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7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7"/>
  </p:notesMasterIdLst>
  <p:handoutMasterIdLst>
    <p:handoutMasterId r:id="rId28"/>
  </p:handoutMasterIdLst>
  <p:sldIdLst>
    <p:sldId id="260" r:id="rId6"/>
    <p:sldId id="286" r:id="rId7"/>
    <p:sldId id="268" r:id="rId8"/>
    <p:sldId id="269" r:id="rId9"/>
    <p:sldId id="272" r:id="rId10"/>
    <p:sldId id="312" r:id="rId11"/>
    <p:sldId id="271" r:id="rId12"/>
    <p:sldId id="275" r:id="rId13"/>
    <p:sldId id="273" r:id="rId14"/>
    <p:sldId id="306" r:id="rId15"/>
    <p:sldId id="307" r:id="rId16"/>
    <p:sldId id="301" r:id="rId17"/>
    <p:sldId id="276" r:id="rId18"/>
    <p:sldId id="300" r:id="rId19"/>
    <p:sldId id="289" r:id="rId20"/>
    <p:sldId id="290" r:id="rId21"/>
    <p:sldId id="313" r:id="rId22"/>
    <p:sldId id="291" r:id="rId23"/>
    <p:sldId id="292" r:id="rId24"/>
    <p:sldId id="314" r:id="rId25"/>
    <p:sldId id="282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9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26D07C"/>
    <a:srgbClr val="5B6770"/>
    <a:srgbClr val="00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32" autoAdjust="0"/>
  </p:normalViewPr>
  <p:slideViewPr>
    <p:cSldViewPr showGuides="1">
      <p:cViewPr varScale="1">
        <p:scale>
          <a:sx n="83" d="100"/>
          <a:sy n="83" d="100"/>
        </p:scale>
        <p:origin x="72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woodfin\AppData\Local\Microsoft\Windows\Temporary%20Internet%20Files\Content.Outlook\NKVGA3MW\LoadData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[DailyPeakLoad_v2.xlsx]Sheet5!PivotTable3</c:name>
    <c:fmtId val="34"/>
  </c:pivotSource>
  <c:chart>
    <c:autoTitleDeleted val="1"/>
    <c:pivotFmts>
      <c:pivotFmt>
        <c:idx val="0"/>
        <c:spPr>
          <a:solidFill>
            <a:srgbClr val="00AEC7"/>
          </a:solidFill>
          <a:ln w="76200"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rgbClr val="5B6770"/>
          </a:solidFill>
          <a:ln w="76200">
            <a:solidFill>
              <a:srgbClr val="5B6770"/>
            </a:solidFill>
          </a:ln>
          <a:effectLst/>
        </c:spPr>
      </c:pivotFmt>
      <c:pivotFmt>
        <c:idx val="2"/>
        <c:spPr>
          <a:solidFill>
            <a:srgbClr val="5B6770"/>
          </a:solidFill>
          <a:ln w="76200">
            <a:solidFill>
              <a:srgbClr val="5B6770"/>
            </a:solidFill>
          </a:ln>
          <a:effectLst/>
        </c:spPr>
      </c:pivotFmt>
      <c:pivotFmt>
        <c:idx val="3"/>
      </c:pivotFmt>
      <c:pivotFmt>
        <c:idx val="4"/>
      </c:pivotFmt>
      <c:pivotFmt>
        <c:idx val="5"/>
        <c:spPr>
          <a:solidFill>
            <a:srgbClr val="00AEC7"/>
          </a:solidFill>
          <a:ln w="76200">
            <a:noFill/>
          </a:ln>
          <a:effectLst/>
        </c:spPr>
      </c:pivotFmt>
      <c:pivotFmt>
        <c:idx val="6"/>
        <c:spPr>
          <a:solidFill>
            <a:srgbClr val="00AEC7"/>
          </a:solidFill>
          <a:ln w="76200">
            <a:noFill/>
          </a:ln>
          <a:effectLst/>
        </c:spPr>
      </c:pivotFmt>
      <c:pivotFmt>
        <c:idx val="7"/>
        <c:spPr>
          <a:solidFill>
            <a:srgbClr val="00AEC7"/>
          </a:solidFill>
          <a:ln w="76200"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rgbClr val="00AEC7"/>
          </a:solidFill>
          <a:ln w="76200">
            <a:noFill/>
          </a:ln>
          <a:effectLst/>
        </c:spPr>
      </c:pivotFmt>
      <c:pivotFmt>
        <c:idx val="9"/>
        <c:spPr>
          <a:solidFill>
            <a:srgbClr val="00AEC7"/>
          </a:solidFill>
          <a:ln w="76200">
            <a:noFill/>
          </a:ln>
          <a:effectLst/>
        </c:spPr>
      </c:pivotFmt>
      <c:pivotFmt>
        <c:idx val="10"/>
        <c:spPr>
          <a:solidFill>
            <a:srgbClr val="00AEC7"/>
          </a:solidFill>
          <a:ln w="76200"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rgbClr val="00AEC7"/>
          </a:solidFill>
          <a:ln w="76200">
            <a:noFill/>
          </a:ln>
          <a:effectLst/>
        </c:spPr>
      </c:pivotFmt>
      <c:pivotFmt>
        <c:idx val="12"/>
        <c:spPr>
          <a:solidFill>
            <a:srgbClr val="00AEC7"/>
          </a:solidFill>
          <a:ln w="76200"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5.4422280548264812E-2"/>
          <c:y val="1.7021274060978156E-2"/>
          <c:w val="0.93481714785651793"/>
          <c:h val="0.90726905198800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AEC7"/>
            </a:solidFill>
            <a:ln w="76200">
              <a:noFill/>
            </a:ln>
            <a:effectLst/>
          </c:spPr>
          <c:invertIfNegative val="0"/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73"/>
            <c:invertIfNegative val="0"/>
            <c:bubble3D val="0"/>
            <c:spPr>
              <a:solidFill>
                <a:srgbClr val="00AEC7"/>
              </a:solidFill>
              <a:ln w="76200">
                <a:noFill/>
              </a:ln>
              <a:effectLst/>
            </c:spPr>
          </c:dPt>
          <c:dPt>
            <c:idx val="75"/>
            <c:invertIfNegative val="0"/>
            <c:bubble3D val="0"/>
            <c:spPr>
              <a:solidFill>
                <a:srgbClr val="00AEC7"/>
              </a:solidFill>
              <a:ln w="76200">
                <a:noFill/>
              </a:ln>
              <a:effectLst/>
            </c:spPr>
          </c:dPt>
          <c:cat>
            <c:multiLvlStrRef>
              <c:f>Sheet5!$A$2:$A$85</c:f>
              <c:multiLvlStrCache>
                <c:ptCount val="80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1</c:v>
                  </c:pt>
                  <c:pt idx="31">
                    <c:v>2</c:v>
                  </c:pt>
                  <c:pt idx="32">
                    <c:v>3</c:v>
                  </c:pt>
                  <c:pt idx="33">
                    <c:v>4</c:v>
                  </c:pt>
                  <c:pt idx="34">
                    <c:v>5</c:v>
                  </c:pt>
                  <c:pt idx="35">
                    <c:v>6</c:v>
                  </c:pt>
                  <c:pt idx="36">
                    <c:v>7</c:v>
                  </c:pt>
                  <c:pt idx="37">
                    <c:v>8</c:v>
                  </c:pt>
                  <c:pt idx="38">
                    <c:v>9</c:v>
                  </c:pt>
                  <c:pt idx="39">
                    <c:v>10</c:v>
                  </c:pt>
                  <c:pt idx="40">
                    <c:v>11</c:v>
                  </c:pt>
                  <c:pt idx="41">
                    <c:v>12</c:v>
                  </c:pt>
                  <c:pt idx="42">
                    <c:v>13</c:v>
                  </c:pt>
                  <c:pt idx="43">
                    <c:v>14</c:v>
                  </c:pt>
                  <c:pt idx="44">
                    <c:v>15</c:v>
                  </c:pt>
                  <c:pt idx="45">
                    <c:v>16</c:v>
                  </c:pt>
                  <c:pt idx="46">
                    <c:v>17</c:v>
                  </c:pt>
                  <c:pt idx="47">
                    <c:v>18</c:v>
                  </c:pt>
                  <c:pt idx="48">
                    <c:v>19</c:v>
                  </c:pt>
                  <c:pt idx="49">
                    <c:v>20</c:v>
                  </c:pt>
                  <c:pt idx="50">
                    <c:v>21</c:v>
                  </c:pt>
                  <c:pt idx="51">
                    <c:v>22</c:v>
                  </c:pt>
                  <c:pt idx="52">
                    <c:v>23</c:v>
                  </c:pt>
                  <c:pt idx="53">
                    <c:v>24</c:v>
                  </c:pt>
                  <c:pt idx="54">
                    <c:v>25</c:v>
                  </c:pt>
                  <c:pt idx="55">
                    <c:v>26</c:v>
                  </c:pt>
                  <c:pt idx="56">
                    <c:v>27</c:v>
                  </c:pt>
                  <c:pt idx="57">
                    <c:v>28</c:v>
                  </c:pt>
                  <c:pt idx="58">
                    <c:v>29</c:v>
                  </c:pt>
                  <c:pt idx="59">
                    <c:v>30</c:v>
                  </c:pt>
                  <c:pt idx="60">
                    <c:v>31</c:v>
                  </c:pt>
                  <c:pt idx="61">
                    <c:v>1</c:v>
                  </c:pt>
                  <c:pt idx="62">
                    <c:v>2</c:v>
                  </c:pt>
                  <c:pt idx="63">
                    <c:v>3</c:v>
                  </c:pt>
                  <c:pt idx="64">
                    <c:v>4</c:v>
                  </c:pt>
                  <c:pt idx="65">
                    <c:v>5</c:v>
                  </c:pt>
                  <c:pt idx="66">
                    <c:v>6</c:v>
                  </c:pt>
                  <c:pt idx="67">
                    <c:v>7</c:v>
                  </c:pt>
                  <c:pt idx="68">
                    <c:v>8</c:v>
                  </c:pt>
                  <c:pt idx="69">
                    <c:v>9</c:v>
                  </c:pt>
                  <c:pt idx="70">
                    <c:v>10</c:v>
                  </c:pt>
                  <c:pt idx="71">
                    <c:v>11</c:v>
                  </c:pt>
                  <c:pt idx="72">
                    <c:v>12</c:v>
                  </c:pt>
                  <c:pt idx="73">
                    <c:v>13</c:v>
                  </c:pt>
                  <c:pt idx="74">
                    <c:v>14</c:v>
                  </c:pt>
                  <c:pt idx="75">
                    <c:v>15</c:v>
                  </c:pt>
                  <c:pt idx="76">
                    <c:v>16</c:v>
                  </c:pt>
                  <c:pt idx="77">
                    <c:v>17</c:v>
                  </c:pt>
                  <c:pt idx="78">
                    <c:v>18</c:v>
                  </c:pt>
                  <c:pt idx="79">
                    <c:v>19</c:v>
                  </c:pt>
                </c:lvl>
                <c:lvl>
                  <c:pt idx="0">
                    <c:v>June</c:v>
                  </c:pt>
                  <c:pt idx="30">
                    <c:v>July</c:v>
                  </c:pt>
                  <c:pt idx="61">
                    <c:v>August</c:v>
                  </c:pt>
                </c:lvl>
              </c:multiLvlStrCache>
            </c:multiLvlStrRef>
          </c:cat>
          <c:val>
            <c:numRef>
              <c:f>Sheet5!$B$2:$B$85</c:f>
              <c:numCache>
                <c:formatCode>General</c:formatCode>
                <c:ptCount val="80"/>
                <c:pt idx="0">
                  <c:v>60053.45703125</c:v>
                </c:pt>
                <c:pt idx="1">
                  <c:v>58283.671875</c:v>
                </c:pt>
                <c:pt idx="2">
                  <c:v>64078.8671875</c:v>
                </c:pt>
                <c:pt idx="3">
                  <c:v>57722.640625</c:v>
                </c:pt>
                <c:pt idx="4">
                  <c:v>54403.8828125</c:v>
                </c:pt>
                <c:pt idx="5">
                  <c:v>62476.52734375</c:v>
                </c:pt>
                <c:pt idx="6">
                  <c:v>61557.02734375</c:v>
                </c:pt>
                <c:pt idx="7">
                  <c:v>63659.2734375</c:v>
                </c:pt>
                <c:pt idx="8">
                  <c:v>59333.8359375</c:v>
                </c:pt>
                <c:pt idx="9">
                  <c:v>56351.0390625</c:v>
                </c:pt>
                <c:pt idx="10">
                  <c:v>51306.28515625</c:v>
                </c:pt>
                <c:pt idx="11">
                  <c:v>58001.5</c:v>
                </c:pt>
                <c:pt idx="12">
                  <c:v>60337.21484375</c:v>
                </c:pt>
                <c:pt idx="13">
                  <c:v>61976.5234375</c:v>
                </c:pt>
                <c:pt idx="14">
                  <c:v>62373.2578125</c:v>
                </c:pt>
                <c:pt idx="15">
                  <c:v>51963.609375</c:v>
                </c:pt>
                <c:pt idx="16">
                  <c:v>59308.5703125</c:v>
                </c:pt>
                <c:pt idx="17">
                  <c:v>64969.78515625</c:v>
                </c:pt>
                <c:pt idx="18">
                  <c:v>68040.6328125</c:v>
                </c:pt>
                <c:pt idx="19">
                  <c:v>67893.609375</c:v>
                </c:pt>
                <c:pt idx="20">
                  <c:v>67628.328125</c:v>
                </c:pt>
                <c:pt idx="21">
                  <c:v>60393.84765625</c:v>
                </c:pt>
                <c:pt idx="22">
                  <c:v>63582.19921875</c:v>
                </c:pt>
                <c:pt idx="23">
                  <c:v>55080.42578125</c:v>
                </c:pt>
                <c:pt idx="24">
                  <c:v>58464.734375</c:v>
                </c:pt>
                <c:pt idx="25">
                  <c:v>60358.6796875</c:v>
                </c:pt>
                <c:pt idx="26">
                  <c:v>60496.84765625</c:v>
                </c:pt>
                <c:pt idx="27">
                  <c:v>64252.0234375</c:v>
                </c:pt>
                <c:pt idx="28">
                  <c:v>59547.6484375</c:v>
                </c:pt>
                <c:pt idx="29">
                  <c:v>56013.2890625</c:v>
                </c:pt>
                <c:pt idx="30">
                  <c:v>63753.5078125</c:v>
                </c:pt>
                <c:pt idx="31">
                  <c:v>62454.296875</c:v>
                </c:pt>
                <c:pt idx="32">
                  <c:v>61090.48828125</c:v>
                </c:pt>
                <c:pt idx="33">
                  <c:v>61620.4453125</c:v>
                </c:pt>
                <c:pt idx="34">
                  <c:v>65791.4765625</c:v>
                </c:pt>
                <c:pt idx="35">
                  <c:v>64476.7890625</c:v>
                </c:pt>
                <c:pt idx="36">
                  <c:v>65195.0390625</c:v>
                </c:pt>
                <c:pt idx="37">
                  <c:v>67653.7265625</c:v>
                </c:pt>
                <c:pt idx="38">
                  <c:v>68921.375</c:v>
                </c:pt>
                <c:pt idx="39">
                  <c:v>70490.5625</c:v>
                </c:pt>
                <c:pt idx="40">
                  <c:v>68472.9921875</c:v>
                </c:pt>
                <c:pt idx="41">
                  <c:v>66879.21875</c:v>
                </c:pt>
                <c:pt idx="42">
                  <c:v>62695.48046875</c:v>
                </c:pt>
                <c:pt idx="43">
                  <c:v>60598.80078125</c:v>
                </c:pt>
                <c:pt idx="44">
                  <c:v>67507.2265625</c:v>
                </c:pt>
                <c:pt idx="45">
                  <c:v>70167.9609375</c:v>
                </c:pt>
                <c:pt idx="46">
                  <c:v>69719</c:v>
                </c:pt>
                <c:pt idx="47">
                  <c:v>70075.7890625</c:v>
                </c:pt>
                <c:pt idx="48">
                  <c:v>69893.421875</c:v>
                </c:pt>
                <c:pt idx="49">
                  <c:v>67733.2734375</c:v>
                </c:pt>
                <c:pt idx="50">
                  <c:v>65701.7265625</c:v>
                </c:pt>
                <c:pt idx="51">
                  <c:v>65706.9921875</c:v>
                </c:pt>
                <c:pt idx="52">
                  <c:v>60475.390625</c:v>
                </c:pt>
                <c:pt idx="53">
                  <c:v>60515.8671875</c:v>
                </c:pt>
                <c:pt idx="54">
                  <c:v>60894.5390625</c:v>
                </c:pt>
                <c:pt idx="55">
                  <c:v>62277.61328125</c:v>
                </c:pt>
                <c:pt idx="56">
                  <c:v>63601.3671875</c:v>
                </c:pt>
                <c:pt idx="57">
                  <c:v>63699.98828125</c:v>
                </c:pt>
                <c:pt idx="58">
                  <c:v>66036.7421875</c:v>
                </c:pt>
                <c:pt idx="59">
                  <c:v>70734.40625</c:v>
                </c:pt>
                <c:pt idx="60">
                  <c:v>70222.46875</c:v>
                </c:pt>
                <c:pt idx="61">
                  <c:v>69423.25</c:v>
                </c:pt>
                <c:pt idx="62">
                  <c:v>69430.5390625</c:v>
                </c:pt>
                <c:pt idx="63">
                  <c:v>60870.42578125</c:v>
                </c:pt>
                <c:pt idx="64">
                  <c:v>62639.4921875</c:v>
                </c:pt>
                <c:pt idx="65">
                  <c:v>69749.46875</c:v>
                </c:pt>
                <c:pt idx="66">
                  <c:v>71049.953125</c:v>
                </c:pt>
                <c:pt idx="67">
                  <c:v>73090.7734375</c:v>
                </c:pt>
                <c:pt idx="68">
                  <c:v>72304.109375</c:v>
                </c:pt>
                <c:pt idx="69">
                  <c:v>73115.3984375</c:v>
                </c:pt>
                <c:pt idx="70">
                  <c:v>71646.3984375</c:v>
                </c:pt>
                <c:pt idx="71">
                  <c:v>71864.0546875</c:v>
                </c:pt>
                <c:pt idx="72">
                  <c:v>74531.4296875</c:v>
                </c:pt>
                <c:pt idx="73">
                  <c:v>74181.03125</c:v>
                </c:pt>
                <c:pt idx="74">
                  <c:v>71646.8984375</c:v>
                </c:pt>
                <c:pt idx="75">
                  <c:v>70968.953125</c:v>
                </c:pt>
                <c:pt idx="76">
                  <c:v>72777.9296875</c:v>
                </c:pt>
                <c:pt idx="77">
                  <c:v>70747.71875</c:v>
                </c:pt>
                <c:pt idx="78">
                  <c:v>71449.7734375</c:v>
                </c:pt>
                <c:pt idx="79">
                  <c:v>73796.46875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051456"/>
        <c:axId val="232432536"/>
      </c:barChart>
      <c:catAx>
        <c:axId val="10605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432536"/>
        <c:crosses val="autoZero"/>
        <c:auto val="1"/>
        <c:lblAlgn val="ctr"/>
        <c:lblOffset val="100"/>
        <c:noMultiLvlLbl val="0"/>
      </c:catAx>
      <c:valAx>
        <c:axId val="232432536"/>
        <c:scaling>
          <c:orientation val="minMax"/>
          <c:max val="80000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5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Peak2!$B$1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rgbClr val="26D07C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Peak2!$A$2:$A$5</c:f>
              <c:numCache>
                <c:formatCode>m/d/yyyy\ h:mm</c:formatCode>
                <c:ptCount val="4"/>
                <c:pt idx="0">
                  <c:v>43689.698194444441</c:v>
                </c:pt>
                <c:pt idx="1">
                  <c:v>43690.637824074074</c:v>
                </c:pt>
                <c:pt idx="2">
                  <c:v>43692.684652777774</c:v>
                </c:pt>
                <c:pt idx="3">
                  <c:v>43703.701412037037</c:v>
                </c:pt>
              </c:numCache>
            </c:numRef>
          </c:cat>
          <c:val>
            <c:numRef>
              <c:f>Peak2!$B$2:$B$5</c:f>
              <c:numCache>
                <c:formatCode>General</c:formatCode>
                <c:ptCount val="4"/>
                <c:pt idx="0">
                  <c:v>74679.046875</c:v>
                </c:pt>
                <c:pt idx="1">
                  <c:v>74427.8125</c:v>
                </c:pt>
                <c:pt idx="2">
                  <c:v>71109.484375</c:v>
                </c:pt>
                <c:pt idx="3">
                  <c:v>74557.96875</c:v>
                </c:pt>
              </c:numCache>
            </c:numRef>
          </c:val>
        </c:ser>
        <c:ser>
          <c:idx val="5"/>
          <c:order val="1"/>
          <c:tx>
            <c:strRef>
              <c:f>Peak2!$N$1</c:f>
              <c:strCache>
                <c:ptCount val="1"/>
                <c:pt idx="0">
                  <c:v>Pad Extra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Peak2!$N$2:$N$5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9"/>
        <c:overlap val="-27"/>
        <c:axId val="341804456"/>
        <c:axId val="341804848"/>
      </c:barChart>
      <c:barChart>
        <c:barDir val="col"/>
        <c:grouping val="clustered"/>
        <c:varyColors val="0"/>
        <c:ser>
          <c:idx val="3"/>
          <c:order val="2"/>
          <c:tx>
            <c:strRef>
              <c:f>Peak2!$M$1</c:f>
              <c:strCache>
                <c:ptCount val="1"/>
                <c:pt idx="0">
                  <c:v>Pad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Peak2!$M$2:$M$5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3"/>
          <c:tx>
            <c:strRef>
              <c:f>Peak2!$L$1</c:f>
              <c:strCache>
                <c:ptCount val="1"/>
                <c:pt idx="0">
                  <c:v>Pad Load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Peak2!$L$2:$L$5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4"/>
          <c:tx>
            <c:strRef>
              <c:f>Peak2!$D$1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AEC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Peak2!$A$2:$A$5</c:f>
              <c:numCache>
                <c:formatCode>m/d/yyyy\ h:mm</c:formatCode>
                <c:ptCount val="4"/>
                <c:pt idx="0">
                  <c:v>43689.698194444441</c:v>
                </c:pt>
                <c:pt idx="1">
                  <c:v>43690.637824074074</c:v>
                </c:pt>
                <c:pt idx="2">
                  <c:v>43692.684652777774</c:v>
                </c:pt>
                <c:pt idx="3">
                  <c:v>43703.701412037037</c:v>
                </c:pt>
              </c:numCache>
            </c:numRef>
          </c:cat>
          <c:val>
            <c:numRef>
              <c:f>Peak2!$D$2:$D$5</c:f>
              <c:numCache>
                <c:formatCode>General</c:formatCode>
                <c:ptCount val="4"/>
                <c:pt idx="0">
                  <c:v>7467.8251953125</c:v>
                </c:pt>
                <c:pt idx="1">
                  <c:v>4507.16943359375</c:v>
                </c:pt>
                <c:pt idx="2">
                  <c:v>2789.337646484375</c:v>
                </c:pt>
                <c:pt idx="3">
                  <c:v>9373.8486328125</c:v>
                </c:pt>
              </c:numCache>
            </c:numRef>
          </c:val>
        </c:ser>
        <c:ser>
          <c:idx val="1"/>
          <c:order val="5"/>
          <c:tx>
            <c:strRef>
              <c:f>Peak2!$C$1</c:f>
              <c:strCache>
                <c:ptCount val="1"/>
                <c:pt idx="0">
                  <c:v>Outages</c:v>
                </c:pt>
              </c:strCache>
            </c:strRef>
          </c:tx>
          <c:spPr>
            <a:solidFill>
              <a:srgbClr val="5B677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Peak2!$A$2:$A$5</c:f>
              <c:numCache>
                <c:formatCode>m/d/yyyy\ h:mm</c:formatCode>
                <c:ptCount val="4"/>
                <c:pt idx="0">
                  <c:v>43689.698194444441</c:v>
                </c:pt>
                <c:pt idx="1">
                  <c:v>43690.637824074074</c:v>
                </c:pt>
                <c:pt idx="2">
                  <c:v>43692.684652777774</c:v>
                </c:pt>
                <c:pt idx="3">
                  <c:v>43703.701412037037</c:v>
                </c:pt>
              </c:numCache>
            </c:numRef>
          </c:cat>
          <c:val>
            <c:numRef>
              <c:f>Peak2!$C$2:$C$5</c:f>
              <c:numCache>
                <c:formatCode>General</c:formatCode>
                <c:ptCount val="4"/>
                <c:pt idx="0">
                  <c:v>3765</c:v>
                </c:pt>
                <c:pt idx="1">
                  <c:v>3282</c:v>
                </c:pt>
                <c:pt idx="2">
                  <c:v>4916</c:v>
                </c:pt>
                <c:pt idx="3">
                  <c:v>4403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27"/>
        <c:axId val="341805632"/>
        <c:axId val="341805240"/>
      </c:barChart>
      <c:catAx>
        <c:axId val="341804456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804848"/>
        <c:crosses val="autoZero"/>
        <c:auto val="0"/>
        <c:lblAlgn val="ctr"/>
        <c:lblOffset val="100"/>
        <c:noMultiLvlLbl val="0"/>
      </c:catAx>
      <c:valAx>
        <c:axId val="341804848"/>
        <c:scaling>
          <c:orientation val="minMax"/>
          <c:max val="75000"/>
          <c:min val="6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Load (MW)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804456"/>
        <c:crosses val="autoZero"/>
        <c:crossBetween val="between"/>
      </c:valAx>
      <c:valAx>
        <c:axId val="3418052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Wind</a:t>
                </a:r>
                <a:r>
                  <a:rPr lang="en-US" baseline="0" dirty="0" smtClean="0"/>
                  <a:t> and Outages (MW)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805632"/>
        <c:crosses val="max"/>
        <c:crossBetween val="between"/>
      </c:valAx>
      <c:catAx>
        <c:axId val="341805632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341805240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'9&amp;10_reserves_and_prices'!$I$1</c:f>
              <c:strCache>
                <c:ptCount val="1"/>
                <c:pt idx="0">
                  <c:v>PRC</c:v>
                </c:pt>
              </c:strCache>
            </c:strRef>
          </c:tx>
          <c:spPr>
            <a:ln w="25400" cap="rnd">
              <a:solidFill>
                <a:srgbClr val="890C58"/>
              </a:solidFill>
              <a:round/>
            </a:ln>
            <a:effectLst/>
          </c:spPr>
          <c:marker>
            <c:symbol val="none"/>
          </c:marker>
          <c:xVal>
            <c:numRef>
              <c:f>'9&amp;10_reserves_and_prices'!$H$290:$H$1742</c:f>
              <c:numCache>
                <c:formatCode>m/d/yyyy\ h:mm:ss</c:formatCode>
                <c:ptCount val="1453"/>
                <c:pt idx="0">
                  <c:v>43689.000243055554</c:v>
                </c:pt>
                <c:pt idx="1">
                  <c:v>43689.003611111111</c:v>
                </c:pt>
                <c:pt idx="2">
                  <c:v>43689.00708333333</c:v>
                </c:pt>
                <c:pt idx="3">
                  <c:v>43689.010555555556</c:v>
                </c:pt>
                <c:pt idx="4">
                  <c:v>43689.014027777775</c:v>
                </c:pt>
                <c:pt idx="5">
                  <c:v>43689.017500000002</c:v>
                </c:pt>
                <c:pt idx="6">
                  <c:v>43689.020972222221</c:v>
                </c:pt>
                <c:pt idx="7">
                  <c:v>43689.024444444447</c:v>
                </c:pt>
                <c:pt idx="8">
                  <c:v>43689.027928240743</c:v>
                </c:pt>
                <c:pt idx="9">
                  <c:v>43689.031377314815</c:v>
                </c:pt>
                <c:pt idx="10">
                  <c:v>43689.034861111111</c:v>
                </c:pt>
                <c:pt idx="11">
                  <c:v>43689.03833333333</c:v>
                </c:pt>
                <c:pt idx="12">
                  <c:v>43689.04184027778</c:v>
                </c:pt>
                <c:pt idx="13">
                  <c:v>43689.045289351852</c:v>
                </c:pt>
                <c:pt idx="14">
                  <c:v>43689.048761574071</c:v>
                </c:pt>
                <c:pt idx="15">
                  <c:v>43689.052210648151</c:v>
                </c:pt>
                <c:pt idx="16">
                  <c:v>43689.055694444447</c:v>
                </c:pt>
                <c:pt idx="17">
                  <c:v>43689.059166666666</c:v>
                </c:pt>
                <c:pt idx="18">
                  <c:v>43689.062638888892</c:v>
                </c:pt>
                <c:pt idx="19">
                  <c:v>43689.066111111111</c:v>
                </c:pt>
                <c:pt idx="20">
                  <c:v>43689.069571759261</c:v>
                </c:pt>
                <c:pt idx="21">
                  <c:v>43689.073055555556</c:v>
                </c:pt>
                <c:pt idx="22">
                  <c:v>43689.076527777775</c:v>
                </c:pt>
                <c:pt idx="23">
                  <c:v>43689.08</c:v>
                </c:pt>
                <c:pt idx="24">
                  <c:v>43689.083518518521</c:v>
                </c:pt>
                <c:pt idx="25">
                  <c:v>43689.086944444447</c:v>
                </c:pt>
                <c:pt idx="26">
                  <c:v>43689.090416666666</c:v>
                </c:pt>
                <c:pt idx="27">
                  <c:v>43689.093912037039</c:v>
                </c:pt>
                <c:pt idx="28">
                  <c:v>43689.097349537034</c:v>
                </c:pt>
                <c:pt idx="29">
                  <c:v>43689.100821759261</c:v>
                </c:pt>
                <c:pt idx="30">
                  <c:v>43689.104305555556</c:v>
                </c:pt>
                <c:pt idx="31">
                  <c:v>43689.107766203706</c:v>
                </c:pt>
                <c:pt idx="32">
                  <c:v>43689.111250000002</c:v>
                </c:pt>
                <c:pt idx="33">
                  <c:v>43689.114733796298</c:v>
                </c:pt>
                <c:pt idx="34">
                  <c:v>43689.118194444447</c:v>
                </c:pt>
                <c:pt idx="35">
                  <c:v>43689.121666666666</c:v>
                </c:pt>
                <c:pt idx="36">
                  <c:v>43689.125208333331</c:v>
                </c:pt>
                <c:pt idx="37">
                  <c:v>43689.128611111111</c:v>
                </c:pt>
                <c:pt idx="38">
                  <c:v>43689.132071759261</c:v>
                </c:pt>
                <c:pt idx="39">
                  <c:v>43689.13554398148</c:v>
                </c:pt>
                <c:pt idx="40">
                  <c:v>43689.138993055552</c:v>
                </c:pt>
                <c:pt idx="41">
                  <c:v>43689.142465277779</c:v>
                </c:pt>
                <c:pt idx="42">
                  <c:v>43689.145937499998</c:v>
                </c:pt>
                <c:pt idx="43">
                  <c:v>43689.149409722224</c:v>
                </c:pt>
                <c:pt idx="44">
                  <c:v>43689.152881944443</c:v>
                </c:pt>
                <c:pt idx="45">
                  <c:v>43689.156354166669</c:v>
                </c:pt>
                <c:pt idx="46">
                  <c:v>43689.159837962965</c:v>
                </c:pt>
                <c:pt idx="47">
                  <c:v>43689.163310185184</c:v>
                </c:pt>
                <c:pt idx="48">
                  <c:v>43689.166805555556</c:v>
                </c:pt>
                <c:pt idx="49">
                  <c:v>43689.170243055552</c:v>
                </c:pt>
                <c:pt idx="50">
                  <c:v>43689.173738425925</c:v>
                </c:pt>
                <c:pt idx="51">
                  <c:v>43689.177199074074</c:v>
                </c:pt>
                <c:pt idx="52">
                  <c:v>43689.180659722224</c:v>
                </c:pt>
                <c:pt idx="53">
                  <c:v>43689.18414351852</c:v>
                </c:pt>
                <c:pt idx="54">
                  <c:v>43689.187604166669</c:v>
                </c:pt>
                <c:pt idx="55">
                  <c:v>43689.191076388888</c:v>
                </c:pt>
                <c:pt idx="56">
                  <c:v>43689.194548611114</c:v>
                </c:pt>
                <c:pt idx="57">
                  <c:v>43689.198020833333</c:v>
                </c:pt>
                <c:pt idx="58">
                  <c:v>43689.201516203706</c:v>
                </c:pt>
                <c:pt idx="59">
                  <c:v>43689.204965277779</c:v>
                </c:pt>
                <c:pt idx="60">
                  <c:v>43689.208483796298</c:v>
                </c:pt>
                <c:pt idx="61">
                  <c:v>43689.211921296293</c:v>
                </c:pt>
                <c:pt idx="62">
                  <c:v>43689.21539351852</c:v>
                </c:pt>
                <c:pt idx="63">
                  <c:v>43689.218854166669</c:v>
                </c:pt>
                <c:pt idx="64">
                  <c:v>43689.222349537034</c:v>
                </c:pt>
                <c:pt idx="65">
                  <c:v>43689.225798611114</c:v>
                </c:pt>
                <c:pt idx="66">
                  <c:v>43689.229270833333</c:v>
                </c:pt>
                <c:pt idx="67">
                  <c:v>43689.232754629629</c:v>
                </c:pt>
                <c:pt idx="68">
                  <c:v>43689.236215277779</c:v>
                </c:pt>
                <c:pt idx="69">
                  <c:v>43689.239687499998</c:v>
                </c:pt>
                <c:pt idx="70">
                  <c:v>43689.243171296293</c:v>
                </c:pt>
                <c:pt idx="71">
                  <c:v>43689.24664351852</c:v>
                </c:pt>
                <c:pt idx="72">
                  <c:v>43689.250138888892</c:v>
                </c:pt>
                <c:pt idx="73">
                  <c:v>43689.253587962965</c:v>
                </c:pt>
                <c:pt idx="74">
                  <c:v>43689.257048611114</c:v>
                </c:pt>
                <c:pt idx="75">
                  <c:v>43689.260509259257</c:v>
                </c:pt>
                <c:pt idx="76">
                  <c:v>43689.264004629629</c:v>
                </c:pt>
                <c:pt idx="77">
                  <c:v>43689.267465277779</c:v>
                </c:pt>
                <c:pt idx="78">
                  <c:v>43689.270949074074</c:v>
                </c:pt>
                <c:pt idx="79">
                  <c:v>43689.274409722224</c:v>
                </c:pt>
                <c:pt idx="80">
                  <c:v>43689.277870370373</c:v>
                </c:pt>
                <c:pt idx="81">
                  <c:v>43689.281354166669</c:v>
                </c:pt>
                <c:pt idx="82">
                  <c:v>43689.284826388888</c:v>
                </c:pt>
                <c:pt idx="83">
                  <c:v>43689.288298611114</c:v>
                </c:pt>
                <c:pt idx="84">
                  <c:v>43689.291817129626</c:v>
                </c:pt>
                <c:pt idx="85">
                  <c:v>43689.295254629629</c:v>
                </c:pt>
                <c:pt idx="86">
                  <c:v>43689.298715277779</c:v>
                </c:pt>
                <c:pt idx="87">
                  <c:v>43689.302187499998</c:v>
                </c:pt>
                <c:pt idx="88">
                  <c:v>43689.305659722224</c:v>
                </c:pt>
                <c:pt idx="89">
                  <c:v>43689.309131944443</c:v>
                </c:pt>
                <c:pt idx="90">
                  <c:v>43689.312604166669</c:v>
                </c:pt>
                <c:pt idx="91">
                  <c:v>43689.316099537034</c:v>
                </c:pt>
                <c:pt idx="92">
                  <c:v>43689.319548611114</c:v>
                </c:pt>
                <c:pt idx="93">
                  <c:v>43689.32303240741</c:v>
                </c:pt>
                <c:pt idx="94">
                  <c:v>43689.326504629629</c:v>
                </c:pt>
                <c:pt idx="95">
                  <c:v>43689.329965277779</c:v>
                </c:pt>
                <c:pt idx="96">
                  <c:v>43689.333483796298</c:v>
                </c:pt>
                <c:pt idx="97">
                  <c:v>43689.336909722224</c:v>
                </c:pt>
                <c:pt idx="98">
                  <c:v>43689.340381944443</c:v>
                </c:pt>
                <c:pt idx="99">
                  <c:v>43689.343854166669</c:v>
                </c:pt>
                <c:pt idx="100">
                  <c:v>43689.347326388888</c:v>
                </c:pt>
                <c:pt idx="101">
                  <c:v>43689.350798611114</c:v>
                </c:pt>
                <c:pt idx="102">
                  <c:v>43689.354270833333</c:v>
                </c:pt>
                <c:pt idx="103">
                  <c:v>43689.357743055552</c:v>
                </c:pt>
                <c:pt idx="104">
                  <c:v>43689.361215277779</c:v>
                </c:pt>
                <c:pt idx="105">
                  <c:v>43689.364687499998</c:v>
                </c:pt>
                <c:pt idx="106">
                  <c:v>43689.368159722224</c:v>
                </c:pt>
                <c:pt idx="107">
                  <c:v>43689.371631944443</c:v>
                </c:pt>
                <c:pt idx="108">
                  <c:v>43689.375138888892</c:v>
                </c:pt>
                <c:pt idx="109">
                  <c:v>43689.378587962965</c:v>
                </c:pt>
                <c:pt idx="110">
                  <c:v>43689.382048611114</c:v>
                </c:pt>
                <c:pt idx="111">
                  <c:v>43689.385520833333</c:v>
                </c:pt>
                <c:pt idx="112">
                  <c:v>43689.389004629629</c:v>
                </c:pt>
                <c:pt idx="113">
                  <c:v>43689.392465277779</c:v>
                </c:pt>
                <c:pt idx="114">
                  <c:v>43689.395960648151</c:v>
                </c:pt>
                <c:pt idx="115">
                  <c:v>43689.399421296293</c:v>
                </c:pt>
                <c:pt idx="116">
                  <c:v>43689.40289351852</c:v>
                </c:pt>
                <c:pt idx="117">
                  <c:v>43689.406365740739</c:v>
                </c:pt>
                <c:pt idx="118">
                  <c:v>43689.409826388888</c:v>
                </c:pt>
                <c:pt idx="119">
                  <c:v>43689.413298611114</c:v>
                </c:pt>
                <c:pt idx="120">
                  <c:v>43689.416851851849</c:v>
                </c:pt>
                <c:pt idx="121">
                  <c:v>43689.420243055552</c:v>
                </c:pt>
                <c:pt idx="122">
                  <c:v>43689.423715277779</c:v>
                </c:pt>
                <c:pt idx="123">
                  <c:v>43689.427187499998</c:v>
                </c:pt>
                <c:pt idx="124">
                  <c:v>43689.430659722224</c:v>
                </c:pt>
                <c:pt idx="125">
                  <c:v>43689.434131944443</c:v>
                </c:pt>
                <c:pt idx="126">
                  <c:v>43689.437696759262</c:v>
                </c:pt>
                <c:pt idx="127">
                  <c:v>43689.441076388888</c:v>
                </c:pt>
                <c:pt idx="128">
                  <c:v>43689.444548611114</c:v>
                </c:pt>
                <c:pt idx="129">
                  <c:v>43689.44809027778</c:v>
                </c:pt>
                <c:pt idx="130">
                  <c:v>43689.451504629629</c:v>
                </c:pt>
                <c:pt idx="131">
                  <c:v>43689.454976851855</c:v>
                </c:pt>
                <c:pt idx="132">
                  <c:v>43689.458472222221</c:v>
                </c:pt>
                <c:pt idx="133">
                  <c:v>43689.461921296293</c:v>
                </c:pt>
                <c:pt idx="134">
                  <c:v>43689.465370370373</c:v>
                </c:pt>
                <c:pt idx="135">
                  <c:v>43689.468854166669</c:v>
                </c:pt>
                <c:pt idx="136">
                  <c:v>43689.472326388888</c:v>
                </c:pt>
                <c:pt idx="137">
                  <c:v>43689.475810185184</c:v>
                </c:pt>
                <c:pt idx="138">
                  <c:v>43689.479351851849</c:v>
                </c:pt>
                <c:pt idx="139">
                  <c:v>43689.482743055552</c:v>
                </c:pt>
                <c:pt idx="140">
                  <c:v>43689.486203703702</c:v>
                </c:pt>
                <c:pt idx="141">
                  <c:v>43689.489675925928</c:v>
                </c:pt>
                <c:pt idx="142">
                  <c:v>43689.493148148147</c:v>
                </c:pt>
                <c:pt idx="143">
                  <c:v>43689.496631944443</c:v>
                </c:pt>
                <c:pt idx="144">
                  <c:v>43689.500162037039</c:v>
                </c:pt>
                <c:pt idx="145">
                  <c:v>43689.503576388888</c:v>
                </c:pt>
                <c:pt idx="146">
                  <c:v>43689.507048611114</c:v>
                </c:pt>
                <c:pt idx="147">
                  <c:v>43689.510520833333</c:v>
                </c:pt>
                <c:pt idx="148">
                  <c:v>43689.513993055552</c:v>
                </c:pt>
                <c:pt idx="149">
                  <c:v>43689.517453703702</c:v>
                </c:pt>
                <c:pt idx="150">
                  <c:v>43689.520937499998</c:v>
                </c:pt>
                <c:pt idx="151">
                  <c:v>43689.524409722224</c:v>
                </c:pt>
                <c:pt idx="152">
                  <c:v>43689.527881944443</c:v>
                </c:pt>
                <c:pt idx="153">
                  <c:v>43689.531354166669</c:v>
                </c:pt>
                <c:pt idx="154">
                  <c:v>43689.534826388888</c:v>
                </c:pt>
                <c:pt idx="155">
                  <c:v>43689.538298611114</c:v>
                </c:pt>
                <c:pt idx="156">
                  <c:v>43689.541805555556</c:v>
                </c:pt>
                <c:pt idx="157">
                  <c:v>43689.545243055552</c:v>
                </c:pt>
                <c:pt idx="158">
                  <c:v>43689.548715277779</c:v>
                </c:pt>
                <c:pt idx="159">
                  <c:v>43689.552187499998</c:v>
                </c:pt>
                <c:pt idx="160">
                  <c:v>43689.555648148147</c:v>
                </c:pt>
                <c:pt idx="161">
                  <c:v>43689.559131944443</c:v>
                </c:pt>
                <c:pt idx="162">
                  <c:v>43689.562615740739</c:v>
                </c:pt>
                <c:pt idx="163">
                  <c:v>43689.566076388888</c:v>
                </c:pt>
                <c:pt idx="164">
                  <c:v>43689.569548611114</c:v>
                </c:pt>
                <c:pt idx="165">
                  <c:v>43689.573020833333</c:v>
                </c:pt>
                <c:pt idx="166">
                  <c:v>43689.576493055552</c:v>
                </c:pt>
                <c:pt idx="167">
                  <c:v>43689.579976851855</c:v>
                </c:pt>
                <c:pt idx="168">
                  <c:v>43689.583483796298</c:v>
                </c:pt>
                <c:pt idx="169">
                  <c:v>43689.586909722224</c:v>
                </c:pt>
                <c:pt idx="170">
                  <c:v>43689.590370370373</c:v>
                </c:pt>
                <c:pt idx="171">
                  <c:v>43689.593854166669</c:v>
                </c:pt>
                <c:pt idx="172">
                  <c:v>43689.597314814811</c:v>
                </c:pt>
                <c:pt idx="173">
                  <c:v>43689.600787037038</c:v>
                </c:pt>
                <c:pt idx="174">
                  <c:v>43689.60428240741</c:v>
                </c:pt>
                <c:pt idx="175">
                  <c:v>43689.607743055552</c:v>
                </c:pt>
                <c:pt idx="176">
                  <c:v>43689.611203703702</c:v>
                </c:pt>
                <c:pt idx="177">
                  <c:v>43689.613020833334</c:v>
                </c:pt>
                <c:pt idx="178">
                  <c:v>43689.614687499998</c:v>
                </c:pt>
                <c:pt idx="179">
                  <c:v>43689.618159722224</c:v>
                </c:pt>
                <c:pt idx="180">
                  <c:v>43689.62164351852</c:v>
                </c:pt>
                <c:pt idx="181">
                  <c:v>43689.625150462962</c:v>
                </c:pt>
                <c:pt idx="182">
                  <c:v>43689.628611111111</c:v>
                </c:pt>
                <c:pt idx="183">
                  <c:v>43689.63208333333</c:v>
                </c:pt>
                <c:pt idx="184">
                  <c:v>43689.63554398148</c:v>
                </c:pt>
                <c:pt idx="185">
                  <c:v>43689.639027777775</c:v>
                </c:pt>
                <c:pt idx="186">
                  <c:v>43689.642500000002</c:v>
                </c:pt>
                <c:pt idx="187">
                  <c:v>43689.645983796298</c:v>
                </c:pt>
                <c:pt idx="188">
                  <c:v>43689.649456018517</c:v>
                </c:pt>
                <c:pt idx="189">
                  <c:v>43689.652916666666</c:v>
                </c:pt>
                <c:pt idx="190">
                  <c:v>43689.656400462962</c:v>
                </c:pt>
                <c:pt idx="191">
                  <c:v>43689.659872685188</c:v>
                </c:pt>
                <c:pt idx="192">
                  <c:v>43689.66333333333</c:v>
                </c:pt>
                <c:pt idx="193">
                  <c:v>43689.666851851849</c:v>
                </c:pt>
                <c:pt idx="194">
                  <c:v>43689.670277777775</c:v>
                </c:pt>
                <c:pt idx="195">
                  <c:v>43689.673738425925</c:v>
                </c:pt>
                <c:pt idx="196">
                  <c:v>43689.676249999997</c:v>
                </c:pt>
                <c:pt idx="197">
                  <c:v>43689.677210648151</c:v>
                </c:pt>
                <c:pt idx="198">
                  <c:v>43689.67869212963</c:v>
                </c:pt>
                <c:pt idx="199">
                  <c:v>43689.680706018517</c:v>
                </c:pt>
                <c:pt idx="200">
                  <c:v>43689.684166666666</c:v>
                </c:pt>
                <c:pt idx="201">
                  <c:v>43689.687662037039</c:v>
                </c:pt>
                <c:pt idx="202">
                  <c:v>43689.691122685188</c:v>
                </c:pt>
                <c:pt idx="203">
                  <c:v>43689.69458333333</c:v>
                </c:pt>
                <c:pt idx="204">
                  <c:v>43689.698055555556</c:v>
                </c:pt>
                <c:pt idx="205">
                  <c:v>43689.701527777775</c:v>
                </c:pt>
                <c:pt idx="206">
                  <c:v>43689.705000000002</c:v>
                </c:pt>
                <c:pt idx="207">
                  <c:v>43689.708518518521</c:v>
                </c:pt>
                <c:pt idx="208">
                  <c:v>43689.711956018517</c:v>
                </c:pt>
                <c:pt idx="209">
                  <c:v>43689.715405092589</c:v>
                </c:pt>
                <c:pt idx="210">
                  <c:v>43689.718888888892</c:v>
                </c:pt>
                <c:pt idx="211">
                  <c:v>43689.722361111111</c:v>
                </c:pt>
                <c:pt idx="212">
                  <c:v>43689.725844907407</c:v>
                </c:pt>
                <c:pt idx="213">
                  <c:v>43689.729305555556</c:v>
                </c:pt>
                <c:pt idx="214">
                  <c:v>43689.732777777775</c:v>
                </c:pt>
                <c:pt idx="215">
                  <c:v>43689.736238425925</c:v>
                </c:pt>
                <c:pt idx="216">
                  <c:v>43689.739722222221</c:v>
                </c:pt>
                <c:pt idx="217">
                  <c:v>43689.743206018517</c:v>
                </c:pt>
                <c:pt idx="218">
                  <c:v>43689.746678240743</c:v>
                </c:pt>
                <c:pt idx="219">
                  <c:v>43689.750173611108</c:v>
                </c:pt>
                <c:pt idx="220">
                  <c:v>43689.753611111111</c:v>
                </c:pt>
                <c:pt idx="221">
                  <c:v>43689.75708333333</c:v>
                </c:pt>
                <c:pt idx="222">
                  <c:v>43689.760555555556</c:v>
                </c:pt>
                <c:pt idx="223">
                  <c:v>43689.764039351852</c:v>
                </c:pt>
                <c:pt idx="224">
                  <c:v>43689.767500000002</c:v>
                </c:pt>
                <c:pt idx="225">
                  <c:v>43689.770972222221</c:v>
                </c:pt>
                <c:pt idx="226">
                  <c:v>43689.774444444447</c:v>
                </c:pt>
                <c:pt idx="227">
                  <c:v>43689.777916666666</c:v>
                </c:pt>
                <c:pt idx="228">
                  <c:v>43689.781388888892</c:v>
                </c:pt>
                <c:pt idx="229">
                  <c:v>43689.784849537034</c:v>
                </c:pt>
                <c:pt idx="230">
                  <c:v>43689.788344907407</c:v>
                </c:pt>
                <c:pt idx="231">
                  <c:v>43689.791886574072</c:v>
                </c:pt>
                <c:pt idx="232">
                  <c:v>43689.795289351852</c:v>
                </c:pt>
                <c:pt idx="233">
                  <c:v>43689.798738425925</c:v>
                </c:pt>
                <c:pt idx="234">
                  <c:v>43689.802233796298</c:v>
                </c:pt>
                <c:pt idx="235">
                  <c:v>43689.805706018517</c:v>
                </c:pt>
                <c:pt idx="236">
                  <c:v>43689.809166666666</c:v>
                </c:pt>
                <c:pt idx="237">
                  <c:v>43689.812662037039</c:v>
                </c:pt>
                <c:pt idx="238">
                  <c:v>43689.816122685188</c:v>
                </c:pt>
                <c:pt idx="239">
                  <c:v>43689.81958333333</c:v>
                </c:pt>
                <c:pt idx="240">
                  <c:v>43689.823055555556</c:v>
                </c:pt>
                <c:pt idx="241">
                  <c:v>43689.826539351852</c:v>
                </c:pt>
                <c:pt idx="242">
                  <c:v>43689.830011574071</c:v>
                </c:pt>
                <c:pt idx="243">
                  <c:v>43689.833518518521</c:v>
                </c:pt>
                <c:pt idx="244">
                  <c:v>43689.836944444447</c:v>
                </c:pt>
                <c:pt idx="245">
                  <c:v>43689.840416666666</c:v>
                </c:pt>
                <c:pt idx="246">
                  <c:v>43689.843912037039</c:v>
                </c:pt>
                <c:pt idx="247">
                  <c:v>43689.847361111111</c:v>
                </c:pt>
                <c:pt idx="248">
                  <c:v>43689.850844907407</c:v>
                </c:pt>
                <c:pt idx="249">
                  <c:v>43689.854305555556</c:v>
                </c:pt>
                <c:pt idx="250">
                  <c:v>43689.857789351852</c:v>
                </c:pt>
                <c:pt idx="251">
                  <c:v>43689.861261574071</c:v>
                </c:pt>
                <c:pt idx="252">
                  <c:v>43689.864722222221</c:v>
                </c:pt>
                <c:pt idx="253">
                  <c:v>43689.868194444447</c:v>
                </c:pt>
                <c:pt idx="254">
                  <c:v>43689.871666666666</c:v>
                </c:pt>
                <c:pt idx="255">
                  <c:v>43689.875185185185</c:v>
                </c:pt>
                <c:pt idx="256">
                  <c:v>43689.878634259258</c:v>
                </c:pt>
                <c:pt idx="257">
                  <c:v>43689.882071759261</c:v>
                </c:pt>
                <c:pt idx="258">
                  <c:v>43689.885555555556</c:v>
                </c:pt>
                <c:pt idx="259">
                  <c:v>43689.889027777775</c:v>
                </c:pt>
                <c:pt idx="260">
                  <c:v>43689.892500000002</c:v>
                </c:pt>
                <c:pt idx="261">
                  <c:v>43689.896006944444</c:v>
                </c:pt>
                <c:pt idx="262">
                  <c:v>43689.899444444447</c:v>
                </c:pt>
                <c:pt idx="263">
                  <c:v>43689.902928240743</c:v>
                </c:pt>
                <c:pt idx="264">
                  <c:v>43689.906388888892</c:v>
                </c:pt>
                <c:pt idx="265">
                  <c:v>43689.909872685188</c:v>
                </c:pt>
                <c:pt idx="266">
                  <c:v>43689.913344907407</c:v>
                </c:pt>
                <c:pt idx="267">
                  <c:v>43689.916863425926</c:v>
                </c:pt>
                <c:pt idx="268">
                  <c:v>43689.920289351852</c:v>
                </c:pt>
                <c:pt idx="269">
                  <c:v>43689.923761574071</c:v>
                </c:pt>
                <c:pt idx="270">
                  <c:v>43689.927233796298</c:v>
                </c:pt>
                <c:pt idx="271">
                  <c:v>43689.930717592593</c:v>
                </c:pt>
                <c:pt idx="272">
                  <c:v>43689.934224537035</c:v>
                </c:pt>
                <c:pt idx="273">
                  <c:v>43689.937662037039</c:v>
                </c:pt>
                <c:pt idx="274">
                  <c:v>43689.941134259258</c:v>
                </c:pt>
                <c:pt idx="275">
                  <c:v>43689.944618055553</c:v>
                </c:pt>
                <c:pt idx="276">
                  <c:v>43689.948078703703</c:v>
                </c:pt>
                <c:pt idx="277">
                  <c:v>43689.951550925929</c:v>
                </c:pt>
                <c:pt idx="278">
                  <c:v>43689.955034722225</c:v>
                </c:pt>
                <c:pt idx="279">
                  <c:v>43689.958518518521</c:v>
                </c:pt>
                <c:pt idx="280">
                  <c:v>43689.961956018517</c:v>
                </c:pt>
                <c:pt idx="281">
                  <c:v>43689.965439814812</c:v>
                </c:pt>
                <c:pt idx="282">
                  <c:v>43689.968888888892</c:v>
                </c:pt>
                <c:pt idx="283">
                  <c:v>43689.972372685188</c:v>
                </c:pt>
                <c:pt idx="284">
                  <c:v>43689.97583333333</c:v>
                </c:pt>
                <c:pt idx="285">
                  <c:v>43689.979317129626</c:v>
                </c:pt>
                <c:pt idx="286">
                  <c:v>43689.982789351852</c:v>
                </c:pt>
                <c:pt idx="287">
                  <c:v>43689.986250000002</c:v>
                </c:pt>
                <c:pt idx="288">
                  <c:v>43689.989733796298</c:v>
                </c:pt>
                <c:pt idx="289">
                  <c:v>43689.993206018517</c:v>
                </c:pt>
                <c:pt idx="290">
                  <c:v>43689.996678240743</c:v>
                </c:pt>
                <c:pt idx="291">
                  <c:v>43690.000219907408</c:v>
                </c:pt>
                <c:pt idx="292">
                  <c:v>43690.003622685188</c:v>
                </c:pt>
                <c:pt idx="293">
                  <c:v>43690.00708333333</c:v>
                </c:pt>
                <c:pt idx="294">
                  <c:v>43690.010555555556</c:v>
                </c:pt>
                <c:pt idx="295">
                  <c:v>43690.014027777775</c:v>
                </c:pt>
                <c:pt idx="296">
                  <c:v>43690.017500000002</c:v>
                </c:pt>
                <c:pt idx="297">
                  <c:v>43690.020983796298</c:v>
                </c:pt>
                <c:pt idx="298">
                  <c:v>43690.024444444447</c:v>
                </c:pt>
                <c:pt idx="299">
                  <c:v>43690.027939814812</c:v>
                </c:pt>
                <c:pt idx="300">
                  <c:v>43690.031400462962</c:v>
                </c:pt>
                <c:pt idx="301">
                  <c:v>43690.034872685188</c:v>
                </c:pt>
                <c:pt idx="302">
                  <c:v>43690.038344907407</c:v>
                </c:pt>
                <c:pt idx="303">
                  <c:v>43690.041863425926</c:v>
                </c:pt>
                <c:pt idx="304">
                  <c:v>43690.045300925929</c:v>
                </c:pt>
                <c:pt idx="305">
                  <c:v>43690.048750000002</c:v>
                </c:pt>
                <c:pt idx="306">
                  <c:v>43690.052222222221</c:v>
                </c:pt>
                <c:pt idx="307">
                  <c:v>43690.055706018517</c:v>
                </c:pt>
                <c:pt idx="308">
                  <c:v>43690.059178240743</c:v>
                </c:pt>
                <c:pt idx="309">
                  <c:v>43690.062638888892</c:v>
                </c:pt>
                <c:pt idx="310">
                  <c:v>43690.066122685188</c:v>
                </c:pt>
                <c:pt idx="311">
                  <c:v>43690.06958333333</c:v>
                </c:pt>
                <c:pt idx="312">
                  <c:v>43690.073055555556</c:v>
                </c:pt>
                <c:pt idx="313">
                  <c:v>43690.076516203706</c:v>
                </c:pt>
                <c:pt idx="314">
                  <c:v>43690.080000000002</c:v>
                </c:pt>
                <c:pt idx="315">
                  <c:v>43690.08353009259</c:v>
                </c:pt>
                <c:pt idx="316">
                  <c:v>43690.086956018517</c:v>
                </c:pt>
                <c:pt idx="317">
                  <c:v>43690.090405092589</c:v>
                </c:pt>
                <c:pt idx="318">
                  <c:v>43690.093888888892</c:v>
                </c:pt>
                <c:pt idx="319">
                  <c:v>43690.097361111111</c:v>
                </c:pt>
                <c:pt idx="320">
                  <c:v>43690.100821759261</c:v>
                </c:pt>
                <c:pt idx="321">
                  <c:v>43690.104305555556</c:v>
                </c:pt>
                <c:pt idx="322">
                  <c:v>43690.107789351852</c:v>
                </c:pt>
                <c:pt idx="323">
                  <c:v>43690.111238425925</c:v>
                </c:pt>
                <c:pt idx="324">
                  <c:v>43690.114722222221</c:v>
                </c:pt>
                <c:pt idx="325">
                  <c:v>43690.118206018517</c:v>
                </c:pt>
                <c:pt idx="326">
                  <c:v>43690.121689814812</c:v>
                </c:pt>
                <c:pt idx="327">
                  <c:v>43690.1252662037</c:v>
                </c:pt>
                <c:pt idx="328">
                  <c:v>43690.128611111111</c:v>
                </c:pt>
                <c:pt idx="329">
                  <c:v>43690.132071759261</c:v>
                </c:pt>
                <c:pt idx="330">
                  <c:v>43690.135555555556</c:v>
                </c:pt>
                <c:pt idx="331">
                  <c:v>43690.139027777775</c:v>
                </c:pt>
                <c:pt idx="332">
                  <c:v>43690.142500000002</c:v>
                </c:pt>
                <c:pt idx="333">
                  <c:v>43690.145972222221</c:v>
                </c:pt>
                <c:pt idx="334">
                  <c:v>43690.149444444447</c:v>
                </c:pt>
                <c:pt idx="335">
                  <c:v>43690.152916666666</c:v>
                </c:pt>
                <c:pt idx="336">
                  <c:v>43690.156388888892</c:v>
                </c:pt>
                <c:pt idx="337">
                  <c:v>43690.159884259258</c:v>
                </c:pt>
                <c:pt idx="338">
                  <c:v>43690.163391203707</c:v>
                </c:pt>
                <c:pt idx="339">
                  <c:v>43690.166863425926</c:v>
                </c:pt>
                <c:pt idx="340">
                  <c:v>43690.170266203706</c:v>
                </c:pt>
                <c:pt idx="341">
                  <c:v>43690.173738425925</c:v>
                </c:pt>
                <c:pt idx="342">
                  <c:v>43690.177210648151</c:v>
                </c:pt>
                <c:pt idx="343">
                  <c:v>43690.180694444447</c:v>
                </c:pt>
                <c:pt idx="344">
                  <c:v>43690.184166666666</c:v>
                </c:pt>
                <c:pt idx="345">
                  <c:v>43690.187638888892</c:v>
                </c:pt>
                <c:pt idx="346">
                  <c:v>43690.191122685188</c:v>
                </c:pt>
                <c:pt idx="347">
                  <c:v>43690.194571759261</c:v>
                </c:pt>
                <c:pt idx="348">
                  <c:v>43690.19804398148</c:v>
                </c:pt>
                <c:pt idx="349">
                  <c:v>43690.201539351852</c:v>
                </c:pt>
                <c:pt idx="350">
                  <c:v>43690.205000000002</c:v>
                </c:pt>
                <c:pt idx="351">
                  <c:v>43690.20853009259</c:v>
                </c:pt>
                <c:pt idx="352">
                  <c:v>43690.211944444447</c:v>
                </c:pt>
                <c:pt idx="353">
                  <c:v>43690.215416666666</c:v>
                </c:pt>
                <c:pt idx="354">
                  <c:v>43690.218877314815</c:v>
                </c:pt>
                <c:pt idx="355">
                  <c:v>43690.22247685185</c:v>
                </c:pt>
                <c:pt idx="356">
                  <c:v>43690.225844907407</c:v>
                </c:pt>
                <c:pt idx="357">
                  <c:v>43690.229317129626</c:v>
                </c:pt>
                <c:pt idx="358">
                  <c:v>43690.232777777775</c:v>
                </c:pt>
                <c:pt idx="359">
                  <c:v>43690.236238425925</c:v>
                </c:pt>
                <c:pt idx="360">
                  <c:v>43690.239722222221</c:v>
                </c:pt>
                <c:pt idx="361">
                  <c:v>43690.243194444447</c:v>
                </c:pt>
                <c:pt idx="362">
                  <c:v>43690.246666666666</c:v>
                </c:pt>
                <c:pt idx="363">
                  <c:v>43690.250196759262</c:v>
                </c:pt>
                <c:pt idx="364">
                  <c:v>43690.253622685188</c:v>
                </c:pt>
                <c:pt idx="365">
                  <c:v>43690.257071759261</c:v>
                </c:pt>
                <c:pt idx="366">
                  <c:v>43690.260520833333</c:v>
                </c:pt>
                <c:pt idx="367">
                  <c:v>43690.264004629629</c:v>
                </c:pt>
                <c:pt idx="368">
                  <c:v>43690.267465277779</c:v>
                </c:pt>
                <c:pt idx="369">
                  <c:v>43690.270949074074</c:v>
                </c:pt>
                <c:pt idx="370">
                  <c:v>43690.274409722224</c:v>
                </c:pt>
                <c:pt idx="371">
                  <c:v>43690.277881944443</c:v>
                </c:pt>
                <c:pt idx="372">
                  <c:v>43690.281365740739</c:v>
                </c:pt>
                <c:pt idx="373">
                  <c:v>43690.284837962965</c:v>
                </c:pt>
                <c:pt idx="374">
                  <c:v>43690.288310185184</c:v>
                </c:pt>
                <c:pt idx="375">
                  <c:v>43690.291817129626</c:v>
                </c:pt>
                <c:pt idx="376">
                  <c:v>43690.295266203706</c:v>
                </c:pt>
                <c:pt idx="377">
                  <c:v>43690.298715277779</c:v>
                </c:pt>
                <c:pt idx="378">
                  <c:v>43690.302187499998</c:v>
                </c:pt>
                <c:pt idx="379">
                  <c:v>43690.305659722224</c:v>
                </c:pt>
                <c:pt idx="380">
                  <c:v>43690.30914351852</c:v>
                </c:pt>
                <c:pt idx="381">
                  <c:v>43690.312615740739</c:v>
                </c:pt>
                <c:pt idx="382">
                  <c:v>43690.316099537034</c:v>
                </c:pt>
                <c:pt idx="383">
                  <c:v>43690.319548611114</c:v>
                </c:pt>
                <c:pt idx="384">
                  <c:v>43690.323020833333</c:v>
                </c:pt>
                <c:pt idx="385">
                  <c:v>43690.326504629629</c:v>
                </c:pt>
                <c:pt idx="386">
                  <c:v>43690.329976851855</c:v>
                </c:pt>
                <c:pt idx="387">
                  <c:v>43690.333495370367</c:v>
                </c:pt>
                <c:pt idx="388">
                  <c:v>43690.336909722224</c:v>
                </c:pt>
                <c:pt idx="389">
                  <c:v>43690.340381944443</c:v>
                </c:pt>
                <c:pt idx="390">
                  <c:v>43690.343865740739</c:v>
                </c:pt>
                <c:pt idx="391">
                  <c:v>43690.347337962965</c:v>
                </c:pt>
                <c:pt idx="392">
                  <c:v>43690.350798611114</c:v>
                </c:pt>
                <c:pt idx="393">
                  <c:v>43690.35428240741</c:v>
                </c:pt>
                <c:pt idx="394">
                  <c:v>43690.357743055552</c:v>
                </c:pt>
                <c:pt idx="395">
                  <c:v>43690.361215277779</c:v>
                </c:pt>
                <c:pt idx="396">
                  <c:v>43690.364687499998</c:v>
                </c:pt>
                <c:pt idx="397">
                  <c:v>43690.368159722224</c:v>
                </c:pt>
                <c:pt idx="398">
                  <c:v>43690.371655092589</c:v>
                </c:pt>
                <c:pt idx="399">
                  <c:v>43690.375162037039</c:v>
                </c:pt>
                <c:pt idx="400">
                  <c:v>43690.378576388888</c:v>
                </c:pt>
                <c:pt idx="401">
                  <c:v>43690.382048611114</c:v>
                </c:pt>
                <c:pt idx="402">
                  <c:v>43690.385520833333</c:v>
                </c:pt>
                <c:pt idx="403">
                  <c:v>43690.389004629629</c:v>
                </c:pt>
                <c:pt idx="404">
                  <c:v>43690.392476851855</c:v>
                </c:pt>
                <c:pt idx="405">
                  <c:v>43690.395949074074</c:v>
                </c:pt>
                <c:pt idx="406">
                  <c:v>43690.399409722224</c:v>
                </c:pt>
                <c:pt idx="407">
                  <c:v>43690.40289351852</c:v>
                </c:pt>
                <c:pt idx="408">
                  <c:v>43690.406354166669</c:v>
                </c:pt>
                <c:pt idx="409">
                  <c:v>43690.409837962965</c:v>
                </c:pt>
                <c:pt idx="410">
                  <c:v>43690.413310185184</c:v>
                </c:pt>
                <c:pt idx="411">
                  <c:v>43690.416828703703</c:v>
                </c:pt>
                <c:pt idx="412">
                  <c:v>43690.420243055552</c:v>
                </c:pt>
                <c:pt idx="413">
                  <c:v>43690.423726851855</c:v>
                </c:pt>
                <c:pt idx="414">
                  <c:v>43690.427199074074</c:v>
                </c:pt>
                <c:pt idx="415">
                  <c:v>43690.43068287037</c:v>
                </c:pt>
                <c:pt idx="416">
                  <c:v>43690.43414351852</c:v>
                </c:pt>
                <c:pt idx="417">
                  <c:v>43690.437604166669</c:v>
                </c:pt>
                <c:pt idx="418">
                  <c:v>43690.441087962965</c:v>
                </c:pt>
                <c:pt idx="419">
                  <c:v>43690.444548611114</c:v>
                </c:pt>
                <c:pt idx="420">
                  <c:v>43690.448020833333</c:v>
                </c:pt>
                <c:pt idx="421">
                  <c:v>43690.451574074075</c:v>
                </c:pt>
                <c:pt idx="422">
                  <c:v>43690.454965277779</c:v>
                </c:pt>
                <c:pt idx="423">
                  <c:v>43690.458495370367</c:v>
                </c:pt>
                <c:pt idx="424">
                  <c:v>43690.461898148147</c:v>
                </c:pt>
                <c:pt idx="425">
                  <c:v>43690.465381944443</c:v>
                </c:pt>
                <c:pt idx="426">
                  <c:v>43690.468958333331</c:v>
                </c:pt>
                <c:pt idx="427">
                  <c:v>43690.472326388888</c:v>
                </c:pt>
                <c:pt idx="428">
                  <c:v>43690.475787037038</c:v>
                </c:pt>
                <c:pt idx="429">
                  <c:v>43690.479363425926</c:v>
                </c:pt>
                <c:pt idx="430">
                  <c:v>43690.482731481483</c:v>
                </c:pt>
                <c:pt idx="431">
                  <c:v>43690.486215277779</c:v>
                </c:pt>
                <c:pt idx="432">
                  <c:v>43690.489687499998</c:v>
                </c:pt>
                <c:pt idx="433">
                  <c:v>43690.493159722224</c:v>
                </c:pt>
                <c:pt idx="434">
                  <c:v>43690.496678240743</c:v>
                </c:pt>
                <c:pt idx="435">
                  <c:v>43690.500196759262</c:v>
                </c:pt>
                <c:pt idx="436">
                  <c:v>43690.503611111111</c:v>
                </c:pt>
                <c:pt idx="437">
                  <c:v>43690.50708333333</c:v>
                </c:pt>
                <c:pt idx="438">
                  <c:v>43690.510567129626</c:v>
                </c:pt>
                <c:pt idx="439">
                  <c:v>43690.514027777775</c:v>
                </c:pt>
                <c:pt idx="440">
                  <c:v>43690.517465277779</c:v>
                </c:pt>
                <c:pt idx="441">
                  <c:v>43690.520949074074</c:v>
                </c:pt>
                <c:pt idx="442">
                  <c:v>43690.524409722224</c:v>
                </c:pt>
                <c:pt idx="443">
                  <c:v>43690.52789351852</c:v>
                </c:pt>
                <c:pt idx="444">
                  <c:v>43690.531365740739</c:v>
                </c:pt>
                <c:pt idx="445">
                  <c:v>43690.534837962965</c:v>
                </c:pt>
                <c:pt idx="446">
                  <c:v>43690.538310185184</c:v>
                </c:pt>
                <c:pt idx="447">
                  <c:v>43690.541828703703</c:v>
                </c:pt>
                <c:pt idx="448">
                  <c:v>43690.545254629629</c:v>
                </c:pt>
                <c:pt idx="449">
                  <c:v>43690.548738425925</c:v>
                </c:pt>
                <c:pt idx="450">
                  <c:v>43690.552187499998</c:v>
                </c:pt>
                <c:pt idx="451">
                  <c:v>43690.555659722224</c:v>
                </c:pt>
                <c:pt idx="452">
                  <c:v>43690.559131944443</c:v>
                </c:pt>
                <c:pt idx="453">
                  <c:v>43690.562627314815</c:v>
                </c:pt>
                <c:pt idx="454">
                  <c:v>43690.566099537034</c:v>
                </c:pt>
                <c:pt idx="455">
                  <c:v>43690.569548611114</c:v>
                </c:pt>
                <c:pt idx="456">
                  <c:v>43690.57303240741</c:v>
                </c:pt>
                <c:pt idx="457">
                  <c:v>43690.576504629629</c:v>
                </c:pt>
                <c:pt idx="458">
                  <c:v>43690.580011574071</c:v>
                </c:pt>
                <c:pt idx="459">
                  <c:v>43690.583518518521</c:v>
                </c:pt>
                <c:pt idx="460">
                  <c:v>43690.586944444447</c:v>
                </c:pt>
                <c:pt idx="461">
                  <c:v>43690.590428240743</c:v>
                </c:pt>
                <c:pt idx="462">
                  <c:v>43690.593900462962</c:v>
                </c:pt>
                <c:pt idx="463">
                  <c:v>43690.597361111111</c:v>
                </c:pt>
                <c:pt idx="464">
                  <c:v>43690.60083333333</c:v>
                </c:pt>
                <c:pt idx="465">
                  <c:v>43690.604351851849</c:v>
                </c:pt>
                <c:pt idx="466">
                  <c:v>43690.607777777775</c:v>
                </c:pt>
                <c:pt idx="467">
                  <c:v>43690.608275462961</c:v>
                </c:pt>
                <c:pt idx="468">
                  <c:v>43690.611250000002</c:v>
                </c:pt>
                <c:pt idx="469">
                  <c:v>43690.614733796298</c:v>
                </c:pt>
                <c:pt idx="470">
                  <c:v>43690.618206018517</c:v>
                </c:pt>
                <c:pt idx="471">
                  <c:v>43690.621678240743</c:v>
                </c:pt>
                <c:pt idx="472">
                  <c:v>43690.625208333331</c:v>
                </c:pt>
                <c:pt idx="473">
                  <c:v>43690.628599537034</c:v>
                </c:pt>
                <c:pt idx="474">
                  <c:v>43690.63208333333</c:v>
                </c:pt>
                <c:pt idx="475">
                  <c:v>43690.635555555556</c:v>
                </c:pt>
                <c:pt idx="476">
                  <c:v>43690.639050925929</c:v>
                </c:pt>
                <c:pt idx="477">
                  <c:v>43690.642511574071</c:v>
                </c:pt>
                <c:pt idx="478">
                  <c:v>43690.645995370367</c:v>
                </c:pt>
                <c:pt idx="479">
                  <c:v>43690.649467592593</c:v>
                </c:pt>
                <c:pt idx="480">
                  <c:v>43690.652939814812</c:v>
                </c:pt>
                <c:pt idx="481">
                  <c:v>43690.656400462962</c:v>
                </c:pt>
                <c:pt idx="482">
                  <c:v>43690.659872685188</c:v>
                </c:pt>
                <c:pt idx="483">
                  <c:v>43690.663344907407</c:v>
                </c:pt>
                <c:pt idx="484">
                  <c:v>43690.666875000003</c:v>
                </c:pt>
                <c:pt idx="485">
                  <c:v>43690.670312499999</c:v>
                </c:pt>
                <c:pt idx="486">
                  <c:v>43690.673750000002</c:v>
                </c:pt>
                <c:pt idx="487">
                  <c:v>43690.677222222221</c:v>
                </c:pt>
                <c:pt idx="488">
                  <c:v>43690.680717592593</c:v>
                </c:pt>
                <c:pt idx="489">
                  <c:v>43690.684201388889</c:v>
                </c:pt>
                <c:pt idx="490">
                  <c:v>43690.687673611108</c:v>
                </c:pt>
                <c:pt idx="491">
                  <c:v>43690.691145833334</c:v>
                </c:pt>
                <c:pt idx="492">
                  <c:v>43690.694606481484</c:v>
                </c:pt>
                <c:pt idx="493">
                  <c:v>43690.69809027778</c:v>
                </c:pt>
                <c:pt idx="494">
                  <c:v>43690.701550925929</c:v>
                </c:pt>
                <c:pt idx="495">
                  <c:v>43690.705046296294</c:v>
                </c:pt>
                <c:pt idx="496">
                  <c:v>43690.708541666667</c:v>
                </c:pt>
                <c:pt idx="497">
                  <c:v>43690.711967592593</c:v>
                </c:pt>
                <c:pt idx="498">
                  <c:v>43690.715439814812</c:v>
                </c:pt>
                <c:pt idx="499">
                  <c:v>43690.718900462962</c:v>
                </c:pt>
                <c:pt idx="500">
                  <c:v>43690.722384259258</c:v>
                </c:pt>
                <c:pt idx="501">
                  <c:v>43690.725856481484</c:v>
                </c:pt>
                <c:pt idx="502">
                  <c:v>43690.729328703703</c:v>
                </c:pt>
                <c:pt idx="503">
                  <c:v>43690.732800925929</c:v>
                </c:pt>
                <c:pt idx="504">
                  <c:v>43690.736261574071</c:v>
                </c:pt>
                <c:pt idx="505">
                  <c:v>43690.739733796298</c:v>
                </c:pt>
                <c:pt idx="506">
                  <c:v>43690.743206018517</c:v>
                </c:pt>
                <c:pt idx="507">
                  <c:v>43690.746689814812</c:v>
                </c:pt>
                <c:pt idx="508">
                  <c:v>43690.750185185185</c:v>
                </c:pt>
                <c:pt idx="509">
                  <c:v>43690.753622685188</c:v>
                </c:pt>
                <c:pt idx="510">
                  <c:v>43690.757094907407</c:v>
                </c:pt>
                <c:pt idx="511">
                  <c:v>43690.760567129626</c:v>
                </c:pt>
                <c:pt idx="512">
                  <c:v>43690.764050925929</c:v>
                </c:pt>
                <c:pt idx="513">
                  <c:v>43690.767511574071</c:v>
                </c:pt>
                <c:pt idx="514">
                  <c:v>43690.770995370367</c:v>
                </c:pt>
                <c:pt idx="515">
                  <c:v>43690.77447916667</c:v>
                </c:pt>
                <c:pt idx="516">
                  <c:v>43690.777939814812</c:v>
                </c:pt>
                <c:pt idx="517">
                  <c:v>43690.781412037039</c:v>
                </c:pt>
                <c:pt idx="518">
                  <c:v>43690.784872685188</c:v>
                </c:pt>
                <c:pt idx="519">
                  <c:v>43690.788344907407</c:v>
                </c:pt>
                <c:pt idx="520">
                  <c:v>43690.791886574072</c:v>
                </c:pt>
                <c:pt idx="521">
                  <c:v>43690.795300925929</c:v>
                </c:pt>
                <c:pt idx="522">
                  <c:v>43690.798773148148</c:v>
                </c:pt>
                <c:pt idx="523">
                  <c:v>43690.802245370367</c:v>
                </c:pt>
                <c:pt idx="524">
                  <c:v>43690.805717592593</c:v>
                </c:pt>
                <c:pt idx="525">
                  <c:v>43690.809178240743</c:v>
                </c:pt>
                <c:pt idx="526">
                  <c:v>43690.812662037039</c:v>
                </c:pt>
                <c:pt idx="527">
                  <c:v>43690.816122685188</c:v>
                </c:pt>
                <c:pt idx="528">
                  <c:v>43690.819594907407</c:v>
                </c:pt>
                <c:pt idx="529">
                  <c:v>43690.823067129626</c:v>
                </c:pt>
                <c:pt idx="530">
                  <c:v>43690.826539351852</c:v>
                </c:pt>
                <c:pt idx="531">
                  <c:v>43690.830034722225</c:v>
                </c:pt>
                <c:pt idx="532">
                  <c:v>43690.833553240744</c:v>
                </c:pt>
                <c:pt idx="533">
                  <c:v>43690.83697916667</c:v>
                </c:pt>
                <c:pt idx="534">
                  <c:v>43690.840428240743</c:v>
                </c:pt>
                <c:pt idx="535">
                  <c:v>43690.843912037039</c:v>
                </c:pt>
                <c:pt idx="536">
                  <c:v>43690.847372685188</c:v>
                </c:pt>
                <c:pt idx="537">
                  <c:v>43690.850856481484</c:v>
                </c:pt>
                <c:pt idx="538">
                  <c:v>43690.854328703703</c:v>
                </c:pt>
                <c:pt idx="539">
                  <c:v>43690.857789351852</c:v>
                </c:pt>
                <c:pt idx="540">
                  <c:v>43690.861261574071</c:v>
                </c:pt>
                <c:pt idx="541">
                  <c:v>43690.864733796298</c:v>
                </c:pt>
                <c:pt idx="542">
                  <c:v>43690.868206018517</c:v>
                </c:pt>
                <c:pt idx="543">
                  <c:v>43690.871689814812</c:v>
                </c:pt>
                <c:pt idx="544">
                  <c:v>43690.875208333331</c:v>
                </c:pt>
                <c:pt idx="545">
                  <c:v>43690.878645833334</c:v>
                </c:pt>
                <c:pt idx="546">
                  <c:v>43690.88208333333</c:v>
                </c:pt>
                <c:pt idx="547">
                  <c:v>43690.885567129626</c:v>
                </c:pt>
                <c:pt idx="548">
                  <c:v>43690.889050925929</c:v>
                </c:pt>
                <c:pt idx="549">
                  <c:v>43690.892511574071</c:v>
                </c:pt>
                <c:pt idx="550">
                  <c:v>43690.895983796298</c:v>
                </c:pt>
                <c:pt idx="551">
                  <c:v>43690.899456018517</c:v>
                </c:pt>
                <c:pt idx="552">
                  <c:v>43690.902939814812</c:v>
                </c:pt>
                <c:pt idx="553">
                  <c:v>43690.906412037039</c:v>
                </c:pt>
                <c:pt idx="554">
                  <c:v>43690.909872685188</c:v>
                </c:pt>
                <c:pt idx="555">
                  <c:v>43690.913344907407</c:v>
                </c:pt>
                <c:pt idx="556">
                  <c:v>43690.916886574072</c:v>
                </c:pt>
                <c:pt idx="557">
                  <c:v>43690.920324074075</c:v>
                </c:pt>
                <c:pt idx="558">
                  <c:v>43690.923761574071</c:v>
                </c:pt>
                <c:pt idx="559">
                  <c:v>43690.927233796298</c:v>
                </c:pt>
                <c:pt idx="560">
                  <c:v>43690.930706018517</c:v>
                </c:pt>
                <c:pt idx="561">
                  <c:v>43690.934189814812</c:v>
                </c:pt>
                <c:pt idx="562">
                  <c:v>43690.937662037039</c:v>
                </c:pt>
                <c:pt idx="563">
                  <c:v>43690.941122685188</c:v>
                </c:pt>
                <c:pt idx="564">
                  <c:v>43690.944606481484</c:v>
                </c:pt>
                <c:pt idx="565">
                  <c:v>43690.948067129626</c:v>
                </c:pt>
                <c:pt idx="566">
                  <c:v>43690.951550925929</c:v>
                </c:pt>
                <c:pt idx="567">
                  <c:v>43690.955023148148</c:v>
                </c:pt>
                <c:pt idx="568">
                  <c:v>43690.95853009259</c:v>
                </c:pt>
                <c:pt idx="569">
                  <c:v>43690.96197916667</c:v>
                </c:pt>
                <c:pt idx="570">
                  <c:v>43690.965428240743</c:v>
                </c:pt>
                <c:pt idx="571">
                  <c:v>43690.968888888892</c:v>
                </c:pt>
                <c:pt idx="572">
                  <c:v>43690.972384259258</c:v>
                </c:pt>
                <c:pt idx="573">
                  <c:v>43690.975856481484</c:v>
                </c:pt>
                <c:pt idx="574">
                  <c:v>43690.979317129626</c:v>
                </c:pt>
                <c:pt idx="575">
                  <c:v>43690.982789351852</c:v>
                </c:pt>
                <c:pt idx="576">
                  <c:v>43690.986250000002</c:v>
                </c:pt>
                <c:pt idx="577">
                  <c:v>43690.989722222221</c:v>
                </c:pt>
                <c:pt idx="578">
                  <c:v>43690.993206018517</c:v>
                </c:pt>
                <c:pt idx="579">
                  <c:v>43690.996678240743</c:v>
                </c:pt>
                <c:pt idx="580">
                  <c:v>43691.000243055554</c:v>
                </c:pt>
                <c:pt idx="581">
                  <c:v>43691.003854166665</c:v>
                </c:pt>
                <c:pt idx="582">
                  <c:v>43691.007106481484</c:v>
                </c:pt>
                <c:pt idx="583">
                  <c:v>43691.010578703703</c:v>
                </c:pt>
                <c:pt idx="584">
                  <c:v>43691.014050925929</c:v>
                </c:pt>
                <c:pt idx="585">
                  <c:v>43691.017511574071</c:v>
                </c:pt>
                <c:pt idx="586">
                  <c:v>43691.021018518521</c:v>
                </c:pt>
                <c:pt idx="587">
                  <c:v>43691.024456018517</c:v>
                </c:pt>
                <c:pt idx="588">
                  <c:v>43691.027928240743</c:v>
                </c:pt>
                <c:pt idx="589">
                  <c:v>43691.031400462962</c:v>
                </c:pt>
                <c:pt idx="590">
                  <c:v>43691.034872685188</c:v>
                </c:pt>
                <c:pt idx="591">
                  <c:v>43691.038356481484</c:v>
                </c:pt>
                <c:pt idx="592">
                  <c:v>43691.041886574072</c:v>
                </c:pt>
                <c:pt idx="593">
                  <c:v>43691.045300925929</c:v>
                </c:pt>
                <c:pt idx="594">
                  <c:v>43691.048773148148</c:v>
                </c:pt>
                <c:pt idx="595">
                  <c:v>43691.052245370367</c:v>
                </c:pt>
                <c:pt idx="596">
                  <c:v>43691.055706018517</c:v>
                </c:pt>
                <c:pt idx="597">
                  <c:v>43691.059201388889</c:v>
                </c:pt>
                <c:pt idx="598">
                  <c:v>43691.062650462962</c:v>
                </c:pt>
                <c:pt idx="599">
                  <c:v>43691.066134259258</c:v>
                </c:pt>
                <c:pt idx="600">
                  <c:v>43691.069606481484</c:v>
                </c:pt>
                <c:pt idx="601">
                  <c:v>43691.073078703703</c:v>
                </c:pt>
                <c:pt idx="602">
                  <c:v>43691.076539351852</c:v>
                </c:pt>
                <c:pt idx="603">
                  <c:v>43691.080011574071</c:v>
                </c:pt>
                <c:pt idx="604">
                  <c:v>43691.083553240744</c:v>
                </c:pt>
                <c:pt idx="605">
                  <c:v>43691.086956018517</c:v>
                </c:pt>
                <c:pt idx="606">
                  <c:v>43691.090428240743</c:v>
                </c:pt>
                <c:pt idx="607">
                  <c:v>43691.093888888892</c:v>
                </c:pt>
                <c:pt idx="608">
                  <c:v>43691.097361111111</c:v>
                </c:pt>
                <c:pt idx="609">
                  <c:v>43691.100844907407</c:v>
                </c:pt>
                <c:pt idx="610">
                  <c:v>43691.104328703703</c:v>
                </c:pt>
                <c:pt idx="611">
                  <c:v>43691.107777777775</c:v>
                </c:pt>
                <c:pt idx="612">
                  <c:v>43691.111250000002</c:v>
                </c:pt>
                <c:pt idx="613">
                  <c:v>43691.114722222221</c:v>
                </c:pt>
                <c:pt idx="614">
                  <c:v>43691.118194444447</c:v>
                </c:pt>
                <c:pt idx="615">
                  <c:v>43691.121701388889</c:v>
                </c:pt>
                <c:pt idx="616">
                  <c:v>43691.125243055554</c:v>
                </c:pt>
                <c:pt idx="617">
                  <c:v>43691.128587962965</c:v>
                </c:pt>
                <c:pt idx="618">
                  <c:v>43691.132060185184</c:v>
                </c:pt>
                <c:pt idx="619">
                  <c:v>43691.135520833333</c:v>
                </c:pt>
                <c:pt idx="620">
                  <c:v>43691.139004629629</c:v>
                </c:pt>
                <c:pt idx="621">
                  <c:v>43691.142500000002</c:v>
                </c:pt>
                <c:pt idx="622">
                  <c:v>43691.145949074074</c:v>
                </c:pt>
                <c:pt idx="623">
                  <c:v>43691.149421296293</c:v>
                </c:pt>
                <c:pt idx="624">
                  <c:v>43691.15289351852</c:v>
                </c:pt>
                <c:pt idx="625">
                  <c:v>43691.156365740739</c:v>
                </c:pt>
                <c:pt idx="626">
                  <c:v>43691.159837962965</c:v>
                </c:pt>
                <c:pt idx="627">
                  <c:v>43691.163298611114</c:v>
                </c:pt>
                <c:pt idx="628">
                  <c:v>43691.16684027778</c:v>
                </c:pt>
                <c:pt idx="629">
                  <c:v>43691.170254629629</c:v>
                </c:pt>
                <c:pt idx="630">
                  <c:v>43691.173715277779</c:v>
                </c:pt>
                <c:pt idx="631">
                  <c:v>43691.177187499998</c:v>
                </c:pt>
                <c:pt idx="632">
                  <c:v>43691.180659722224</c:v>
                </c:pt>
                <c:pt idx="633">
                  <c:v>43691.184131944443</c:v>
                </c:pt>
                <c:pt idx="634">
                  <c:v>43691.187627314815</c:v>
                </c:pt>
                <c:pt idx="635">
                  <c:v>43691.191076388888</c:v>
                </c:pt>
                <c:pt idx="636">
                  <c:v>43691.194548611114</c:v>
                </c:pt>
                <c:pt idx="637">
                  <c:v>43691.19803240741</c:v>
                </c:pt>
                <c:pt idx="638">
                  <c:v>43691.201493055552</c:v>
                </c:pt>
                <c:pt idx="639">
                  <c:v>43691.204976851855</c:v>
                </c:pt>
                <c:pt idx="640">
                  <c:v>43691.208495370367</c:v>
                </c:pt>
                <c:pt idx="641">
                  <c:v>43691.211921296293</c:v>
                </c:pt>
                <c:pt idx="642">
                  <c:v>43691.21539351852</c:v>
                </c:pt>
                <c:pt idx="643">
                  <c:v>43691.218842592592</c:v>
                </c:pt>
                <c:pt idx="644">
                  <c:v>43691.222337962965</c:v>
                </c:pt>
                <c:pt idx="645">
                  <c:v>43691.225798611114</c:v>
                </c:pt>
                <c:pt idx="646">
                  <c:v>43691.22928240741</c:v>
                </c:pt>
                <c:pt idx="647">
                  <c:v>43691.232743055552</c:v>
                </c:pt>
                <c:pt idx="648">
                  <c:v>43691.236226851855</c:v>
                </c:pt>
                <c:pt idx="649">
                  <c:v>43691.239699074074</c:v>
                </c:pt>
                <c:pt idx="650">
                  <c:v>43691.243159722224</c:v>
                </c:pt>
                <c:pt idx="651">
                  <c:v>43691.24664351852</c:v>
                </c:pt>
                <c:pt idx="652">
                  <c:v>43691.250150462962</c:v>
                </c:pt>
                <c:pt idx="653">
                  <c:v>43691.253587962965</c:v>
                </c:pt>
                <c:pt idx="654">
                  <c:v>43691.257060185184</c:v>
                </c:pt>
                <c:pt idx="655">
                  <c:v>43691.260520833333</c:v>
                </c:pt>
                <c:pt idx="656">
                  <c:v>43691.264004629629</c:v>
                </c:pt>
                <c:pt idx="657">
                  <c:v>43691.267465277779</c:v>
                </c:pt>
                <c:pt idx="658">
                  <c:v>43691.270937499998</c:v>
                </c:pt>
                <c:pt idx="659">
                  <c:v>43691.274409722224</c:v>
                </c:pt>
                <c:pt idx="660">
                  <c:v>43691.277881944443</c:v>
                </c:pt>
                <c:pt idx="661">
                  <c:v>43691.281377314815</c:v>
                </c:pt>
                <c:pt idx="662">
                  <c:v>43691.284837962965</c:v>
                </c:pt>
                <c:pt idx="663">
                  <c:v>43691.288310185184</c:v>
                </c:pt>
                <c:pt idx="664">
                  <c:v>43691.291817129626</c:v>
                </c:pt>
                <c:pt idx="665">
                  <c:v>43691.295243055552</c:v>
                </c:pt>
                <c:pt idx="666">
                  <c:v>43691.298715277779</c:v>
                </c:pt>
                <c:pt idx="667">
                  <c:v>43691.302199074074</c:v>
                </c:pt>
                <c:pt idx="668">
                  <c:v>43691.305671296293</c:v>
                </c:pt>
                <c:pt idx="669">
                  <c:v>43691.30914351852</c:v>
                </c:pt>
                <c:pt idx="670">
                  <c:v>43691.312615740739</c:v>
                </c:pt>
                <c:pt idx="671">
                  <c:v>43691.316087962965</c:v>
                </c:pt>
                <c:pt idx="672">
                  <c:v>43691.319560185184</c:v>
                </c:pt>
                <c:pt idx="673">
                  <c:v>43691.323020833333</c:v>
                </c:pt>
                <c:pt idx="674">
                  <c:v>43691.326493055552</c:v>
                </c:pt>
                <c:pt idx="675">
                  <c:v>43691.329976851855</c:v>
                </c:pt>
                <c:pt idx="676">
                  <c:v>43691.333483796298</c:v>
                </c:pt>
                <c:pt idx="677">
                  <c:v>43691.336944444447</c:v>
                </c:pt>
                <c:pt idx="678">
                  <c:v>43691.340381944443</c:v>
                </c:pt>
                <c:pt idx="679">
                  <c:v>43691.343854166669</c:v>
                </c:pt>
                <c:pt idx="680">
                  <c:v>43691.347337962965</c:v>
                </c:pt>
                <c:pt idx="681">
                  <c:v>43691.350798611114</c:v>
                </c:pt>
                <c:pt idx="682">
                  <c:v>43691.35428240741</c:v>
                </c:pt>
                <c:pt idx="683">
                  <c:v>43691.357743055552</c:v>
                </c:pt>
                <c:pt idx="684">
                  <c:v>43691.361226851855</c:v>
                </c:pt>
                <c:pt idx="685">
                  <c:v>43691.364710648151</c:v>
                </c:pt>
                <c:pt idx="686">
                  <c:v>43691.368171296293</c:v>
                </c:pt>
                <c:pt idx="687">
                  <c:v>43691.37164351852</c:v>
                </c:pt>
                <c:pt idx="688">
                  <c:v>43691.375162037039</c:v>
                </c:pt>
                <c:pt idx="689">
                  <c:v>43691.378587962965</c:v>
                </c:pt>
                <c:pt idx="690">
                  <c:v>43691.382048611114</c:v>
                </c:pt>
                <c:pt idx="691">
                  <c:v>43691.38553240741</c:v>
                </c:pt>
                <c:pt idx="692">
                  <c:v>43691.388993055552</c:v>
                </c:pt>
                <c:pt idx="693">
                  <c:v>43691.392465277779</c:v>
                </c:pt>
                <c:pt idx="694">
                  <c:v>43691.395949074074</c:v>
                </c:pt>
                <c:pt idx="695">
                  <c:v>43691.399421296293</c:v>
                </c:pt>
                <c:pt idx="696">
                  <c:v>43691.40289351852</c:v>
                </c:pt>
                <c:pt idx="697">
                  <c:v>43691.406365740739</c:v>
                </c:pt>
                <c:pt idx="698">
                  <c:v>43691.409826388888</c:v>
                </c:pt>
                <c:pt idx="699">
                  <c:v>43691.413310185184</c:v>
                </c:pt>
                <c:pt idx="700">
                  <c:v>43691.416817129626</c:v>
                </c:pt>
                <c:pt idx="701">
                  <c:v>43691.420243055552</c:v>
                </c:pt>
                <c:pt idx="702">
                  <c:v>43691.423715277779</c:v>
                </c:pt>
                <c:pt idx="703">
                  <c:v>43691.427187499998</c:v>
                </c:pt>
                <c:pt idx="704">
                  <c:v>43691.430659722224</c:v>
                </c:pt>
                <c:pt idx="705">
                  <c:v>43691.434131944443</c:v>
                </c:pt>
                <c:pt idx="706">
                  <c:v>43691.437696759262</c:v>
                </c:pt>
                <c:pt idx="707">
                  <c:v>43691.441076388888</c:v>
                </c:pt>
                <c:pt idx="708">
                  <c:v>43691.444548611114</c:v>
                </c:pt>
                <c:pt idx="709">
                  <c:v>43691.448020833333</c:v>
                </c:pt>
                <c:pt idx="710">
                  <c:v>43691.451493055552</c:v>
                </c:pt>
                <c:pt idx="711">
                  <c:v>43691.455000000002</c:v>
                </c:pt>
                <c:pt idx="712">
                  <c:v>43691.458483796298</c:v>
                </c:pt>
                <c:pt idx="713">
                  <c:v>43691.462037037039</c:v>
                </c:pt>
                <c:pt idx="714">
                  <c:v>43691.465428240743</c:v>
                </c:pt>
                <c:pt idx="715">
                  <c:v>43691.468888888892</c:v>
                </c:pt>
                <c:pt idx="716">
                  <c:v>43691.472361111111</c:v>
                </c:pt>
                <c:pt idx="717">
                  <c:v>43691.47583333333</c:v>
                </c:pt>
                <c:pt idx="718">
                  <c:v>43691.47929398148</c:v>
                </c:pt>
                <c:pt idx="719">
                  <c:v>43691.482754629629</c:v>
                </c:pt>
                <c:pt idx="720">
                  <c:v>43691.486226851855</c:v>
                </c:pt>
                <c:pt idx="721">
                  <c:v>43691.489699074074</c:v>
                </c:pt>
                <c:pt idx="722">
                  <c:v>43691.49318287037</c:v>
                </c:pt>
                <c:pt idx="723">
                  <c:v>43691.496631944443</c:v>
                </c:pt>
                <c:pt idx="724">
                  <c:v>43691.500162037039</c:v>
                </c:pt>
                <c:pt idx="725">
                  <c:v>43691.503587962965</c:v>
                </c:pt>
                <c:pt idx="726">
                  <c:v>43691.507048611114</c:v>
                </c:pt>
                <c:pt idx="727">
                  <c:v>43691.51053240741</c:v>
                </c:pt>
                <c:pt idx="728">
                  <c:v>43691.513993055552</c:v>
                </c:pt>
                <c:pt idx="729">
                  <c:v>43691.517476851855</c:v>
                </c:pt>
                <c:pt idx="730">
                  <c:v>43691.520995370367</c:v>
                </c:pt>
                <c:pt idx="731">
                  <c:v>43691.524456018517</c:v>
                </c:pt>
                <c:pt idx="732">
                  <c:v>43691.527928240743</c:v>
                </c:pt>
                <c:pt idx="733">
                  <c:v>43691.531412037039</c:v>
                </c:pt>
                <c:pt idx="734">
                  <c:v>43691.534826388888</c:v>
                </c:pt>
                <c:pt idx="735">
                  <c:v>43691.538344907407</c:v>
                </c:pt>
                <c:pt idx="736">
                  <c:v>43691.541898148149</c:v>
                </c:pt>
                <c:pt idx="737">
                  <c:v>43691.545277777775</c:v>
                </c:pt>
                <c:pt idx="738">
                  <c:v>43691.548726851855</c:v>
                </c:pt>
                <c:pt idx="739">
                  <c:v>43691.552199074074</c:v>
                </c:pt>
                <c:pt idx="740">
                  <c:v>43691.55568287037</c:v>
                </c:pt>
                <c:pt idx="741">
                  <c:v>43691.55914351852</c:v>
                </c:pt>
                <c:pt idx="742">
                  <c:v>43691.562638888892</c:v>
                </c:pt>
                <c:pt idx="743">
                  <c:v>43691.566099537034</c:v>
                </c:pt>
                <c:pt idx="744">
                  <c:v>43691.569548611114</c:v>
                </c:pt>
                <c:pt idx="745">
                  <c:v>43691.57304398148</c:v>
                </c:pt>
                <c:pt idx="746">
                  <c:v>43691.576504629629</c:v>
                </c:pt>
                <c:pt idx="747">
                  <c:v>43691.579976851855</c:v>
                </c:pt>
                <c:pt idx="748">
                  <c:v>43691.583506944444</c:v>
                </c:pt>
                <c:pt idx="749">
                  <c:v>43691.58693287037</c:v>
                </c:pt>
                <c:pt idx="750">
                  <c:v>43691.590381944443</c:v>
                </c:pt>
                <c:pt idx="751">
                  <c:v>43691.593865740739</c:v>
                </c:pt>
                <c:pt idx="752">
                  <c:v>43691.597349537034</c:v>
                </c:pt>
                <c:pt idx="753">
                  <c:v>43691.600821759261</c:v>
                </c:pt>
                <c:pt idx="754">
                  <c:v>43691.604305555556</c:v>
                </c:pt>
                <c:pt idx="755">
                  <c:v>43691.607743055552</c:v>
                </c:pt>
                <c:pt idx="756">
                  <c:v>43691.611226851855</c:v>
                </c:pt>
                <c:pt idx="757">
                  <c:v>43691.614699074074</c:v>
                </c:pt>
                <c:pt idx="758">
                  <c:v>43691.618171296293</c:v>
                </c:pt>
                <c:pt idx="759">
                  <c:v>43691.621689814812</c:v>
                </c:pt>
                <c:pt idx="760">
                  <c:v>43691.625185185185</c:v>
                </c:pt>
                <c:pt idx="761">
                  <c:v>43691.628599537034</c:v>
                </c:pt>
                <c:pt idx="762">
                  <c:v>43691.63208333333</c:v>
                </c:pt>
                <c:pt idx="763">
                  <c:v>43691.635520833333</c:v>
                </c:pt>
                <c:pt idx="764">
                  <c:v>43691.639027777775</c:v>
                </c:pt>
                <c:pt idx="765">
                  <c:v>43691.642500000002</c:v>
                </c:pt>
                <c:pt idx="766">
                  <c:v>43691.645995370367</c:v>
                </c:pt>
                <c:pt idx="767">
                  <c:v>43691.649456018517</c:v>
                </c:pt>
                <c:pt idx="768">
                  <c:v>43691.652939814812</c:v>
                </c:pt>
                <c:pt idx="769">
                  <c:v>43691.656388888892</c:v>
                </c:pt>
                <c:pt idx="770">
                  <c:v>43691.659872685188</c:v>
                </c:pt>
                <c:pt idx="771">
                  <c:v>43691.66333333333</c:v>
                </c:pt>
                <c:pt idx="772">
                  <c:v>43691.666863425926</c:v>
                </c:pt>
                <c:pt idx="773">
                  <c:v>43691.670277777775</c:v>
                </c:pt>
                <c:pt idx="774">
                  <c:v>43691.673750000002</c:v>
                </c:pt>
                <c:pt idx="775">
                  <c:v>43691.677210648151</c:v>
                </c:pt>
                <c:pt idx="776">
                  <c:v>43691.680694444447</c:v>
                </c:pt>
                <c:pt idx="777">
                  <c:v>43691.684178240743</c:v>
                </c:pt>
                <c:pt idx="778">
                  <c:v>43691.687662037039</c:v>
                </c:pt>
                <c:pt idx="779">
                  <c:v>43691.691122685188</c:v>
                </c:pt>
                <c:pt idx="780">
                  <c:v>43691.69458333333</c:v>
                </c:pt>
                <c:pt idx="781">
                  <c:v>43691.698055555556</c:v>
                </c:pt>
                <c:pt idx="782">
                  <c:v>43691.701539351852</c:v>
                </c:pt>
                <c:pt idx="783">
                  <c:v>43691.705011574071</c:v>
                </c:pt>
                <c:pt idx="784">
                  <c:v>43691.70853009259</c:v>
                </c:pt>
                <c:pt idx="785">
                  <c:v>43691.711944444447</c:v>
                </c:pt>
                <c:pt idx="786">
                  <c:v>43691.715428240743</c:v>
                </c:pt>
                <c:pt idx="787">
                  <c:v>43691.718900462962</c:v>
                </c:pt>
                <c:pt idx="788">
                  <c:v>43691.722361111111</c:v>
                </c:pt>
                <c:pt idx="789">
                  <c:v>43691.725856481484</c:v>
                </c:pt>
                <c:pt idx="790">
                  <c:v>43691.729305555556</c:v>
                </c:pt>
                <c:pt idx="791">
                  <c:v>43691.731006944443</c:v>
                </c:pt>
                <c:pt idx="792">
                  <c:v>43691.732777777775</c:v>
                </c:pt>
                <c:pt idx="793">
                  <c:v>43691.736238425925</c:v>
                </c:pt>
                <c:pt idx="794">
                  <c:v>43691.739733796298</c:v>
                </c:pt>
                <c:pt idx="795">
                  <c:v>43691.743194444447</c:v>
                </c:pt>
                <c:pt idx="796">
                  <c:v>43691.746678240743</c:v>
                </c:pt>
                <c:pt idx="797">
                  <c:v>43691.750196759262</c:v>
                </c:pt>
                <c:pt idx="798">
                  <c:v>43691.753611111111</c:v>
                </c:pt>
                <c:pt idx="799">
                  <c:v>43691.757071759261</c:v>
                </c:pt>
                <c:pt idx="800">
                  <c:v>43691.760555555556</c:v>
                </c:pt>
                <c:pt idx="801">
                  <c:v>43691.764027777775</c:v>
                </c:pt>
                <c:pt idx="802">
                  <c:v>43691.767500000002</c:v>
                </c:pt>
                <c:pt idx="803">
                  <c:v>43691.770983796298</c:v>
                </c:pt>
                <c:pt idx="804">
                  <c:v>43691.774444444447</c:v>
                </c:pt>
                <c:pt idx="805">
                  <c:v>43691.777928240743</c:v>
                </c:pt>
                <c:pt idx="806">
                  <c:v>43691.781377314815</c:v>
                </c:pt>
                <c:pt idx="807">
                  <c:v>43691.784861111111</c:v>
                </c:pt>
                <c:pt idx="808">
                  <c:v>43691.788344907407</c:v>
                </c:pt>
                <c:pt idx="809">
                  <c:v>43691.791851851849</c:v>
                </c:pt>
                <c:pt idx="810">
                  <c:v>43691.795289351852</c:v>
                </c:pt>
                <c:pt idx="811">
                  <c:v>43691.798750000002</c:v>
                </c:pt>
                <c:pt idx="812">
                  <c:v>43691.802222222221</c:v>
                </c:pt>
                <c:pt idx="813">
                  <c:v>43691.805694444447</c:v>
                </c:pt>
                <c:pt idx="814">
                  <c:v>43691.809178240743</c:v>
                </c:pt>
                <c:pt idx="815">
                  <c:v>43691.812650462962</c:v>
                </c:pt>
                <c:pt idx="816">
                  <c:v>43691.816122685188</c:v>
                </c:pt>
                <c:pt idx="817">
                  <c:v>43691.819571759261</c:v>
                </c:pt>
                <c:pt idx="818">
                  <c:v>43691.823055555556</c:v>
                </c:pt>
                <c:pt idx="819">
                  <c:v>43691.826516203706</c:v>
                </c:pt>
                <c:pt idx="820">
                  <c:v>43691.83</c:v>
                </c:pt>
                <c:pt idx="821">
                  <c:v>43691.833518518521</c:v>
                </c:pt>
                <c:pt idx="822">
                  <c:v>43691.836944444447</c:v>
                </c:pt>
                <c:pt idx="823">
                  <c:v>43691.840416666666</c:v>
                </c:pt>
                <c:pt idx="824">
                  <c:v>43691.843888888892</c:v>
                </c:pt>
                <c:pt idx="825">
                  <c:v>43691.847361111111</c:v>
                </c:pt>
                <c:pt idx="826">
                  <c:v>43691.850821759261</c:v>
                </c:pt>
                <c:pt idx="827">
                  <c:v>43691.854328703703</c:v>
                </c:pt>
                <c:pt idx="828">
                  <c:v>43691.855914351851</c:v>
                </c:pt>
                <c:pt idx="829">
                  <c:v>43691.857777777775</c:v>
                </c:pt>
                <c:pt idx="830">
                  <c:v>43691.861250000002</c:v>
                </c:pt>
                <c:pt idx="831">
                  <c:v>43691.864722222221</c:v>
                </c:pt>
                <c:pt idx="832">
                  <c:v>43691.868194444447</c:v>
                </c:pt>
                <c:pt idx="833">
                  <c:v>43691.871678240743</c:v>
                </c:pt>
                <c:pt idx="834">
                  <c:v>43691.875219907408</c:v>
                </c:pt>
                <c:pt idx="835">
                  <c:v>43691.878611111111</c:v>
                </c:pt>
                <c:pt idx="836">
                  <c:v>43691.88208333333</c:v>
                </c:pt>
                <c:pt idx="837">
                  <c:v>43691.88554398148</c:v>
                </c:pt>
                <c:pt idx="838">
                  <c:v>43691.889027777775</c:v>
                </c:pt>
                <c:pt idx="839">
                  <c:v>43691.892511574071</c:v>
                </c:pt>
                <c:pt idx="840">
                  <c:v>43691.895995370367</c:v>
                </c:pt>
                <c:pt idx="841">
                  <c:v>43691.899444444447</c:v>
                </c:pt>
                <c:pt idx="842">
                  <c:v>43691.902916666666</c:v>
                </c:pt>
                <c:pt idx="843">
                  <c:v>43691.906377314815</c:v>
                </c:pt>
                <c:pt idx="844">
                  <c:v>43691.909861111111</c:v>
                </c:pt>
                <c:pt idx="845">
                  <c:v>43691.91333333333</c:v>
                </c:pt>
                <c:pt idx="846">
                  <c:v>43691.916875000003</c:v>
                </c:pt>
                <c:pt idx="847">
                  <c:v>43691.920300925929</c:v>
                </c:pt>
                <c:pt idx="848">
                  <c:v>43691.923715277779</c:v>
                </c:pt>
                <c:pt idx="849">
                  <c:v>43691.927187499998</c:v>
                </c:pt>
                <c:pt idx="850">
                  <c:v>43691.930671296293</c:v>
                </c:pt>
                <c:pt idx="851">
                  <c:v>43691.93414351852</c:v>
                </c:pt>
                <c:pt idx="852">
                  <c:v>43691.937615740739</c:v>
                </c:pt>
                <c:pt idx="853">
                  <c:v>43691.941087962965</c:v>
                </c:pt>
                <c:pt idx="854">
                  <c:v>43691.944548611114</c:v>
                </c:pt>
                <c:pt idx="855">
                  <c:v>43691.948020833333</c:v>
                </c:pt>
                <c:pt idx="856">
                  <c:v>43691.951493055552</c:v>
                </c:pt>
                <c:pt idx="857">
                  <c:v>43691.954988425925</c:v>
                </c:pt>
                <c:pt idx="858">
                  <c:v>43691.958518518521</c:v>
                </c:pt>
                <c:pt idx="859">
                  <c:v>43691.961909722224</c:v>
                </c:pt>
                <c:pt idx="860">
                  <c:v>43691.965381944443</c:v>
                </c:pt>
                <c:pt idx="861">
                  <c:v>43691.968854166669</c:v>
                </c:pt>
                <c:pt idx="862">
                  <c:v>43691.972326388888</c:v>
                </c:pt>
                <c:pt idx="863">
                  <c:v>43691.975810185184</c:v>
                </c:pt>
                <c:pt idx="864">
                  <c:v>43691.97928240741</c:v>
                </c:pt>
                <c:pt idx="865">
                  <c:v>43691.982754629629</c:v>
                </c:pt>
                <c:pt idx="866">
                  <c:v>43691.986226851855</c:v>
                </c:pt>
                <c:pt idx="867">
                  <c:v>43691.989687499998</c:v>
                </c:pt>
                <c:pt idx="868">
                  <c:v>43691.993159722224</c:v>
                </c:pt>
                <c:pt idx="869">
                  <c:v>43691.996655092589</c:v>
                </c:pt>
                <c:pt idx="870">
                  <c:v>43692.000185185185</c:v>
                </c:pt>
                <c:pt idx="871">
                  <c:v>43692.003587962965</c:v>
                </c:pt>
                <c:pt idx="872">
                  <c:v>43692.007048611114</c:v>
                </c:pt>
                <c:pt idx="873">
                  <c:v>43692.010520833333</c:v>
                </c:pt>
                <c:pt idx="874">
                  <c:v>43692.014004629629</c:v>
                </c:pt>
                <c:pt idx="875">
                  <c:v>43692.017476851855</c:v>
                </c:pt>
                <c:pt idx="876">
                  <c:v>43692.020937499998</c:v>
                </c:pt>
                <c:pt idx="877">
                  <c:v>43692.024409722224</c:v>
                </c:pt>
                <c:pt idx="878">
                  <c:v>43692.027905092589</c:v>
                </c:pt>
                <c:pt idx="879">
                  <c:v>43692.031365740739</c:v>
                </c:pt>
                <c:pt idx="880">
                  <c:v>43692.034837962965</c:v>
                </c:pt>
                <c:pt idx="881">
                  <c:v>43692.038298611114</c:v>
                </c:pt>
                <c:pt idx="882">
                  <c:v>43692.041817129626</c:v>
                </c:pt>
                <c:pt idx="883">
                  <c:v>43692.045266203706</c:v>
                </c:pt>
                <c:pt idx="884">
                  <c:v>43692.048715277779</c:v>
                </c:pt>
                <c:pt idx="885">
                  <c:v>43692.052187499998</c:v>
                </c:pt>
                <c:pt idx="886">
                  <c:v>43692.055671296293</c:v>
                </c:pt>
                <c:pt idx="887">
                  <c:v>43692.05914351852</c:v>
                </c:pt>
                <c:pt idx="888">
                  <c:v>43692.062592592592</c:v>
                </c:pt>
                <c:pt idx="889">
                  <c:v>43692.066076388888</c:v>
                </c:pt>
                <c:pt idx="890">
                  <c:v>43692.069537037038</c:v>
                </c:pt>
                <c:pt idx="891">
                  <c:v>43692.073009259257</c:v>
                </c:pt>
                <c:pt idx="892">
                  <c:v>43692.076493055552</c:v>
                </c:pt>
                <c:pt idx="893">
                  <c:v>43692.079965277779</c:v>
                </c:pt>
                <c:pt idx="894">
                  <c:v>43692.083506944444</c:v>
                </c:pt>
                <c:pt idx="895">
                  <c:v>43692.086909722224</c:v>
                </c:pt>
                <c:pt idx="896">
                  <c:v>43692.090381944443</c:v>
                </c:pt>
                <c:pt idx="897">
                  <c:v>43692.093842592592</c:v>
                </c:pt>
                <c:pt idx="898">
                  <c:v>43692.097326388888</c:v>
                </c:pt>
                <c:pt idx="899">
                  <c:v>43692.100787037038</c:v>
                </c:pt>
                <c:pt idx="900">
                  <c:v>43692.104270833333</c:v>
                </c:pt>
                <c:pt idx="901">
                  <c:v>43692.107731481483</c:v>
                </c:pt>
                <c:pt idx="902">
                  <c:v>43692.111203703702</c:v>
                </c:pt>
                <c:pt idx="903">
                  <c:v>43692.114675925928</c:v>
                </c:pt>
                <c:pt idx="904">
                  <c:v>43692.118159722224</c:v>
                </c:pt>
                <c:pt idx="905">
                  <c:v>43692.12164351852</c:v>
                </c:pt>
                <c:pt idx="906">
                  <c:v>43692.125208333331</c:v>
                </c:pt>
                <c:pt idx="907">
                  <c:v>43692.128564814811</c:v>
                </c:pt>
                <c:pt idx="908">
                  <c:v>43692.132048611114</c:v>
                </c:pt>
                <c:pt idx="909">
                  <c:v>43692.135509259257</c:v>
                </c:pt>
                <c:pt idx="910">
                  <c:v>43692.138993055552</c:v>
                </c:pt>
                <c:pt idx="911">
                  <c:v>43692.142465277779</c:v>
                </c:pt>
                <c:pt idx="912">
                  <c:v>43692.145937499998</c:v>
                </c:pt>
                <c:pt idx="913">
                  <c:v>43692.149409722224</c:v>
                </c:pt>
                <c:pt idx="914">
                  <c:v>43692.152881944443</c:v>
                </c:pt>
                <c:pt idx="915">
                  <c:v>43692.156354166669</c:v>
                </c:pt>
                <c:pt idx="916">
                  <c:v>43692.159826388888</c:v>
                </c:pt>
                <c:pt idx="917">
                  <c:v>43692.163298611114</c:v>
                </c:pt>
                <c:pt idx="918">
                  <c:v>43692.166817129626</c:v>
                </c:pt>
                <c:pt idx="919">
                  <c:v>43692.170254629629</c:v>
                </c:pt>
                <c:pt idx="920">
                  <c:v>43692.173715277779</c:v>
                </c:pt>
                <c:pt idx="921">
                  <c:v>43692.177187499998</c:v>
                </c:pt>
                <c:pt idx="922">
                  <c:v>43692.180659722224</c:v>
                </c:pt>
                <c:pt idx="923">
                  <c:v>43692.184131944443</c:v>
                </c:pt>
                <c:pt idx="924">
                  <c:v>43692.187604166669</c:v>
                </c:pt>
                <c:pt idx="925">
                  <c:v>43692.191076388888</c:v>
                </c:pt>
                <c:pt idx="926">
                  <c:v>43692.194548611114</c:v>
                </c:pt>
                <c:pt idx="927">
                  <c:v>43692.198020833333</c:v>
                </c:pt>
                <c:pt idx="928">
                  <c:v>43692.201493055552</c:v>
                </c:pt>
                <c:pt idx="929">
                  <c:v>43692.204965277779</c:v>
                </c:pt>
                <c:pt idx="930">
                  <c:v>43692.208506944444</c:v>
                </c:pt>
                <c:pt idx="931">
                  <c:v>43692.211909722224</c:v>
                </c:pt>
                <c:pt idx="932">
                  <c:v>43692.21539351852</c:v>
                </c:pt>
                <c:pt idx="933">
                  <c:v>43692.218842592592</c:v>
                </c:pt>
                <c:pt idx="934">
                  <c:v>43692.222337962965</c:v>
                </c:pt>
                <c:pt idx="935">
                  <c:v>43692.225787037038</c:v>
                </c:pt>
                <c:pt idx="936">
                  <c:v>43692.229270833333</c:v>
                </c:pt>
                <c:pt idx="937">
                  <c:v>43692.232743055552</c:v>
                </c:pt>
                <c:pt idx="938">
                  <c:v>43692.236215277779</c:v>
                </c:pt>
                <c:pt idx="939">
                  <c:v>43692.239699074074</c:v>
                </c:pt>
                <c:pt idx="940">
                  <c:v>43692.243159722224</c:v>
                </c:pt>
                <c:pt idx="941">
                  <c:v>43692.24664351852</c:v>
                </c:pt>
                <c:pt idx="942">
                  <c:v>43692.250162037039</c:v>
                </c:pt>
                <c:pt idx="943">
                  <c:v>43692.253576388888</c:v>
                </c:pt>
                <c:pt idx="944">
                  <c:v>43692.257037037038</c:v>
                </c:pt>
                <c:pt idx="945">
                  <c:v>43692.260520833333</c:v>
                </c:pt>
                <c:pt idx="946">
                  <c:v>43692.263993055552</c:v>
                </c:pt>
                <c:pt idx="947">
                  <c:v>43692.267465277779</c:v>
                </c:pt>
                <c:pt idx="948">
                  <c:v>43692.270937499998</c:v>
                </c:pt>
                <c:pt idx="949">
                  <c:v>43692.274398148147</c:v>
                </c:pt>
                <c:pt idx="950">
                  <c:v>43692.277881944443</c:v>
                </c:pt>
                <c:pt idx="951">
                  <c:v>43692.281365740739</c:v>
                </c:pt>
                <c:pt idx="952">
                  <c:v>43692.284826388888</c:v>
                </c:pt>
                <c:pt idx="953">
                  <c:v>43692.288298611114</c:v>
                </c:pt>
                <c:pt idx="954">
                  <c:v>43692.291805555556</c:v>
                </c:pt>
                <c:pt idx="955">
                  <c:v>43692.295243055552</c:v>
                </c:pt>
                <c:pt idx="956">
                  <c:v>43692.298715277779</c:v>
                </c:pt>
                <c:pt idx="957">
                  <c:v>43692.302187499998</c:v>
                </c:pt>
                <c:pt idx="958">
                  <c:v>43692.305671296293</c:v>
                </c:pt>
                <c:pt idx="959">
                  <c:v>43692.30914351852</c:v>
                </c:pt>
                <c:pt idx="960">
                  <c:v>43692.312604166669</c:v>
                </c:pt>
                <c:pt idx="961">
                  <c:v>43692.316064814811</c:v>
                </c:pt>
                <c:pt idx="962">
                  <c:v>43692.319560185184</c:v>
                </c:pt>
                <c:pt idx="963">
                  <c:v>43692.323020833333</c:v>
                </c:pt>
                <c:pt idx="964">
                  <c:v>43692.326504629629</c:v>
                </c:pt>
                <c:pt idx="965">
                  <c:v>43692.329976851855</c:v>
                </c:pt>
                <c:pt idx="966">
                  <c:v>43692.333472222221</c:v>
                </c:pt>
                <c:pt idx="967">
                  <c:v>43692.336909722224</c:v>
                </c:pt>
                <c:pt idx="968">
                  <c:v>43692.340381944443</c:v>
                </c:pt>
                <c:pt idx="969">
                  <c:v>43692.343842592592</c:v>
                </c:pt>
                <c:pt idx="970">
                  <c:v>43692.347326388888</c:v>
                </c:pt>
                <c:pt idx="971">
                  <c:v>43692.350787037038</c:v>
                </c:pt>
                <c:pt idx="972">
                  <c:v>43692.354270833333</c:v>
                </c:pt>
                <c:pt idx="973">
                  <c:v>43692.357754629629</c:v>
                </c:pt>
                <c:pt idx="974">
                  <c:v>43692.361215277779</c:v>
                </c:pt>
                <c:pt idx="975">
                  <c:v>43692.364687499998</c:v>
                </c:pt>
                <c:pt idx="976">
                  <c:v>43692.368159722224</c:v>
                </c:pt>
                <c:pt idx="977">
                  <c:v>43692.371631944443</c:v>
                </c:pt>
                <c:pt idx="978">
                  <c:v>43692.375150462962</c:v>
                </c:pt>
                <c:pt idx="979">
                  <c:v>43692.378587962965</c:v>
                </c:pt>
                <c:pt idx="980">
                  <c:v>43692.382048611114</c:v>
                </c:pt>
                <c:pt idx="981">
                  <c:v>43692.385509259257</c:v>
                </c:pt>
                <c:pt idx="982">
                  <c:v>43692.389004629629</c:v>
                </c:pt>
                <c:pt idx="983">
                  <c:v>43692.392465277779</c:v>
                </c:pt>
                <c:pt idx="984">
                  <c:v>43692.395925925928</c:v>
                </c:pt>
                <c:pt idx="985">
                  <c:v>43692.399398148147</c:v>
                </c:pt>
                <c:pt idx="986">
                  <c:v>43692.402870370373</c:v>
                </c:pt>
                <c:pt idx="987">
                  <c:v>43692.406354166669</c:v>
                </c:pt>
                <c:pt idx="988">
                  <c:v>43692.409826388888</c:v>
                </c:pt>
                <c:pt idx="989">
                  <c:v>43692.413310185184</c:v>
                </c:pt>
                <c:pt idx="990">
                  <c:v>43692.416817129626</c:v>
                </c:pt>
                <c:pt idx="991">
                  <c:v>43692.420243055552</c:v>
                </c:pt>
                <c:pt idx="992">
                  <c:v>43692.423738425925</c:v>
                </c:pt>
                <c:pt idx="993">
                  <c:v>43692.427233796298</c:v>
                </c:pt>
                <c:pt idx="994">
                  <c:v>43692.43068287037</c:v>
                </c:pt>
                <c:pt idx="995">
                  <c:v>43692.434155092589</c:v>
                </c:pt>
                <c:pt idx="996">
                  <c:v>43692.437627314815</c:v>
                </c:pt>
                <c:pt idx="997">
                  <c:v>43692.441099537034</c:v>
                </c:pt>
                <c:pt idx="998">
                  <c:v>43692.444571759261</c:v>
                </c:pt>
                <c:pt idx="999">
                  <c:v>43692.44804398148</c:v>
                </c:pt>
                <c:pt idx="1000">
                  <c:v>43692.451631944445</c:v>
                </c:pt>
                <c:pt idx="1001">
                  <c:v>43692.455000000002</c:v>
                </c:pt>
                <c:pt idx="1002">
                  <c:v>43692.458518518521</c:v>
                </c:pt>
                <c:pt idx="1003">
                  <c:v>43692.461967592593</c:v>
                </c:pt>
                <c:pt idx="1004">
                  <c:v>43692.465416666666</c:v>
                </c:pt>
                <c:pt idx="1005">
                  <c:v>43692.468877314815</c:v>
                </c:pt>
                <c:pt idx="1006">
                  <c:v>43692.472361111111</c:v>
                </c:pt>
                <c:pt idx="1007">
                  <c:v>43692.475821759261</c:v>
                </c:pt>
                <c:pt idx="1008">
                  <c:v>43692.47929398148</c:v>
                </c:pt>
                <c:pt idx="1009">
                  <c:v>43692.482766203706</c:v>
                </c:pt>
                <c:pt idx="1010">
                  <c:v>43692.486250000002</c:v>
                </c:pt>
                <c:pt idx="1011">
                  <c:v>43692.489710648151</c:v>
                </c:pt>
                <c:pt idx="1012">
                  <c:v>43692.49318287037</c:v>
                </c:pt>
                <c:pt idx="1013">
                  <c:v>43692.496655092589</c:v>
                </c:pt>
                <c:pt idx="1014">
                  <c:v>43692.500173611108</c:v>
                </c:pt>
                <c:pt idx="1015">
                  <c:v>43692.503599537034</c:v>
                </c:pt>
                <c:pt idx="1016">
                  <c:v>43692.507106481484</c:v>
                </c:pt>
                <c:pt idx="1017">
                  <c:v>43692.51053240741</c:v>
                </c:pt>
                <c:pt idx="1018">
                  <c:v>43692.513993055552</c:v>
                </c:pt>
                <c:pt idx="1019">
                  <c:v>43692.517465277779</c:v>
                </c:pt>
                <c:pt idx="1020">
                  <c:v>43692.520949074074</c:v>
                </c:pt>
                <c:pt idx="1021">
                  <c:v>43692.524409722224</c:v>
                </c:pt>
                <c:pt idx="1022">
                  <c:v>43692.52789351852</c:v>
                </c:pt>
                <c:pt idx="1023">
                  <c:v>43692.531342592592</c:v>
                </c:pt>
                <c:pt idx="1024">
                  <c:v>43692.534837962965</c:v>
                </c:pt>
                <c:pt idx="1025">
                  <c:v>43692.538310185184</c:v>
                </c:pt>
                <c:pt idx="1026">
                  <c:v>43692.541805555556</c:v>
                </c:pt>
                <c:pt idx="1027">
                  <c:v>43692.545243055552</c:v>
                </c:pt>
                <c:pt idx="1028">
                  <c:v>43692.548715277779</c:v>
                </c:pt>
                <c:pt idx="1029">
                  <c:v>43692.552187499998</c:v>
                </c:pt>
                <c:pt idx="1030">
                  <c:v>43692.555659722224</c:v>
                </c:pt>
                <c:pt idx="1031">
                  <c:v>43692.559131944443</c:v>
                </c:pt>
                <c:pt idx="1032">
                  <c:v>43692.562604166669</c:v>
                </c:pt>
                <c:pt idx="1033">
                  <c:v>43692.566064814811</c:v>
                </c:pt>
                <c:pt idx="1034">
                  <c:v>43692.569537037038</c:v>
                </c:pt>
                <c:pt idx="1035">
                  <c:v>43692.573009259257</c:v>
                </c:pt>
                <c:pt idx="1036">
                  <c:v>43692.576493055552</c:v>
                </c:pt>
                <c:pt idx="1037">
                  <c:v>43692.579965277779</c:v>
                </c:pt>
                <c:pt idx="1038">
                  <c:v>43692.583483796298</c:v>
                </c:pt>
                <c:pt idx="1039">
                  <c:v>43692.586909722224</c:v>
                </c:pt>
                <c:pt idx="1040">
                  <c:v>43692.590370370373</c:v>
                </c:pt>
                <c:pt idx="1041">
                  <c:v>43692.593854166669</c:v>
                </c:pt>
                <c:pt idx="1042">
                  <c:v>43692.597326388888</c:v>
                </c:pt>
                <c:pt idx="1043">
                  <c:v>43692.600798611114</c:v>
                </c:pt>
                <c:pt idx="1044">
                  <c:v>43692.60428240741</c:v>
                </c:pt>
                <c:pt idx="1045">
                  <c:v>43692.607743055552</c:v>
                </c:pt>
                <c:pt idx="1046">
                  <c:v>43692.611215277779</c:v>
                </c:pt>
                <c:pt idx="1047">
                  <c:v>43692.614710648151</c:v>
                </c:pt>
                <c:pt idx="1048">
                  <c:v>43692.617476851854</c:v>
                </c:pt>
                <c:pt idx="1049">
                  <c:v>43692.618194444447</c:v>
                </c:pt>
                <c:pt idx="1050">
                  <c:v>43692.61928240741</c:v>
                </c:pt>
                <c:pt idx="1051">
                  <c:v>43692.621666666666</c:v>
                </c:pt>
                <c:pt idx="1052">
                  <c:v>43692.625173611108</c:v>
                </c:pt>
                <c:pt idx="1053">
                  <c:v>43692.628611111111</c:v>
                </c:pt>
                <c:pt idx="1054">
                  <c:v>43692.632071759261</c:v>
                </c:pt>
                <c:pt idx="1055">
                  <c:v>43692.635567129626</c:v>
                </c:pt>
                <c:pt idx="1056">
                  <c:v>43692.639039351852</c:v>
                </c:pt>
                <c:pt idx="1057">
                  <c:v>43692.642511574071</c:v>
                </c:pt>
                <c:pt idx="1058">
                  <c:v>43692.64439814815</c:v>
                </c:pt>
                <c:pt idx="1059">
                  <c:v>43692.646006944444</c:v>
                </c:pt>
                <c:pt idx="1060">
                  <c:v>43692.649456018517</c:v>
                </c:pt>
                <c:pt idx="1061">
                  <c:v>43692.652951388889</c:v>
                </c:pt>
                <c:pt idx="1062">
                  <c:v>43692.656412037039</c:v>
                </c:pt>
                <c:pt idx="1063">
                  <c:v>43692.659861111111</c:v>
                </c:pt>
                <c:pt idx="1064">
                  <c:v>43692.663356481484</c:v>
                </c:pt>
                <c:pt idx="1065">
                  <c:v>43692.666851851849</c:v>
                </c:pt>
                <c:pt idx="1066">
                  <c:v>43692.670289351852</c:v>
                </c:pt>
                <c:pt idx="1067">
                  <c:v>43692.673750000002</c:v>
                </c:pt>
                <c:pt idx="1068">
                  <c:v>43692.677222222221</c:v>
                </c:pt>
                <c:pt idx="1069">
                  <c:v>43692.680706018517</c:v>
                </c:pt>
                <c:pt idx="1070">
                  <c:v>43692.681006944447</c:v>
                </c:pt>
                <c:pt idx="1071">
                  <c:v>43692.684166666666</c:v>
                </c:pt>
                <c:pt idx="1072">
                  <c:v>43692.687638888892</c:v>
                </c:pt>
                <c:pt idx="1073">
                  <c:v>43692.691111111111</c:v>
                </c:pt>
                <c:pt idx="1074">
                  <c:v>43692.692488425928</c:v>
                </c:pt>
                <c:pt idx="1075">
                  <c:v>43692.694606481484</c:v>
                </c:pt>
                <c:pt idx="1076">
                  <c:v>43692.696168981478</c:v>
                </c:pt>
                <c:pt idx="1077">
                  <c:v>43692.698067129626</c:v>
                </c:pt>
                <c:pt idx="1078">
                  <c:v>43692.701527777775</c:v>
                </c:pt>
                <c:pt idx="1079">
                  <c:v>43692.705011574071</c:v>
                </c:pt>
                <c:pt idx="1080">
                  <c:v>43692.708518518521</c:v>
                </c:pt>
                <c:pt idx="1081">
                  <c:v>43692.711944444447</c:v>
                </c:pt>
                <c:pt idx="1082">
                  <c:v>43692.715416666666</c:v>
                </c:pt>
                <c:pt idx="1083">
                  <c:v>43692.718888888892</c:v>
                </c:pt>
                <c:pt idx="1084">
                  <c:v>43692.722372685188</c:v>
                </c:pt>
                <c:pt idx="1085">
                  <c:v>43692.725844907407</c:v>
                </c:pt>
                <c:pt idx="1086">
                  <c:v>43692.729317129626</c:v>
                </c:pt>
                <c:pt idx="1087">
                  <c:v>43692.732777777775</c:v>
                </c:pt>
                <c:pt idx="1088">
                  <c:v>43692.736250000002</c:v>
                </c:pt>
                <c:pt idx="1089">
                  <c:v>43692.739722222221</c:v>
                </c:pt>
                <c:pt idx="1090">
                  <c:v>43692.743194444447</c:v>
                </c:pt>
                <c:pt idx="1091">
                  <c:v>43692.746666666666</c:v>
                </c:pt>
                <c:pt idx="1092">
                  <c:v>43692.750185185185</c:v>
                </c:pt>
                <c:pt idx="1093">
                  <c:v>43692.753611111111</c:v>
                </c:pt>
                <c:pt idx="1094">
                  <c:v>43692.75708333333</c:v>
                </c:pt>
                <c:pt idx="1095">
                  <c:v>43692.760555555556</c:v>
                </c:pt>
                <c:pt idx="1096">
                  <c:v>43692.764039351852</c:v>
                </c:pt>
                <c:pt idx="1097">
                  <c:v>43692.767500000002</c:v>
                </c:pt>
                <c:pt idx="1098">
                  <c:v>43692.770983796298</c:v>
                </c:pt>
                <c:pt idx="1099">
                  <c:v>43692.774444444447</c:v>
                </c:pt>
                <c:pt idx="1100">
                  <c:v>43692.777916666666</c:v>
                </c:pt>
                <c:pt idx="1101">
                  <c:v>43692.781377314815</c:v>
                </c:pt>
                <c:pt idx="1102">
                  <c:v>43692.784884259258</c:v>
                </c:pt>
                <c:pt idx="1103">
                  <c:v>43692.78833333333</c:v>
                </c:pt>
                <c:pt idx="1104">
                  <c:v>43692.791851851849</c:v>
                </c:pt>
                <c:pt idx="1105">
                  <c:v>43692.795289351852</c:v>
                </c:pt>
                <c:pt idx="1106">
                  <c:v>43692.798750000002</c:v>
                </c:pt>
                <c:pt idx="1107">
                  <c:v>43692.802222222221</c:v>
                </c:pt>
                <c:pt idx="1108">
                  <c:v>43692.805694444447</c:v>
                </c:pt>
                <c:pt idx="1109">
                  <c:v>43692.80914351852</c:v>
                </c:pt>
                <c:pt idx="1110">
                  <c:v>43692.812615740739</c:v>
                </c:pt>
                <c:pt idx="1111">
                  <c:v>43692.816076388888</c:v>
                </c:pt>
                <c:pt idx="1112">
                  <c:v>43692.819560185184</c:v>
                </c:pt>
                <c:pt idx="1113">
                  <c:v>43692.82303240741</c:v>
                </c:pt>
                <c:pt idx="1114">
                  <c:v>43692.826504629629</c:v>
                </c:pt>
                <c:pt idx="1115">
                  <c:v>43692.829988425925</c:v>
                </c:pt>
                <c:pt idx="1116">
                  <c:v>43692.833483796298</c:v>
                </c:pt>
                <c:pt idx="1117">
                  <c:v>43692.836921296293</c:v>
                </c:pt>
                <c:pt idx="1118">
                  <c:v>43692.840381944443</c:v>
                </c:pt>
                <c:pt idx="1119">
                  <c:v>43692.843854166669</c:v>
                </c:pt>
                <c:pt idx="1120">
                  <c:v>43692.847337962965</c:v>
                </c:pt>
                <c:pt idx="1121">
                  <c:v>43692.850844907407</c:v>
                </c:pt>
                <c:pt idx="1122">
                  <c:v>43692.854328703703</c:v>
                </c:pt>
                <c:pt idx="1123">
                  <c:v>43692.857800925929</c:v>
                </c:pt>
                <c:pt idx="1124">
                  <c:v>43692.861250000002</c:v>
                </c:pt>
                <c:pt idx="1125">
                  <c:v>43692.864733796298</c:v>
                </c:pt>
                <c:pt idx="1126">
                  <c:v>43692.868194444447</c:v>
                </c:pt>
                <c:pt idx="1127">
                  <c:v>43692.871666666666</c:v>
                </c:pt>
                <c:pt idx="1128">
                  <c:v>43692.875185185185</c:v>
                </c:pt>
                <c:pt idx="1129">
                  <c:v>43692.878611111111</c:v>
                </c:pt>
                <c:pt idx="1130">
                  <c:v>43692.88208333333</c:v>
                </c:pt>
                <c:pt idx="1131">
                  <c:v>43692.885555555556</c:v>
                </c:pt>
                <c:pt idx="1132">
                  <c:v>43692.889027777775</c:v>
                </c:pt>
                <c:pt idx="1133">
                  <c:v>43692.892500000002</c:v>
                </c:pt>
                <c:pt idx="1134">
                  <c:v>43692.895972222221</c:v>
                </c:pt>
                <c:pt idx="1135">
                  <c:v>43692.899444444447</c:v>
                </c:pt>
                <c:pt idx="1136">
                  <c:v>43692.902916666666</c:v>
                </c:pt>
                <c:pt idx="1137">
                  <c:v>43692.906388888892</c:v>
                </c:pt>
                <c:pt idx="1138">
                  <c:v>43692.909872685188</c:v>
                </c:pt>
                <c:pt idx="1139">
                  <c:v>43692.913344907407</c:v>
                </c:pt>
                <c:pt idx="1140">
                  <c:v>43692.916875000003</c:v>
                </c:pt>
                <c:pt idx="1141">
                  <c:v>43692.920289351852</c:v>
                </c:pt>
                <c:pt idx="1142">
                  <c:v>43692.923773148148</c:v>
                </c:pt>
                <c:pt idx="1143">
                  <c:v>43692.927233796298</c:v>
                </c:pt>
                <c:pt idx="1144">
                  <c:v>43692.930717592593</c:v>
                </c:pt>
                <c:pt idx="1145">
                  <c:v>43692.934189814812</c:v>
                </c:pt>
                <c:pt idx="1146">
                  <c:v>43692.937662037039</c:v>
                </c:pt>
                <c:pt idx="1147">
                  <c:v>43692.941111111111</c:v>
                </c:pt>
                <c:pt idx="1148">
                  <c:v>43692.94458333333</c:v>
                </c:pt>
                <c:pt idx="1149">
                  <c:v>43692.948055555556</c:v>
                </c:pt>
                <c:pt idx="1150">
                  <c:v>43692.951527777775</c:v>
                </c:pt>
                <c:pt idx="1151">
                  <c:v>43692.955034722225</c:v>
                </c:pt>
                <c:pt idx="1152">
                  <c:v>43692.958541666667</c:v>
                </c:pt>
                <c:pt idx="1153">
                  <c:v>43692.961944444447</c:v>
                </c:pt>
                <c:pt idx="1154">
                  <c:v>43692.965416666666</c:v>
                </c:pt>
                <c:pt idx="1155">
                  <c:v>43692.968888888892</c:v>
                </c:pt>
                <c:pt idx="1156">
                  <c:v>43692.972372685188</c:v>
                </c:pt>
                <c:pt idx="1157">
                  <c:v>43692.97583333333</c:v>
                </c:pt>
                <c:pt idx="1158">
                  <c:v>43692.979317129626</c:v>
                </c:pt>
                <c:pt idx="1159">
                  <c:v>43692.982777777775</c:v>
                </c:pt>
                <c:pt idx="1160">
                  <c:v>43692.986250000002</c:v>
                </c:pt>
                <c:pt idx="1161">
                  <c:v>43692.989722222221</c:v>
                </c:pt>
                <c:pt idx="1162">
                  <c:v>43692.993194444447</c:v>
                </c:pt>
                <c:pt idx="1163">
                  <c:v>43692.996678240743</c:v>
                </c:pt>
                <c:pt idx="1164">
                  <c:v>43693.000231481485</c:v>
                </c:pt>
                <c:pt idx="1165">
                  <c:v>43693.003622685188</c:v>
                </c:pt>
                <c:pt idx="1166">
                  <c:v>43693.007094907407</c:v>
                </c:pt>
                <c:pt idx="1167">
                  <c:v>43693.010555555556</c:v>
                </c:pt>
                <c:pt idx="1168">
                  <c:v>43693.014050925929</c:v>
                </c:pt>
                <c:pt idx="1169">
                  <c:v>43693.017500000002</c:v>
                </c:pt>
                <c:pt idx="1170">
                  <c:v>43693.020972222221</c:v>
                </c:pt>
                <c:pt idx="1171">
                  <c:v>43693.024456018517</c:v>
                </c:pt>
                <c:pt idx="1172">
                  <c:v>43693.027939814812</c:v>
                </c:pt>
                <c:pt idx="1173">
                  <c:v>43693.031400462962</c:v>
                </c:pt>
                <c:pt idx="1174">
                  <c:v>43693.034872685188</c:v>
                </c:pt>
                <c:pt idx="1175">
                  <c:v>43693.038344907407</c:v>
                </c:pt>
                <c:pt idx="1176">
                  <c:v>43693.041863425926</c:v>
                </c:pt>
                <c:pt idx="1177">
                  <c:v>43693.045289351852</c:v>
                </c:pt>
                <c:pt idx="1178">
                  <c:v>43693.048750000002</c:v>
                </c:pt>
                <c:pt idx="1179">
                  <c:v>43693.052245370367</c:v>
                </c:pt>
                <c:pt idx="1180">
                  <c:v>43693.055706018517</c:v>
                </c:pt>
                <c:pt idx="1181">
                  <c:v>43693.059166666666</c:v>
                </c:pt>
                <c:pt idx="1182">
                  <c:v>43693.062662037039</c:v>
                </c:pt>
                <c:pt idx="1183">
                  <c:v>43693.066122685188</c:v>
                </c:pt>
                <c:pt idx="1184">
                  <c:v>43693.06958333333</c:v>
                </c:pt>
                <c:pt idx="1185">
                  <c:v>43693.073067129626</c:v>
                </c:pt>
                <c:pt idx="1186">
                  <c:v>43693.076527777775</c:v>
                </c:pt>
                <c:pt idx="1187">
                  <c:v>43693.080011574071</c:v>
                </c:pt>
                <c:pt idx="1188">
                  <c:v>43693.083553240744</c:v>
                </c:pt>
                <c:pt idx="1189">
                  <c:v>43693.086944444447</c:v>
                </c:pt>
                <c:pt idx="1190">
                  <c:v>43693.090428240743</c:v>
                </c:pt>
                <c:pt idx="1191">
                  <c:v>43693.093900462962</c:v>
                </c:pt>
                <c:pt idx="1192">
                  <c:v>43693.097372685188</c:v>
                </c:pt>
                <c:pt idx="1193">
                  <c:v>43693.10083333333</c:v>
                </c:pt>
                <c:pt idx="1194">
                  <c:v>43693.104317129626</c:v>
                </c:pt>
                <c:pt idx="1195">
                  <c:v>43693.107789351852</c:v>
                </c:pt>
                <c:pt idx="1196">
                  <c:v>43693.111261574071</c:v>
                </c:pt>
                <c:pt idx="1197">
                  <c:v>43693.114722222221</c:v>
                </c:pt>
                <c:pt idx="1198">
                  <c:v>43693.118217592593</c:v>
                </c:pt>
                <c:pt idx="1199">
                  <c:v>43693.121678240743</c:v>
                </c:pt>
                <c:pt idx="1200">
                  <c:v>43693.125219907408</c:v>
                </c:pt>
                <c:pt idx="1201">
                  <c:v>43693.128611111111</c:v>
                </c:pt>
                <c:pt idx="1202">
                  <c:v>43693.13208333333</c:v>
                </c:pt>
                <c:pt idx="1203">
                  <c:v>43693.135567129626</c:v>
                </c:pt>
                <c:pt idx="1204">
                  <c:v>43693.139027777775</c:v>
                </c:pt>
                <c:pt idx="1205">
                  <c:v>43693.142523148148</c:v>
                </c:pt>
                <c:pt idx="1206">
                  <c:v>43693.145972222221</c:v>
                </c:pt>
                <c:pt idx="1207">
                  <c:v>43693.14943287037</c:v>
                </c:pt>
                <c:pt idx="1208">
                  <c:v>43693.152916666666</c:v>
                </c:pt>
                <c:pt idx="1209">
                  <c:v>43693.156400462962</c:v>
                </c:pt>
                <c:pt idx="1210">
                  <c:v>43693.159861111111</c:v>
                </c:pt>
                <c:pt idx="1211">
                  <c:v>43693.163356481484</c:v>
                </c:pt>
                <c:pt idx="1212">
                  <c:v>43693.166886574072</c:v>
                </c:pt>
                <c:pt idx="1213">
                  <c:v>43693.170289351852</c:v>
                </c:pt>
                <c:pt idx="1214">
                  <c:v>43693.173750000002</c:v>
                </c:pt>
                <c:pt idx="1215">
                  <c:v>43693.177210648151</c:v>
                </c:pt>
                <c:pt idx="1216">
                  <c:v>43693.180694444447</c:v>
                </c:pt>
                <c:pt idx="1217">
                  <c:v>43693.184155092589</c:v>
                </c:pt>
                <c:pt idx="1218">
                  <c:v>43693.187638888892</c:v>
                </c:pt>
                <c:pt idx="1219">
                  <c:v>43693.191099537034</c:v>
                </c:pt>
                <c:pt idx="1220">
                  <c:v>43693.194571759261</c:v>
                </c:pt>
                <c:pt idx="1221">
                  <c:v>43693.19804398148</c:v>
                </c:pt>
                <c:pt idx="1222">
                  <c:v>43693.201516203706</c:v>
                </c:pt>
                <c:pt idx="1223">
                  <c:v>43693.205000000002</c:v>
                </c:pt>
                <c:pt idx="1224">
                  <c:v>43693.208506944444</c:v>
                </c:pt>
                <c:pt idx="1225">
                  <c:v>43693.211944444447</c:v>
                </c:pt>
                <c:pt idx="1226">
                  <c:v>43693.215439814812</c:v>
                </c:pt>
                <c:pt idx="1227">
                  <c:v>43693.218877314815</c:v>
                </c:pt>
                <c:pt idx="1228">
                  <c:v>43693.222372685188</c:v>
                </c:pt>
                <c:pt idx="1229">
                  <c:v>43693.22583333333</c:v>
                </c:pt>
                <c:pt idx="1230">
                  <c:v>43693.229305555556</c:v>
                </c:pt>
                <c:pt idx="1231">
                  <c:v>43693.232777777775</c:v>
                </c:pt>
                <c:pt idx="1232">
                  <c:v>43693.236250000002</c:v>
                </c:pt>
                <c:pt idx="1233">
                  <c:v>43693.239722222221</c:v>
                </c:pt>
                <c:pt idx="1234">
                  <c:v>43693.243194444447</c:v>
                </c:pt>
                <c:pt idx="1235">
                  <c:v>43693.246666666666</c:v>
                </c:pt>
                <c:pt idx="1236">
                  <c:v>43693.250173611108</c:v>
                </c:pt>
                <c:pt idx="1237">
                  <c:v>43693.253622685188</c:v>
                </c:pt>
                <c:pt idx="1238">
                  <c:v>43693.257106481484</c:v>
                </c:pt>
                <c:pt idx="1239">
                  <c:v>43693.260578703703</c:v>
                </c:pt>
                <c:pt idx="1240">
                  <c:v>43693.264027777775</c:v>
                </c:pt>
                <c:pt idx="1241">
                  <c:v>43693.267488425925</c:v>
                </c:pt>
                <c:pt idx="1242">
                  <c:v>43693.270983796298</c:v>
                </c:pt>
                <c:pt idx="1243">
                  <c:v>43693.27443287037</c:v>
                </c:pt>
                <c:pt idx="1244">
                  <c:v>43693.277928240743</c:v>
                </c:pt>
                <c:pt idx="1245">
                  <c:v>43693.281377314815</c:v>
                </c:pt>
                <c:pt idx="1246">
                  <c:v>43693.284849537034</c:v>
                </c:pt>
                <c:pt idx="1247">
                  <c:v>43693.28833333333</c:v>
                </c:pt>
                <c:pt idx="1248">
                  <c:v>43693.291851851849</c:v>
                </c:pt>
                <c:pt idx="1249">
                  <c:v>43693.295277777775</c:v>
                </c:pt>
                <c:pt idx="1250">
                  <c:v>43693.298750000002</c:v>
                </c:pt>
                <c:pt idx="1251">
                  <c:v>43693.302245370367</c:v>
                </c:pt>
                <c:pt idx="1252">
                  <c:v>43693.30568287037</c:v>
                </c:pt>
                <c:pt idx="1253">
                  <c:v>43693.309166666666</c:v>
                </c:pt>
                <c:pt idx="1254">
                  <c:v>43693.312650462962</c:v>
                </c:pt>
                <c:pt idx="1255">
                  <c:v>43693.316099537034</c:v>
                </c:pt>
                <c:pt idx="1256">
                  <c:v>43693.319571759261</c:v>
                </c:pt>
                <c:pt idx="1257">
                  <c:v>43693.323067129626</c:v>
                </c:pt>
                <c:pt idx="1258">
                  <c:v>43693.326539351852</c:v>
                </c:pt>
                <c:pt idx="1259">
                  <c:v>43693.33</c:v>
                </c:pt>
                <c:pt idx="1260">
                  <c:v>43693.333506944444</c:v>
                </c:pt>
                <c:pt idx="1261">
                  <c:v>43693.33693287037</c:v>
                </c:pt>
                <c:pt idx="1262">
                  <c:v>43693.340428240743</c:v>
                </c:pt>
                <c:pt idx="1263">
                  <c:v>43693.343888888892</c:v>
                </c:pt>
                <c:pt idx="1264">
                  <c:v>43693.347326388888</c:v>
                </c:pt>
                <c:pt idx="1265">
                  <c:v>43693.350798611114</c:v>
                </c:pt>
                <c:pt idx="1266">
                  <c:v>43693.354270833333</c:v>
                </c:pt>
                <c:pt idx="1267">
                  <c:v>43693.357754629629</c:v>
                </c:pt>
                <c:pt idx="1268">
                  <c:v>43693.361215277779</c:v>
                </c:pt>
                <c:pt idx="1269">
                  <c:v>43693.364687499998</c:v>
                </c:pt>
                <c:pt idx="1270">
                  <c:v>43693.368171296293</c:v>
                </c:pt>
                <c:pt idx="1271">
                  <c:v>43693.371631944443</c:v>
                </c:pt>
                <c:pt idx="1272">
                  <c:v>43693.375162037039</c:v>
                </c:pt>
                <c:pt idx="1273">
                  <c:v>43693.378576388888</c:v>
                </c:pt>
                <c:pt idx="1274">
                  <c:v>43693.382048611114</c:v>
                </c:pt>
                <c:pt idx="1275">
                  <c:v>43693.385520833333</c:v>
                </c:pt>
                <c:pt idx="1276">
                  <c:v>43693.389004629629</c:v>
                </c:pt>
                <c:pt idx="1277">
                  <c:v>43693.392476851855</c:v>
                </c:pt>
                <c:pt idx="1278">
                  <c:v>43693.395949074074</c:v>
                </c:pt>
                <c:pt idx="1279">
                  <c:v>43693.39943287037</c:v>
                </c:pt>
                <c:pt idx="1280">
                  <c:v>43693.402881944443</c:v>
                </c:pt>
                <c:pt idx="1281">
                  <c:v>43693.406365740739</c:v>
                </c:pt>
                <c:pt idx="1282">
                  <c:v>43693.409837962965</c:v>
                </c:pt>
                <c:pt idx="1283">
                  <c:v>43693.413344907407</c:v>
                </c:pt>
                <c:pt idx="1284">
                  <c:v>43693.416863425926</c:v>
                </c:pt>
                <c:pt idx="1285">
                  <c:v>43693.420266203706</c:v>
                </c:pt>
                <c:pt idx="1286">
                  <c:v>43693.423738425925</c:v>
                </c:pt>
                <c:pt idx="1287">
                  <c:v>43693.427222222221</c:v>
                </c:pt>
                <c:pt idx="1288">
                  <c:v>43693.43068287037</c:v>
                </c:pt>
                <c:pt idx="1289">
                  <c:v>43693.434155092589</c:v>
                </c:pt>
                <c:pt idx="1290">
                  <c:v>43693.437650462962</c:v>
                </c:pt>
                <c:pt idx="1291">
                  <c:v>43693.441099537034</c:v>
                </c:pt>
                <c:pt idx="1292">
                  <c:v>43693.444571759261</c:v>
                </c:pt>
                <c:pt idx="1293">
                  <c:v>43693.448055555556</c:v>
                </c:pt>
                <c:pt idx="1294">
                  <c:v>43693.451620370368</c:v>
                </c:pt>
                <c:pt idx="1295">
                  <c:v>43693.454988425925</c:v>
                </c:pt>
                <c:pt idx="1296">
                  <c:v>43693.458506944444</c:v>
                </c:pt>
                <c:pt idx="1297">
                  <c:v>43693.461944444447</c:v>
                </c:pt>
                <c:pt idx="1298">
                  <c:v>43693.46539351852</c:v>
                </c:pt>
                <c:pt idx="1299">
                  <c:v>43693.468854166669</c:v>
                </c:pt>
                <c:pt idx="1300">
                  <c:v>43693.472326388888</c:v>
                </c:pt>
                <c:pt idx="1301">
                  <c:v>43693.475810185184</c:v>
                </c:pt>
                <c:pt idx="1302">
                  <c:v>43693.479351851849</c:v>
                </c:pt>
                <c:pt idx="1303">
                  <c:v>43693.482743055552</c:v>
                </c:pt>
                <c:pt idx="1304">
                  <c:v>43693.486215277779</c:v>
                </c:pt>
                <c:pt idx="1305">
                  <c:v>43693.489687499998</c:v>
                </c:pt>
                <c:pt idx="1306">
                  <c:v>43693.493159722224</c:v>
                </c:pt>
                <c:pt idx="1307">
                  <c:v>43693.49664351852</c:v>
                </c:pt>
                <c:pt idx="1308">
                  <c:v>43693.500173611108</c:v>
                </c:pt>
                <c:pt idx="1309">
                  <c:v>43693.503576388888</c:v>
                </c:pt>
                <c:pt idx="1310">
                  <c:v>43693.507048611114</c:v>
                </c:pt>
                <c:pt idx="1311">
                  <c:v>43693.51053240741</c:v>
                </c:pt>
                <c:pt idx="1312">
                  <c:v>43693.513993055552</c:v>
                </c:pt>
                <c:pt idx="1313">
                  <c:v>43693.517465277779</c:v>
                </c:pt>
                <c:pt idx="1314">
                  <c:v>43693.520949074074</c:v>
                </c:pt>
                <c:pt idx="1315">
                  <c:v>43693.524409722224</c:v>
                </c:pt>
                <c:pt idx="1316">
                  <c:v>43693.527905092589</c:v>
                </c:pt>
                <c:pt idx="1317">
                  <c:v>43693.531365740739</c:v>
                </c:pt>
                <c:pt idx="1318">
                  <c:v>43693.534826388888</c:v>
                </c:pt>
                <c:pt idx="1319">
                  <c:v>43693.538321759261</c:v>
                </c:pt>
                <c:pt idx="1320">
                  <c:v>43693.54184027778</c:v>
                </c:pt>
                <c:pt idx="1321">
                  <c:v>43693.545243055552</c:v>
                </c:pt>
                <c:pt idx="1322">
                  <c:v>43693.548715277779</c:v>
                </c:pt>
                <c:pt idx="1323">
                  <c:v>43693.552210648151</c:v>
                </c:pt>
                <c:pt idx="1324">
                  <c:v>43693.555659722224</c:v>
                </c:pt>
                <c:pt idx="1325">
                  <c:v>43693.559131944443</c:v>
                </c:pt>
                <c:pt idx="1326">
                  <c:v>43693.562627314815</c:v>
                </c:pt>
                <c:pt idx="1327">
                  <c:v>43693.566076388888</c:v>
                </c:pt>
                <c:pt idx="1328">
                  <c:v>43693.569548611114</c:v>
                </c:pt>
                <c:pt idx="1329">
                  <c:v>43693.57303240741</c:v>
                </c:pt>
                <c:pt idx="1330">
                  <c:v>43693.576504629629</c:v>
                </c:pt>
                <c:pt idx="1331">
                  <c:v>43693.579965277779</c:v>
                </c:pt>
                <c:pt idx="1332">
                  <c:v>43693.583495370367</c:v>
                </c:pt>
                <c:pt idx="1333">
                  <c:v>43693.58693287037</c:v>
                </c:pt>
                <c:pt idx="1334">
                  <c:v>43693.590416666666</c:v>
                </c:pt>
                <c:pt idx="1335">
                  <c:v>43693.593900462962</c:v>
                </c:pt>
                <c:pt idx="1336">
                  <c:v>43693.597361111111</c:v>
                </c:pt>
                <c:pt idx="1337">
                  <c:v>43693.600844907407</c:v>
                </c:pt>
                <c:pt idx="1338">
                  <c:v>43693.604328703703</c:v>
                </c:pt>
                <c:pt idx="1339">
                  <c:v>43693.607777777775</c:v>
                </c:pt>
                <c:pt idx="1340">
                  <c:v>43693.611238425925</c:v>
                </c:pt>
                <c:pt idx="1341">
                  <c:v>43693.614722222221</c:v>
                </c:pt>
                <c:pt idx="1342">
                  <c:v>43693.618194444447</c:v>
                </c:pt>
                <c:pt idx="1343">
                  <c:v>43693.621666666666</c:v>
                </c:pt>
                <c:pt idx="1344">
                  <c:v>43693.625185185185</c:v>
                </c:pt>
                <c:pt idx="1345">
                  <c:v>43693.628622685188</c:v>
                </c:pt>
                <c:pt idx="1346">
                  <c:v>43693.632106481484</c:v>
                </c:pt>
                <c:pt idx="1347">
                  <c:v>43693.635567129626</c:v>
                </c:pt>
                <c:pt idx="1348">
                  <c:v>43693.639016203706</c:v>
                </c:pt>
                <c:pt idx="1349">
                  <c:v>43693.642500000002</c:v>
                </c:pt>
                <c:pt idx="1350">
                  <c:v>43693.645995370367</c:v>
                </c:pt>
                <c:pt idx="1351">
                  <c:v>43693.649444444447</c:v>
                </c:pt>
                <c:pt idx="1352">
                  <c:v>43693.652928240743</c:v>
                </c:pt>
                <c:pt idx="1353">
                  <c:v>43693.656377314815</c:v>
                </c:pt>
                <c:pt idx="1354">
                  <c:v>43693.659884259258</c:v>
                </c:pt>
                <c:pt idx="1355">
                  <c:v>43693.663321759261</c:v>
                </c:pt>
                <c:pt idx="1356">
                  <c:v>43693.666863425926</c:v>
                </c:pt>
                <c:pt idx="1357">
                  <c:v>43693.670277777775</c:v>
                </c:pt>
                <c:pt idx="1358">
                  <c:v>43693.673750000002</c:v>
                </c:pt>
                <c:pt idx="1359">
                  <c:v>43693.677222222221</c:v>
                </c:pt>
                <c:pt idx="1360">
                  <c:v>43693.680706018517</c:v>
                </c:pt>
                <c:pt idx="1361">
                  <c:v>43693.684166666666</c:v>
                </c:pt>
                <c:pt idx="1362">
                  <c:v>43693.687650462962</c:v>
                </c:pt>
                <c:pt idx="1363">
                  <c:v>43693.691122685188</c:v>
                </c:pt>
                <c:pt idx="1364">
                  <c:v>43693.694571759261</c:v>
                </c:pt>
                <c:pt idx="1365">
                  <c:v>43693.698055555556</c:v>
                </c:pt>
                <c:pt idx="1366">
                  <c:v>43693.701539351852</c:v>
                </c:pt>
                <c:pt idx="1367">
                  <c:v>43693.705011574071</c:v>
                </c:pt>
                <c:pt idx="1368">
                  <c:v>43693.70853009259</c:v>
                </c:pt>
                <c:pt idx="1369">
                  <c:v>43693.711944444447</c:v>
                </c:pt>
                <c:pt idx="1370">
                  <c:v>43693.715439814812</c:v>
                </c:pt>
                <c:pt idx="1371">
                  <c:v>43693.718888888892</c:v>
                </c:pt>
                <c:pt idx="1372">
                  <c:v>43693.722349537034</c:v>
                </c:pt>
                <c:pt idx="1373">
                  <c:v>43693.72583333333</c:v>
                </c:pt>
                <c:pt idx="1374">
                  <c:v>43693.729317129626</c:v>
                </c:pt>
                <c:pt idx="1375">
                  <c:v>43693.732777777775</c:v>
                </c:pt>
                <c:pt idx="1376">
                  <c:v>43693.736261574071</c:v>
                </c:pt>
                <c:pt idx="1377">
                  <c:v>43693.739722222221</c:v>
                </c:pt>
                <c:pt idx="1378">
                  <c:v>43693.743194444447</c:v>
                </c:pt>
                <c:pt idx="1379">
                  <c:v>43693.746678240743</c:v>
                </c:pt>
                <c:pt idx="1380">
                  <c:v>43693.750196759262</c:v>
                </c:pt>
                <c:pt idx="1381">
                  <c:v>43693.753622685188</c:v>
                </c:pt>
                <c:pt idx="1382">
                  <c:v>43693.757094907407</c:v>
                </c:pt>
                <c:pt idx="1383">
                  <c:v>43693.760555555556</c:v>
                </c:pt>
                <c:pt idx="1384">
                  <c:v>43693.764039351852</c:v>
                </c:pt>
                <c:pt idx="1385">
                  <c:v>43693.767500000002</c:v>
                </c:pt>
                <c:pt idx="1386">
                  <c:v>43693.770983796298</c:v>
                </c:pt>
                <c:pt idx="1387">
                  <c:v>43693.774456018517</c:v>
                </c:pt>
                <c:pt idx="1388">
                  <c:v>43693.777916666666</c:v>
                </c:pt>
                <c:pt idx="1389">
                  <c:v>43693.781388888892</c:v>
                </c:pt>
                <c:pt idx="1390">
                  <c:v>43693.784861111111</c:v>
                </c:pt>
                <c:pt idx="1391">
                  <c:v>43693.788344907407</c:v>
                </c:pt>
                <c:pt idx="1392">
                  <c:v>43693.791851851849</c:v>
                </c:pt>
                <c:pt idx="1393">
                  <c:v>43693.795289351852</c:v>
                </c:pt>
                <c:pt idx="1394">
                  <c:v>43693.798750000002</c:v>
                </c:pt>
                <c:pt idx="1395">
                  <c:v>43693.802222222221</c:v>
                </c:pt>
                <c:pt idx="1396">
                  <c:v>43693.805706018517</c:v>
                </c:pt>
                <c:pt idx="1397">
                  <c:v>43693.809166666666</c:v>
                </c:pt>
                <c:pt idx="1398">
                  <c:v>43693.812650462962</c:v>
                </c:pt>
                <c:pt idx="1399">
                  <c:v>43693.816122685188</c:v>
                </c:pt>
                <c:pt idx="1400">
                  <c:v>43693.81958333333</c:v>
                </c:pt>
                <c:pt idx="1401">
                  <c:v>43693.823067129626</c:v>
                </c:pt>
                <c:pt idx="1402">
                  <c:v>43693.826539351852</c:v>
                </c:pt>
                <c:pt idx="1403">
                  <c:v>43693.830011574071</c:v>
                </c:pt>
                <c:pt idx="1404">
                  <c:v>43693.833541666667</c:v>
                </c:pt>
                <c:pt idx="1405">
                  <c:v>43693.836956018517</c:v>
                </c:pt>
                <c:pt idx="1406">
                  <c:v>43693.840416666666</c:v>
                </c:pt>
                <c:pt idx="1407">
                  <c:v>43693.841527777775</c:v>
                </c:pt>
                <c:pt idx="1408">
                  <c:v>43693.843877314815</c:v>
                </c:pt>
                <c:pt idx="1409">
                  <c:v>43693.847361111111</c:v>
                </c:pt>
                <c:pt idx="1410">
                  <c:v>43693.85083333333</c:v>
                </c:pt>
                <c:pt idx="1411">
                  <c:v>43693.854317129626</c:v>
                </c:pt>
                <c:pt idx="1412">
                  <c:v>43693.857789351852</c:v>
                </c:pt>
                <c:pt idx="1413">
                  <c:v>43693.861261574071</c:v>
                </c:pt>
                <c:pt idx="1414">
                  <c:v>43693.864733796298</c:v>
                </c:pt>
                <c:pt idx="1415">
                  <c:v>43693.868217592593</c:v>
                </c:pt>
                <c:pt idx="1416">
                  <c:v>43693.871689814812</c:v>
                </c:pt>
                <c:pt idx="1417">
                  <c:v>43693.875196759262</c:v>
                </c:pt>
                <c:pt idx="1418">
                  <c:v>43693.878634259258</c:v>
                </c:pt>
                <c:pt idx="1419">
                  <c:v>43693.882094907407</c:v>
                </c:pt>
                <c:pt idx="1420">
                  <c:v>43693.885555555556</c:v>
                </c:pt>
                <c:pt idx="1421">
                  <c:v>43693.889039351852</c:v>
                </c:pt>
                <c:pt idx="1422">
                  <c:v>43693.892511574071</c:v>
                </c:pt>
                <c:pt idx="1423">
                  <c:v>43693.895983796298</c:v>
                </c:pt>
                <c:pt idx="1424">
                  <c:v>43693.899456018517</c:v>
                </c:pt>
                <c:pt idx="1425">
                  <c:v>43693.902916666666</c:v>
                </c:pt>
                <c:pt idx="1426">
                  <c:v>43693.906388888892</c:v>
                </c:pt>
                <c:pt idx="1427">
                  <c:v>43693.909872685188</c:v>
                </c:pt>
                <c:pt idx="1428">
                  <c:v>43693.91333333333</c:v>
                </c:pt>
                <c:pt idx="1429">
                  <c:v>43693.916886574072</c:v>
                </c:pt>
                <c:pt idx="1430">
                  <c:v>43693.920312499999</c:v>
                </c:pt>
                <c:pt idx="1431">
                  <c:v>43693.923761574071</c:v>
                </c:pt>
                <c:pt idx="1432">
                  <c:v>43693.927245370367</c:v>
                </c:pt>
                <c:pt idx="1433">
                  <c:v>43693.930706018517</c:v>
                </c:pt>
                <c:pt idx="1434">
                  <c:v>43693.934178240743</c:v>
                </c:pt>
                <c:pt idx="1435">
                  <c:v>43693.937662037039</c:v>
                </c:pt>
                <c:pt idx="1436">
                  <c:v>43693.941122685188</c:v>
                </c:pt>
                <c:pt idx="1437">
                  <c:v>43693.944618055553</c:v>
                </c:pt>
                <c:pt idx="1438">
                  <c:v>43693.948067129626</c:v>
                </c:pt>
                <c:pt idx="1439">
                  <c:v>43693.951574074075</c:v>
                </c:pt>
                <c:pt idx="1440">
                  <c:v>43693.955011574071</c:v>
                </c:pt>
                <c:pt idx="1441">
                  <c:v>43693.958553240744</c:v>
                </c:pt>
                <c:pt idx="1442">
                  <c:v>43693.961967592593</c:v>
                </c:pt>
                <c:pt idx="1443">
                  <c:v>43693.965416666666</c:v>
                </c:pt>
                <c:pt idx="1444">
                  <c:v>43693.968888888892</c:v>
                </c:pt>
                <c:pt idx="1445">
                  <c:v>43693.972361111111</c:v>
                </c:pt>
                <c:pt idx="1446">
                  <c:v>43693.97583333333</c:v>
                </c:pt>
                <c:pt idx="1447">
                  <c:v>43693.979305555556</c:v>
                </c:pt>
                <c:pt idx="1448">
                  <c:v>43693.982777777775</c:v>
                </c:pt>
                <c:pt idx="1449">
                  <c:v>43693.986250000002</c:v>
                </c:pt>
                <c:pt idx="1450">
                  <c:v>43693.989733796298</c:v>
                </c:pt>
                <c:pt idx="1451">
                  <c:v>43693.993206018517</c:v>
                </c:pt>
                <c:pt idx="1452">
                  <c:v>43693.996678240743</c:v>
                </c:pt>
              </c:numCache>
            </c:numRef>
          </c:xVal>
          <c:yVal>
            <c:numRef>
              <c:f>'9&amp;10_reserves_and_prices'!$I$290:$I$1742</c:f>
              <c:numCache>
                <c:formatCode>_(* #,##0_);_(* \(#,##0\);_(* "-"??_);_(@_)</c:formatCode>
                <c:ptCount val="1453"/>
                <c:pt idx="0">
                  <c:v>6257.0068359375</c:v>
                </c:pt>
                <c:pt idx="1">
                  <c:v>6278.75</c:v>
                </c:pt>
                <c:pt idx="2">
                  <c:v>6216.2626953125</c:v>
                </c:pt>
                <c:pt idx="3">
                  <c:v>6252.8798828125</c:v>
                </c:pt>
                <c:pt idx="4">
                  <c:v>6284.98291015625</c:v>
                </c:pt>
                <c:pt idx="5">
                  <c:v>6466.662109375</c:v>
                </c:pt>
                <c:pt idx="6">
                  <c:v>6621.61279296875</c:v>
                </c:pt>
                <c:pt idx="7">
                  <c:v>6752.453125</c:v>
                </c:pt>
                <c:pt idx="8">
                  <c:v>6776.99951171875</c:v>
                </c:pt>
                <c:pt idx="9">
                  <c:v>6824.8701171875</c:v>
                </c:pt>
                <c:pt idx="10">
                  <c:v>6867.3759765625</c:v>
                </c:pt>
                <c:pt idx="11">
                  <c:v>6940.74609375</c:v>
                </c:pt>
                <c:pt idx="12">
                  <c:v>6976.4873046875</c:v>
                </c:pt>
                <c:pt idx="13">
                  <c:v>6915.9033203125</c:v>
                </c:pt>
                <c:pt idx="14">
                  <c:v>6945.125</c:v>
                </c:pt>
                <c:pt idx="15">
                  <c:v>6869.66796875</c:v>
                </c:pt>
                <c:pt idx="16">
                  <c:v>6827.43701171875</c:v>
                </c:pt>
                <c:pt idx="17">
                  <c:v>6974.294921875</c:v>
                </c:pt>
                <c:pt idx="18">
                  <c:v>6994.435546875</c:v>
                </c:pt>
                <c:pt idx="19">
                  <c:v>6995.900390625</c:v>
                </c:pt>
                <c:pt idx="20">
                  <c:v>6984.21240234375</c:v>
                </c:pt>
                <c:pt idx="21">
                  <c:v>6961.3349609375</c:v>
                </c:pt>
                <c:pt idx="22">
                  <c:v>7118.3095703125</c:v>
                </c:pt>
                <c:pt idx="23">
                  <c:v>7255.2998046875</c:v>
                </c:pt>
                <c:pt idx="24">
                  <c:v>7336.82080078125</c:v>
                </c:pt>
                <c:pt idx="25">
                  <c:v>7375.7099609375</c:v>
                </c:pt>
                <c:pt idx="26">
                  <c:v>7386.7353515625</c:v>
                </c:pt>
                <c:pt idx="27">
                  <c:v>7417.8046875</c:v>
                </c:pt>
                <c:pt idx="28">
                  <c:v>7456.03173828125</c:v>
                </c:pt>
                <c:pt idx="29">
                  <c:v>7554.52880859375</c:v>
                </c:pt>
                <c:pt idx="30">
                  <c:v>7602.0546875</c:v>
                </c:pt>
                <c:pt idx="31">
                  <c:v>7601.3251953125</c:v>
                </c:pt>
                <c:pt idx="32">
                  <c:v>7634.2333984375</c:v>
                </c:pt>
                <c:pt idx="33">
                  <c:v>7621.01318359375</c:v>
                </c:pt>
                <c:pt idx="34">
                  <c:v>7647.0849609375</c:v>
                </c:pt>
                <c:pt idx="35">
                  <c:v>7747.125</c:v>
                </c:pt>
                <c:pt idx="36">
                  <c:v>7810.0048828125</c:v>
                </c:pt>
                <c:pt idx="37">
                  <c:v>7644.9423828125</c:v>
                </c:pt>
                <c:pt idx="38">
                  <c:v>7628.630859375</c:v>
                </c:pt>
                <c:pt idx="39">
                  <c:v>7791.1279296875</c:v>
                </c:pt>
                <c:pt idx="40">
                  <c:v>7837.4814453125</c:v>
                </c:pt>
                <c:pt idx="41">
                  <c:v>7920.38818359375</c:v>
                </c:pt>
                <c:pt idx="42">
                  <c:v>7994.6533203125</c:v>
                </c:pt>
                <c:pt idx="43">
                  <c:v>8037.904296875</c:v>
                </c:pt>
                <c:pt idx="44">
                  <c:v>8078.9873046875</c:v>
                </c:pt>
                <c:pt idx="45">
                  <c:v>8023.19775390625</c:v>
                </c:pt>
                <c:pt idx="46">
                  <c:v>8019.08984375</c:v>
                </c:pt>
                <c:pt idx="47">
                  <c:v>8066.77001953125</c:v>
                </c:pt>
                <c:pt idx="48">
                  <c:v>8125.96630859375</c:v>
                </c:pt>
                <c:pt idx="49">
                  <c:v>8114.9384765625</c:v>
                </c:pt>
                <c:pt idx="50">
                  <c:v>8063.775390625</c:v>
                </c:pt>
                <c:pt idx="51">
                  <c:v>8102.93359375</c:v>
                </c:pt>
                <c:pt idx="52">
                  <c:v>8124.572265625</c:v>
                </c:pt>
                <c:pt idx="53">
                  <c:v>8142.5625</c:v>
                </c:pt>
                <c:pt idx="54">
                  <c:v>8206.30078125</c:v>
                </c:pt>
                <c:pt idx="55">
                  <c:v>8152.4130859375</c:v>
                </c:pt>
                <c:pt idx="56">
                  <c:v>8052.77294921875</c:v>
                </c:pt>
                <c:pt idx="57">
                  <c:v>8053.57421875</c:v>
                </c:pt>
                <c:pt idx="58">
                  <c:v>8074.2080078125</c:v>
                </c:pt>
                <c:pt idx="59">
                  <c:v>8111.7001953125</c:v>
                </c:pt>
                <c:pt idx="60">
                  <c:v>8075.76953125</c:v>
                </c:pt>
                <c:pt idx="61">
                  <c:v>7971.6103515625</c:v>
                </c:pt>
                <c:pt idx="62">
                  <c:v>7927.4091796875</c:v>
                </c:pt>
                <c:pt idx="63">
                  <c:v>7950.3359375</c:v>
                </c:pt>
                <c:pt idx="64">
                  <c:v>7832.91015625</c:v>
                </c:pt>
                <c:pt idx="65">
                  <c:v>7769.00537109375</c:v>
                </c:pt>
                <c:pt idx="66">
                  <c:v>7750.3310546875</c:v>
                </c:pt>
                <c:pt idx="67">
                  <c:v>7616.6337890625</c:v>
                </c:pt>
                <c:pt idx="68">
                  <c:v>7672.4931640625</c:v>
                </c:pt>
                <c:pt idx="69">
                  <c:v>7449.13818359375</c:v>
                </c:pt>
                <c:pt idx="70">
                  <c:v>7593.34619140625</c:v>
                </c:pt>
                <c:pt idx="71">
                  <c:v>7565.13916015625</c:v>
                </c:pt>
                <c:pt idx="72">
                  <c:v>7481.490234375</c:v>
                </c:pt>
                <c:pt idx="73">
                  <c:v>7368.1142578125</c:v>
                </c:pt>
                <c:pt idx="74">
                  <c:v>7303.99658203125</c:v>
                </c:pt>
                <c:pt idx="75">
                  <c:v>7274.85205078125</c:v>
                </c:pt>
                <c:pt idx="76">
                  <c:v>7195.83056640625</c:v>
                </c:pt>
                <c:pt idx="77">
                  <c:v>7083.623046875</c:v>
                </c:pt>
                <c:pt idx="78">
                  <c:v>7051.6396484375</c:v>
                </c:pt>
                <c:pt idx="79">
                  <c:v>7046.43798828125</c:v>
                </c:pt>
                <c:pt idx="80">
                  <c:v>7048.18994140625</c:v>
                </c:pt>
                <c:pt idx="81">
                  <c:v>6980.70458984375</c:v>
                </c:pt>
                <c:pt idx="82">
                  <c:v>6941.8359375</c:v>
                </c:pt>
                <c:pt idx="83">
                  <c:v>7037.97119140625</c:v>
                </c:pt>
                <c:pt idx="84">
                  <c:v>7322.2197265625</c:v>
                </c:pt>
                <c:pt idx="85">
                  <c:v>7066.68505859375</c:v>
                </c:pt>
                <c:pt idx="86">
                  <c:v>6975.36572265625</c:v>
                </c:pt>
                <c:pt idx="87">
                  <c:v>6912.23486328125</c:v>
                </c:pt>
                <c:pt idx="88">
                  <c:v>6899.36572265625</c:v>
                </c:pt>
                <c:pt idx="89">
                  <c:v>6866.64208984375</c:v>
                </c:pt>
                <c:pt idx="90">
                  <c:v>6832.7705078125</c:v>
                </c:pt>
                <c:pt idx="91">
                  <c:v>6816.130859375</c:v>
                </c:pt>
                <c:pt idx="92">
                  <c:v>6743.962890625</c:v>
                </c:pt>
                <c:pt idx="93">
                  <c:v>6711.1162109375</c:v>
                </c:pt>
                <c:pt idx="94">
                  <c:v>6768.3740234375</c:v>
                </c:pt>
                <c:pt idx="95">
                  <c:v>6834.9609375</c:v>
                </c:pt>
                <c:pt idx="96">
                  <c:v>6646.1533203125</c:v>
                </c:pt>
                <c:pt idx="97">
                  <c:v>6593.6015625</c:v>
                </c:pt>
                <c:pt idx="98">
                  <c:v>6500.85400390625</c:v>
                </c:pt>
                <c:pt idx="99">
                  <c:v>6514.2802734375</c:v>
                </c:pt>
                <c:pt idx="100">
                  <c:v>6503.556640625</c:v>
                </c:pt>
                <c:pt idx="101">
                  <c:v>6501.2275390625</c:v>
                </c:pt>
                <c:pt idx="102">
                  <c:v>6422.67578125</c:v>
                </c:pt>
                <c:pt idx="103">
                  <c:v>6409.525390625</c:v>
                </c:pt>
                <c:pt idx="104">
                  <c:v>6454.37451171875</c:v>
                </c:pt>
                <c:pt idx="105">
                  <c:v>6581.5419921875</c:v>
                </c:pt>
                <c:pt idx="106">
                  <c:v>6601.5966796875</c:v>
                </c:pt>
                <c:pt idx="107">
                  <c:v>6656.7646484375</c:v>
                </c:pt>
                <c:pt idx="108">
                  <c:v>6905.017578125</c:v>
                </c:pt>
                <c:pt idx="109">
                  <c:v>6982.3583984375</c:v>
                </c:pt>
                <c:pt idx="110">
                  <c:v>6735.54736328125</c:v>
                </c:pt>
                <c:pt idx="111">
                  <c:v>6657.66015625</c:v>
                </c:pt>
                <c:pt idx="112">
                  <c:v>6523.296875</c:v>
                </c:pt>
                <c:pt idx="113">
                  <c:v>6680.14306640625</c:v>
                </c:pt>
                <c:pt idx="114">
                  <c:v>6628.779296875</c:v>
                </c:pt>
                <c:pt idx="115">
                  <c:v>6563.60302734375</c:v>
                </c:pt>
                <c:pt idx="116">
                  <c:v>6487.3798828125</c:v>
                </c:pt>
                <c:pt idx="117">
                  <c:v>6389.572265625</c:v>
                </c:pt>
                <c:pt idx="118">
                  <c:v>6268.78125</c:v>
                </c:pt>
                <c:pt idx="119">
                  <c:v>6114.1943359375</c:v>
                </c:pt>
                <c:pt idx="120">
                  <c:v>5996.578125</c:v>
                </c:pt>
                <c:pt idx="121">
                  <c:v>5980.75732421875</c:v>
                </c:pt>
                <c:pt idx="122">
                  <c:v>5719.4267578125</c:v>
                </c:pt>
                <c:pt idx="123">
                  <c:v>5703.61376953125</c:v>
                </c:pt>
                <c:pt idx="124">
                  <c:v>5833.8251953125</c:v>
                </c:pt>
                <c:pt idx="125">
                  <c:v>5847.0048828125</c:v>
                </c:pt>
                <c:pt idx="126">
                  <c:v>5705.02783203125</c:v>
                </c:pt>
                <c:pt idx="127">
                  <c:v>5470.18701171875</c:v>
                </c:pt>
                <c:pt idx="128">
                  <c:v>5368.056640625</c:v>
                </c:pt>
                <c:pt idx="129">
                  <c:v>5302.05859375</c:v>
                </c:pt>
                <c:pt idx="130">
                  <c:v>5160.33740234375</c:v>
                </c:pt>
                <c:pt idx="131">
                  <c:v>5120.48828125</c:v>
                </c:pt>
                <c:pt idx="132">
                  <c:v>5194.73828125</c:v>
                </c:pt>
                <c:pt idx="133">
                  <c:v>4965.53369140625</c:v>
                </c:pt>
                <c:pt idx="134">
                  <c:v>4960.11279296875</c:v>
                </c:pt>
                <c:pt idx="135">
                  <c:v>4821.35302734375</c:v>
                </c:pt>
                <c:pt idx="136">
                  <c:v>4719.380859375</c:v>
                </c:pt>
                <c:pt idx="137">
                  <c:v>4527.61865234375</c:v>
                </c:pt>
                <c:pt idx="138">
                  <c:v>4415.0673828125</c:v>
                </c:pt>
                <c:pt idx="139">
                  <c:v>4357.0556640625</c:v>
                </c:pt>
                <c:pt idx="140">
                  <c:v>4269.5791015625</c:v>
                </c:pt>
                <c:pt idx="141">
                  <c:v>4137.470703125</c:v>
                </c:pt>
                <c:pt idx="142">
                  <c:v>4138.84814453125</c:v>
                </c:pt>
                <c:pt idx="143">
                  <c:v>4190.44921875</c:v>
                </c:pt>
                <c:pt idx="144">
                  <c:v>4087.294921875</c:v>
                </c:pt>
                <c:pt idx="145">
                  <c:v>4358.33837890625</c:v>
                </c:pt>
                <c:pt idx="146">
                  <c:v>4333.12109375</c:v>
                </c:pt>
                <c:pt idx="147">
                  <c:v>4216.6865234375</c:v>
                </c:pt>
                <c:pt idx="148">
                  <c:v>4155.50244140625</c:v>
                </c:pt>
                <c:pt idx="149">
                  <c:v>4093.65625</c:v>
                </c:pt>
                <c:pt idx="150">
                  <c:v>3986.80615234375</c:v>
                </c:pt>
                <c:pt idx="151">
                  <c:v>3836.68676757813</c:v>
                </c:pt>
                <c:pt idx="152">
                  <c:v>3712.9150390625</c:v>
                </c:pt>
                <c:pt idx="153">
                  <c:v>3584.8955078125</c:v>
                </c:pt>
                <c:pt idx="154">
                  <c:v>3491.06713867188</c:v>
                </c:pt>
                <c:pt idx="155">
                  <c:v>3379.62939453125</c:v>
                </c:pt>
                <c:pt idx="156">
                  <c:v>3347.12158203125</c:v>
                </c:pt>
                <c:pt idx="157">
                  <c:v>3364.93896484375</c:v>
                </c:pt>
                <c:pt idx="158">
                  <c:v>3247.3720703125</c:v>
                </c:pt>
                <c:pt idx="159">
                  <c:v>3130.955078125</c:v>
                </c:pt>
                <c:pt idx="160">
                  <c:v>3067.669921875</c:v>
                </c:pt>
                <c:pt idx="161">
                  <c:v>3065.9697265625</c:v>
                </c:pt>
                <c:pt idx="162">
                  <c:v>3073.6787109375</c:v>
                </c:pt>
                <c:pt idx="163">
                  <c:v>3015.90258789062</c:v>
                </c:pt>
                <c:pt idx="164">
                  <c:v>2900.6943359375</c:v>
                </c:pt>
                <c:pt idx="165">
                  <c:v>2846.9072265625</c:v>
                </c:pt>
                <c:pt idx="166">
                  <c:v>2888.04174804688</c:v>
                </c:pt>
                <c:pt idx="167">
                  <c:v>2906.84619140625</c:v>
                </c:pt>
                <c:pt idx="168">
                  <c:v>2852.94702148438</c:v>
                </c:pt>
                <c:pt idx="169">
                  <c:v>2855.3603515625</c:v>
                </c:pt>
                <c:pt idx="170">
                  <c:v>2854.18896484375</c:v>
                </c:pt>
                <c:pt idx="171">
                  <c:v>2873.26538085937</c:v>
                </c:pt>
                <c:pt idx="172">
                  <c:v>2818.37890625</c:v>
                </c:pt>
                <c:pt idx="173">
                  <c:v>2741.51708984375</c:v>
                </c:pt>
                <c:pt idx="174">
                  <c:v>2785.46240234375</c:v>
                </c:pt>
                <c:pt idx="175">
                  <c:v>2788.1513671875</c:v>
                </c:pt>
                <c:pt idx="176">
                  <c:v>2769.861328125</c:v>
                </c:pt>
                <c:pt idx="177">
                  <c:v>2779.55029296875</c:v>
                </c:pt>
                <c:pt idx="178">
                  <c:v>2787.84423828125</c:v>
                </c:pt>
                <c:pt idx="179">
                  <c:v>2651.00073242188</c:v>
                </c:pt>
                <c:pt idx="180">
                  <c:v>2641.681640625</c:v>
                </c:pt>
                <c:pt idx="181">
                  <c:v>2646.3125</c:v>
                </c:pt>
                <c:pt idx="182">
                  <c:v>2884.7080078125</c:v>
                </c:pt>
                <c:pt idx="183">
                  <c:v>2971.9189453125</c:v>
                </c:pt>
                <c:pt idx="184">
                  <c:v>2854.1279296875</c:v>
                </c:pt>
                <c:pt idx="185">
                  <c:v>2886.646484375</c:v>
                </c:pt>
                <c:pt idx="186">
                  <c:v>2887.412109375</c:v>
                </c:pt>
                <c:pt idx="187">
                  <c:v>2888.595703125</c:v>
                </c:pt>
                <c:pt idx="188">
                  <c:v>2857.873046875</c:v>
                </c:pt>
                <c:pt idx="189">
                  <c:v>2877.7958984375</c:v>
                </c:pt>
                <c:pt idx="190">
                  <c:v>2958.93432617187</c:v>
                </c:pt>
                <c:pt idx="191">
                  <c:v>2938.24462890625</c:v>
                </c:pt>
                <c:pt idx="192">
                  <c:v>2890.30419921875</c:v>
                </c:pt>
                <c:pt idx="193">
                  <c:v>2890.44970703125</c:v>
                </c:pt>
                <c:pt idx="194">
                  <c:v>3122.13403320313</c:v>
                </c:pt>
                <c:pt idx="195">
                  <c:v>3173.78515625</c:v>
                </c:pt>
                <c:pt idx="196">
                  <c:v>3157.83154296875</c:v>
                </c:pt>
                <c:pt idx="197">
                  <c:v>3174.99365234375</c:v>
                </c:pt>
                <c:pt idx="198">
                  <c:v>3111.98388671875</c:v>
                </c:pt>
                <c:pt idx="199">
                  <c:v>3064.7529296875</c:v>
                </c:pt>
                <c:pt idx="200">
                  <c:v>3084.75927734375</c:v>
                </c:pt>
                <c:pt idx="201">
                  <c:v>3084.5</c:v>
                </c:pt>
                <c:pt idx="202">
                  <c:v>3122.56298828125</c:v>
                </c:pt>
                <c:pt idx="203">
                  <c:v>3077.91064453125</c:v>
                </c:pt>
                <c:pt idx="204">
                  <c:v>3105.01806640625</c:v>
                </c:pt>
                <c:pt idx="205">
                  <c:v>3030.5390625</c:v>
                </c:pt>
                <c:pt idx="206">
                  <c:v>3075.32177734375</c:v>
                </c:pt>
                <c:pt idx="207">
                  <c:v>3228.0322265625</c:v>
                </c:pt>
                <c:pt idx="208">
                  <c:v>3338.646484375</c:v>
                </c:pt>
                <c:pt idx="209">
                  <c:v>3298.79614257813</c:v>
                </c:pt>
                <c:pt idx="210">
                  <c:v>3434.07592773438</c:v>
                </c:pt>
                <c:pt idx="211">
                  <c:v>3220.9794921875</c:v>
                </c:pt>
                <c:pt idx="212">
                  <c:v>3191.81689453125</c:v>
                </c:pt>
                <c:pt idx="213">
                  <c:v>3309.91552734375</c:v>
                </c:pt>
                <c:pt idx="214">
                  <c:v>3377.2119140625</c:v>
                </c:pt>
                <c:pt idx="215">
                  <c:v>3454.37426757813</c:v>
                </c:pt>
                <c:pt idx="216">
                  <c:v>3569.18701171875</c:v>
                </c:pt>
                <c:pt idx="217">
                  <c:v>3319.2255859375</c:v>
                </c:pt>
                <c:pt idx="218">
                  <c:v>3370.18310546875</c:v>
                </c:pt>
                <c:pt idx="219">
                  <c:v>3451.24560546875</c:v>
                </c:pt>
                <c:pt idx="220">
                  <c:v>3745.54833984375</c:v>
                </c:pt>
                <c:pt idx="221">
                  <c:v>3794.99194335937</c:v>
                </c:pt>
                <c:pt idx="222">
                  <c:v>3807.74975585937</c:v>
                </c:pt>
                <c:pt idx="223">
                  <c:v>3741.42919921875</c:v>
                </c:pt>
                <c:pt idx="224">
                  <c:v>3718.00927734375</c:v>
                </c:pt>
                <c:pt idx="225">
                  <c:v>3749.6259765625</c:v>
                </c:pt>
                <c:pt idx="226">
                  <c:v>3894.587890625</c:v>
                </c:pt>
                <c:pt idx="227">
                  <c:v>3900.42993164063</c:v>
                </c:pt>
                <c:pt idx="228">
                  <c:v>3820.85717773437</c:v>
                </c:pt>
                <c:pt idx="229">
                  <c:v>3835.8681640625</c:v>
                </c:pt>
                <c:pt idx="230">
                  <c:v>3904.7412109375</c:v>
                </c:pt>
                <c:pt idx="231">
                  <c:v>4003.14428710938</c:v>
                </c:pt>
                <c:pt idx="232">
                  <c:v>3886.46606445312</c:v>
                </c:pt>
                <c:pt idx="233">
                  <c:v>3771.142578125</c:v>
                </c:pt>
                <c:pt idx="234">
                  <c:v>3826.201171875</c:v>
                </c:pt>
                <c:pt idx="235">
                  <c:v>3751.74658203125</c:v>
                </c:pt>
                <c:pt idx="236">
                  <c:v>3641.44506835937</c:v>
                </c:pt>
                <c:pt idx="237">
                  <c:v>3688.31298828125</c:v>
                </c:pt>
                <c:pt idx="238">
                  <c:v>3764.27172851563</c:v>
                </c:pt>
                <c:pt idx="239">
                  <c:v>3766.5361328125</c:v>
                </c:pt>
                <c:pt idx="240">
                  <c:v>3937.037109375</c:v>
                </c:pt>
                <c:pt idx="241">
                  <c:v>3912.21362304687</c:v>
                </c:pt>
                <c:pt idx="242">
                  <c:v>3911.00024414063</c:v>
                </c:pt>
                <c:pt idx="243">
                  <c:v>3793.19653320313</c:v>
                </c:pt>
                <c:pt idx="244">
                  <c:v>3516.79052734375</c:v>
                </c:pt>
                <c:pt idx="245">
                  <c:v>3622.28857421875</c:v>
                </c:pt>
                <c:pt idx="246">
                  <c:v>3601.83642578125</c:v>
                </c:pt>
                <c:pt idx="247">
                  <c:v>3673.11767578125</c:v>
                </c:pt>
                <c:pt idx="248">
                  <c:v>3658.0185546875</c:v>
                </c:pt>
                <c:pt idx="249">
                  <c:v>3724.193359375</c:v>
                </c:pt>
                <c:pt idx="250">
                  <c:v>3845.51708984375</c:v>
                </c:pt>
                <c:pt idx="251">
                  <c:v>4025.97802734375</c:v>
                </c:pt>
                <c:pt idx="252">
                  <c:v>4022.42138671875</c:v>
                </c:pt>
                <c:pt idx="253">
                  <c:v>3957.03491210937</c:v>
                </c:pt>
                <c:pt idx="254">
                  <c:v>3869.74633789062</c:v>
                </c:pt>
                <c:pt idx="255">
                  <c:v>4019.4228515625</c:v>
                </c:pt>
                <c:pt idx="256">
                  <c:v>3979.17602539063</c:v>
                </c:pt>
                <c:pt idx="257">
                  <c:v>4007.71948242188</c:v>
                </c:pt>
                <c:pt idx="258">
                  <c:v>3952.14501953125</c:v>
                </c:pt>
                <c:pt idx="259">
                  <c:v>3966.65991210938</c:v>
                </c:pt>
                <c:pt idx="260">
                  <c:v>3979.55590820313</c:v>
                </c:pt>
                <c:pt idx="261">
                  <c:v>4109.4140625</c:v>
                </c:pt>
                <c:pt idx="262">
                  <c:v>4342.20751953125</c:v>
                </c:pt>
                <c:pt idx="263">
                  <c:v>4459.7255859375</c:v>
                </c:pt>
                <c:pt idx="264">
                  <c:v>4605.0361328125</c:v>
                </c:pt>
                <c:pt idx="265">
                  <c:v>4669.2822265625</c:v>
                </c:pt>
                <c:pt idx="266">
                  <c:v>5001.9091796875</c:v>
                </c:pt>
                <c:pt idx="267">
                  <c:v>5214.90625</c:v>
                </c:pt>
                <c:pt idx="268">
                  <c:v>5532.38232421875</c:v>
                </c:pt>
                <c:pt idx="269">
                  <c:v>5676.9921875</c:v>
                </c:pt>
                <c:pt idx="270">
                  <c:v>5713.7236328125</c:v>
                </c:pt>
                <c:pt idx="271">
                  <c:v>5831.97900390625</c:v>
                </c:pt>
                <c:pt idx="272">
                  <c:v>5961.2373046875</c:v>
                </c:pt>
                <c:pt idx="273">
                  <c:v>6093.51953125</c:v>
                </c:pt>
                <c:pt idx="274">
                  <c:v>6272.4052734375</c:v>
                </c:pt>
                <c:pt idx="275">
                  <c:v>6433.39306640625</c:v>
                </c:pt>
                <c:pt idx="276">
                  <c:v>6486.7607421875</c:v>
                </c:pt>
                <c:pt idx="277">
                  <c:v>6670.30810546875</c:v>
                </c:pt>
                <c:pt idx="278">
                  <c:v>6836.482421875</c:v>
                </c:pt>
                <c:pt idx="279">
                  <c:v>6825.978515625</c:v>
                </c:pt>
                <c:pt idx="280">
                  <c:v>6825.78125</c:v>
                </c:pt>
                <c:pt idx="281">
                  <c:v>6863.927734375</c:v>
                </c:pt>
                <c:pt idx="282">
                  <c:v>6850.380859375</c:v>
                </c:pt>
                <c:pt idx="283">
                  <c:v>6870.763671875</c:v>
                </c:pt>
                <c:pt idx="284">
                  <c:v>6882.787109375</c:v>
                </c:pt>
                <c:pt idx="285">
                  <c:v>6902.041015625</c:v>
                </c:pt>
                <c:pt idx="286">
                  <c:v>7357.396484375</c:v>
                </c:pt>
                <c:pt idx="287">
                  <c:v>7401.3662109375</c:v>
                </c:pt>
                <c:pt idx="288">
                  <c:v>7435.79931640625</c:v>
                </c:pt>
                <c:pt idx="289">
                  <c:v>7563.3671875</c:v>
                </c:pt>
                <c:pt idx="290">
                  <c:v>7723.5810546875</c:v>
                </c:pt>
                <c:pt idx="291">
                  <c:v>7844.37158203125</c:v>
                </c:pt>
                <c:pt idx="292">
                  <c:v>7801.896484375</c:v>
                </c:pt>
                <c:pt idx="293">
                  <c:v>7711.625</c:v>
                </c:pt>
                <c:pt idx="294">
                  <c:v>7856.32275390625</c:v>
                </c:pt>
                <c:pt idx="295">
                  <c:v>7969.75732421875</c:v>
                </c:pt>
                <c:pt idx="296">
                  <c:v>8135.689453125</c:v>
                </c:pt>
                <c:pt idx="297">
                  <c:v>8298.6826171875</c:v>
                </c:pt>
                <c:pt idx="298">
                  <c:v>8343.4306640625</c:v>
                </c:pt>
                <c:pt idx="299">
                  <c:v>8458.7119140625</c:v>
                </c:pt>
                <c:pt idx="300">
                  <c:v>8519.5361328125</c:v>
                </c:pt>
                <c:pt idx="301">
                  <c:v>8433.208984375</c:v>
                </c:pt>
                <c:pt idx="302">
                  <c:v>8496.201171875</c:v>
                </c:pt>
                <c:pt idx="303">
                  <c:v>8556.4384765625</c:v>
                </c:pt>
                <c:pt idx="304">
                  <c:v>8534.1171875</c:v>
                </c:pt>
                <c:pt idx="305">
                  <c:v>8514.15234375</c:v>
                </c:pt>
                <c:pt idx="306">
                  <c:v>8707.1318359375</c:v>
                </c:pt>
                <c:pt idx="307">
                  <c:v>8627.375</c:v>
                </c:pt>
                <c:pt idx="308">
                  <c:v>8644.6064453125</c:v>
                </c:pt>
                <c:pt idx="309">
                  <c:v>8773.6279296875</c:v>
                </c:pt>
                <c:pt idx="310">
                  <c:v>8793.0224609375</c:v>
                </c:pt>
                <c:pt idx="311">
                  <c:v>8967.8955078125</c:v>
                </c:pt>
                <c:pt idx="312">
                  <c:v>8980.560546875</c:v>
                </c:pt>
                <c:pt idx="313">
                  <c:v>9169.017578125</c:v>
                </c:pt>
                <c:pt idx="314">
                  <c:v>9078.626953125</c:v>
                </c:pt>
                <c:pt idx="315">
                  <c:v>9216.7578125</c:v>
                </c:pt>
                <c:pt idx="316">
                  <c:v>9238.451171875</c:v>
                </c:pt>
                <c:pt idx="317">
                  <c:v>9227.9521484375</c:v>
                </c:pt>
                <c:pt idx="318">
                  <c:v>8959.689453125</c:v>
                </c:pt>
                <c:pt idx="319">
                  <c:v>9091.2861328125</c:v>
                </c:pt>
                <c:pt idx="320">
                  <c:v>9098.330078125</c:v>
                </c:pt>
                <c:pt idx="321">
                  <c:v>9137.4169921875</c:v>
                </c:pt>
                <c:pt idx="322">
                  <c:v>9136.265625</c:v>
                </c:pt>
                <c:pt idx="323">
                  <c:v>9157.5068359375</c:v>
                </c:pt>
                <c:pt idx="324">
                  <c:v>9094.5361328125</c:v>
                </c:pt>
                <c:pt idx="325">
                  <c:v>9105.619140625</c:v>
                </c:pt>
                <c:pt idx="326">
                  <c:v>9080.6533203125</c:v>
                </c:pt>
                <c:pt idx="327">
                  <c:v>9100.6826171875</c:v>
                </c:pt>
                <c:pt idx="328">
                  <c:v>9295.1572265625</c:v>
                </c:pt>
                <c:pt idx="329">
                  <c:v>9314.890625</c:v>
                </c:pt>
                <c:pt idx="330">
                  <c:v>9258.177734375</c:v>
                </c:pt>
                <c:pt idx="331">
                  <c:v>9307.744140625</c:v>
                </c:pt>
                <c:pt idx="332">
                  <c:v>9237.08984375</c:v>
                </c:pt>
                <c:pt idx="333">
                  <c:v>9350.9921875</c:v>
                </c:pt>
                <c:pt idx="334">
                  <c:v>9235.1181640625</c:v>
                </c:pt>
                <c:pt idx="335">
                  <c:v>9233.853515625</c:v>
                </c:pt>
                <c:pt idx="336">
                  <c:v>9229.033203125</c:v>
                </c:pt>
                <c:pt idx="337">
                  <c:v>9144.673828125</c:v>
                </c:pt>
                <c:pt idx="338">
                  <c:v>9166.7470703125</c:v>
                </c:pt>
                <c:pt idx="339">
                  <c:v>9178.44921875</c:v>
                </c:pt>
                <c:pt idx="340">
                  <c:v>9084.03125</c:v>
                </c:pt>
                <c:pt idx="341">
                  <c:v>9112.5576171875</c:v>
                </c:pt>
                <c:pt idx="342">
                  <c:v>8949.2802734375</c:v>
                </c:pt>
                <c:pt idx="343">
                  <c:v>8900.875</c:v>
                </c:pt>
                <c:pt idx="344">
                  <c:v>8797.41015625</c:v>
                </c:pt>
                <c:pt idx="345">
                  <c:v>8586.9248046875</c:v>
                </c:pt>
                <c:pt idx="346">
                  <c:v>8619.1669921875</c:v>
                </c:pt>
                <c:pt idx="347">
                  <c:v>8614.4443359375</c:v>
                </c:pt>
                <c:pt idx="348">
                  <c:v>8481.8984375</c:v>
                </c:pt>
                <c:pt idx="349">
                  <c:v>8530.9111328125</c:v>
                </c:pt>
                <c:pt idx="350">
                  <c:v>8597.0537109375</c:v>
                </c:pt>
                <c:pt idx="351">
                  <c:v>8963.947265625</c:v>
                </c:pt>
                <c:pt idx="352">
                  <c:v>8875.9560546875</c:v>
                </c:pt>
                <c:pt idx="353">
                  <c:v>8627.802734375</c:v>
                </c:pt>
                <c:pt idx="354">
                  <c:v>8464.6416015625</c:v>
                </c:pt>
                <c:pt idx="355">
                  <c:v>8397.6591796875</c:v>
                </c:pt>
                <c:pt idx="356">
                  <c:v>8243.3359375</c:v>
                </c:pt>
                <c:pt idx="357">
                  <c:v>8092.95556640625</c:v>
                </c:pt>
                <c:pt idx="358">
                  <c:v>7946.5322265625</c:v>
                </c:pt>
                <c:pt idx="359">
                  <c:v>7821.52783203125</c:v>
                </c:pt>
                <c:pt idx="360">
                  <c:v>7810.05322265625</c:v>
                </c:pt>
                <c:pt idx="361">
                  <c:v>7739.0283203125</c:v>
                </c:pt>
                <c:pt idx="362">
                  <c:v>7552.64453125</c:v>
                </c:pt>
                <c:pt idx="363">
                  <c:v>7330.4609375</c:v>
                </c:pt>
                <c:pt idx="364">
                  <c:v>7176.7158203125</c:v>
                </c:pt>
                <c:pt idx="365">
                  <c:v>7012.3583984375</c:v>
                </c:pt>
                <c:pt idx="366">
                  <c:v>6875.091796875</c:v>
                </c:pt>
                <c:pt idx="367">
                  <c:v>6776.94580078125</c:v>
                </c:pt>
                <c:pt idx="368">
                  <c:v>6755.19873046875</c:v>
                </c:pt>
                <c:pt idx="369">
                  <c:v>6749.087890625</c:v>
                </c:pt>
                <c:pt idx="370">
                  <c:v>6701.64404296875</c:v>
                </c:pt>
                <c:pt idx="371">
                  <c:v>6646.65234375</c:v>
                </c:pt>
                <c:pt idx="372">
                  <c:v>6623.56494140625</c:v>
                </c:pt>
                <c:pt idx="373">
                  <c:v>6575.6181640625</c:v>
                </c:pt>
                <c:pt idx="374">
                  <c:v>6573.90087890625</c:v>
                </c:pt>
                <c:pt idx="375">
                  <c:v>6697.25390625</c:v>
                </c:pt>
                <c:pt idx="376">
                  <c:v>6708.7890625</c:v>
                </c:pt>
                <c:pt idx="377">
                  <c:v>6580.2568359375</c:v>
                </c:pt>
                <c:pt idx="378">
                  <c:v>6517.9609375</c:v>
                </c:pt>
                <c:pt idx="379">
                  <c:v>6470.33349609375</c:v>
                </c:pt>
                <c:pt idx="380">
                  <c:v>6401.859375</c:v>
                </c:pt>
                <c:pt idx="381">
                  <c:v>6295.806640625</c:v>
                </c:pt>
                <c:pt idx="382">
                  <c:v>6150.7177734375</c:v>
                </c:pt>
                <c:pt idx="383">
                  <c:v>6176.3955078125</c:v>
                </c:pt>
                <c:pt idx="384">
                  <c:v>6068.498046875</c:v>
                </c:pt>
                <c:pt idx="385">
                  <c:v>5929.85986328125</c:v>
                </c:pt>
                <c:pt idx="386">
                  <c:v>5843.81640625</c:v>
                </c:pt>
                <c:pt idx="387">
                  <c:v>5866.201171875</c:v>
                </c:pt>
                <c:pt idx="388">
                  <c:v>5597.60986328125</c:v>
                </c:pt>
                <c:pt idx="389">
                  <c:v>5610.7392578125</c:v>
                </c:pt>
                <c:pt idx="390">
                  <c:v>5675.0009765625</c:v>
                </c:pt>
                <c:pt idx="391">
                  <c:v>5696.1328125</c:v>
                </c:pt>
                <c:pt idx="392">
                  <c:v>5527.638671875</c:v>
                </c:pt>
                <c:pt idx="393">
                  <c:v>5530.01171875</c:v>
                </c:pt>
                <c:pt idx="394">
                  <c:v>5572.4541015625</c:v>
                </c:pt>
                <c:pt idx="395">
                  <c:v>5763.078125</c:v>
                </c:pt>
                <c:pt idx="396">
                  <c:v>5835.736328125</c:v>
                </c:pt>
                <c:pt idx="397">
                  <c:v>5941.412109375</c:v>
                </c:pt>
                <c:pt idx="398">
                  <c:v>6088.3349609375</c:v>
                </c:pt>
                <c:pt idx="399">
                  <c:v>6081.798828125</c:v>
                </c:pt>
                <c:pt idx="400">
                  <c:v>5919.88232421875</c:v>
                </c:pt>
                <c:pt idx="401">
                  <c:v>5731.4306640625</c:v>
                </c:pt>
                <c:pt idx="402">
                  <c:v>5763.93701171875</c:v>
                </c:pt>
                <c:pt idx="403">
                  <c:v>5640.21875</c:v>
                </c:pt>
                <c:pt idx="404">
                  <c:v>5472.54931640625</c:v>
                </c:pt>
                <c:pt idx="405">
                  <c:v>5512.064453125</c:v>
                </c:pt>
                <c:pt idx="406">
                  <c:v>5510.330078125</c:v>
                </c:pt>
                <c:pt idx="407">
                  <c:v>5353.24755859375</c:v>
                </c:pt>
                <c:pt idx="408">
                  <c:v>5243.0390625</c:v>
                </c:pt>
                <c:pt idx="409">
                  <c:v>5173.15234375</c:v>
                </c:pt>
                <c:pt idx="410">
                  <c:v>5207.458984375</c:v>
                </c:pt>
                <c:pt idx="411">
                  <c:v>4995.529296875</c:v>
                </c:pt>
                <c:pt idx="412">
                  <c:v>4899.0283203125</c:v>
                </c:pt>
                <c:pt idx="413">
                  <c:v>4808.87548828125</c:v>
                </c:pt>
                <c:pt idx="414">
                  <c:v>4630.171875</c:v>
                </c:pt>
                <c:pt idx="415">
                  <c:v>4630.4951171875</c:v>
                </c:pt>
                <c:pt idx="416">
                  <c:v>4526.5849609375</c:v>
                </c:pt>
                <c:pt idx="417">
                  <c:v>4393.40625</c:v>
                </c:pt>
                <c:pt idx="418">
                  <c:v>4390.986328125</c:v>
                </c:pt>
                <c:pt idx="419">
                  <c:v>4407.5107421875</c:v>
                </c:pt>
                <c:pt idx="420">
                  <c:v>4328.4375</c:v>
                </c:pt>
                <c:pt idx="421">
                  <c:v>4411.8681640625</c:v>
                </c:pt>
                <c:pt idx="422">
                  <c:v>4330.40283203125</c:v>
                </c:pt>
                <c:pt idx="423">
                  <c:v>4392.70458984375</c:v>
                </c:pt>
                <c:pt idx="424">
                  <c:v>4567.181640625</c:v>
                </c:pt>
                <c:pt idx="425">
                  <c:v>4570.5322265625</c:v>
                </c:pt>
                <c:pt idx="426">
                  <c:v>4475.9052734375</c:v>
                </c:pt>
                <c:pt idx="427">
                  <c:v>4428.177734375</c:v>
                </c:pt>
                <c:pt idx="428">
                  <c:v>4246.6455078125</c:v>
                </c:pt>
                <c:pt idx="429">
                  <c:v>4179.89306640625</c:v>
                </c:pt>
                <c:pt idx="430">
                  <c:v>4143.02783203125</c:v>
                </c:pt>
                <c:pt idx="431">
                  <c:v>4024.15478515625</c:v>
                </c:pt>
                <c:pt idx="432">
                  <c:v>4010.3623046875</c:v>
                </c:pt>
                <c:pt idx="433">
                  <c:v>4000.73315429687</c:v>
                </c:pt>
                <c:pt idx="434">
                  <c:v>3974.62841796875</c:v>
                </c:pt>
                <c:pt idx="435">
                  <c:v>3873.53564453125</c:v>
                </c:pt>
                <c:pt idx="436">
                  <c:v>4083.80053710938</c:v>
                </c:pt>
                <c:pt idx="437">
                  <c:v>4113.6904296875</c:v>
                </c:pt>
                <c:pt idx="438">
                  <c:v>4042.04760742187</c:v>
                </c:pt>
                <c:pt idx="439">
                  <c:v>4030.0771484375</c:v>
                </c:pt>
                <c:pt idx="440">
                  <c:v>4047.20166015625</c:v>
                </c:pt>
                <c:pt idx="441">
                  <c:v>4040.13330078125</c:v>
                </c:pt>
                <c:pt idx="442">
                  <c:v>3944.541015625</c:v>
                </c:pt>
                <c:pt idx="443">
                  <c:v>3817.349609375</c:v>
                </c:pt>
                <c:pt idx="444">
                  <c:v>3708.26635742187</c:v>
                </c:pt>
                <c:pt idx="445">
                  <c:v>3588.71069335937</c:v>
                </c:pt>
                <c:pt idx="446">
                  <c:v>3593.96142578125</c:v>
                </c:pt>
                <c:pt idx="447">
                  <c:v>3440.908203125</c:v>
                </c:pt>
                <c:pt idx="448">
                  <c:v>3415.0234375</c:v>
                </c:pt>
                <c:pt idx="449">
                  <c:v>3210.91040039063</c:v>
                </c:pt>
                <c:pt idx="450">
                  <c:v>3128.01196289063</c:v>
                </c:pt>
                <c:pt idx="451">
                  <c:v>3125.99853515625</c:v>
                </c:pt>
                <c:pt idx="452">
                  <c:v>3131.267578125</c:v>
                </c:pt>
                <c:pt idx="453">
                  <c:v>3118.61083984375</c:v>
                </c:pt>
                <c:pt idx="454">
                  <c:v>3018.8193359375</c:v>
                </c:pt>
                <c:pt idx="455">
                  <c:v>2894.21923828125</c:v>
                </c:pt>
                <c:pt idx="456">
                  <c:v>2758.35522460937</c:v>
                </c:pt>
                <c:pt idx="457">
                  <c:v>2745.7373046875</c:v>
                </c:pt>
                <c:pt idx="458">
                  <c:v>2844.44506835938</c:v>
                </c:pt>
                <c:pt idx="459">
                  <c:v>2715.23583984375</c:v>
                </c:pt>
                <c:pt idx="460">
                  <c:v>2901.990234375</c:v>
                </c:pt>
                <c:pt idx="461">
                  <c:v>2913.3544921875</c:v>
                </c:pt>
                <c:pt idx="462">
                  <c:v>2861.8935546875</c:v>
                </c:pt>
                <c:pt idx="463">
                  <c:v>2834.3603515625</c:v>
                </c:pt>
                <c:pt idx="464">
                  <c:v>2764.02685546875</c:v>
                </c:pt>
                <c:pt idx="465">
                  <c:v>2713.65771484375</c:v>
                </c:pt>
                <c:pt idx="466">
                  <c:v>2729.14428710938</c:v>
                </c:pt>
                <c:pt idx="467">
                  <c:v>2733.443359375</c:v>
                </c:pt>
                <c:pt idx="468">
                  <c:v>2588.79638671875</c:v>
                </c:pt>
                <c:pt idx="469">
                  <c:v>2590.802734375</c:v>
                </c:pt>
                <c:pt idx="470">
                  <c:v>2548.24047851563</c:v>
                </c:pt>
                <c:pt idx="471">
                  <c:v>2367.080078125</c:v>
                </c:pt>
                <c:pt idx="472">
                  <c:v>2312.01293945313</c:v>
                </c:pt>
                <c:pt idx="473">
                  <c:v>2278.28881835938</c:v>
                </c:pt>
                <c:pt idx="474">
                  <c:v>2195.90869140625</c:v>
                </c:pt>
                <c:pt idx="475">
                  <c:v>2051.4365234375</c:v>
                </c:pt>
                <c:pt idx="476">
                  <c:v>2140.2041015625</c:v>
                </c:pt>
                <c:pt idx="477">
                  <c:v>2244.30224609375</c:v>
                </c:pt>
                <c:pt idx="478">
                  <c:v>2185.41943359375</c:v>
                </c:pt>
                <c:pt idx="479">
                  <c:v>2263.87451171875</c:v>
                </c:pt>
                <c:pt idx="480">
                  <c:v>2346.05712890625</c:v>
                </c:pt>
                <c:pt idx="481">
                  <c:v>2396.42626953125</c:v>
                </c:pt>
                <c:pt idx="482">
                  <c:v>2517.40869140625</c:v>
                </c:pt>
                <c:pt idx="483">
                  <c:v>2510.501953125</c:v>
                </c:pt>
                <c:pt idx="484">
                  <c:v>2614.32421875</c:v>
                </c:pt>
                <c:pt idx="485">
                  <c:v>2625.73461914062</c:v>
                </c:pt>
                <c:pt idx="486">
                  <c:v>2848.31787109375</c:v>
                </c:pt>
                <c:pt idx="487">
                  <c:v>2834.962890625</c:v>
                </c:pt>
                <c:pt idx="488">
                  <c:v>2763.716796875</c:v>
                </c:pt>
                <c:pt idx="489">
                  <c:v>2732.32250976563</c:v>
                </c:pt>
                <c:pt idx="490">
                  <c:v>2681.31689453125</c:v>
                </c:pt>
                <c:pt idx="491">
                  <c:v>2718.87255859375</c:v>
                </c:pt>
                <c:pt idx="492">
                  <c:v>2628.41650390625</c:v>
                </c:pt>
                <c:pt idx="493">
                  <c:v>2778.65795898438</c:v>
                </c:pt>
                <c:pt idx="494">
                  <c:v>2751.8037109375</c:v>
                </c:pt>
                <c:pt idx="495">
                  <c:v>2750.962890625</c:v>
                </c:pt>
                <c:pt idx="496">
                  <c:v>2845.3291015625</c:v>
                </c:pt>
                <c:pt idx="497">
                  <c:v>3093.35522460938</c:v>
                </c:pt>
                <c:pt idx="498">
                  <c:v>3147.2099609375</c:v>
                </c:pt>
                <c:pt idx="499">
                  <c:v>3146.37744140625</c:v>
                </c:pt>
                <c:pt idx="500">
                  <c:v>3318.87060546875</c:v>
                </c:pt>
                <c:pt idx="501">
                  <c:v>3262.76513671875</c:v>
                </c:pt>
                <c:pt idx="502">
                  <c:v>3274.42919921875</c:v>
                </c:pt>
                <c:pt idx="503">
                  <c:v>3386.1435546875</c:v>
                </c:pt>
                <c:pt idx="504">
                  <c:v>3364.53588867188</c:v>
                </c:pt>
                <c:pt idx="505">
                  <c:v>3417.87329101562</c:v>
                </c:pt>
                <c:pt idx="506">
                  <c:v>3502.14404296875</c:v>
                </c:pt>
                <c:pt idx="507">
                  <c:v>3590.8017578125</c:v>
                </c:pt>
                <c:pt idx="508">
                  <c:v>3516.28515625</c:v>
                </c:pt>
                <c:pt idx="509">
                  <c:v>3730.0751953125</c:v>
                </c:pt>
                <c:pt idx="510">
                  <c:v>3844.08447265625</c:v>
                </c:pt>
                <c:pt idx="511">
                  <c:v>3744.2705078125</c:v>
                </c:pt>
                <c:pt idx="512">
                  <c:v>3757.80615234375</c:v>
                </c:pt>
                <c:pt idx="513">
                  <c:v>3741.12915039062</c:v>
                </c:pt>
                <c:pt idx="514">
                  <c:v>3901.89721679687</c:v>
                </c:pt>
                <c:pt idx="515">
                  <c:v>3863.05053710938</c:v>
                </c:pt>
                <c:pt idx="516">
                  <c:v>3929.13232421875</c:v>
                </c:pt>
                <c:pt idx="517">
                  <c:v>3930.49780273438</c:v>
                </c:pt>
                <c:pt idx="518">
                  <c:v>3764.849609375</c:v>
                </c:pt>
                <c:pt idx="519">
                  <c:v>3844.91552734375</c:v>
                </c:pt>
                <c:pt idx="520">
                  <c:v>3843.27587890625</c:v>
                </c:pt>
                <c:pt idx="521">
                  <c:v>3710.74633789063</c:v>
                </c:pt>
                <c:pt idx="522">
                  <c:v>3713.75048828125</c:v>
                </c:pt>
                <c:pt idx="523">
                  <c:v>3744.19189453125</c:v>
                </c:pt>
                <c:pt idx="524">
                  <c:v>3698.4892578125</c:v>
                </c:pt>
                <c:pt idx="525">
                  <c:v>3748.99951171875</c:v>
                </c:pt>
                <c:pt idx="526">
                  <c:v>3695.703125</c:v>
                </c:pt>
                <c:pt idx="527">
                  <c:v>3706.35205078125</c:v>
                </c:pt>
                <c:pt idx="528">
                  <c:v>3709.69873046875</c:v>
                </c:pt>
                <c:pt idx="529">
                  <c:v>3728.89624023437</c:v>
                </c:pt>
                <c:pt idx="530">
                  <c:v>3745.30297851563</c:v>
                </c:pt>
                <c:pt idx="531">
                  <c:v>3683.203125</c:v>
                </c:pt>
                <c:pt idx="532">
                  <c:v>3527.65283203125</c:v>
                </c:pt>
                <c:pt idx="533">
                  <c:v>3271.89599609375</c:v>
                </c:pt>
                <c:pt idx="534">
                  <c:v>3228.47192382812</c:v>
                </c:pt>
                <c:pt idx="535">
                  <c:v>3194.89501953125</c:v>
                </c:pt>
                <c:pt idx="536">
                  <c:v>3270.80224609375</c:v>
                </c:pt>
                <c:pt idx="537">
                  <c:v>3197.33056640625</c:v>
                </c:pt>
                <c:pt idx="538">
                  <c:v>3169.03369140625</c:v>
                </c:pt>
                <c:pt idx="539">
                  <c:v>3040.10400390625</c:v>
                </c:pt>
                <c:pt idx="540">
                  <c:v>3109.8056640625</c:v>
                </c:pt>
                <c:pt idx="541">
                  <c:v>3150.25512695312</c:v>
                </c:pt>
                <c:pt idx="542">
                  <c:v>3183.7783203125</c:v>
                </c:pt>
                <c:pt idx="543">
                  <c:v>3353.11572265625</c:v>
                </c:pt>
                <c:pt idx="544">
                  <c:v>3498.24169921875</c:v>
                </c:pt>
                <c:pt idx="545">
                  <c:v>3538.7705078125</c:v>
                </c:pt>
                <c:pt idx="546">
                  <c:v>3598.73681640625</c:v>
                </c:pt>
                <c:pt idx="547">
                  <c:v>3648.34838867188</c:v>
                </c:pt>
                <c:pt idx="548">
                  <c:v>3723.71435546875</c:v>
                </c:pt>
                <c:pt idx="549">
                  <c:v>3691.4267578125</c:v>
                </c:pt>
                <c:pt idx="550">
                  <c:v>3710.130859375</c:v>
                </c:pt>
                <c:pt idx="551">
                  <c:v>3745.568359375</c:v>
                </c:pt>
                <c:pt idx="552">
                  <c:v>3820.251953125</c:v>
                </c:pt>
                <c:pt idx="553">
                  <c:v>3918.85229492188</c:v>
                </c:pt>
                <c:pt idx="554">
                  <c:v>4031.126953125</c:v>
                </c:pt>
                <c:pt idx="555">
                  <c:v>4060.92895507812</c:v>
                </c:pt>
                <c:pt idx="556">
                  <c:v>4236.62158203125</c:v>
                </c:pt>
                <c:pt idx="557">
                  <c:v>4315.6650390625</c:v>
                </c:pt>
                <c:pt idx="558">
                  <c:v>4437.06201171875</c:v>
                </c:pt>
                <c:pt idx="559">
                  <c:v>4576.7880859375</c:v>
                </c:pt>
                <c:pt idx="560">
                  <c:v>4509.76025390625</c:v>
                </c:pt>
                <c:pt idx="561">
                  <c:v>4484.109375</c:v>
                </c:pt>
                <c:pt idx="562">
                  <c:v>4524.37109375</c:v>
                </c:pt>
                <c:pt idx="563">
                  <c:v>4561.78955078125</c:v>
                </c:pt>
                <c:pt idx="564">
                  <c:v>4700.51513671875</c:v>
                </c:pt>
                <c:pt idx="565">
                  <c:v>4851.4716796875</c:v>
                </c:pt>
                <c:pt idx="566">
                  <c:v>4870.599609375</c:v>
                </c:pt>
                <c:pt idx="567">
                  <c:v>5059.6904296875</c:v>
                </c:pt>
                <c:pt idx="568">
                  <c:v>5414.90673828125</c:v>
                </c:pt>
                <c:pt idx="569">
                  <c:v>5477.35888671875</c:v>
                </c:pt>
                <c:pt idx="570">
                  <c:v>5380.8017578125</c:v>
                </c:pt>
                <c:pt idx="571">
                  <c:v>5459.6318359375</c:v>
                </c:pt>
                <c:pt idx="572">
                  <c:v>5448.109375</c:v>
                </c:pt>
                <c:pt idx="573">
                  <c:v>5465.6142578125</c:v>
                </c:pt>
                <c:pt idx="574">
                  <c:v>5704.32666015625</c:v>
                </c:pt>
                <c:pt idx="575">
                  <c:v>5728.5244140625</c:v>
                </c:pt>
                <c:pt idx="576">
                  <c:v>5742.84912109375</c:v>
                </c:pt>
                <c:pt idx="577">
                  <c:v>5844.64794921875</c:v>
                </c:pt>
                <c:pt idx="578">
                  <c:v>5789.8076171875</c:v>
                </c:pt>
                <c:pt idx="579">
                  <c:v>5937.0849609375</c:v>
                </c:pt>
                <c:pt idx="580">
                  <c:v>6000.0537109375</c:v>
                </c:pt>
                <c:pt idx="581">
                  <c:v>6096.32080078125</c:v>
                </c:pt>
                <c:pt idx="582">
                  <c:v>5911.6728515625</c:v>
                </c:pt>
                <c:pt idx="583">
                  <c:v>5824.0849609375</c:v>
                </c:pt>
                <c:pt idx="584">
                  <c:v>5903.12890625</c:v>
                </c:pt>
                <c:pt idx="585">
                  <c:v>5846.51171875</c:v>
                </c:pt>
                <c:pt idx="586">
                  <c:v>5765.73583984375</c:v>
                </c:pt>
                <c:pt idx="587">
                  <c:v>5909.6923828125</c:v>
                </c:pt>
                <c:pt idx="588">
                  <c:v>6036.109375</c:v>
                </c:pt>
                <c:pt idx="589">
                  <c:v>6094.033203125</c:v>
                </c:pt>
                <c:pt idx="590">
                  <c:v>6135.97265625</c:v>
                </c:pt>
                <c:pt idx="591">
                  <c:v>6120.36669921875</c:v>
                </c:pt>
                <c:pt idx="592">
                  <c:v>6151.7392578125</c:v>
                </c:pt>
                <c:pt idx="593">
                  <c:v>6171.03564453125</c:v>
                </c:pt>
                <c:pt idx="594">
                  <c:v>6232.01708984375</c:v>
                </c:pt>
                <c:pt idx="595">
                  <c:v>6347.70703125</c:v>
                </c:pt>
                <c:pt idx="596">
                  <c:v>6349.31884765625</c:v>
                </c:pt>
                <c:pt idx="597">
                  <c:v>6379.4248046875</c:v>
                </c:pt>
                <c:pt idx="598">
                  <c:v>6376.642578125</c:v>
                </c:pt>
                <c:pt idx="599">
                  <c:v>6397.80078125</c:v>
                </c:pt>
                <c:pt idx="600">
                  <c:v>6486.40673828125</c:v>
                </c:pt>
                <c:pt idx="601">
                  <c:v>6536.13525390625</c:v>
                </c:pt>
                <c:pt idx="602">
                  <c:v>6654.42431640625</c:v>
                </c:pt>
                <c:pt idx="603">
                  <c:v>6547.203125</c:v>
                </c:pt>
                <c:pt idx="604">
                  <c:v>6490.97119140625</c:v>
                </c:pt>
                <c:pt idx="605">
                  <c:v>6423.267578125</c:v>
                </c:pt>
                <c:pt idx="606">
                  <c:v>6650.52685546875</c:v>
                </c:pt>
                <c:pt idx="607">
                  <c:v>6732.7021484375</c:v>
                </c:pt>
                <c:pt idx="608">
                  <c:v>6741.466796875</c:v>
                </c:pt>
                <c:pt idx="609">
                  <c:v>6710.1953125</c:v>
                </c:pt>
                <c:pt idx="610">
                  <c:v>6690.9599609375</c:v>
                </c:pt>
                <c:pt idx="611">
                  <c:v>6700.4970703125</c:v>
                </c:pt>
                <c:pt idx="612">
                  <c:v>6728.72021484375</c:v>
                </c:pt>
                <c:pt idx="613">
                  <c:v>6799.9189453125</c:v>
                </c:pt>
                <c:pt idx="614">
                  <c:v>6846.1162109375</c:v>
                </c:pt>
                <c:pt idx="615">
                  <c:v>6963.22802734375</c:v>
                </c:pt>
                <c:pt idx="616">
                  <c:v>6999.59912109375</c:v>
                </c:pt>
                <c:pt idx="617">
                  <c:v>6993.77392578125</c:v>
                </c:pt>
                <c:pt idx="618">
                  <c:v>7002.6982421875</c:v>
                </c:pt>
                <c:pt idx="619">
                  <c:v>7071.45849609375</c:v>
                </c:pt>
                <c:pt idx="620">
                  <c:v>7165.09912109375</c:v>
                </c:pt>
                <c:pt idx="621">
                  <c:v>7272.302734375</c:v>
                </c:pt>
                <c:pt idx="622">
                  <c:v>7331.46875</c:v>
                </c:pt>
                <c:pt idx="623">
                  <c:v>7347.2724609375</c:v>
                </c:pt>
                <c:pt idx="624">
                  <c:v>7345.18310546875</c:v>
                </c:pt>
                <c:pt idx="625">
                  <c:v>7147.09130859375</c:v>
                </c:pt>
                <c:pt idx="626">
                  <c:v>7077.759765625</c:v>
                </c:pt>
                <c:pt idx="627">
                  <c:v>7010.92578125</c:v>
                </c:pt>
                <c:pt idx="628">
                  <c:v>6954.42041015625</c:v>
                </c:pt>
                <c:pt idx="629">
                  <c:v>6941.91015625</c:v>
                </c:pt>
                <c:pt idx="630">
                  <c:v>6982.65771484375</c:v>
                </c:pt>
                <c:pt idx="631">
                  <c:v>6991.66015625</c:v>
                </c:pt>
                <c:pt idx="632">
                  <c:v>6909.30029296875</c:v>
                </c:pt>
                <c:pt idx="633">
                  <c:v>6985.01611328125</c:v>
                </c:pt>
                <c:pt idx="634">
                  <c:v>7042.814453125</c:v>
                </c:pt>
                <c:pt idx="635">
                  <c:v>7071.1123046875</c:v>
                </c:pt>
                <c:pt idx="636">
                  <c:v>7107.76953125</c:v>
                </c:pt>
                <c:pt idx="637">
                  <c:v>7171.96484375</c:v>
                </c:pt>
                <c:pt idx="638">
                  <c:v>7228.4033203125</c:v>
                </c:pt>
                <c:pt idx="639">
                  <c:v>7221.25732421875</c:v>
                </c:pt>
                <c:pt idx="640">
                  <c:v>7179.8671875</c:v>
                </c:pt>
                <c:pt idx="641">
                  <c:v>7175.3798828125</c:v>
                </c:pt>
                <c:pt idx="642">
                  <c:v>7221.189453125</c:v>
                </c:pt>
                <c:pt idx="643">
                  <c:v>7213.1484375</c:v>
                </c:pt>
                <c:pt idx="644">
                  <c:v>7234.4580078125</c:v>
                </c:pt>
                <c:pt idx="645">
                  <c:v>7349.0908203125</c:v>
                </c:pt>
                <c:pt idx="646">
                  <c:v>7297.685546875</c:v>
                </c:pt>
                <c:pt idx="647">
                  <c:v>7264.26171875</c:v>
                </c:pt>
                <c:pt idx="648">
                  <c:v>7111.291015625</c:v>
                </c:pt>
                <c:pt idx="649">
                  <c:v>7060.39306640625</c:v>
                </c:pt>
                <c:pt idx="650">
                  <c:v>6973.58740234375</c:v>
                </c:pt>
                <c:pt idx="651">
                  <c:v>6931.615234375</c:v>
                </c:pt>
                <c:pt idx="652">
                  <c:v>6921.89208984375</c:v>
                </c:pt>
                <c:pt idx="653">
                  <c:v>6656.681640625</c:v>
                </c:pt>
                <c:pt idx="654">
                  <c:v>6484.83837890625</c:v>
                </c:pt>
                <c:pt idx="655">
                  <c:v>6416.884765625</c:v>
                </c:pt>
                <c:pt idx="656">
                  <c:v>6451.6064453125</c:v>
                </c:pt>
                <c:pt idx="657">
                  <c:v>6519.3681640625</c:v>
                </c:pt>
                <c:pt idx="658">
                  <c:v>6499.80517578125</c:v>
                </c:pt>
                <c:pt idx="659">
                  <c:v>6486.8662109375</c:v>
                </c:pt>
                <c:pt idx="660">
                  <c:v>6528.95263671875</c:v>
                </c:pt>
                <c:pt idx="661">
                  <c:v>6704.3447265625</c:v>
                </c:pt>
                <c:pt idx="662">
                  <c:v>6703.2001953125</c:v>
                </c:pt>
                <c:pt idx="663">
                  <c:v>6583.31005859375</c:v>
                </c:pt>
                <c:pt idx="664">
                  <c:v>6521.1494140625</c:v>
                </c:pt>
                <c:pt idx="665">
                  <c:v>6459.728515625</c:v>
                </c:pt>
                <c:pt idx="666">
                  <c:v>6496.806640625</c:v>
                </c:pt>
                <c:pt idx="667">
                  <c:v>6556.576171875</c:v>
                </c:pt>
                <c:pt idx="668">
                  <c:v>6555.12939453125</c:v>
                </c:pt>
                <c:pt idx="669">
                  <c:v>6494.162109375</c:v>
                </c:pt>
                <c:pt idx="670">
                  <c:v>6492.27294921875</c:v>
                </c:pt>
                <c:pt idx="671">
                  <c:v>6510.00927734375</c:v>
                </c:pt>
                <c:pt idx="672">
                  <c:v>6694.4052734375</c:v>
                </c:pt>
                <c:pt idx="673">
                  <c:v>6727.25048828125</c:v>
                </c:pt>
                <c:pt idx="674">
                  <c:v>6640.521484375</c:v>
                </c:pt>
                <c:pt idx="675">
                  <c:v>6445.34375</c:v>
                </c:pt>
                <c:pt idx="676">
                  <c:v>6484.919921875</c:v>
                </c:pt>
                <c:pt idx="677">
                  <c:v>6453.48046875</c:v>
                </c:pt>
                <c:pt idx="678">
                  <c:v>6464.9482421875</c:v>
                </c:pt>
                <c:pt idx="679">
                  <c:v>6435.84912109375</c:v>
                </c:pt>
                <c:pt idx="680">
                  <c:v>6281.6953125</c:v>
                </c:pt>
                <c:pt idx="681">
                  <c:v>6518.1796875</c:v>
                </c:pt>
                <c:pt idx="682">
                  <c:v>6656.23974609375</c:v>
                </c:pt>
                <c:pt idx="683">
                  <c:v>6566.2578125</c:v>
                </c:pt>
                <c:pt idx="684">
                  <c:v>6589.1357421875</c:v>
                </c:pt>
                <c:pt idx="685">
                  <c:v>6681.53662109375</c:v>
                </c:pt>
                <c:pt idx="686">
                  <c:v>6637.5234375</c:v>
                </c:pt>
                <c:pt idx="687">
                  <c:v>6887.50732421875</c:v>
                </c:pt>
                <c:pt idx="688">
                  <c:v>6762.5361328125</c:v>
                </c:pt>
                <c:pt idx="689">
                  <c:v>6556.763671875</c:v>
                </c:pt>
                <c:pt idx="690">
                  <c:v>6488.27197265625</c:v>
                </c:pt>
                <c:pt idx="691">
                  <c:v>6453.796875</c:v>
                </c:pt>
                <c:pt idx="692">
                  <c:v>6310.85693359375</c:v>
                </c:pt>
                <c:pt idx="693">
                  <c:v>6274.9130859375</c:v>
                </c:pt>
                <c:pt idx="694">
                  <c:v>6266.6640625</c:v>
                </c:pt>
                <c:pt idx="695">
                  <c:v>6293.28076171875</c:v>
                </c:pt>
                <c:pt idx="696">
                  <c:v>6342.7275390625</c:v>
                </c:pt>
                <c:pt idx="697">
                  <c:v>6270.80078125</c:v>
                </c:pt>
                <c:pt idx="698">
                  <c:v>6255.4365234375</c:v>
                </c:pt>
                <c:pt idx="699">
                  <c:v>6380.830078125</c:v>
                </c:pt>
                <c:pt idx="700">
                  <c:v>6175.4482421875</c:v>
                </c:pt>
                <c:pt idx="701">
                  <c:v>5905.6103515625</c:v>
                </c:pt>
                <c:pt idx="702">
                  <c:v>5646.9296875</c:v>
                </c:pt>
                <c:pt idx="703">
                  <c:v>5527.58203125</c:v>
                </c:pt>
                <c:pt idx="704">
                  <c:v>5513.7158203125</c:v>
                </c:pt>
                <c:pt idx="705">
                  <c:v>5433.3818359375</c:v>
                </c:pt>
                <c:pt idx="706">
                  <c:v>5355.92578125</c:v>
                </c:pt>
                <c:pt idx="707">
                  <c:v>5130.041015625</c:v>
                </c:pt>
                <c:pt idx="708">
                  <c:v>5007.82470703125</c:v>
                </c:pt>
                <c:pt idx="709">
                  <c:v>4892.0751953125</c:v>
                </c:pt>
                <c:pt idx="710">
                  <c:v>4832.4580078125</c:v>
                </c:pt>
                <c:pt idx="711">
                  <c:v>4825.65576171875</c:v>
                </c:pt>
                <c:pt idx="712">
                  <c:v>4962.62255859375</c:v>
                </c:pt>
                <c:pt idx="713">
                  <c:v>5081.0146484375</c:v>
                </c:pt>
                <c:pt idx="714">
                  <c:v>5046.0732421875</c:v>
                </c:pt>
                <c:pt idx="715">
                  <c:v>4912.68017578125</c:v>
                </c:pt>
                <c:pt idx="716">
                  <c:v>4788.15576171875</c:v>
                </c:pt>
                <c:pt idx="717">
                  <c:v>4720.982421875</c:v>
                </c:pt>
                <c:pt idx="718">
                  <c:v>4591.6484375</c:v>
                </c:pt>
                <c:pt idx="719">
                  <c:v>4572.8828125</c:v>
                </c:pt>
                <c:pt idx="720">
                  <c:v>4594.45849609375</c:v>
                </c:pt>
                <c:pt idx="721">
                  <c:v>4573.6943359375</c:v>
                </c:pt>
                <c:pt idx="722">
                  <c:v>4556.708984375</c:v>
                </c:pt>
                <c:pt idx="723">
                  <c:v>4529.9423828125</c:v>
                </c:pt>
                <c:pt idx="724">
                  <c:v>4397.5478515625</c:v>
                </c:pt>
                <c:pt idx="725">
                  <c:v>4578.4833984375</c:v>
                </c:pt>
                <c:pt idx="726">
                  <c:v>4463.7578125</c:v>
                </c:pt>
                <c:pt idx="727">
                  <c:v>4446.4970703125</c:v>
                </c:pt>
                <c:pt idx="728">
                  <c:v>4385.04052734375</c:v>
                </c:pt>
                <c:pt idx="729">
                  <c:v>4518.6591796875</c:v>
                </c:pt>
                <c:pt idx="730">
                  <c:v>4394.845703125</c:v>
                </c:pt>
                <c:pt idx="731">
                  <c:v>4409.43017578125</c:v>
                </c:pt>
                <c:pt idx="732">
                  <c:v>4216.5810546875</c:v>
                </c:pt>
                <c:pt idx="733">
                  <c:v>4109.85205078125</c:v>
                </c:pt>
                <c:pt idx="734">
                  <c:v>4178.599609375</c:v>
                </c:pt>
                <c:pt idx="735">
                  <c:v>4215.21240234375</c:v>
                </c:pt>
                <c:pt idx="736">
                  <c:v>4108.0859375</c:v>
                </c:pt>
                <c:pt idx="737">
                  <c:v>3972.271484375</c:v>
                </c:pt>
                <c:pt idx="738">
                  <c:v>3822.30541992188</c:v>
                </c:pt>
                <c:pt idx="739">
                  <c:v>3780.962890625</c:v>
                </c:pt>
                <c:pt idx="740">
                  <c:v>3708.49829101562</c:v>
                </c:pt>
                <c:pt idx="741">
                  <c:v>3602.943359375</c:v>
                </c:pt>
                <c:pt idx="742">
                  <c:v>3606.951171875</c:v>
                </c:pt>
                <c:pt idx="743">
                  <c:v>3726.87109375</c:v>
                </c:pt>
                <c:pt idx="744">
                  <c:v>3823.7470703125</c:v>
                </c:pt>
                <c:pt idx="745">
                  <c:v>3740.0712890625</c:v>
                </c:pt>
                <c:pt idx="746">
                  <c:v>3594.482421875</c:v>
                </c:pt>
                <c:pt idx="747">
                  <c:v>3510.134765625</c:v>
                </c:pt>
                <c:pt idx="748">
                  <c:v>3565.0283203125</c:v>
                </c:pt>
                <c:pt idx="749">
                  <c:v>3467.48046875</c:v>
                </c:pt>
                <c:pt idx="750">
                  <c:v>3455.78076171875</c:v>
                </c:pt>
                <c:pt idx="751">
                  <c:v>3607.05810546875</c:v>
                </c:pt>
                <c:pt idx="752">
                  <c:v>3685.46899414062</c:v>
                </c:pt>
                <c:pt idx="753">
                  <c:v>3664.49877929687</c:v>
                </c:pt>
                <c:pt idx="754">
                  <c:v>3655.099609375</c:v>
                </c:pt>
                <c:pt idx="755">
                  <c:v>3651.65600585938</c:v>
                </c:pt>
                <c:pt idx="756">
                  <c:v>3547.9921875</c:v>
                </c:pt>
                <c:pt idx="757">
                  <c:v>3564.04443359375</c:v>
                </c:pt>
                <c:pt idx="758">
                  <c:v>3501.01879882813</c:v>
                </c:pt>
                <c:pt idx="759">
                  <c:v>3455.60107421875</c:v>
                </c:pt>
                <c:pt idx="760">
                  <c:v>3397.14892578125</c:v>
                </c:pt>
                <c:pt idx="761">
                  <c:v>3438.7900390625</c:v>
                </c:pt>
                <c:pt idx="762">
                  <c:v>3425.134765625</c:v>
                </c:pt>
                <c:pt idx="763">
                  <c:v>3418.81396484375</c:v>
                </c:pt>
                <c:pt idx="764">
                  <c:v>3303.41235351562</c:v>
                </c:pt>
                <c:pt idx="765">
                  <c:v>3322.7216796875</c:v>
                </c:pt>
                <c:pt idx="766">
                  <c:v>3277.2255859375</c:v>
                </c:pt>
                <c:pt idx="767">
                  <c:v>3134.08374023438</c:v>
                </c:pt>
                <c:pt idx="768">
                  <c:v>3102.91381835938</c:v>
                </c:pt>
                <c:pt idx="769">
                  <c:v>3115.61962890625</c:v>
                </c:pt>
                <c:pt idx="770">
                  <c:v>3106.26171875</c:v>
                </c:pt>
                <c:pt idx="771">
                  <c:v>3046.7060546875</c:v>
                </c:pt>
                <c:pt idx="772">
                  <c:v>3019.341796875</c:v>
                </c:pt>
                <c:pt idx="773">
                  <c:v>3022.751953125</c:v>
                </c:pt>
                <c:pt idx="774">
                  <c:v>3069.9482421875</c:v>
                </c:pt>
                <c:pt idx="775">
                  <c:v>3043.31298828125</c:v>
                </c:pt>
                <c:pt idx="776">
                  <c:v>3039.55395507813</c:v>
                </c:pt>
                <c:pt idx="777">
                  <c:v>2992.82373046875</c:v>
                </c:pt>
                <c:pt idx="778">
                  <c:v>3035.7158203125</c:v>
                </c:pt>
                <c:pt idx="779">
                  <c:v>2960.25634765625</c:v>
                </c:pt>
                <c:pt idx="780">
                  <c:v>2965.86694335938</c:v>
                </c:pt>
                <c:pt idx="781">
                  <c:v>2935.64965820313</c:v>
                </c:pt>
                <c:pt idx="782">
                  <c:v>2909.10595703125</c:v>
                </c:pt>
                <c:pt idx="783">
                  <c:v>2859.15209960937</c:v>
                </c:pt>
                <c:pt idx="784">
                  <c:v>2869.966796875</c:v>
                </c:pt>
                <c:pt idx="785">
                  <c:v>2983.32885742188</c:v>
                </c:pt>
                <c:pt idx="786">
                  <c:v>2992.14331054688</c:v>
                </c:pt>
                <c:pt idx="787">
                  <c:v>2845.22631835938</c:v>
                </c:pt>
                <c:pt idx="788">
                  <c:v>2798.8642578125</c:v>
                </c:pt>
                <c:pt idx="789">
                  <c:v>2794.64135742188</c:v>
                </c:pt>
                <c:pt idx="790">
                  <c:v>2773.51147460937</c:v>
                </c:pt>
                <c:pt idx="791">
                  <c:v>2777.22509765625</c:v>
                </c:pt>
                <c:pt idx="792">
                  <c:v>2791.17700195313</c:v>
                </c:pt>
                <c:pt idx="793">
                  <c:v>2749.70947265625</c:v>
                </c:pt>
                <c:pt idx="794">
                  <c:v>2733.61669921875</c:v>
                </c:pt>
                <c:pt idx="795">
                  <c:v>2737.11376953125</c:v>
                </c:pt>
                <c:pt idx="796">
                  <c:v>2775.30322265625</c:v>
                </c:pt>
                <c:pt idx="797">
                  <c:v>2846.17138671875</c:v>
                </c:pt>
                <c:pt idx="798">
                  <c:v>3014.3876953125</c:v>
                </c:pt>
                <c:pt idx="799">
                  <c:v>3137.48876953125</c:v>
                </c:pt>
                <c:pt idx="800">
                  <c:v>3276.3154296875</c:v>
                </c:pt>
                <c:pt idx="801">
                  <c:v>3238.9873046875</c:v>
                </c:pt>
                <c:pt idx="802">
                  <c:v>3172.60205078125</c:v>
                </c:pt>
                <c:pt idx="803">
                  <c:v>3163.76928710938</c:v>
                </c:pt>
                <c:pt idx="804">
                  <c:v>3244.43115234375</c:v>
                </c:pt>
                <c:pt idx="805">
                  <c:v>3437.02026367188</c:v>
                </c:pt>
                <c:pt idx="806">
                  <c:v>3484.921875</c:v>
                </c:pt>
                <c:pt idx="807">
                  <c:v>3546.248046875</c:v>
                </c:pt>
                <c:pt idx="808">
                  <c:v>3836.6708984375</c:v>
                </c:pt>
                <c:pt idx="809">
                  <c:v>4112.2333984375</c:v>
                </c:pt>
                <c:pt idx="810">
                  <c:v>4025.85400390625</c:v>
                </c:pt>
                <c:pt idx="811">
                  <c:v>3567.42724609375</c:v>
                </c:pt>
                <c:pt idx="812">
                  <c:v>3580.89697265625</c:v>
                </c:pt>
                <c:pt idx="813">
                  <c:v>3525.66357421875</c:v>
                </c:pt>
                <c:pt idx="814">
                  <c:v>3675.83154296875</c:v>
                </c:pt>
                <c:pt idx="815">
                  <c:v>3720.56640625</c:v>
                </c:pt>
                <c:pt idx="816">
                  <c:v>3675.109375</c:v>
                </c:pt>
                <c:pt idx="817">
                  <c:v>3616.04736328125</c:v>
                </c:pt>
                <c:pt idx="818">
                  <c:v>3703.21240234375</c:v>
                </c:pt>
                <c:pt idx="819">
                  <c:v>3675.8310546875</c:v>
                </c:pt>
                <c:pt idx="820">
                  <c:v>3623.55151367188</c:v>
                </c:pt>
                <c:pt idx="821">
                  <c:v>3607.83544921875</c:v>
                </c:pt>
                <c:pt idx="822">
                  <c:v>3519.62939453125</c:v>
                </c:pt>
                <c:pt idx="823">
                  <c:v>3390.49169921875</c:v>
                </c:pt>
                <c:pt idx="824">
                  <c:v>3499.25463867188</c:v>
                </c:pt>
                <c:pt idx="825">
                  <c:v>3532.9345703125</c:v>
                </c:pt>
                <c:pt idx="826">
                  <c:v>3497.71484375</c:v>
                </c:pt>
                <c:pt idx="827">
                  <c:v>3299.97705078125</c:v>
                </c:pt>
                <c:pt idx="828">
                  <c:v>3137.2080078125</c:v>
                </c:pt>
                <c:pt idx="829">
                  <c:v>3210.29711914062</c:v>
                </c:pt>
                <c:pt idx="830">
                  <c:v>3262.98681640625</c:v>
                </c:pt>
                <c:pt idx="831">
                  <c:v>3447.892578125</c:v>
                </c:pt>
                <c:pt idx="832">
                  <c:v>3505.15283203125</c:v>
                </c:pt>
                <c:pt idx="833">
                  <c:v>3516.20483398438</c:v>
                </c:pt>
                <c:pt idx="834">
                  <c:v>3622.39282226562</c:v>
                </c:pt>
                <c:pt idx="835">
                  <c:v>3717.71484375</c:v>
                </c:pt>
                <c:pt idx="836">
                  <c:v>3766.3837890625</c:v>
                </c:pt>
                <c:pt idx="837">
                  <c:v>4066.2607421875</c:v>
                </c:pt>
                <c:pt idx="838">
                  <c:v>3922.19848632813</c:v>
                </c:pt>
                <c:pt idx="839">
                  <c:v>4004.66015625</c:v>
                </c:pt>
                <c:pt idx="840">
                  <c:v>3990.1796875</c:v>
                </c:pt>
                <c:pt idx="841">
                  <c:v>4045.51513671875</c:v>
                </c:pt>
                <c:pt idx="842">
                  <c:v>4128.56396484375</c:v>
                </c:pt>
                <c:pt idx="843">
                  <c:v>4209.259765625</c:v>
                </c:pt>
                <c:pt idx="844">
                  <c:v>4253.92626953125</c:v>
                </c:pt>
                <c:pt idx="845">
                  <c:v>4283.16259765625</c:v>
                </c:pt>
                <c:pt idx="846">
                  <c:v>4391.373046875</c:v>
                </c:pt>
                <c:pt idx="847">
                  <c:v>4433.779296875</c:v>
                </c:pt>
                <c:pt idx="848">
                  <c:v>4431.9072265625</c:v>
                </c:pt>
                <c:pt idx="849">
                  <c:v>4562.3564453125</c:v>
                </c:pt>
                <c:pt idx="850">
                  <c:v>4564.19580078125</c:v>
                </c:pt>
                <c:pt idx="851">
                  <c:v>4584.0869140625</c:v>
                </c:pt>
                <c:pt idx="852">
                  <c:v>4694.46875</c:v>
                </c:pt>
                <c:pt idx="853">
                  <c:v>4911.68798828125</c:v>
                </c:pt>
                <c:pt idx="854">
                  <c:v>4992.03125</c:v>
                </c:pt>
                <c:pt idx="855">
                  <c:v>5225.77099609375</c:v>
                </c:pt>
                <c:pt idx="856">
                  <c:v>5297.3408203125</c:v>
                </c:pt>
                <c:pt idx="857">
                  <c:v>5299.3369140625</c:v>
                </c:pt>
                <c:pt idx="858">
                  <c:v>5376.712890625</c:v>
                </c:pt>
                <c:pt idx="859">
                  <c:v>5398.0458984375</c:v>
                </c:pt>
                <c:pt idx="860">
                  <c:v>5472.888671875</c:v>
                </c:pt>
                <c:pt idx="861">
                  <c:v>5569.7421875</c:v>
                </c:pt>
                <c:pt idx="862">
                  <c:v>5712.3779296875</c:v>
                </c:pt>
                <c:pt idx="863">
                  <c:v>5795.9443359375</c:v>
                </c:pt>
                <c:pt idx="864">
                  <c:v>5757.2548828125</c:v>
                </c:pt>
                <c:pt idx="865">
                  <c:v>5984.5205078125</c:v>
                </c:pt>
                <c:pt idx="866">
                  <c:v>6060.216796875</c:v>
                </c:pt>
                <c:pt idx="867">
                  <c:v>6251.08203125</c:v>
                </c:pt>
                <c:pt idx="868">
                  <c:v>6379.4814453125</c:v>
                </c:pt>
                <c:pt idx="869">
                  <c:v>6371.2705078125</c:v>
                </c:pt>
                <c:pt idx="870">
                  <c:v>6363.203125</c:v>
                </c:pt>
                <c:pt idx="871">
                  <c:v>6408.041015625</c:v>
                </c:pt>
                <c:pt idx="872">
                  <c:v>6281.2158203125</c:v>
                </c:pt>
                <c:pt idx="873">
                  <c:v>6256.2978515625</c:v>
                </c:pt>
                <c:pt idx="874">
                  <c:v>6207.4189453125</c:v>
                </c:pt>
                <c:pt idx="875">
                  <c:v>5930.48828125</c:v>
                </c:pt>
                <c:pt idx="876">
                  <c:v>6010.51171875</c:v>
                </c:pt>
                <c:pt idx="877">
                  <c:v>6002.7177734375</c:v>
                </c:pt>
                <c:pt idx="878">
                  <c:v>6082.86328125</c:v>
                </c:pt>
                <c:pt idx="879">
                  <c:v>6396.37060546875</c:v>
                </c:pt>
                <c:pt idx="880">
                  <c:v>6484.8759765625</c:v>
                </c:pt>
                <c:pt idx="881">
                  <c:v>6326.3564453125</c:v>
                </c:pt>
                <c:pt idx="882">
                  <c:v>6374.1728515625</c:v>
                </c:pt>
                <c:pt idx="883">
                  <c:v>6512.93408203125</c:v>
                </c:pt>
                <c:pt idx="884">
                  <c:v>6614.693359375</c:v>
                </c:pt>
                <c:pt idx="885">
                  <c:v>6662.23779296875</c:v>
                </c:pt>
                <c:pt idx="886">
                  <c:v>6643.94970703125</c:v>
                </c:pt>
                <c:pt idx="887">
                  <c:v>6646.328125</c:v>
                </c:pt>
                <c:pt idx="888">
                  <c:v>6737.9833984375</c:v>
                </c:pt>
                <c:pt idx="889">
                  <c:v>6731.86669921875</c:v>
                </c:pt>
                <c:pt idx="890">
                  <c:v>6781.8369140625</c:v>
                </c:pt>
                <c:pt idx="891">
                  <c:v>6766.88671875</c:v>
                </c:pt>
                <c:pt idx="892">
                  <c:v>6874.2626953125</c:v>
                </c:pt>
                <c:pt idx="893">
                  <c:v>6935.4775390625</c:v>
                </c:pt>
                <c:pt idx="894">
                  <c:v>6899.84765625</c:v>
                </c:pt>
                <c:pt idx="895">
                  <c:v>6954.66259765625</c:v>
                </c:pt>
                <c:pt idx="896">
                  <c:v>6977.4150390625</c:v>
                </c:pt>
                <c:pt idx="897">
                  <c:v>7001.08984375</c:v>
                </c:pt>
                <c:pt idx="898">
                  <c:v>7075.5068359375</c:v>
                </c:pt>
                <c:pt idx="899">
                  <c:v>7130.14208984375</c:v>
                </c:pt>
                <c:pt idx="900">
                  <c:v>7172.80224609375</c:v>
                </c:pt>
                <c:pt idx="901">
                  <c:v>7187.4033203125</c:v>
                </c:pt>
                <c:pt idx="902">
                  <c:v>7226.36767578125</c:v>
                </c:pt>
                <c:pt idx="903">
                  <c:v>7360.435546875</c:v>
                </c:pt>
                <c:pt idx="904">
                  <c:v>7521.763671875</c:v>
                </c:pt>
                <c:pt idx="905">
                  <c:v>7556.77978515625</c:v>
                </c:pt>
                <c:pt idx="906">
                  <c:v>7577.78759765625</c:v>
                </c:pt>
                <c:pt idx="907">
                  <c:v>7509.58837890625</c:v>
                </c:pt>
                <c:pt idx="908">
                  <c:v>7547.759765625</c:v>
                </c:pt>
                <c:pt idx="909">
                  <c:v>7670.5205078125</c:v>
                </c:pt>
                <c:pt idx="910">
                  <c:v>7667.1171875</c:v>
                </c:pt>
                <c:pt idx="911">
                  <c:v>7583.0185546875</c:v>
                </c:pt>
                <c:pt idx="912">
                  <c:v>7633.8564453125</c:v>
                </c:pt>
                <c:pt idx="913">
                  <c:v>7615.4833984375</c:v>
                </c:pt>
                <c:pt idx="914">
                  <c:v>7599.2275390625</c:v>
                </c:pt>
                <c:pt idx="915">
                  <c:v>7603.60498046875</c:v>
                </c:pt>
                <c:pt idx="916">
                  <c:v>7649.81103515625</c:v>
                </c:pt>
                <c:pt idx="917">
                  <c:v>7644.97998046875</c:v>
                </c:pt>
                <c:pt idx="918">
                  <c:v>7536.9013671875</c:v>
                </c:pt>
                <c:pt idx="919">
                  <c:v>7460.0029296875</c:v>
                </c:pt>
                <c:pt idx="920">
                  <c:v>7395.30859375</c:v>
                </c:pt>
                <c:pt idx="921">
                  <c:v>7324.40625</c:v>
                </c:pt>
                <c:pt idx="922">
                  <c:v>7300.4208984375</c:v>
                </c:pt>
                <c:pt idx="923">
                  <c:v>7188.5576171875</c:v>
                </c:pt>
                <c:pt idx="924">
                  <c:v>7155.50537109375</c:v>
                </c:pt>
                <c:pt idx="925">
                  <c:v>7080.744140625</c:v>
                </c:pt>
                <c:pt idx="926">
                  <c:v>7047.740234375</c:v>
                </c:pt>
                <c:pt idx="927">
                  <c:v>6988.52783203125</c:v>
                </c:pt>
                <c:pt idx="928">
                  <c:v>6915.77587890625</c:v>
                </c:pt>
                <c:pt idx="929">
                  <c:v>6849.92822265625</c:v>
                </c:pt>
                <c:pt idx="930">
                  <c:v>6828.50634765625</c:v>
                </c:pt>
                <c:pt idx="931">
                  <c:v>6720.7392578125</c:v>
                </c:pt>
                <c:pt idx="932">
                  <c:v>6666.9638671875</c:v>
                </c:pt>
                <c:pt idx="933">
                  <c:v>6560.4140625</c:v>
                </c:pt>
                <c:pt idx="934">
                  <c:v>6620.470703125</c:v>
                </c:pt>
                <c:pt idx="935">
                  <c:v>6581.150390625</c:v>
                </c:pt>
                <c:pt idx="936">
                  <c:v>6512.68359375</c:v>
                </c:pt>
                <c:pt idx="937">
                  <c:v>6328.630859375</c:v>
                </c:pt>
                <c:pt idx="938">
                  <c:v>6315.44873046875</c:v>
                </c:pt>
                <c:pt idx="939">
                  <c:v>6312.310546875</c:v>
                </c:pt>
                <c:pt idx="940">
                  <c:v>6213.26953125</c:v>
                </c:pt>
                <c:pt idx="941">
                  <c:v>6144.66357421875</c:v>
                </c:pt>
                <c:pt idx="942">
                  <c:v>6152.4072265625</c:v>
                </c:pt>
                <c:pt idx="943">
                  <c:v>5990.8583984375</c:v>
                </c:pt>
                <c:pt idx="944">
                  <c:v>5929.2568359375</c:v>
                </c:pt>
                <c:pt idx="945">
                  <c:v>5932.34423828125</c:v>
                </c:pt>
                <c:pt idx="946">
                  <c:v>5926.7890625</c:v>
                </c:pt>
                <c:pt idx="947">
                  <c:v>5823.9697265625</c:v>
                </c:pt>
                <c:pt idx="948">
                  <c:v>5726.90283203125</c:v>
                </c:pt>
                <c:pt idx="949">
                  <c:v>5711.8623046875</c:v>
                </c:pt>
                <c:pt idx="950">
                  <c:v>5707.1416015625</c:v>
                </c:pt>
                <c:pt idx="951">
                  <c:v>5769.720703125</c:v>
                </c:pt>
                <c:pt idx="952">
                  <c:v>5748.94921875</c:v>
                </c:pt>
                <c:pt idx="953">
                  <c:v>5785.08837890625</c:v>
                </c:pt>
                <c:pt idx="954">
                  <c:v>5710.27978515625</c:v>
                </c:pt>
                <c:pt idx="955">
                  <c:v>5511.0439453125</c:v>
                </c:pt>
                <c:pt idx="956">
                  <c:v>5613.2021484375</c:v>
                </c:pt>
                <c:pt idx="957">
                  <c:v>5660.64208984375</c:v>
                </c:pt>
                <c:pt idx="958">
                  <c:v>5613.412109375</c:v>
                </c:pt>
                <c:pt idx="959">
                  <c:v>5650.1943359375</c:v>
                </c:pt>
                <c:pt idx="960">
                  <c:v>5642.52734375</c:v>
                </c:pt>
                <c:pt idx="961">
                  <c:v>5505.8681640625</c:v>
                </c:pt>
                <c:pt idx="962">
                  <c:v>5518.1611328125</c:v>
                </c:pt>
                <c:pt idx="963">
                  <c:v>5410.12451171875</c:v>
                </c:pt>
                <c:pt idx="964">
                  <c:v>5509.84814453125</c:v>
                </c:pt>
                <c:pt idx="965">
                  <c:v>5593.22802734375</c:v>
                </c:pt>
                <c:pt idx="966">
                  <c:v>5490.77197265625</c:v>
                </c:pt>
                <c:pt idx="967">
                  <c:v>5575.23388671875</c:v>
                </c:pt>
                <c:pt idx="968">
                  <c:v>5506.09912109375</c:v>
                </c:pt>
                <c:pt idx="969">
                  <c:v>5520.49267578125</c:v>
                </c:pt>
                <c:pt idx="970">
                  <c:v>5475.94384765625</c:v>
                </c:pt>
                <c:pt idx="971">
                  <c:v>5442.1591796875</c:v>
                </c:pt>
                <c:pt idx="972">
                  <c:v>5458.36669921875</c:v>
                </c:pt>
                <c:pt idx="973">
                  <c:v>5588.09619140625</c:v>
                </c:pt>
                <c:pt idx="974">
                  <c:v>5425.65625</c:v>
                </c:pt>
                <c:pt idx="975">
                  <c:v>5334.24755859375</c:v>
                </c:pt>
                <c:pt idx="976">
                  <c:v>5386.14892578125</c:v>
                </c:pt>
                <c:pt idx="977">
                  <c:v>5722.22607421875</c:v>
                </c:pt>
                <c:pt idx="978">
                  <c:v>5562.69287109375</c:v>
                </c:pt>
                <c:pt idx="979">
                  <c:v>5588.91748046875</c:v>
                </c:pt>
                <c:pt idx="980">
                  <c:v>5451.66259765625</c:v>
                </c:pt>
                <c:pt idx="981">
                  <c:v>5525.96826171875</c:v>
                </c:pt>
                <c:pt idx="982">
                  <c:v>5344.802734375</c:v>
                </c:pt>
                <c:pt idx="983">
                  <c:v>5335.443359375</c:v>
                </c:pt>
                <c:pt idx="984">
                  <c:v>5149.15625</c:v>
                </c:pt>
                <c:pt idx="985">
                  <c:v>5047.4052734375</c:v>
                </c:pt>
                <c:pt idx="986">
                  <c:v>5030.08740234375</c:v>
                </c:pt>
                <c:pt idx="987">
                  <c:v>5006.8837890625</c:v>
                </c:pt>
                <c:pt idx="988">
                  <c:v>4911.8076171875</c:v>
                </c:pt>
                <c:pt idx="989">
                  <c:v>4917.1064453125</c:v>
                </c:pt>
                <c:pt idx="990">
                  <c:v>4723.21435546875</c:v>
                </c:pt>
                <c:pt idx="991">
                  <c:v>4651.275390625</c:v>
                </c:pt>
                <c:pt idx="992">
                  <c:v>4656.095703125</c:v>
                </c:pt>
                <c:pt idx="993">
                  <c:v>4514.466796875</c:v>
                </c:pt>
                <c:pt idx="994">
                  <c:v>4624.1943359375</c:v>
                </c:pt>
                <c:pt idx="995">
                  <c:v>4496.8017578125</c:v>
                </c:pt>
                <c:pt idx="996">
                  <c:v>4490.5283203125</c:v>
                </c:pt>
                <c:pt idx="997">
                  <c:v>4469.361328125</c:v>
                </c:pt>
                <c:pt idx="998">
                  <c:v>4472.154296875</c:v>
                </c:pt>
                <c:pt idx="999">
                  <c:v>4776.96484375</c:v>
                </c:pt>
                <c:pt idx="1000">
                  <c:v>4773.05078125</c:v>
                </c:pt>
                <c:pt idx="1001">
                  <c:v>4571.91748046875</c:v>
                </c:pt>
                <c:pt idx="1002">
                  <c:v>4556.21044921875</c:v>
                </c:pt>
                <c:pt idx="1003">
                  <c:v>4545.28076171875</c:v>
                </c:pt>
                <c:pt idx="1004">
                  <c:v>4404.89453125</c:v>
                </c:pt>
                <c:pt idx="1005">
                  <c:v>4308.44775390625</c:v>
                </c:pt>
                <c:pt idx="1006">
                  <c:v>4192.36669921875</c:v>
                </c:pt>
                <c:pt idx="1007">
                  <c:v>4186.84619140625</c:v>
                </c:pt>
                <c:pt idx="1008">
                  <c:v>4128.8359375</c:v>
                </c:pt>
                <c:pt idx="1009">
                  <c:v>4106.18798828125</c:v>
                </c:pt>
                <c:pt idx="1010">
                  <c:v>3934.638671875</c:v>
                </c:pt>
                <c:pt idx="1011">
                  <c:v>3941.52172851563</c:v>
                </c:pt>
                <c:pt idx="1012">
                  <c:v>3898.90893554687</c:v>
                </c:pt>
                <c:pt idx="1013">
                  <c:v>3927.9150390625</c:v>
                </c:pt>
                <c:pt idx="1014">
                  <c:v>4004.66650390625</c:v>
                </c:pt>
                <c:pt idx="1015">
                  <c:v>4323.72900390625</c:v>
                </c:pt>
                <c:pt idx="1016">
                  <c:v>4340.47119140625</c:v>
                </c:pt>
                <c:pt idx="1017">
                  <c:v>4286.96923828125</c:v>
                </c:pt>
                <c:pt idx="1018">
                  <c:v>4037.087890625</c:v>
                </c:pt>
                <c:pt idx="1019">
                  <c:v>3818.80517578125</c:v>
                </c:pt>
                <c:pt idx="1020">
                  <c:v>3613.57080078125</c:v>
                </c:pt>
                <c:pt idx="1021">
                  <c:v>3540.921875</c:v>
                </c:pt>
                <c:pt idx="1022">
                  <c:v>3718.255859375</c:v>
                </c:pt>
                <c:pt idx="1023">
                  <c:v>3635.07666015625</c:v>
                </c:pt>
                <c:pt idx="1024">
                  <c:v>3427.00805664063</c:v>
                </c:pt>
                <c:pt idx="1025">
                  <c:v>3378.2666015625</c:v>
                </c:pt>
                <c:pt idx="1026">
                  <c:v>3461.271484375</c:v>
                </c:pt>
                <c:pt idx="1027">
                  <c:v>3303.78198242188</c:v>
                </c:pt>
                <c:pt idx="1028">
                  <c:v>3247.78369140625</c:v>
                </c:pt>
                <c:pt idx="1029">
                  <c:v>3216.9296875</c:v>
                </c:pt>
                <c:pt idx="1030">
                  <c:v>3050.30615234375</c:v>
                </c:pt>
                <c:pt idx="1031">
                  <c:v>2941.84887695313</c:v>
                </c:pt>
                <c:pt idx="1032">
                  <c:v>2939.82446289063</c:v>
                </c:pt>
                <c:pt idx="1033">
                  <c:v>2986.9765625</c:v>
                </c:pt>
                <c:pt idx="1034">
                  <c:v>3045.41796875</c:v>
                </c:pt>
                <c:pt idx="1035">
                  <c:v>2971.6630859375</c:v>
                </c:pt>
                <c:pt idx="1036">
                  <c:v>2890.32470703125</c:v>
                </c:pt>
                <c:pt idx="1037">
                  <c:v>2846.49536132812</c:v>
                </c:pt>
                <c:pt idx="1038">
                  <c:v>2795.4326171875</c:v>
                </c:pt>
                <c:pt idx="1039">
                  <c:v>2824.6943359375</c:v>
                </c:pt>
                <c:pt idx="1040">
                  <c:v>2922.29638671875</c:v>
                </c:pt>
                <c:pt idx="1041">
                  <c:v>2879.60961914062</c:v>
                </c:pt>
                <c:pt idx="1042">
                  <c:v>2849.80615234375</c:v>
                </c:pt>
                <c:pt idx="1043">
                  <c:v>2811.53271484375</c:v>
                </c:pt>
                <c:pt idx="1044">
                  <c:v>2772.41748046875</c:v>
                </c:pt>
                <c:pt idx="1045">
                  <c:v>2763.05004882812</c:v>
                </c:pt>
                <c:pt idx="1046">
                  <c:v>2757.736328125</c:v>
                </c:pt>
                <c:pt idx="1047">
                  <c:v>2718.60571289062</c:v>
                </c:pt>
                <c:pt idx="1048">
                  <c:v>2685.72412109375</c:v>
                </c:pt>
                <c:pt idx="1049">
                  <c:v>2667.07568359375</c:v>
                </c:pt>
                <c:pt idx="1050">
                  <c:v>2614.5986328125</c:v>
                </c:pt>
                <c:pt idx="1051">
                  <c:v>2627.10546875</c:v>
                </c:pt>
                <c:pt idx="1052">
                  <c:v>2459.01928710938</c:v>
                </c:pt>
                <c:pt idx="1053">
                  <c:v>2258.60205078125</c:v>
                </c:pt>
                <c:pt idx="1054">
                  <c:v>2165.70166015625</c:v>
                </c:pt>
                <c:pt idx="1055">
                  <c:v>2165.33715820313</c:v>
                </c:pt>
                <c:pt idx="1056">
                  <c:v>2187.3701171875</c:v>
                </c:pt>
                <c:pt idx="1057">
                  <c:v>2168.36083984375</c:v>
                </c:pt>
                <c:pt idx="1058">
                  <c:v>2169.0146484375</c:v>
                </c:pt>
                <c:pt idx="1059">
                  <c:v>2264.02807617187</c:v>
                </c:pt>
                <c:pt idx="1060">
                  <c:v>2360.13256835937</c:v>
                </c:pt>
                <c:pt idx="1061">
                  <c:v>2411.53662109375</c:v>
                </c:pt>
                <c:pt idx="1062">
                  <c:v>2418.45361328125</c:v>
                </c:pt>
                <c:pt idx="1063">
                  <c:v>2432.55078125</c:v>
                </c:pt>
                <c:pt idx="1064">
                  <c:v>2500.4775390625</c:v>
                </c:pt>
                <c:pt idx="1065">
                  <c:v>2476.466796875</c:v>
                </c:pt>
                <c:pt idx="1066">
                  <c:v>2509.6064453125</c:v>
                </c:pt>
                <c:pt idx="1067">
                  <c:v>2579.220703125</c:v>
                </c:pt>
                <c:pt idx="1068">
                  <c:v>2534.42358398438</c:v>
                </c:pt>
                <c:pt idx="1069">
                  <c:v>2585.52734375</c:v>
                </c:pt>
                <c:pt idx="1070">
                  <c:v>2601.1484375</c:v>
                </c:pt>
                <c:pt idx="1071">
                  <c:v>2518.85327148437</c:v>
                </c:pt>
                <c:pt idx="1072">
                  <c:v>2446.41943359375</c:v>
                </c:pt>
                <c:pt idx="1073">
                  <c:v>2438.80322265625</c:v>
                </c:pt>
                <c:pt idx="1074">
                  <c:v>2510.97998046875</c:v>
                </c:pt>
                <c:pt idx="1075">
                  <c:v>2578.10375976563</c:v>
                </c:pt>
                <c:pt idx="1076">
                  <c:v>2587.99438476563</c:v>
                </c:pt>
                <c:pt idx="1077">
                  <c:v>2653.6728515625</c:v>
                </c:pt>
                <c:pt idx="1078">
                  <c:v>2827.31909179688</c:v>
                </c:pt>
                <c:pt idx="1079">
                  <c:v>2827.64453125</c:v>
                </c:pt>
                <c:pt idx="1080">
                  <c:v>2919.69409179687</c:v>
                </c:pt>
                <c:pt idx="1081">
                  <c:v>2905.40795898438</c:v>
                </c:pt>
                <c:pt idx="1082">
                  <c:v>2970.90502929688</c:v>
                </c:pt>
                <c:pt idx="1083">
                  <c:v>2955.517578125</c:v>
                </c:pt>
                <c:pt idx="1084">
                  <c:v>3061.7705078125</c:v>
                </c:pt>
                <c:pt idx="1085">
                  <c:v>2981.1494140625</c:v>
                </c:pt>
                <c:pt idx="1086">
                  <c:v>3164.52099609375</c:v>
                </c:pt>
                <c:pt idx="1087">
                  <c:v>3235.85131835938</c:v>
                </c:pt>
                <c:pt idx="1088">
                  <c:v>3172.55883789063</c:v>
                </c:pt>
                <c:pt idx="1089">
                  <c:v>3114.44921875</c:v>
                </c:pt>
                <c:pt idx="1090">
                  <c:v>3169.00537109375</c:v>
                </c:pt>
                <c:pt idx="1091">
                  <c:v>3457.4365234375</c:v>
                </c:pt>
                <c:pt idx="1092">
                  <c:v>3589.6572265625</c:v>
                </c:pt>
                <c:pt idx="1093">
                  <c:v>3695.15966796875</c:v>
                </c:pt>
                <c:pt idx="1094">
                  <c:v>3627.4052734375</c:v>
                </c:pt>
                <c:pt idx="1095">
                  <c:v>3433.7939453125</c:v>
                </c:pt>
                <c:pt idx="1096">
                  <c:v>3462.08447265625</c:v>
                </c:pt>
                <c:pt idx="1097">
                  <c:v>3535.86328125</c:v>
                </c:pt>
                <c:pt idx="1098">
                  <c:v>3548.89086914063</c:v>
                </c:pt>
                <c:pt idx="1099">
                  <c:v>3565.2626953125</c:v>
                </c:pt>
                <c:pt idx="1100">
                  <c:v>3590.6064453125</c:v>
                </c:pt>
                <c:pt idx="1101">
                  <c:v>3632.751953125</c:v>
                </c:pt>
                <c:pt idx="1102">
                  <c:v>3631.39331054687</c:v>
                </c:pt>
                <c:pt idx="1103">
                  <c:v>3555.11694335937</c:v>
                </c:pt>
                <c:pt idx="1104">
                  <c:v>3553.61694335937</c:v>
                </c:pt>
                <c:pt idx="1105">
                  <c:v>3621.29638671875</c:v>
                </c:pt>
                <c:pt idx="1106">
                  <c:v>3577.30859375</c:v>
                </c:pt>
                <c:pt idx="1107">
                  <c:v>3668.296875</c:v>
                </c:pt>
                <c:pt idx="1108">
                  <c:v>3783.13940429688</c:v>
                </c:pt>
                <c:pt idx="1109">
                  <c:v>3740.66552734375</c:v>
                </c:pt>
                <c:pt idx="1110">
                  <c:v>3697.634765625</c:v>
                </c:pt>
                <c:pt idx="1111">
                  <c:v>3751.6552734375</c:v>
                </c:pt>
                <c:pt idx="1112">
                  <c:v>3990.07080078125</c:v>
                </c:pt>
                <c:pt idx="1113">
                  <c:v>4004.60180664062</c:v>
                </c:pt>
                <c:pt idx="1114">
                  <c:v>3814.85498046875</c:v>
                </c:pt>
                <c:pt idx="1115">
                  <c:v>3834.2197265625</c:v>
                </c:pt>
                <c:pt idx="1116">
                  <c:v>3878.6181640625</c:v>
                </c:pt>
                <c:pt idx="1117">
                  <c:v>3776.3291015625</c:v>
                </c:pt>
                <c:pt idx="1118">
                  <c:v>3656.85791015625</c:v>
                </c:pt>
                <c:pt idx="1119">
                  <c:v>3625.80126953125</c:v>
                </c:pt>
                <c:pt idx="1120">
                  <c:v>3680.82202148438</c:v>
                </c:pt>
                <c:pt idx="1121">
                  <c:v>3753.5556640625</c:v>
                </c:pt>
                <c:pt idx="1122">
                  <c:v>3805.73266601562</c:v>
                </c:pt>
                <c:pt idx="1123">
                  <c:v>3847.67065429687</c:v>
                </c:pt>
                <c:pt idx="1124">
                  <c:v>3879.822265625</c:v>
                </c:pt>
                <c:pt idx="1125">
                  <c:v>3900.44262695313</c:v>
                </c:pt>
                <c:pt idx="1126">
                  <c:v>3934.99291992187</c:v>
                </c:pt>
                <c:pt idx="1127">
                  <c:v>4125.06982421875</c:v>
                </c:pt>
                <c:pt idx="1128">
                  <c:v>4249.1064453125</c:v>
                </c:pt>
                <c:pt idx="1129">
                  <c:v>4168.291015625</c:v>
                </c:pt>
                <c:pt idx="1130">
                  <c:v>4218.5439453125</c:v>
                </c:pt>
                <c:pt idx="1131">
                  <c:v>4211.67529296875</c:v>
                </c:pt>
                <c:pt idx="1132">
                  <c:v>4377.90380859375</c:v>
                </c:pt>
                <c:pt idx="1133">
                  <c:v>4510.19140625</c:v>
                </c:pt>
                <c:pt idx="1134">
                  <c:v>4472.203125</c:v>
                </c:pt>
                <c:pt idx="1135">
                  <c:v>4597.58984375</c:v>
                </c:pt>
                <c:pt idx="1136">
                  <c:v>4775.4775390625</c:v>
                </c:pt>
                <c:pt idx="1137">
                  <c:v>5077.1591796875</c:v>
                </c:pt>
                <c:pt idx="1138">
                  <c:v>5200.6865234375</c:v>
                </c:pt>
                <c:pt idx="1139">
                  <c:v>5464.03173828125</c:v>
                </c:pt>
                <c:pt idx="1140">
                  <c:v>5478.5625</c:v>
                </c:pt>
                <c:pt idx="1141">
                  <c:v>5549.294921875</c:v>
                </c:pt>
                <c:pt idx="1142">
                  <c:v>5645.59912109375</c:v>
                </c:pt>
                <c:pt idx="1143">
                  <c:v>5723.73291015625</c:v>
                </c:pt>
                <c:pt idx="1144">
                  <c:v>5879.9599609375</c:v>
                </c:pt>
                <c:pt idx="1145">
                  <c:v>5830.87451171875</c:v>
                </c:pt>
                <c:pt idx="1146">
                  <c:v>5834.71728515625</c:v>
                </c:pt>
                <c:pt idx="1147">
                  <c:v>5876.71533203125</c:v>
                </c:pt>
                <c:pt idx="1148">
                  <c:v>6084.775390625</c:v>
                </c:pt>
                <c:pt idx="1149">
                  <c:v>6256.5673828125</c:v>
                </c:pt>
                <c:pt idx="1150">
                  <c:v>6321.796875</c:v>
                </c:pt>
                <c:pt idx="1151">
                  <c:v>6457.5166015625</c:v>
                </c:pt>
                <c:pt idx="1152">
                  <c:v>6578.8349609375</c:v>
                </c:pt>
                <c:pt idx="1153">
                  <c:v>6863.24853515625</c:v>
                </c:pt>
                <c:pt idx="1154">
                  <c:v>7011.69580078125</c:v>
                </c:pt>
                <c:pt idx="1155">
                  <c:v>7284.9873046875</c:v>
                </c:pt>
                <c:pt idx="1156">
                  <c:v>7289.09033203125</c:v>
                </c:pt>
                <c:pt idx="1157">
                  <c:v>7155.8515625</c:v>
                </c:pt>
                <c:pt idx="1158">
                  <c:v>7406.65625</c:v>
                </c:pt>
                <c:pt idx="1159">
                  <c:v>7509.56005859375</c:v>
                </c:pt>
                <c:pt idx="1160">
                  <c:v>7605.3603515625</c:v>
                </c:pt>
                <c:pt idx="1161">
                  <c:v>7648.47705078125</c:v>
                </c:pt>
                <c:pt idx="1162">
                  <c:v>7685.353515625</c:v>
                </c:pt>
                <c:pt idx="1163">
                  <c:v>7866.3935546875</c:v>
                </c:pt>
                <c:pt idx="1164">
                  <c:v>7975.69580078125</c:v>
                </c:pt>
                <c:pt idx="1165">
                  <c:v>8074.87939453125</c:v>
                </c:pt>
                <c:pt idx="1166">
                  <c:v>8100.04541015625</c:v>
                </c:pt>
                <c:pt idx="1167">
                  <c:v>8219.2763671875</c:v>
                </c:pt>
                <c:pt idx="1168">
                  <c:v>8472.13671875</c:v>
                </c:pt>
                <c:pt idx="1169">
                  <c:v>8741.873046875</c:v>
                </c:pt>
                <c:pt idx="1170">
                  <c:v>8869.5234375</c:v>
                </c:pt>
                <c:pt idx="1171">
                  <c:v>9047.01171875</c:v>
                </c:pt>
                <c:pt idx="1172">
                  <c:v>9218.6005859375</c:v>
                </c:pt>
                <c:pt idx="1173">
                  <c:v>9276.59765625</c:v>
                </c:pt>
                <c:pt idx="1174">
                  <c:v>9495.5625</c:v>
                </c:pt>
                <c:pt idx="1175">
                  <c:v>9779.9267578125</c:v>
                </c:pt>
                <c:pt idx="1176">
                  <c:v>9933.9853515625</c:v>
                </c:pt>
                <c:pt idx="1177">
                  <c:v>10095.705078125</c:v>
                </c:pt>
                <c:pt idx="1178">
                  <c:v>10182.51953125</c:v>
                </c:pt>
                <c:pt idx="1179">
                  <c:v>10313.908203125</c:v>
                </c:pt>
                <c:pt idx="1180">
                  <c:v>10416.3076171875</c:v>
                </c:pt>
                <c:pt idx="1181">
                  <c:v>10576.126953125</c:v>
                </c:pt>
                <c:pt idx="1182">
                  <c:v>10483.9306640625</c:v>
                </c:pt>
                <c:pt idx="1183">
                  <c:v>10459.3720703125</c:v>
                </c:pt>
                <c:pt idx="1184">
                  <c:v>10552.466796875</c:v>
                </c:pt>
                <c:pt idx="1185">
                  <c:v>10603.5283203125</c:v>
                </c:pt>
                <c:pt idx="1186">
                  <c:v>10616.990234375</c:v>
                </c:pt>
                <c:pt idx="1187">
                  <c:v>10549.5517578125</c:v>
                </c:pt>
                <c:pt idx="1188">
                  <c:v>10566.3251953125</c:v>
                </c:pt>
                <c:pt idx="1189">
                  <c:v>10646.978515625</c:v>
                </c:pt>
                <c:pt idx="1190">
                  <c:v>10583.8447265625</c:v>
                </c:pt>
                <c:pt idx="1191">
                  <c:v>10655.2783203125</c:v>
                </c:pt>
                <c:pt idx="1192">
                  <c:v>10646.5341796875</c:v>
                </c:pt>
                <c:pt idx="1193">
                  <c:v>10711.890625</c:v>
                </c:pt>
                <c:pt idx="1194">
                  <c:v>10699.181640625</c:v>
                </c:pt>
                <c:pt idx="1195">
                  <c:v>10780.84375</c:v>
                </c:pt>
                <c:pt idx="1196">
                  <c:v>10861.802734375</c:v>
                </c:pt>
                <c:pt idx="1197">
                  <c:v>10862.8056640625</c:v>
                </c:pt>
                <c:pt idx="1198">
                  <c:v>10816.9873046875</c:v>
                </c:pt>
                <c:pt idx="1199">
                  <c:v>10910.1953125</c:v>
                </c:pt>
                <c:pt idx="1200">
                  <c:v>10940.16796875</c:v>
                </c:pt>
                <c:pt idx="1201">
                  <c:v>11013.6904296875</c:v>
                </c:pt>
                <c:pt idx="1202">
                  <c:v>11040.9775390625</c:v>
                </c:pt>
                <c:pt idx="1203">
                  <c:v>11047.1220703125</c:v>
                </c:pt>
                <c:pt idx="1204">
                  <c:v>11059.1181640625</c:v>
                </c:pt>
                <c:pt idx="1205">
                  <c:v>11003.642578125</c:v>
                </c:pt>
                <c:pt idx="1206">
                  <c:v>11029.107421875</c:v>
                </c:pt>
                <c:pt idx="1207">
                  <c:v>10994.4892578125</c:v>
                </c:pt>
                <c:pt idx="1208">
                  <c:v>11014.54296875</c:v>
                </c:pt>
                <c:pt idx="1209">
                  <c:v>10993.880859375</c:v>
                </c:pt>
                <c:pt idx="1210">
                  <c:v>10966.205078125</c:v>
                </c:pt>
                <c:pt idx="1211">
                  <c:v>11004.9658203125</c:v>
                </c:pt>
                <c:pt idx="1212">
                  <c:v>11052.4248046875</c:v>
                </c:pt>
                <c:pt idx="1213">
                  <c:v>10985.4873046875</c:v>
                </c:pt>
                <c:pt idx="1214">
                  <c:v>10980.86328125</c:v>
                </c:pt>
                <c:pt idx="1215">
                  <c:v>10928.9814453125</c:v>
                </c:pt>
                <c:pt idx="1216">
                  <c:v>10933.3623046875</c:v>
                </c:pt>
                <c:pt idx="1217">
                  <c:v>10871.123046875</c:v>
                </c:pt>
                <c:pt idx="1218">
                  <c:v>10796.041015625</c:v>
                </c:pt>
                <c:pt idx="1219">
                  <c:v>10830.07421875</c:v>
                </c:pt>
                <c:pt idx="1220">
                  <c:v>10799.4404296875</c:v>
                </c:pt>
                <c:pt idx="1221">
                  <c:v>10738.4091796875</c:v>
                </c:pt>
                <c:pt idx="1222">
                  <c:v>10846.4892578125</c:v>
                </c:pt>
                <c:pt idx="1223">
                  <c:v>10882.810546875</c:v>
                </c:pt>
                <c:pt idx="1224">
                  <c:v>10901.376953125</c:v>
                </c:pt>
                <c:pt idx="1225">
                  <c:v>10791.8828125</c:v>
                </c:pt>
                <c:pt idx="1226">
                  <c:v>10514.8046875</c:v>
                </c:pt>
                <c:pt idx="1227">
                  <c:v>10648.1591796875</c:v>
                </c:pt>
                <c:pt idx="1228">
                  <c:v>10604.267578125</c:v>
                </c:pt>
                <c:pt idx="1229">
                  <c:v>10591.408203125</c:v>
                </c:pt>
                <c:pt idx="1230">
                  <c:v>10525.5751953125</c:v>
                </c:pt>
                <c:pt idx="1231">
                  <c:v>10523.314453125</c:v>
                </c:pt>
                <c:pt idx="1232">
                  <c:v>10274.8955078125</c:v>
                </c:pt>
                <c:pt idx="1233">
                  <c:v>10104.845703125</c:v>
                </c:pt>
                <c:pt idx="1234">
                  <c:v>9959.0712890625</c:v>
                </c:pt>
                <c:pt idx="1235">
                  <c:v>9785.6181640625</c:v>
                </c:pt>
                <c:pt idx="1236">
                  <c:v>9593.169921875</c:v>
                </c:pt>
                <c:pt idx="1237">
                  <c:v>9347.794921875</c:v>
                </c:pt>
                <c:pt idx="1238">
                  <c:v>9454.443359375</c:v>
                </c:pt>
                <c:pt idx="1239">
                  <c:v>9395.337890625</c:v>
                </c:pt>
                <c:pt idx="1240">
                  <c:v>9193.630859375</c:v>
                </c:pt>
                <c:pt idx="1241">
                  <c:v>9118.5771484375</c:v>
                </c:pt>
                <c:pt idx="1242">
                  <c:v>9098.5830078125</c:v>
                </c:pt>
                <c:pt idx="1243">
                  <c:v>9004.447265625</c:v>
                </c:pt>
                <c:pt idx="1244">
                  <c:v>8910.458984375</c:v>
                </c:pt>
                <c:pt idx="1245">
                  <c:v>8893.3564453125</c:v>
                </c:pt>
                <c:pt idx="1246">
                  <c:v>8808.634765625</c:v>
                </c:pt>
                <c:pt idx="1247">
                  <c:v>8747.1162109375</c:v>
                </c:pt>
                <c:pt idx="1248">
                  <c:v>8483.931640625</c:v>
                </c:pt>
                <c:pt idx="1249">
                  <c:v>8618.9111328125</c:v>
                </c:pt>
                <c:pt idx="1250">
                  <c:v>8575.8115234375</c:v>
                </c:pt>
                <c:pt idx="1251">
                  <c:v>8507.86328125</c:v>
                </c:pt>
                <c:pt idx="1252">
                  <c:v>8464.9208984375</c:v>
                </c:pt>
                <c:pt idx="1253">
                  <c:v>8551.064453125</c:v>
                </c:pt>
                <c:pt idx="1254">
                  <c:v>8554.9873046875</c:v>
                </c:pt>
                <c:pt idx="1255">
                  <c:v>8621.2255859375</c:v>
                </c:pt>
                <c:pt idx="1256">
                  <c:v>8587.3193359375</c:v>
                </c:pt>
                <c:pt idx="1257">
                  <c:v>8287.6142578125</c:v>
                </c:pt>
                <c:pt idx="1258">
                  <c:v>8265.7099609375</c:v>
                </c:pt>
                <c:pt idx="1259">
                  <c:v>8015.74560546875</c:v>
                </c:pt>
                <c:pt idx="1260">
                  <c:v>7937.6083984375</c:v>
                </c:pt>
                <c:pt idx="1261">
                  <c:v>7765.16796875</c:v>
                </c:pt>
                <c:pt idx="1262">
                  <c:v>7603.287109375</c:v>
                </c:pt>
                <c:pt idx="1263">
                  <c:v>7341.61376953125</c:v>
                </c:pt>
                <c:pt idx="1264">
                  <c:v>7167.7392578125</c:v>
                </c:pt>
                <c:pt idx="1265">
                  <c:v>7073.06201171875</c:v>
                </c:pt>
                <c:pt idx="1266">
                  <c:v>7012.0078125</c:v>
                </c:pt>
                <c:pt idx="1267">
                  <c:v>6902.36767578125</c:v>
                </c:pt>
                <c:pt idx="1268">
                  <c:v>6771.4765625</c:v>
                </c:pt>
                <c:pt idx="1269">
                  <c:v>6673.92822265625</c:v>
                </c:pt>
                <c:pt idx="1270">
                  <c:v>6641.33203125</c:v>
                </c:pt>
                <c:pt idx="1271">
                  <c:v>6515.8701171875</c:v>
                </c:pt>
                <c:pt idx="1272">
                  <c:v>6353.671875</c:v>
                </c:pt>
                <c:pt idx="1273">
                  <c:v>6271.6923828125</c:v>
                </c:pt>
                <c:pt idx="1274">
                  <c:v>6280.7734375</c:v>
                </c:pt>
                <c:pt idx="1275">
                  <c:v>6139.69580078125</c:v>
                </c:pt>
                <c:pt idx="1276">
                  <c:v>6240.6962890625</c:v>
                </c:pt>
                <c:pt idx="1277">
                  <c:v>6384.046875</c:v>
                </c:pt>
                <c:pt idx="1278">
                  <c:v>6222.1640625</c:v>
                </c:pt>
                <c:pt idx="1279">
                  <c:v>6193.3896484375</c:v>
                </c:pt>
                <c:pt idx="1280">
                  <c:v>6134.6640625</c:v>
                </c:pt>
                <c:pt idx="1281">
                  <c:v>6109.3779296875</c:v>
                </c:pt>
                <c:pt idx="1282">
                  <c:v>5987.1640625</c:v>
                </c:pt>
                <c:pt idx="1283">
                  <c:v>5932.4765625</c:v>
                </c:pt>
                <c:pt idx="1284">
                  <c:v>5987.8662109375</c:v>
                </c:pt>
                <c:pt idx="1285">
                  <c:v>6064.0068359375</c:v>
                </c:pt>
                <c:pt idx="1286">
                  <c:v>5866.119140625</c:v>
                </c:pt>
                <c:pt idx="1287">
                  <c:v>5726.53173828125</c:v>
                </c:pt>
                <c:pt idx="1288">
                  <c:v>5490.9345703125</c:v>
                </c:pt>
                <c:pt idx="1289">
                  <c:v>5476.74658203125</c:v>
                </c:pt>
                <c:pt idx="1290">
                  <c:v>5245.1298828125</c:v>
                </c:pt>
                <c:pt idx="1291">
                  <c:v>5141.9609375</c:v>
                </c:pt>
                <c:pt idx="1292">
                  <c:v>5004.66845703125</c:v>
                </c:pt>
                <c:pt idx="1293">
                  <c:v>4926.37353515625</c:v>
                </c:pt>
                <c:pt idx="1294">
                  <c:v>4914.89599609375</c:v>
                </c:pt>
                <c:pt idx="1295">
                  <c:v>4904.435546875</c:v>
                </c:pt>
                <c:pt idx="1296">
                  <c:v>4956.169921875</c:v>
                </c:pt>
                <c:pt idx="1297">
                  <c:v>4955.7177734375</c:v>
                </c:pt>
                <c:pt idx="1298">
                  <c:v>4815.9990234375</c:v>
                </c:pt>
                <c:pt idx="1299">
                  <c:v>4723.01123046875</c:v>
                </c:pt>
                <c:pt idx="1300">
                  <c:v>4962.8505859375</c:v>
                </c:pt>
                <c:pt idx="1301">
                  <c:v>4903.44140625</c:v>
                </c:pt>
                <c:pt idx="1302">
                  <c:v>4897.97265625</c:v>
                </c:pt>
                <c:pt idx="1303">
                  <c:v>4744.8876953125</c:v>
                </c:pt>
                <c:pt idx="1304">
                  <c:v>4680.93017578125</c:v>
                </c:pt>
                <c:pt idx="1305">
                  <c:v>4634.4736328125</c:v>
                </c:pt>
                <c:pt idx="1306">
                  <c:v>4541.72509765625</c:v>
                </c:pt>
                <c:pt idx="1307">
                  <c:v>4492.13623046875</c:v>
                </c:pt>
                <c:pt idx="1308">
                  <c:v>4366.6455078125</c:v>
                </c:pt>
                <c:pt idx="1309">
                  <c:v>4501.99267578125</c:v>
                </c:pt>
                <c:pt idx="1310">
                  <c:v>4371.0673828125</c:v>
                </c:pt>
                <c:pt idx="1311">
                  <c:v>4224.9033203125</c:v>
                </c:pt>
                <c:pt idx="1312">
                  <c:v>4137.47607421875</c:v>
                </c:pt>
                <c:pt idx="1313">
                  <c:v>4260.7587890625</c:v>
                </c:pt>
                <c:pt idx="1314">
                  <c:v>4332.76171875</c:v>
                </c:pt>
                <c:pt idx="1315">
                  <c:v>4178.06005859375</c:v>
                </c:pt>
                <c:pt idx="1316">
                  <c:v>4009.37841796875</c:v>
                </c:pt>
                <c:pt idx="1317">
                  <c:v>3916.56909179688</c:v>
                </c:pt>
                <c:pt idx="1318">
                  <c:v>3938.041015625</c:v>
                </c:pt>
                <c:pt idx="1319">
                  <c:v>3809.69921875</c:v>
                </c:pt>
                <c:pt idx="1320">
                  <c:v>3723.9921875</c:v>
                </c:pt>
                <c:pt idx="1321">
                  <c:v>3669.47998046875</c:v>
                </c:pt>
                <c:pt idx="1322">
                  <c:v>3515.88330078125</c:v>
                </c:pt>
                <c:pt idx="1323">
                  <c:v>3520.49829101563</c:v>
                </c:pt>
                <c:pt idx="1324">
                  <c:v>3410.21142578125</c:v>
                </c:pt>
                <c:pt idx="1325">
                  <c:v>3375.30786132813</c:v>
                </c:pt>
                <c:pt idx="1326">
                  <c:v>3423.35571289062</c:v>
                </c:pt>
                <c:pt idx="1327">
                  <c:v>3305.57080078125</c:v>
                </c:pt>
                <c:pt idx="1328">
                  <c:v>3252.4140625</c:v>
                </c:pt>
                <c:pt idx="1329">
                  <c:v>3157.51879882813</c:v>
                </c:pt>
                <c:pt idx="1330">
                  <c:v>3252.46044921875</c:v>
                </c:pt>
                <c:pt idx="1331">
                  <c:v>3181.75390625</c:v>
                </c:pt>
                <c:pt idx="1332">
                  <c:v>3086.25146484375</c:v>
                </c:pt>
                <c:pt idx="1333">
                  <c:v>2910.59375</c:v>
                </c:pt>
                <c:pt idx="1334">
                  <c:v>2939.12841796875</c:v>
                </c:pt>
                <c:pt idx="1335">
                  <c:v>2930.79736328125</c:v>
                </c:pt>
                <c:pt idx="1336">
                  <c:v>2985.232421875</c:v>
                </c:pt>
                <c:pt idx="1337">
                  <c:v>2976.93383789063</c:v>
                </c:pt>
                <c:pt idx="1338">
                  <c:v>3051.5048828125</c:v>
                </c:pt>
                <c:pt idx="1339">
                  <c:v>3027.5859375</c:v>
                </c:pt>
                <c:pt idx="1340">
                  <c:v>3007.47509765625</c:v>
                </c:pt>
                <c:pt idx="1341">
                  <c:v>2962.08520507813</c:v>
                </c:pt>
                <c:pt idx="1342">
                  <c:v>2963.40478515625</c:v>
                </c:pt>
                <c:pt idx="1343">
                  <c:v>2987.76953125</c:v>
                </c:pt>
                <c:pt idx="1344">
                  <c:v>3034.8359375</c:v>
                </c:pt>
                <c:pt idx="1345">
                  <c:v>3021.89233398438</c:v>
                </c:pt>
                <c:pt idx="1346">
                  <c:v>2887.05883789063</c:v>
                </c:pt>
                <c:pt idx="1347">
                  <c:v>2825.587890625</c:v>
                </c:pt>
                <c:pt idx="1348">
                  <c:v>2776.32397460937</c:v>
                </c:pt>
                <c:pt idx="1349">
                  <c:v>2829.27783203125</c:v>
                </c:pt>
                <c:pt idx="1350">
                  <c:v>2789.7744140625</c:v>
                </c:pt>
                <c:pt idx="1351">
                  <c:v>2924.67553710938</c:v>
                </c:pt>
                <c:pt idx="1352">
                  <c:v>2860.79541015625</c:v>
                </c:pt>
                <c:pt idx="1353">
                  <c:v>2899.72705078125</c:v>
                </c:pt>
                <c:pt idx="1354">
                  <c:v>2803.24169921875</c:v>
                </c:pt>
                <c:pt idx="1355">
                  <c:v>2864.77734375</c:v>
                </c:pt>
                <c:pt idx="1356">
                  <c:v>2927.15966796875</c:v>
                </c:pt>
                <c:pt idx="1357">
                  <c:v>3126.61474609375</c:v>
                </c:pt>
                <c:pt idx="1358">
                  <c:v>3118.69262695313</c:v>
                </c:pt>
                <c:pt idx="1359">
                  <c:v>3180.3623046875</c:v>
                </c:pt>
                <c:pt idx="1360">
                  <c:v>3143.77880859375</c:v>
                </c:pt>
                <c:pt idx="1361">
                  <c:v>3149.75830078125</c:v>
                </c:pt>
                <c:pt idx="1362">
                  <c:v>3256.97143554687</c:v>
                </c:pt>
                <c:pt idx="1363">
                  <c:v>3454.8447265625</c:v>
                </c:pt>
                <c:pt idx="1364">
                  <c:v>3568.15576171875</c:v>
                </c:pt>
                <c:pt idx="1365">
                  <c:v>3614.2041015625</c:v>
                </c:pt>
                <c:pt idx="1366">
                  <c:v>3774.578125</c:v>
                </c:pt>
                <c:pt idx="1367">
                  <c:v>3848.27978515625</c:v>
                </c:pt>
                <c:pt idx="1368">
                  <c:v>3671.47973632812</c:v>
                </c:pt>
                <c:pt idx="1369">
                  <c:v>3685.88037109375</c:v>
                </c:pt>
                <c:pt idx="1370">
                  <c:v>3649.72412109375</c:v>
                </c:pt>
                <c:pt idx="1371">
                  <c:v>3817.25366210937</c:v>
                </c:pt>
                <c:pt idx="1372">
                  <c:v>3869.33154296875</c:v>
                </c:pt>
                <c:pt idx="1373">
                  <c:v>3827.67895507813</c:v>
                </c:pt>
                <c:pt idx="1374">
                  <c:v>3789.48657226562</c:v>
                </c:pt>
                <c:pt idx="1375">
                  <c:v>3814.16650390625</c:v>
                </c:pt>
                <c:pt idx="1376">
                  <c:v>4031.1796875</c:v>
                </c:pt>
                <c:pt idx="1377">
                  <c:v>4022.8876953125</c:v>
                </c:pt>
                <c:pt idx="1378">
                  <c:v>3997.294921875</c:v>
                </c:pt>
                <c:pt idx="1379">
                  <c:v>4088.97802734375</c:v>
                </c:pt>
                <c:pt idx="1380">
                  <c:v>4043.2763671875</c:v>
                </c:pt>
                <c:pt idx="1381">
                  <c:v>4233.37109375</c:v>
                </c:pt>
                <c:pt idx="1382">
                  <c:v>4393.83349609375</c:v>
                </c:pt>
                <c:pt idx="1383">
                  <c:v>4427.5966796875</c:v>
                </c:pt>
                <c:pt idx="1384">
                  <c:v>4363.755859375</c:v>
                </c:pt>
                <c:pt idx="1385">
                  <c:v>4396.185546875</c:v>
                </c:pt>
                <c:pt idx="1386">
                  <c:v>4371.30859375</c:v>
                </c:pt>
                <c:pt idx="1387">
                  <c:v>4420.43017578125</c:v>
                </c:pt>
                <c:pt idx="1388">
                  <c:v>4575.7421875</c:v>
                </c:pt>
                <c:pt idx="1389">
                  <c:v>4614.390625</c:v>
                </c:pt>
                <c:pt idx="1390">
                  <c:v>4597.69921875</c:v>
                </c:pt>
                <c:pt idx="1391">
                  <c:v>4655.626953125</c:v>
                </c:pt>
                <c:pt idx="1392">
                  <c:v>4638.84765625</c:v>
                </c:pt>
                <c:pt idx="1393">
                  <c:v>4350.20263671875</c:v>
                </c:pt>
                <c:pt idx="1394">
                  <c:v>4390.35302734375</c:v>
                </c:pt>
                <c:pt idx="1395">
                  <c:v>4459.71240234375</c:v>
                </c:pt>
                <c:pt idx="1396">
                  <c:v>4322.13623046875</c:v>
                </c:pt>
                <c:pt idx="1397">
                  <c:v>4312.6259765625</c:v>
                </c:pt>
                <c:pt idx="1398">
                  <c:v>4381.9130859375</c:v>
                </c:pt>
                <c:pt idx="1399">
                  <c:v>4532.171875</c:v>
                </c:pt>
                <c:pt idx="1400">
                  <c:v>4407.9189453125</c:v>
                </c:pt>
                <c:pt idx="1401">
                  <c:v>4510.50390625</c:v>
                </c:pt>
                <c:pt idx="1402">
                  <c:v>4636.23486328125</c:v>
                </c:pt>
                <c:pt idx="1403">
                  <c:v>4686.142578125</c:v>
                </c:pt>
                <c:pt idx="1404">
                  <c:v>4763.677734375</c:v>
                </c:pt>
                <c:pt idx="1405">
                  <c:v>4666.5751953125</c:v>
                </c:pt>
                <c:pt idx="1406">
                  <c:v>4634.9208984375</c:v>
                </c:pt>
                <c:pt idx="1407">
                  <c:v>4602.4970703125</c:v>
                </c:pt>
                <c:pt idx="1408">
                  <c:v>4476.6767578125</c:v>
                </c:pt>
                <c:pt idx="1409">
                  <c:v>4405.49951171875</c:v>
                </c:pt>
                <c:pt idx="1410">
                  <c:v>4473.72216796875</c:v>
                </c:pt>
                <c:pt idx="1411">
                  <c:v>4554.716796875</c:v>
                </c:pt>
                <c:pt idx="1412">
                  <c:v>4498.37939453125</c:v>
                </c:pt>
                <c:pt idx="1413">
                  <c:v>4625.39404296875</c:v>
                </c:pt>
                <c:pt idx="1414">
                  <c:v>4691.5751953125</c:v>
                </c:pt>
                <c:pt idx="1415">
                  <c:v>4963.44970703125</c:v>
                </c:pt>
                <c:pt idx="1416">
                  <c:v>5049.1826171875</c:v>
                </c:pt>
                <c:pt idx="1417">
                  <c:v>5022.71435546875</c:v>
                </c:pt>
                <c:pt idx="1418">
                  <c:v>4897.4033203125</c:v>
                </c:pt>
                <c:pt idx="1419">
                  <c:v>4911.0400390625</c:v>
                </c:pt>
                <c:pt idx="1420">
                  <c:v>4839.6689453125</c:v>
                </c:pt>
                <c:pt idx="1421">
                  <c:v>4672.68359375</c:v>
                </c:pt>
                <c:pt idx="1422">
                  <c:v>4755.2314453125</c:v>
                </c:pt>
                <c:pt idx="1423">
                  <c:v>5081.71435546875</c:v>
                </c:pt>
                <c:pt idx="1424">
                  <c:v>5387.77197265625</c:v>
                </c:pt>
                <c:pt idx="1425">
                  <c:v>5560.9609375</c:v>
                </c:pt>
                <c:pt idx="1426">
                  <c:v>5689.3525390625</c:v>
                </c:pt>
                <c:pt idx="1427">
                  <c:v>5847.447265625</c:v>
                </c:pt>
                <c:pt idx="1428">
                  <c:v>6017.4775390625</c:v>
                </c:pt>
                <c:pt idx="1429">
                  <c:v>6107.19775390625</c:v>
                </c:pt>
                <c:pt idx="1430">
                  <c:v>6326.0263671875</c:v>
                </c:pt>
                <c:pt idx="1431">
                  <c:v>6151.4873046875</c:v>
                </c:pt>
                <c:pt idx="1432">
                  <c:v>6218.7392578125</c:v>
                </c:pt>
                <c:pt idx="1433">
                  <c:v>6120.2890625</c:v>
                </c:pt>
                <c:pt idx="1434">
                  <c:v>6162.966796875</c:v>
                </c:pt>
                <c:pt idx="1435">
                  <c:v>6136.791015625</c:v>
                </c:pt>
                <c:pt idx="1436">
                  <c:v>6064.328125</c:v>
                </c:pt>
                <c:pt idx="1437">
                  <c:v>6238.2412109375</c:v>
                </c:pt>
                <c:pt idx="1438">
                  <c:v>6457.47900390625</c:v>
                </c:pt>
                <c:pt idx="1439">
                  <c:v>6437.1474609375</c:v>
                </c:pt>
                <c:pt idx="1440">
                  <c:v>6516.92138671875</c:v>
                </c:pt>
                <c:pt idx="1441">
                  <c:v>6670.58837890625</c:v>
                </c:pt>
                <c:pt idx="1442">
                  <c:v>6630.74072265625</c:v>
                </c:pt>
                <c:pt idx="1443">
                  <c:v>6508.0751953125</c:v>
                </c:pt>
                <c:pt idx="1444">
                  <c:v>6387.4892578125</c:v>
                </c:pt>
                <c:pt idx="1445">
                  <c:v>6310.97314453125</c:v>
                </c:pt>
                <c:pt idx="1446">
                  <c:v>6367.80419921875</c:v>
                </c:pt>
                <c:pt idx="1447">
                  <c:v>6573.18603515625</c:v>
                </c:pt>
                <c:pt idx="1448">
                  <c:v>6481.20703125</c:v>
                </c:pt>
                <c:pt idx="1449">
                  <c:v>6500.22705078125</c:v>
                </c:pt>
                <c:pt idx="1450">
                  <c:v>6585.27001953125</c:v>
                </c:pt>
                <c:pt idx="1451">
                  <c:v>6652.806640625</c:v>
                </c:pt>
                <c:pt idx="1452">
                  <c:v>6595.8427734375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'9&amp;10_reserves_and_prices'!$J$1</c:f>
              <c:strCache>
                <c:ptCount val="1"/>
                <c:pt idx="0">
                  <c:v>EEA1 MW</c:v>
                </c:pt>
              </c:strCache>
            </c:strRef>
          </c:tx>
          <c:spPr>
            <a:ln w="254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'9&amp;10_reserves_and_prices'!$H$290:$H$1742</c:f>
              <c:numCache>
                <c:formatCode>m/d/yyyy\ h:mm:ss</c:formatCode>
                <c:ptCount val="1453"/>
                <c:pt idx="0">
                  <c:v>43689.000243055554</c:v>
                </c:pt>
                <c:pt idx="1">
                  <c:v>43689.003611111111</c:v>
                </c:pt>
                <c:pt idx="2">
                  <c:v>43689.00708333333</c:v>
                </c:pt>
                <c:pt idx="3">
                  <c:v>43689.010555555556</c:v>
                </c:pt>
                <c:pt idx="4">
                  <c:v>43689.014027777775</c:v>
                </c:pt>
                <c:pt idx="5">
                  <c:v>43689.017500000002</c:v>
                </c:pt>
                <c:pt idx="6">
                  <c:v>43689.020972222221</c:v>
                </c:pt>
                <c:pt idx="7">
                  <c:v>43689.024444444447</c:v>
                </c:pt>
                <c:pt idx="8">
                  <c:v>43689.027928240743</c:v>
                </c:pt>
                <c:pt idx="9">
                  <c:v>43689.031377314815</c:v>
                </c:pt>
                <c:pt idx="10">
                  <c:v>43689.034861111111</c:v>
                </c:pt>
                <c:pt idx="11">
                  <c:v>43689.03833333333</c:v>
                </c:pt>
                <c:pt idx="12">
                  <c:v>43689.04184027778</c:v>
                </c:pt>
                <c:pt idx="13">
                  <c:v>43689.045289351852</c:v>
                </c:pt>
                <c:pt idx="14">
                  <c:v>43689.048761574071</c:v>
                </c:pt>
                <c:pt idx="15">
                  <c:v>43689.052210648151</c:v>
                </c:pt>
                <c:pt idx="16">
                  <c:v>43689.055694444447</c:v>
                </c:pt>
                <c:pt idx="17">
                  <c:v>43689.059166666666</c:v>
                </c:pt>
                <c:pt idx="18">
                  <c:v>43689.062638888892</c:v>
                </c:pt>
                <c:pt idx="19">
                  <c:v>43689.066111111111</c:v>
                </c:pt>
                <c:pt idx="20">
                  <c:v>43689.069571759261</c:v>
                </c:pt>
                <c:pt idx="21">
                  <c:v>43689.073055555556</c:v>
                </c:pt>
                <c:pt idx="22">
                  <c:v>43689.076527777775</c:v>
                </c:pt>
                <c:pt idx="23">
                  <c:v>43689.08</c:v>
                </c:pt>
                <c:pt idx="24">
                  <c:v>43689.083518518521</c:v>
                </c:pt>
                <c:pt idx="25">
                  <c:v>43689.086944444447</c:v>
                </c:pt>
                <c:pt idx="26">
                  <c:v>43689.090416666666</c:v>
                </c:pt>
                <c:pt idx="27">
                  <c:v>43689.093912037039</c:v>
                </c:pt>
                <c:pt idx="28">
                  <c:v>43689.097349537034</c:v>
                </c:pt>
                <c:pt idx="29">
                  <c:v>43689.100821759261</c:v>
                </c:pt>
                <c:pt idx="30">
                  <c:v>43689.104305555556</c:v>
                </c:pt>
                <c:pt idx="31">
                  <c:v>43689.107766203706</c:v>
                </c:pt>
                <c:pt idx="32">
                  <c:v>43689.111250000002</c:v>
                </c:pt>
                <c:pt idx="33">
                  <c:v>43689.114733796298</c:v>
                </c:pt>
                <c:pt idx="34">
                  <c:v>43689.118194444447</c:v>
                </c:pt>
                <c:pt idx="35">
                  <c:v>43689.121666666666</c:v>
                </c:pt>
                <c:pt idx="36">
                  <c:v>43689.125208333331</c:v>
                </c:pt>
                <c:pt idx="37">
                  <c:v>43689.128611111111</c:v>
                </c:pt>
                <c:pt idx="38">
                  <c:v>43689.132071759261</c:v>
                </c:pt>
                <c:pt idx="39">
                  <c:v>43689.13554398148</c:v>
                </c:pt>
                <c:pt idx="40">
                  <c:v>43689.138993055552</c:v>
                </c:pt>
                <c:pt idx="41">
                  <c:v>43689.142465277779</c:v>
                </c:pt>
                <c:pt idx="42">
                  <c:v>43689.145937499998</c:v>
                </c:pt>
                <c:pt idx="43">
                  <c:v>43689.149409722224</c:v>
                </c:pt>
                <c:pt idx="44">
                  <c:v>43689.152881944443</c:v>
                </c:pt>
                <c:pt idx="45">
                  <c:v>43689.156354166669</c:v>
                </c:pt>
                <c:pt idx="46">
                  <c:v>43689.159837962965</c:v>
                </c:pt>
                <c:pt idx="47">
                  <c:v>43689.163310185184</c:v>
                </c:pt>
                <c:pt idx="48">
                  <c:v>43689.166805555556</c:v>
                </c:pt>
                <c:pt idx="49">
                  <c:v>43689.170243055552</c:v>
                </c:pt>
                <c:pt idx="50">
                  <c:v>43689.173738425925</c:v>
                </c:pt>
                <c:pt idx="51">
                  <c:v>43689.177199074074</c:v>
                </c:pt>
                <c:pt idx="52">
                  <c:v>43689.180659722224</c:v>
                </c:pt>
                <c:pt idx="53">
                  <c:v>43689.18414351852</c:v>
                </c:pt>
                <c:pt idx="54">
                  <c:v>43689.187604166669</c:v>
                </c:pt>
                <c:pt idx="55">
                  <c:v>43689.191076388888</c:v>
                </c:pt>
                <c:pt idx="56">
                  <c:v>43689.194548611114</c:v>
                </c:pt>
                <c:pt idx="57">
                  <c:v>43689.198020833333</c:v>
                </c:pt>
                <c:pt idx="58">
                  <c:v>43689.201516203706</c:v>
                </c:pt>
                <c:pt idx="59">
                  <c:v>43689.204965277779</c:v>
                </c:pt>
                <c:pt idx="60">
                  <c:v>43689.208483796298</c:v>
                </c:pt>
                <c:pt idx="61">
                  <c:v>43689.211921296293</c:v>
                </c:pt>
                <c:pt idx="62">
                  <c:v>43689.21539351852</c:v>
                </c:pt>
                <c:pt idx="63">
                  <c:v>43689.218854166669</c:v>
                </c:pt>
                <c:pt idx="64">
                  <c:v>43689.222349537034</c:v>
                </c:pt>
                <c:pt idx="65">
                  <c:v>43689.225798611114</c:v>
                </c:pt>
                <c:pt idx="66">
                  <c:v>43689.229270833333</c:v>
                </c:pt>
                <c:pt idx="67">
                  <c:v>43689.232754629629</c:v>
                </c:pt>
                <c:pt idx="68">
                  <c:v>43689.236215277779</c:v>
                </c:pt>
                <c:pt idx="69">
                  <c:v>43689.239687499998</c:v>
                </c:pt>
                <c:pt idx="70">
                  <c:v>43689.243171296293</c:v>
                </c:pt>
                <c:pt idx="71">
                  <c:v>43689.24664351852</c:v>
                </c:pt>
                <c:pt idx="72">
                  <c:v>43689.250138888892</c:v>
                </c:pt>
                <c:pt idx="73">
                  <c:v>43689.253587962965</c:v>
                </c:pt>
                <c:pt idx="74">
                  <c:v>43689.257048611114</c:v>
                </c:pt>
                <c:pt idx="75">
                  <c:v>43689.260509259257</c:v>
                </c:pt>
                <c:pt idx="76">
                  <c:v>43689.264004629629</c:v>
                </c:pt>
                <c:pt idx="77">
                  <c:v>43689.267465277779</c:v>
                </c:pt>
                <c:pt idx="78">
                  <c:v>43689.270949074074</c:v>
                </c:pt>
                <c:pt idx="79">
                  <c:v>43689.274409722224</c:v>
                </c:pt>
                <c:pt idx="80">
                  <c:v>43689.277870370373</c:v>
                </c:pt>
                <c:pt idx="81">
                  <c:v>43689.281354166669</c:v>
                </c:pt>
                <c:pt idx="82">
                  <c:v>43689.284826388888</c:v>
                </c:pt>
                <c:pt idx="83">
                  <c:v>43689.288298611114</c:v>
                </c:pt>
                <c:pt idx="84">
                  <c:v>43689.291817129626</c:v>
                </c:pt>
                <c:pt idx="85">
                  <c:v>43689.295254629629</c:v>
                </c:pt>
                <c:pt idx="86">
                  <c:v>43689.298715277779</c:v>
                </c:pt>
                <c:pt idx="87">
                  <c:v>43689.302187499998</c:v>
                </c:pt>
                <c:pt idx="88">
                  <c:v>43689.305659722224</c:v>
                </c:pt>
                <c:pt idx="89">
                  <c:v>43689.309131944443</c:v>
                </c:pt>
                <c:pt idx="90">
                  <c:v>43689.312604166669</c:v>
                </c:pt>
                <c:pt idx="91">
                  <c:v>43689.316099537034</c:v>
                </c:pt>
                <c:pt idx="92">
                  <c:v>43689.319548611114</c:v>
                </c:pt>
                <c:pt idx="93">
                  <c:v>43689.32303240741</c:v>
                </c:pt>
                <c:pt idx="94">
                  <c:v>43689.326504629629</c:v>
                </c:pt>
                <c:pt idx="95">
                  <c:v>43689.329965277779</c:v>
                </c:pt>
                <c:pt idx="96">
                  <c:v>43689.333483796298</c:v>
                </c:pt>
                <c:pt idx="97">
                  <c:v>43689.336909722224</c:v>
                </c:pt>
                <c:pt idx="98">
                  <c:v>43689.340381944443</c:v>
                </c:pt>
                <c:pt idx="99">
                  <c:v>43689.343854166669</c:v>
                </c:pt>
                <c:pt idx="100">
                  <c:v>43689.347326388888</c:v>
                </c:pt>
                <c:pt idx="101">
                  <c:v>43689.350798611114</c:v>
                </c:pt>
                <c:pt idx="102">
                  <c:v>43689.354270833333</c:v>
                </c:pt>
                <c:pt idx="103">
                  <c:v>43689.357743055552</c:v>
                </c:pt>
                <c:pt idx="104">
                  <c:v>43689.361215277779</c:v>
                </c:pt>
                <c:pt idx="105">
                  <c:v>43689.364687499998</c:v>
                </c:pt>
                <c:pt idx="106">
                  <c:v>43689.368159722224</c:v>
                </c:pt>
                <c:pt idx="107">
                  <c:v>43689.371631944443</c:v>
                </c:pt>
                <c:pt idx="108">
                  <c:v>43689.375138888892</c:v>
                </c:pt>
                <c:pt idx="109">
                  <c:v>43689.378587962965</c:v>
                </c:pt>
                <c:pt idx="110">
                  <c:v>43689.382048611114</c:v>
                </c:pt>
                <c:pt idx="111">
                  <c:v>43689.385520833333</c:v>
                </c:pt>
                <c:pt idx="112">
                  <c:v>43689.389004629629</c:v>
                </c:pt>
                <c:pt idx="113">
                  <c:v>43689.392465277779</c:v>
                </c:pt>
                <c:pt idx="114">
                  <c:v>43689.395960648151</c:v>
                </c:pt>
                <c:pt idx="115">
                  <c:v>43689.399421296293</c:v>
                </c:pt>
                <c:pt idx="116">
                  <c:v>43689.40289351852</c:v>
                </c:pt>
                <c:pt idx="117">
                  <c:v>43689.406365740739</c:v>
                </c:pt>
                <c:pt idx="118">
                  <c:v>43689.409826388888</c:v>
                </c:pt>
                <c:pt idx="119">
                  <c:v>43689.413298611114</c:v>
                </c:pt>
                <c:pt idx="120">
                  <c:v>43689.416851851849</c:v>
                </c:pt>
                <c:pt idx="121">
                  <c:v>43689.420243055552</c:v>
                </c:pt>
                <c:pt idx="122">
                  <c:v>43689.423715277779</c:v>
                </c:pt>
                <c:pt idx="123">
                  <c:v>43689.427187499998</c:v>
                </c:pt>
                <c:pt idx="124">
                  <c:v>43689.430659722224</c:v>
                </c:pt>
                <c:pt idx="125">
                  <c:v>43689.434131944443</c:v>
                </c:pt>
                <c:pt idx="126">
                  <c:v>43689.437696759262</c:v>
                </c:pt>
                <c:pt idx="127">
                  <c:v>43689.441076388888</c:v>
                </c:pt>
                <c:pt idx="128">
                  <c:v>43689.444548611114</c:v>
                </c:pt>
                <c:pt idx="129">
                  <c:v>43689.44809027778</c:v>
                </c:pt>
                <c:pt idx="130">
                  <c:v>43689.451504629629</c:v>
                </c:pt>
                <c:pt idx="131">
                  <c:v>43689.454976851855</c:v>
                </c:pt>
                <c:pt idx="132">
                  <c:v>43689.458472222221</c:v>
                </c:pt>
                <c:pt idx="133">
                  <c:v>43689.461921296293</c:v>
                </c:pt>
                <c:pt idx="134">
                  <c:v>43689.465370370373</c:v>
                </c:pt>
                <c:pt idx="135">
                  <c:v>43689.468854166669</c:v>
                </c:pt>
                <c:pt idx="136">
                  <c:v>43689.472326388888</c:v>
                </c:pt>
                <c:pt idx="137">
                  <c:v>43689.475810185184</c:v>
                </c:pt>
                <c:pt idx="138">
                  <c:v>43689.479351851849</c:v>
                </c:pt>
                <c:pt idx="139">
                  <c:v>43689.482743055552</c:v>
                </c:pt>
                <c:pt idx="140">
                  <c:v>43689.486203703702</c:v>
                </c:pt>
                <c:pt idx="141">
                  <c:v>43689.489675925928</c:v>
                </c:pt>
                <c:pt idx="142">
                  <c:v>43689.493148148147</c:v>
                </c:pt>
                <c:pt idx="143">
                  <c:v>43689.496631944443</c:v>
                </c:pt>
                <c:pt idx="144">
                  <c:v>43689.500162037039</c:v>
                </c:pt>
                <c:pt idx="145">
                  <c:v>43689.503576388888</c:v>
                </c:pt>
                <c:pt idx="146">
                  <c:v>43689.507048611114</c:v>
                </c:pt>
                <c:pt idx="147">
                  <c:v>43689.510520833333</c:v>
                </c:pt>
                <c:pt idx="148">
                  <c:v>43689.513993055552</c:v>
                </c:pt>
                <c:pt idx="149">
                  <c:v>43689.517453703702</c:v>
                </c:pt>
                <c:pt idx="150">
                  <c:v>43689.520937499998</c:v>
                </c:pt>
                <c:pt idx="151">
                  <c:v>43689.524409722224</c:v>
                </c:pt>
                <c:pt idx="152">
                  <c:v>43689.527881944443</c:v>
                </c:pt>
                <c:pt idx="153">
                  <c:v>43689.531354166669</c:v>
                </c:pt>
                <c:pt idx="154">
                  <c:v>43689.534826388888</c:v>
                </c:pt>
                <c:pt idx="155">
                  <c:v>43689.538298611114</c:v>
                </c:pt>
                <c:pt idx="156">
                  <c:v>43689.541805555556</c:v>
                </c:pt>
                <c:pt idx="157">
                  <c:v>43689.545243055552</c:v>
                </c:pt>
                <c:pt idx="158">
                  <c:v>43689.548715277779</c:v>
                </c:pt>
                <c:pt idx="159">
                  <c:v>43689.552187499998</c:v>
                </c:pt>
                <c:pt idx="160">
                  <c:v>43689.555648148147</c:v>
                </c:pt>
                <c:pt idx="161">
                  <c:v>43689.559131944443</c:v>
                </c:pt>
                <c:pt idx="162">
                  <c:v>43689.562615740739</c:v>
                </c:pt>
                <c:pt idx="163">
                  <c:v>43689.566076388888</c:v>
                </c:pt>
                <c:pt idx="164">
                  <c:v>43689.569548611114</c:v>
                </c:pt>
                <c:pt idx="165">
                  <c:v>43689.573020833333</c:v>
                </c:pt>
                <c:pt idx="166">
                  <c:v>43689.576493055552</c:v>
                </c:pt>
                <c:pt idx="167">
                  <c:v>43689.579976851855</c:v>
                </c:pt>
                <c:pt idx="168">
                  <c:v>43689.583483796298</c:v>
                </c:pt>
                <c:pt idx="169">
                  <c:v>43689.586909722224</c:v>
                </c:pt>
                <c:pt idx="170">
                  <c:v>43689.590370370373</c:v>
                </c:pt>
                <c:pt idx="171">
                  <c:v>43689.593854166669</c:v>
                </c:pt>
                <c:pt idx="172">
                  <c:v>43689.597314814811</c:v>
                </c:pt>
                <c:pt idx="173">
                  <c:v>43689.600787037038</c:v>
                </c:pt>
                <c:pt idx="174">
                  <c:v>43689.60428240741</c:v>
                </c:pt>
                <c:pt idx="175">
                  <c:v>43689.607743055552</c:v>
                </c:pt>
                <c:pt idx="176">
                  <c:v>43689.611203703702</c:v>
                </c:pt>
                <c:pt idx="177">
                  <c:v>43689.613020833334</c:v>
                </c:pt>
                <c:pt idx="178">
                  <c:v>43689.614687499998</c:v>
                </c:pt>
                <c:pt idx="179">
                  <c:v>43689.618159722224</c:v>
                </c:pt>
                <c:pt idx="180">
                  <c:v>43689.62164351852</c:v>
                </c:pt>
                <c:pt idx="181">
                  <c:v>43689.625150462962</c:v>
                </c:pt>
                <c:pt idx="182">
                  <c:v>43689.628611111111</c:v>
                </c:pt>
                <c:pt idx="183">
                  <c:v>43689.63208333333</c:v>
                </c:pt>
                <c:pt idx="184">
                  <c:v>43689.63554398148</c:v>
                </c:pt>
                <c:pt idx="185">
                  <c:v>43689.639027777775</c:v>
                </c:pt>
                <c:pt idx="186">
                  <c:v>43689.642500000002</c:v>
                </c:pt>
                <c:pt idx="187">
                  <c:v>43689.645983796298</c:v>
                </c:pt>
                <c:pt idx="188">
                  <c:v>43689.649456018517</c:v>
                </c:pt>
                <c:pt idx="189">
                  <c:v>43689.652916666666</c:v>
                </c:pt>
                <c:pt idx="190">
                  <c:v>43689.656400462962</c:v>
                </c:pt>
                <c:pt idx="191">
                  <c:v>43689.659872685188</c:v>
                </c:pt>
                <c:pt idx="192">
                  <c:v>43689.66333333333</c:v>
                </c:pt>
                <c:pt idx="193">
                  <c:v>43689.666851851849</c:v>
                </c:pt>
                <c:pt idx="194">
                  <c:v>43689.670277777775</c:v>
                </c:pt>
                <c:pt idx="195">
                  <c:v>43689.673738425925</c:v>
                </c:pt>
                <c:pt idx="196">
                  <c:v>43689.676249999997</c:v>
                </c:pt>
                <c:pt idx="197">
                  <c:v>43689.677210648151</c:v>
                </c:pt>
                <c:pt idx="198">
                  <c:v>43689.67869212963</c:v>
                </c:pt>
                <c:pt idx="199">
                  <c:v>43689.680706018517</c:v>
                </c:pt>
                <c:pt idx="200">
                  <c:v>43689.684166666666</c:v>
                </c:pt>
                <c:pt idx="201">
                  <c:v>43689.687662037039</c:v>
                </c:pt>
                <c:pt idx="202">
                  <c:v>43689.691122685188</c:v>
                </c:pt>
                <c:pt idx="203">
                  <c:v>43689.69458333333</c:v>
                </c:pt>
                <c:pt idx="204">
                  <c:v>43689.698055555556</c:v>
                </c:pt>
                <c:pt idx="205">
                  <c:v>43689.701527777775</c:v>
                </c:pt>
                <c:pt idx="206">
                  <c:v>43689.705000000002</c:v>
                </c:pt>
                <c:pt idx="207">
                  <c:v>43689.708518518521</c:v>
                </c:pt>
                <c:pt idx="208">
                  <c:v>43689.711956018517</c:v>
                </c:pt>
                <c:pt idx="209">
                  <c:v>43689.715405092589</c:v>
                </c:pt>
                <c:pt idx="210">
                  <c:v>43689.718888888892</c:v>
                </c:pt>
                <c:pt idx="211">
                  <c:v>43689.722361111111</c:v>
                </c:pt>
                <c:pt idx="212">
                  <c:v>43689.725844907407</c:v>
                </c:pt>
                <c:pt idx="213">
                  <c:v>43689.729305555556</c:v>
                </c:pt>
                <c:pt idx="214">
                  <c:v>43689.732777777775</c:v>
                </c:pt>
                <c:pt idx="215">
                  <c:v>43689.736238425925</c:v>
                </c:pt>
                <c:pt idx="216">
                  <c:v>43689.739722222221</c:v>
                </c:pt>
                <c:pt idx="217">
                  <c:v>43689.743206018517</c:v>
                </c:pt>
                <c:pt idx="218">
                  <c:v>43689.746678240743</c:v>
                </c:pt>
                <c:pt idx="219">
                  <c:v>43689.750173611108</c:v>
                </c:pt>
                <c:pt idx="220">
                  <c:v>43689.753611111111</c:v>
                </c:pt>
                <c:pt idx="221">
                  <c:v>43689.75708333333</c:v>
                </c:pt>
                <c:pt idx="222">
                  <c:v>43689.760555555556</c:v>
                </c:pt>
                <c:pt idx="223">
                  <c:v>43689.764039351852</c:v>
                </c:pt>
                <c:pt idx="224">
                  <c:v>43689.767500000002</c:v>
                </c:pt>
                <c:pt idx="225">
                  <c:v>43689.770972222221</c:v>
                </c:pt>
                <c:pt idx="226">
                  <c:v>43689.774444444447</c:v>
                </c:pt>
                <c:pt idx="227">
                  <c:v>43689.777916666666</c:v>
                </c:pt>
                <c:pt idx="228">
                  <c:v>43689.781388888892</c:v>
                </c:pt>
                <c:pt idx="229">
                  <c:v>43689.784849537034</c:v>
                </c:pt>
                <c:pt idx="230">
                  <c:v>43689.788344907407</c:v>
                </c:pt>
                <c:pt idx="231">
                  <c:v>43689.791886574072</c:v>
                </c:pt>
                <c:pt idx="232">
                  <c:v>43689.795289351852</c:v>
                </c:pt>
                <c:pt idx="233">
                  <c:v>43689.798738425925</c:v>
                </c:pt>
                <c:pt idx="234">
                  <c:v>43689.802233796298</c:v>
                </c:pt>
                <c:pt idx="235">
                  <c:v>43689.805706018517</c:v>
                </c:pt>
                <c:pt idx="236">
                  <c:v>43689.809166666666</c:v>
                </c:pt>
                <c:pt idx="237">
                  <c:v>43689.812662037039</c:v>
                </c:pt>
                <c:pt idx="238">
                  <c:v>43689.816122685188</c:v>
                </c:pt>
                <c:pt idx="239">
                  <c:v>43689.81958333333</c:v>
                </c:pt>
                <c:pt idx="240">
                  <c:v>43689.823055555556</c:v>
                </c:pt>
                <c:pt idx="241">
                  <c:v>43689.826539351852</c:v>
                </c:pt>
                <c:pt idx="242">
                  <c:v>43689.830011574071</c:v>
                </c:pt>
                <c:pt idx="243">
                  <c:v>43689.833518518521</c:v>
                </c:pt>
                <c:pt idx="244">
                  <c:v>43689.836944444447</c:v>
                </c:pt>
                <c:pt idx="245">
                  <c:v>43689.840416666666</c:v>
                </c:pt>
                <c:pt idx="246">
                  <c:v>43689.843912037039</c:v>
                </c:pt>
                <c:pt idx="247">
                  <c:v>43689.847361111111</c:v>
                </c:pt>
                <c:pt idx="248">
                  <c:v>43689.850844907407</c:v>
                </c:pt>
                <c:pt idx="249">
                  <c:v>43689.854305555556</c:v>
                </c:pt>
                <c:pt idx="250">
                  <c:v>43689.857789351852</c:v>
                </c:pt>
                <c:pt idx="251">
                  <c:v>43689.861261574071</c:v>
                </c:pt>
                <c:pt idx="252">
                  <c:v>43689.864722222221</c:v>
                </c:pt>
                <c:pt idx="253">
                  <c:v>43689.868194444447</c:v>
                </c:pt>
                <c:pt idx="254">
                  <c:v>43689.871666666666</c:v>
                </c:pt>
                <c:pt idx="255">
                  <c:v>43689.875185185185</c:v>
                </c:pt>
                <c:pt idx="256">
                  <c:v>43689.878634259258</c:v>
                </c:pt>
                <c:pt idx="257">
                  <c:v>43689.882071759261</c:v>
                </c:pt>
                <c:pt idx="258">
                  <c:v>43689.885555555556</c:v>
                </c:pt>
                <c:pt idx="259">
                  <c:v>43689.889027777775</c:v>
                </c:pt>
                <c:pt idx="260">
                  <c:v>43689.892500000002</c:v>
                </c:pt>
                <c:pt idx="261">
                  <c:v>43689.896006944444</c:v>
                </c:pt>
                <c:pt idx="262">
                  <c:v>43689.899444444447</c:v>
                </c:pt>
                <c:pt idx="263">
                  <c:v>43689.902928240743</c:v>
                </c:pt>
                <c:pt idx="264">
                  <c:v>43689.906388888892</c:v>
                </c:pt>
                <c:pt idx="265">
                  <c:v>43689.909872685188</c:v>
                </c:pt>
                <c:pt idx="266">
                  <c:v>43689.913344907407</c:v>
                </c:pt>
                <c:pt idx="267">
                  <c:v>43689.916863425926</c:v>
                </c:pt>
                <c:pt idx="268">
                  <c:v>43689.920289351852</c:v>
                </c:pt>
                <c:pt idx="269">
                  <c:v>43689.923761574071</c:v>
                </c:pt>
                <c:pt idx="270">
                  <c:v>43689.927233796298</c:v>
                </c:pt>
                <c:pt idx="271">
                  <c:v>43689.930717592593</c:v>
                </c:pt>
                <c:pt idx="272">
                  <c:v>43689.934224537035</c:v>
                </c:pt>
                <c:pt idx="273">
                  <c:v>43689.937662037039</c:v>
                </c:pt>
                <c:pt idx="274">
                  <c:v>43689.941134259258</c:v>
                </c:pt>
                <c:pt idx="275">
                  <c:v>43689.944618055553</c:v>
                </c:pt>
                <c:pt idx="276">
                  <c:v>43689.948078703703</c:v>
                </c:pt>
                <c:pt idx="277">
                  <c:v>43689.951550925929</c:v>
                </c:pt>
                <c:pt idx="278">
                  <c:v>43689.955034722225</c:v>
                </c:pt>
                <c:pt idx="279">
                  <c:v>43689.958518518521</c:v>
                </c:pt>
                <c:pt idx="280">
                  <c:v>43689.961956018517</c:v>
                </c:pt>
                <c:pt idx="281">
                  <c:v>43689.965439814812</c:v>
                </c:pt>
                <c:pt idx="282">
                  <c:v>43689.968888888892</c:v>
                </c:pt>
                <c:pt idx="283">
                  <c:v>43689.972372685188</c:v>
                </c:pt>
                <c:pt idx="284">
                  <c:v>43689.97583333333</c:v>
                </c:pt>
                <c:pt idx="285">
                  <c:v>43689.979317129626</c:v>
                </c:pt>
                <c:pt idx="286">
                  <c:v>43689.982789351852</c:v>
                </c:pt>
                <c:pt idx="287">
                  <c:v>43689.986250000002</c:v>
                </c:pt>
                <c:pt idx="288">
                  <c:v>43689.989733796298</c:v>
                </c:pt>
                <c:pt idx="289">
                  <c:v>43689.993206018517</c:v>
                </c:pt>
                <c:pt idx="290">
                  <c:v>43689.996678240743</c:v>
                </c:pt>
                <c:pt idx="291">
                  <c:v>43690.000219907408</c:v>
                </c:pt>
                <c:pt idx="292">
                  <c:v>43690.003622685188</c:v>
                </c:pt>
                <c:pt idx="293">
                  <c:v>43690.00708333333</c:v>
                </c:pt>
                <c:pt idx="294">
                  <c:v>43690.010555555556</c:v>
                </c:pt>
                <c:pt idx="295">
                  <c:v>43690.014027777775</c:v>
                </c:pt>
                <c:pt idx="296">
                  <c:v>43690.017500000002</c:v>
                </c:pt>
                <c:pt idx="297">
                  <c:v>43690.020983796298</c:v>
                </c:pt>
                <c:pt idx="298">
                  <c:v>43690.024444444447</c:v>
                </c:pt>
                <c:pt idx="299">
                  <c:v>43690.027939814812</c:v>
                </c:pt>
                <c:pt idx="300">
                  <c:v>43690.031400462962</c:v>
                </c:pt>
                <c:pt idx="301">
                  <c:v>43690.034872685188</c:v>
                </c:pt>
                <c:pt idx="302">
                  <c:v>43690.038344907407</c:v>
                </c:pt>
                <c:pt idx="303">
                  <c:v>43690.041863425926</c:v>
                </c:pt>
                <c:pt idx="304">
                  <c:v>43690.045300925929</c:v>
                </c:pt>
                <c:pt idx="305">
                  <c:v>43690.048750000002</c:v>
                </c:pt>
                <c:pt idx="306">
                  <c:v>43690.052222222221</c:v>
                </c:pt>
                <c:pt idx="307">
                  <c:v>43690.055706018517</c:v>
                </c:pt>
                <c:pt idx="308">
                  <c:v>43690.059178240743</c:v>
                </c:pt>
                <c:pt idx="309">
                  <c:v>43690.062638888892</c:v>
                </c:pt>
                <c:pt idx="310">
                  <c:v>43690.066122685188</c:v>
                </c:pt>
                <c:pt idx="311">
                  <c:v>43690.06958333333</c:v>
                </c:pt>
                <c:pt idx="312">
                  <c:v>43690.073055555556</c:v>
                </c:pt>
                <c:pt idx="313">
                  <c:v>43690.076516203706</c:v>
                </c:pt>
                <c:pt idx="314">
                  <c:v>43690.080000000002</c:v>
                </c:pt>
                <c:pt idx="315">
                  <c:v>43690.08353009259</c:v>
                </c:pt>
                <c:pt idx="316">
                  <c:v>43690.086956018517</c:v>
                </c:pt>
                <c:pt idx="317">
                  <c:v>43690.090405092589</c:v>
                </c:pt>
                <c:pt idx="318">
                  <c:v>43690.093888888892</c:v>
                </c:pt>
                <c:pt idx="319">
                  <c:v>43690.097361111111</c:v>
                </c:pt>
                <c:pt idx="320">
                  <c:v>43690.100821759261</c:v>
                </c:pt>
                <c:pt idx="321">
                  <c:v>43690.104305555556</c:v>
                </c:pt>
                <c:pt idx="322">
                  <c:v>43690.107789351852</c:v>
                </c:pt>
                <c:pt idx="323">
                  <c:v>43690.111238425925</c:v>
                </c:pt>
                <c:pt idx="324">
                  <c:v>43690.114722222221</c:v>
                </c:pt>
                <c:pt idx="325">
                  <c:v>43690.118206018517</c:v>
                </c:pt>
                <c:pt idx="326">
                  <c:v>43690.121689814812</c:v>
                </c:pt>
                <c:pt idx="327">
                  <c:v>43690.1252662037</c:v>
                </c:pt>
                <c:pt idx="328">
                  <c:v>43690.128611111111</c:v>
                </c:pt>
                <c:pt idx="329">
                  <c:v>43690.132071759261</c:v>
                </c:pt>
                <c:pt idx="330">
                  <c:v>43690.135555555556</c:v>
                </c:pt>
                <c:pt idx="331">
                  <c:v>43690.139027777775</c:v>
                </c:pt>
                <c:pt idx="332">
                  <c:v>43690.142500000002</c:v>
                </c:pt>
                <c:pt idx="333">
                  <c:v>43690.145972222221</c:v>
                </c:pt>
                <c:pt idx="334">
                  <c:v>43690.149444444447</c:v>
                </c:pt>
                <c:pt idx="335">
                  <c:v>43690.152916666666</c:v>
                </c:pt>
                <c:pt idx="336">
                  <c:v>43690.156388888892</c:v>
                </c:pt>
                <c:pt idx="337">
                  <c:v>43690.159884259258</c:v>
                </c:pt>
                <c:pt idx="338">
                  <c:v>43690.163391203707</c:v>
                </c:pt>
                <c:pt idx="339">
                  <c:v>43690.166863425926</c:v>
                </c:pt>
                <c:pt idx="340">
                  <c:v>43690.170266203706</c:v>
                </c:pt>
                <c:pt idx="341">
                  <c:v>43690.173738425925</c:v>
                </c:pt>
                <c:pt idx="342">
                  <c:v>43690.177210648151</c:v>
                </c:pt>
                <c:pt idx="343">
                  <c:v>43690.180694444447</c:v>
                </c:pt>
                <c:pt idx="344">
                  <c:v>43690.184166666666</c:v>
                </c:pt>
                <c:pt idx="345">
                  <c:v>43690.187638888892</c:v>
                </c:pt>
                <c:pt idx="346">
                  <c:v>43690.191122685188</c:v>
                </c:pt>
                <c:pt idx="347">
                  <c:v>43690.194571759261</c:v>
                </c:pt>
                <c:pt idx="348">
                  <c:v>43690.19804398148</c:v>
                </c:pt>
                <c:pt idx="349">
                  <c:v>43690.201539351852</c:v>
                </c:pt>
                <c:pt idx="350">
                  <c:v>43690.205000000002</c:v>
                </c:pt>
                <c:pt idx="351">
                  <c:v>43690.20853009259</c:v>
                </c:pt>
                <c:pt idx="352">
                  <c:v>43690.211944444447</c:v>
                </c:pt>
                <c:pt idx="353">
                  <c:v>43690.215416666666</c:v>
                </c:pt>
                <c:pt idx="354">
                  <c:v>43690.218877314815</c:v>
                </c:pt>
                <c:pt idx="355">
                  <c:v>43690.22247685185</c:v>
                </c:pt>
                <c:pt idx="356">
                  <c:v>43690.225844907407</c:v>
                </c:pt>
                <c:pt idx="357">
                  <c:v>43690.229317129626</c:v>
                </c:pt>
                <c:pt idx="358">
                  <c:v>43690.232777777775</c:v>
                </c:pt>
                <c:pt idx="359">
                  <c:v>43690.236238425925</c:v>
                </c:pt>
                <c:pt idx="360">
                  <c:v>43690.239722222221</c:v>
                </c:pt>
                <c:pt idx="361">
                  <c:v>43690.243194444447</c:v>
                </c:pt>
                <c:pt idx="362">
                  <c:v>43690.246666666666</c:v>
                </c:pt>
                <c:pt idx="363">
                  <c:v>43690.250196759262</c:v>
                </c:pt>
                <c:pt idx="364">
                  <c:v>43690.253622685188</c:v>
                </c:pt>
                <c:pt idx="365">
                  <c:v>43690.257071759261</c:v>
                </c:pt>
                <c:pt idx="366">
                  <c:v>43690.260520833333</c:v>
                </c:pt>
                <c:pt idx="367">
                  <c:v>43690.264004629629</c:v>
                </c:pt>
                <c:pt idx="368">
                  <c:v>43690.267465277779</c:v>
                </c:pt>
                <c:pt idx="369">
                  <c:v>43690.270949074074</c:v>
                </c:pt>
                <c:pt idx="370">
                  <c:v>43690.274409722224</c:v>
                </c:pt>
                <c:pt idx="371">
                  <c:v>43690.277881944443</c:v>
                </c:pt>
                <c:pt idx="372">
                  <c:v>43690.281365740739</c:v>
                </c:pt>
                <c:pt idx="373">
                  <c:v>43690.284837962965</c:v>
                </c:pt>
                <c:pt idx="374">
                  <c:v>43690.288310185184</c:v>
                </c:pt>
                <c:pt idx="375">
                  <c:v>43690.291817129626</c:v>
                </c:pt>
                <c:pt idx="376">
                  <c:v>43690.295266203706</c:v>
                </c:pt>
                <c:pt idx="377">
                  <c:v>43690.298715277779</c:v>
                </c:pt>
                <c:pt idx="378">
                  <c:v>43690.302187499998</c:v>
                </c:pt>
                <c:pt idx="379">
                  <c:v>43690.305659722224</c:v>
                </c:pt>
                <c:pt idx="380">
                  <c:v>43690.30914351852</c:v>
                </c:pt>
                <c:pt idx="381">
                  <c:v>43690.312615740739</c:v>
                </c:pt>
                <c:pt idx="382">
                  <c:v>43690.316099537034</c:v>
                </c:pt>
                <c:pt idx="383">
                  <c:v>43690.319548611114</c:v>
                </c:pt>
                <c:pt idx="384">
                  <c:v>43690.323020833333</c:v>
                </c:pt>
                <c:pt idx="385">
                  <c:v>43690.326504629629</c:v>
                </c:pt>
                <c:pt idx="386">
                  <c:v>43690.329976851855</c:v>
                </c:pt>
                <c:pt idx="387">
                  <c:v>43690.333495370367</c:v>
                </c:pt>
                <c:pt idx="388">
                  <c:v>43690.336909722224</c:v>
                </c:pt>
                <c:pt idx="389">
                  <c:v>43690.340381944443</c:v>
                </c:pt>
                <c:pt idx="390">
                  <c:v>43690.343865740739</c:v>
                </c:pt>
                <c:pt idx="391">
                  <c:v>43690.347337962965</c:v>
                </c:pt>
                <c:pt idx="392">
                  <c:v>43690.350798611114</c:v>
                </c:pt>
                <c:pt idx="393">
                  <c:v>43690.35428240741</c:v>
                </c:pt>
                <c:pt idx="394">
                  <c:v>43690.357743055552</c:v>
                </c:pt>
                <c:pt idx="395">
                  <c:v>43690.361215277779</c:v>
                </c:pt>
                <c:pt idx="396">
                  <c:v>43690.364687499998</c:v>
                </c:pt>
                <c:pt idx="397">
                  <c:v>43690.368159722224</c:v>
                </c:pt>
                <c:pt idx="398">
                  <c:v>43690.371655092589</c:v>
                </c:pt>
                <c:pt idx="399">
                  <c:v>43690.375162037039</c:v>
                </c:pt>
                <c:pt idx="400">
                  <c:v>43690.378576388888</c:v>
                </c:pt>
                <c:pt idx="401">
                  <c:v>43690.382048611114</c:v>
                </c:pt>
                <c:pt idx="402">
                  <c:v>43690.385520833333</c:v>
                </c:pt>
                <c:pt idx="403">
                  <c:v>43690.389004629629</c:v>
                </c:pt>
                <c:pt idx="404">
                  <c:v>43690.392476851855</c:v>
                </c:pt>
                <c:pt idx="405">
                  <c:v>43690.395949074074</c:v>
                </c:pt>
                <c:pt idx="406">
                  <c:v>43690.399409722224</c:v>
                </c:pt>
                <c:pt idx="407">
                  <c:v>43690.40289351852</c:v>
                </c:pt>
                <c:pt idx="408">
                  <c:v>43690.406354166669</c:v>
                </c:pt>
                <c:pt idx="409">
                  <c:v>43690.409837962965</c:v>
                </c:pt>
                <c:pt idx="410">
                  <c:v>43690.413310185184</c:v>
                </c:pt>
                <c:pt idx="411">
                  <c:v>43690.416828703703</c:v>
                </c:pt>
                <c:pt idx="412">
                  <c:v>43690.420243055552</c:v>
                </c:pt>
                <c:pt idx="413">
                  <c:v>43690.423726851855</c:v>
                </c:pt>
                <c:pt idx="414">
                  <c:v>43690.427199074074</c:v>
                </c:pt>
                <c:pt idx="415">
                  <c:v>43690.43068287037</c:v>
                </c:pt>
                <c:pt idx="416">
                  <c:v>43690.43414351852</c:v>
                </c:pt>
                <c:pt idx="417">
                  <c:v>43690.437604166669</c:v>
                </c:pt>
                <c:pt idx="418">
                  <c:v>43690.441087962965</c:v>
                </c:pt>
                <c:pt idx="419">
                  <c:v>43690.444548611114</c:v>
                </c:pt>
                <c:pt idx="420">
                  <c:v>43690.448020833333</c:v>
                </c:pt>
                <c:pt idx="421">
                  <c:v>43690.451574074075</c:v>
                </c:pt>
                <c:pt idx="422">
                  <c:v>43690.454965277779</c:v>
                </c:pt>
                <c:pt idx="423">
                  <c:v>43690.458495370367</c:v>
                </c:pt>
                <c:pt idx="424">
                  <c:v>43690.461898148147</c:v>
                </c:pt>
                <c:pt idx="425">
                  <c:v>43690.465381944443</c:v>
                </c:pt>
                <c:pt idx="426">
                  <c:v>43690.468958333331</c:v>
                </c:pt>
                <c:pt idx="427">
                  <c:v>43690.472326388888</c:v>
                </c:pt>
                <c:pt idx="428">
                  <c:v>43690.475787037038</c:v>
                </c:pt>
                <c:pt idx="429">
                  <c:v>43690.479363425926</c:v>
                </c:pt>
                <c:pt idx="430">
                  <c:v>43690.482731481483</c:v>
                </c:pt>
                <c:pt idx="431">
                  <c:v>43690.486215277779</c:v>
                </c:pt>
                <c:pt idx="432">
                  <c:v>43690.489687499998</c:v>
                </c:pt>
                <c:pt idx="433">
                  <c:v>43690.493159722224</c:v>
                </c:pt>
                <c:pt idx="434">
                  <c:v>43690.496678240743</c:v>
                </c:pt>
                <c:pt idx="435">
                  <c:v>43690.500196759262</c:v>
                </c:pt>
                <c:pt idx="436">
                  <c:v>43690.503611111111</c:v>
                </c:pt>
                <c:pt idx="437">
                  <c:v>43690.50708333333</c:v>
                </c:pt>
                <c:pt idx="438">
                  <c:v>43690.510567129626</c:v>
                </c:pt>
                <c:pt idx="439">
                  <c:v>43690.514027777775</c:v>
                </c:pt>
                <c:pt idx="440">
                  <c:v>43690.517465277779</c:v>
                </c:pt>
                <c:pt idx="441">
                  <c:v>43690.520949074074</c:v>
                </c:pt>
                <c:pt idx="442">
                  <c:v>43690.524409722224</c:v>
                </c:pt>
                <c:pt idx="443">
                  <c:v>43690.52789351852</c:v>
                </c:pt>
                <c:pt idx="444">
                  <c:v>43690.531365740739</c:v>
                </c:pt>
                <c:pt idx="445">
                  <c:v>43690.534837962965</c:v>
                </c:pt>
                <c:pt idx="446">
                  <c:v>43690.538310185184</c:v>
                </c:pt>
                <c:pt idx="447">
                  <c:v>43690.541828703703</c:v>
                </c:pt>
                <c:pt idx="448">
                  <c:v>43690.545254629629</c:v>
                </c:pt>
                <c:pt idx="449">
                  <c:v>43690.548738425925</c:v>
                </c:pt>
                <c:pt idx="450">
                  <c:v>43690.552187499998</c:v>
                </c:pt>
                <c:pt idx="451">
                  <c:v>43690.555659722224</c:v>
                </c:pt>
                <c:pt idx="452">
                  <c:v>43690.559131944443</c:v>
                </c:pt>
                <c:pt idx="453">
                  <c:v>43690.562627314815</c:v>
                </c:pt>
                <c:pt idx="454">
                  <c:v>43690.566099537034</c:v>
                </c:pt>
                <c:pt idx="455">
                  <c:v>43690.569548611114</c:v>
                </c:pt>
                <c:pt idx="456">
                  <c:v>43690.57303240741</c:v>
                </c:pt>
                <c:pt idx="457">
                  <c:v>43690.576504629629</c:v>
                </c:pt>
                <c:pt idx="458">
                  <c:v>43690.580011574071</c:v>
                </c:pt>
                <c:pt idx="459">
                  <c:v>43690.583518518521</c:v>
                </c:pt>
                <c:pt idx="460">
                  <c:v>43690.586944444447</c:v>
                </c:pt>
                <c:pt idx="461">
                  <c:v>43690.590428240743</c:v>
                </c:pt>
                <c:pt idx="462">
                  <c:v>43690.593900462962</c:v>
                </c:pt>
                <c:pt idx="463">
                  <c:v>43690.597361111111</c:v>
                </c:pt>
                <c:pt idx="464">
                  <c:v>43690.60083333333</c:v>
                </c:pt>
                <c:pt idx="465">
                  <c:v>43690.604351851849</c:v>
                </c:pt>
                <c:pt idx="466">
                  <c:v>43690.607777777775</c:v>
                </c:pt>
                <c:pt idx="467">
                  <c:v>43690.608275462961</c:v>
                </c:pt>
                <c:pt idx="468">
                  <c:v>43690.611250000002</c:v>
                </c:pt>
                <c:pt idx="469">
                  <c:v>43690.614733796298</c:v>
                </c:pt>
                <c:pt idx="470">
                  <c:v>43690.618206018517</c:v>
                </c:pt>
                <c:pt idx="471">
                  <c:v>43690.621678240743</c:v>
                </c:pt>
                <c:pt idx="472">
                  <c:v>43690.625208333331</c:v>
                </c:pt>
                <c:pt idx="473">
                  <c:v>43690.628599537034</c:v>
                </c:pt>
                <c:pt idx="474">
                  <c:v>43690.63208333333</c:v>
                </c:pt>
                <c:pt idx="475">
                  <c:v>43690.635555555556</c:v>
                </c:pt>
                <c:pt idx="476">
                  <c:v>43690.639050925929</c:v>
                </c:pt>
                <c:pt idx="477">
                  <c:v>43690.642511574071</c:v>
                </c:pt>
                <c:pt idx="478">
                  <c:v>43690.645995370367</c:v>
                </c:pt>
                <c:pt idx="479">
                  <c:v>43690.649467592593</c:v>
                </c:pt>
                <c:pt idx="480">
                  <c:v>43690.652939814812</c:v>
                </c:pt>
                <c:pt idx="481">
                  <c:v>43690.656400462962</c:v>
                </c:pt>
                <c:pt idx="482">
                  <c:v>43690.659872685188</c:v>
                </c:pt>
                <c:pt idx="483">
                  <c:v>43690.663344907407</c:v>
                </c:pt>
                <c:pt idx="484">
                  <c:v>43690.666875000003</c:v>
                </c:pt>
                <c:pt idx="485">
                  <c:v>43690.670312499999</c:v>
                </c:pt>
                <c:pt idx="486">
                  <c:v>43690.673750000002</c:v>
                </c:pt>
                <c:pt idx="487">
                  <c:v>43690.677222222221</c:v>
                </c:pt>
                <c:pt idx="488">
                  <c:v>43690.680717592593</c:v>
                </c:pt>
                <c:pt idx="489">
                  <c:v>43690.684201388889</c:v>
                </c:pt>
                <c:pt idx="490">
                  <c:v>43690.687673611108</c:v>
                </c:pt>
                <c:pt idx="491">
                  <c:v>43690.691145833334</c:v>
                </c:pt>
                <c:pt idx="492">
                  <c:v>43690.694606481484</c:v>
                </c:pt>
                <c:pt idx="493">
                  <c:v>43690.69809027778</c:v>
                </c:pt>
                <c:pt idx="494">
                  <c:v>43690.701550925929</c:v>
                </c:pt>
                <c:pt idx="495">
                  <c:v>43690.705046296294</c:v>
                </c:pt>
                <c:pt idx="496">
                  <c:v>43690.708541666667</c:v>
                </c:pt>
                <c:pt idx="497">
                  <c:v>43690.711967592593</c:v>
                </c:pt>
                <c:pt idx="498">
                  <c:v>43690.715439814812</c:v>
                </c:pt>
                <c:pt idx="499">
                  <c:v>43690.718900462962</c:v>
                </c:pt>
                <c:pt idx="500">
                  <c:v>43690.722384259258</c:v>
                </c:pt>
                <c:pt idx="501">
                  <c:v>43690.725856481484</c:v>
                </c:pt>
                <c:pt idx="502">
                  <c:v>43690.729328703703</c:v>
                </c:pt>
                <c:pt idx="503">
                  <c:v>43690.732800925929</c:v>
                </c:pt>
                <c:pt idx="504">
                  <c:v>43690.736261574071</c:v>
                </c:pt>
                <c:pt idx="505">
                  <c:v>43690.739733796298</c:v>
                </c:pt>
                <c:pt idx="506">
                  <c:v>43690.743206018517</c:v>
                </c:pt>
                <c:pt idx="507">
                  <c:v>43690.746689814812</c:v>
                </c:pt>
                <c:pt idx="508">
                  <c:v>43690.750185185185</c:v>
                </c:pt>
                <c:pt idx="509">
                  <c:v>43690.753622685188</c:v>
                </c:pt>
                <c:pt idx="510">
                  <c:v>43690.757094907407</c:v>
                </c:pt>
                <c:pt idx="511">
                  <c:v>43690.760567129626</c:v>
                </c:pt>
                <c:pt idx="512">
                  <c:v>43690.764050925929</c:v>
                </c:pt>
                <c:pt idx="513">
                  <c:v>43690.767511574071</c:v>
                </c:pt>
                <c:pt idx="514">
                  <c:v>43690.770995370367</c:v>
                </c:pt>
                <c:pt idx="515">
                  <c:v>43690.77447916667</c:v>
                </c:pt>
                <c:pt idx="516">
                  <c:v>43690.777939814812</c:v>
                </c:pt>
                <c:pt idx="517">
                  <c:v>43690.781412037039</c:v>
                </c:pt>
                <c:pt idx="518">
                  <c:v>43690.784872685188</c:v>
                </c:pt>
                <c:pt idx="519">
                  <c:v>43690.788344907407</c:v>
                </c:pt>
                <c:pt idx="520">
                  <c:v>43690.791886574072</c:v>
                </c:pt>
                <c:pt idx="521">
                  <c:v>43690.795300925929</c:v>
                </c:pt>
                <c:pt idx="522">
                  <c:v>43690.798773148148</c:v>
                </c:pt>
                <c:pt idx="523">
                  <c:v>43690.802245370367</c:v>
                </c:pt>
                <c:pt idx="524">
                  <c:v>43690.805717592593</c:v>
                </c:pt>
                <c:pt idx="525">
                  <c:v>43690.809178240743</c:v>
                </c:pt>
                <c:pt idx="526">
                  <c:v>43690.812662037039</c:v>
                </c:pt>
                <c:pt idx="527">
                  <c:v>43690.816122685188</c:v>
                </c:pt>
                <c:pt idx="528">
                  <c:v>43690.819594907407</c:v>
                </c:pt>
                <c:pt idx="529">
                  <c:v>43690.823067129626</c:v>
                </c:pt>
                <c:pt idx="530">
                  <c:v>43690.826539351852</c:v>
                </c:pt>
                <c:pt idx="531">
                  <c:v>43690.830034722225</c:v>
                </c:pt>
                <c:pt idx="532">
                  <c:v>43690.833553240744</c:v>
                </c:pt>
                <c:pt idx="533">
                  <c:v>43690.83697916667</c:v>
                </c:pt>
                <c:pt idx="534">
                  <c:v>43690.840428240743</c:v>
                </c:pt>
                <c:pt idx="535">
                  <c:v>43690.843912037039</c:v>
                </c:pt>
                <c:pt idx="536">
                  <c:v>43690.847372685188</c:v>
                </c:pt>
                <c:pt idx="537">
                  <c:v>43690.850856481484</c:v>
                </c:pt>
                <c:pt idx="538">
                  <c:v>43690.854328703703</c:v>
                </c:pt>
                <c:pt idx="539">
                  <c:v>43690.857789351852</c:v>
                </c:pt>
                <c:pt idx="540">
                  <c:v>43690.861261574071</c:v>
                </c:pt>
                <c:pt idx="541">
                  <c:v>43690.864733796298</c:v>
                </c:pt>
                <c:pt idx="542">
                  <c:v>43690.868206018517</c:v>
                </c:pt>
                <c:pt idx="543">
                  <c:v>43690.871689814812</c:v>
                </c:pt>
                <c:pt idx="544">
                  <c:v>43690.875208333331</c:v>
                </c:pt>
                <c:pt idx="545">
                  <c:v>43690.878645833334</c:v>
                </c:pt>
                <c:pt idx="546">
                  <c:v>43690.88208333333</c:v>
                </c:pt>
                <c:pt idx="547">
                  <c:v>43690.885567129626</c:v>
                </c:pt>
                <c:pt idx="548">
                  <c:v>43690.889050925929</c:v>
                </c:pt>
                <c:pt idx="549">
                  <c:v>43690.892511574071</c:v>
                </c:pt>
                <c:pt idx="550">
                  <c:v>43690.895983796298</c:v>
                </c:pt>
                <c:pt idx="551">
                  <c:v>43690.899456018517</c:v>
                </c:pt>
                <c:pt idx="552">
                  <c:v>43690.902939814812</c:v>
                </c:pt>
                <c:pt idx="553">
                  <c:v>43690.906412037039</c:v>
                </c:pt>
                <c:pt idx="554">
                  <c:v>43690.909872685188</c:v>
                </c:pt>
                <c:pt idx="555">
                  <c:v>43690.913344907407</c:v>
                </c:pt>
                <c:pt idx="556">
                  <c:v>43690.916886574072</c:v>
                </c:pt>
                <c:pt idx="557">
                  <c:v>43690.920324074075</c:v>
                </c:pt>
                <c:pt idx="558">
                  <c:v>43690.923761574071</c:v>
                </c:pt>
                <c:pt idx="559">
                  <c:v>43690.927233796298</c:v>
                </c:pt>
                <c:pt idx="560">
                  <c:v>43690.930706018517</c:v>
                </c:pt>
                <c:pt idx="561">
                  <c:v>43690.934189814812</c:v>
                </c:pt>
                <c:pt idx="562">
                  <c:v>43690.937662037039</c:v>
                </c:pt>
                <c:pt idx="563">
                  <c:v>43690.941122685188</c:v>
                </c:pt>
                <c:pt idx="564">
                  <c:v>43690.944606481484</c:v>
                </c:pt>
                <c:pt idx="565">
                  <c:v>43690.948067129626</c:v>
                </c:pt>
                <c:pt idx="566">
                  <c:v>43690.951550925929</c:v>
                </c:pt>
                <c:pt idx="567">
                  <c:v>43690.955023148148</c:v>
                </c:pt>
                <c:pt idx="568">
                  <c:v>43690.95853009259</c:v>
                </c:pt>
                <c:pt idx="569">
                  <c:v>43690.96197916667</c:v>
                </c:pt>
                <c:pt idx="570">
                  <c:v>43690.965428240743</c:v>
                </c:pt>
                <c:pt idx="571">
                  <c:v>43690.968888888892</c:v>
                </c:pt>
                <c:pt idx="572">
                  <c:v>43690.972384259258</c:v>
                </c:pt>
                <c:pt idx="573">
                  <c:v>43690.975856481484</c:v>
                </c:pt>
                <c:pt idx="574">
                  <c:v>43690.979317129626</c:v>
                </c:pt>
                <c:pt idx="575">
                  <c:v>43690.982789351852</c:v>
                </c:pt>
                <c:pt idx="576">
                  <c:v>43690.986250000002</c:v>
                </c:pt>
                <c:pt idx="577">
                  <c:v>43690.989722222221</c:v>
                </c:pt>
                <c:pt idx="578">
                  <c:v>43690.993206018517</c:v>
                </c:pt>
                <c:pt idx="579">
                  <c:v>43690.996678240743</c:v>
                </c:pt>
                <c:pt idx="580">
                  <c:v>43691.000243055554</c:v>
                </c:pt>
                <c:pt idx="581">
                  <c:v>43691.003854166665</c:v>
                </c:pt>
                <c:pt idx="582">
                  <c:v>43691.007106481484</c:v>
                </c:pt>
                <c:pt idx="583">
                  <c:v>43691.010578703703</c:v>
                </c:pt>
                <c:pt idx="584">
                  <c:v>43691.014050925929</c:v>
                </c:pt>
                <c:pt idx="585">
                  <c:v>43691.017511574071</c:v>
                </c:pt>
                <c:pt idx="586">
                  <c:v>43691.021018518521</c:v>
                </c:pt>
                <c:pt idx="587">
                  <c:v>43691.024456018517</c:v>
                </c:pt>
                <c:pt idx="588">
                  <c:v>43691.027928240743</c:v>
                </c:pt>
                <c:pt idx="589">
                  <c:v>43691.031400462962</c:v>
                </c:pt>
                <c:pt idx="590">
                  <c:v>43691.034872685188</c:v>
                </c:pt>
                <c:pt idx="591">
                  <c:v>43691.038356481484</c:v>
                </c:pt>
                <c:pt idx="592">
                  <c:v>43691.041886574072</c:v>
                </c:pt>
                <c:pt idx="593">
                  <c:v>43691.045300925929</c:v>
                </c:pt>
                <c:pt idx="594">
                  <c:v>43691.048773148148</c:v>
                </c:pt>
                <c:pt idx="595">
                  <c:v>43691.052245370367</c:v>
                </c:pt>
                <c:pt idx="596">
                  <c:v>43691.055706018517</c:v>
                </c:pt>
                <c:pt idx="597">
                  <c:v>43691.059201388889</c:v>
                </c:pt>
                <c:pt idx="598">
                  <c:v>43691.062650462962</c:v>
                </c:pt>
                <c:pt idx="599">
                  <c:v>43691.066134259258</c:v>
                </c:pt>
                <c:pt idx="600">
                  <c:v>43691.069606481484</c:v>
                </c:pt>
                <c:pt idx="601">
                  <c:v>43691.073078703703</c:v>
                </c:pt>
                <c:pt idx="602">
                  <c:v>43691.076539351852</c:v>
                </c:pt>
                <c:pt idx="603">
                  <c:v>43691.080011574071</c:v>
                </c:pt>
                <c:pt idx="604">
                  <c:v>43691.083553240744</c:v>
                </c:pt>
                <c:pt idx="605">
                  <c:v>43691.086956018517</c:v>
                </c:pt>
                <c:pt idx="606">
                  <c:v>43691.090428240743</c:v>
                </c:pt>
                <c:pt idx="607">
                  <c:v>43691.093888888892</c:v>
                </c:pt>
                <c:pt idx="608">
                  <c:v>43691.097361111111</c:v>
                </c:pt>
                <c:pt idx="609">
                  <c:v>43691.100844907407</c:v>
                </c:pt>
                <c:pt idx="610">
                  <c:v>43691.104328703703</c:v>
                </c:pt>
                <c:pt idx="611">
                  <c:v>43691.107777777775</c:v>
                </c:pt>
                <c:pt idx="612">
                  <c:v>43691.111250000002</c:v>
                </c:pt>
                <c:pt idx="613">
                  <c:v>43691.114722222221</c:v>
                </c:pt>
                <c:pt idx="614">
                  <c:v>43691.118194444447</c:v>
                </c:pt>
                <c:pt idx="615">
                  <c:v>43691.121701388889</c:v>
                </c:pt>
                <c:pt idx="616">
                  <c:v>43691.125243055554</c:v>
                </c:pt>
                <c:pt idx="617">
                  <c:v>43691.128587962965</c:v>
                </c:pt>
                <c:pt idx="618">
                  <c:v>43691.132060185184</c:v>
                </c:pt>
                <c:pt idx="619">
                  <c:v>43691.135520833333</c:v>
                </c:pt>
                <c:pt idx="620">
                  <c:v>43691.139004629629</c:v>
                </c:pt>
                <c:pt idx="621">
                  <c:v>43691.142500000002</c:v>
                </c:pt>
                <c:pt idx="622">
                  <c:v>43691.145949074074</c:v>
                </c:pt>
                <c:pt idx="623">
                  <c:v>43691.149421296293</c:v>
                </c:pt>
                <c:pt idx="624">
                  <c:v>43691.15289351852</c:v>
                </c:pt>
                <c:pt idx="625">
                  <c:v>43691.156365740739</c:v>
                </c:pt>
                <c:pt idx="626">
                  <c:v>43691.159837962965</c:v>
                </c:pt>
                <c:pt idx="627">
                  <c:v>43691.163298611114</c:v>
                </c:pt>
                <c:pt idx="628">
                  <c:v>43691.16684027778</c:v>
                </c:pt>
                <c:pt idx="629">
                  <c:v>43691.170254629629</c:v>
                </c:pt>
                <c:pt idx="630">
                  <c:v>43691.173715277779</c:v>
                </c:pt>
                <c:pt idx="631">
                  <c:v>43691.177187499998</c:v>
                </c:pt>
                <c:pt idx="632">
                  <c:v>43691.180659722224</c:v>
                </c:pt>
                <c:pt idx="633">
                  <c:v>43691.184131944443</c:v>
                </c:pt>
                <c:pt idx="634">
                  <c:v>43691.187627314815</c:v>
                </c:pt>
                <c:pt idx="635">
                  <c:v>43691.191076388888</c:v>
                </c:pt>
                <c:pt idx="636">
                  <c:v>43691.194548611114</c:v>
                </c:pt>
                <c:pt idx="637">
                  <c:v>43691.19803240741</c:v>
                </c:pt>
                <c:pt idx="638">
                  <c:v>43691.201493055552</c:v>
                </c:pt>
                <c:pt idx="639">
                  <c:v>43691.204976851855</c:v>
                </c:pt>
                <c:pt idx="640">
                  <c:v>43691.208495370367</c:v>
                </c:pt>
                <c:pt idx="641">
                  <c:v>43691.211921296293</c:v>
                </c:pt>
                <c:pt idx="642">
                  <c:v>43691.21539351852</c:v>
                </c:pt>
                <c:pt idx="643">
                  <c:v>43691.218842592592</c:v>
                </c:pt>
                <c:pt idx="644">
                  <c:v>43691.222337962965</c:v>
                </c:pt>
                <c:pt idx="645">
                  <c:v>43691.225798611114</c:v>
                </c:pt>
                <c:pt idx="646">
                  <c:v>43691.22928240741</c:v>
                </c:pt>
                <c:pt idx="647">
                  <c:v>43691.232743055552</c:v>
                </c:pt>
                <c:pt idx="648">
                  <c:v>43691.236226851855</c:v>
                </c:pt>
                <c:pt idx="649">
                  <c:v>43691.239699074074</c:v>
                </c:pt>
                <c:pt idx="650">
                  <c:v>43691.243159722224</c:v>
                </c:pt>
                <c:pt idx="651">
                  <c:v>43691.24664351852</c:v>
                </c:pt>
                <c:pt idx="652">
                  <c:v>43691.250150462962</c:v>
                </c:pt>
                <c:pt idx="653">
                  <c:v>43691.253587962965</c:v>
                </c:pt>
                <c:pt idx="654">
                  <c:v>43691.257060185184</c:v>
                </c:pt>
                <c:pt idx="655">
                  <c:v>43691.260520833333</c:v>
                </c:pt>
                <c:pt idx="656">
                  <c:v>43691.264004629629</c:v>
                </c:pt>
                <c:pt idx="657">
                  <c:v>43691.267465277779</c:v>
                </c:pt>
                <c:pt idx="658">
                  <c:v>43691.270937499998</c:v>
                </c:pt>
                <c:pt idx="659">
                  <c:v>43691.274409722224</c:v>
                </c:pt>
                <c:pt idx="660">
                  <c:v>43691.277881944443</c:v>
                </c:pt>
                <c:pt idx="661">
                  <c:v>43691.281377314815</c:v>
                </c:pt>
                <c:pt idx="662">
                  <c:v>43691.284837962965</c:v>
                </c:pt>
                <c:pt idx="663">
                  <c:v>43691.288310185184</c:v>
                </c:pt>
                <c:pt idx="664">
                  <c:v>43691.291817129626</c:v>
                </c:pt>
                <c:pt idx="665">
                  <c:v>43691.295243055552</c:v>
                </c:pt>
                <c:pt idx="666">
                  <c:v>43691.298715277779</c:v>
                </c:pt>
                <c:pt idx="667">
                  <c:v>43691.302199074074</c:v>
                </c:pt>
                <c:pt idx="668">
                  <c:v>43691.305671296293</c:v>
                </c:pt>
                <c:pt idx="669">
                  <c:v>43691.30914351852</c:v>
                </c:pt>
                <c:pt idx="670">
                  <c:v>43691.312615740739</c:v>
                </c:pt>
                <c:pt idx="671">
                  <c:v>43691.316087962965</c:v>
                </c:pt>
                <c:pt idx="672">
                  <c:v>43691.319560185184</c:v>
                </c:pt>
                <c:pt idx="673">
                  <c:v>43691.323020833333</c:v>
                </c:pt>
                <c:pt idx="674">
                  <c:v>43691.326493055552</c:v>
                </c:pt>
                <c:pt idx="675">
                  <c:v>43691.329976851855</c:v>
                </c:pt>
                <c:pt idx="676">
                  <c:v>43691.333483796298</c:v>
                </c:pt>
                <c:pt idx="677">
                  <c:v>43691.336944444447</c:v>
                </c:pt>
                <c:pt idx="678">
                  <c:v>43691.340381944443</c:v>
                </c:pt>
                <c:pt idx="679">
                  <c:v>43691.343854166669</c:v>
                </c:pt>
                <c:pt idx="680">
                  <c:v>43691.347337962965</c:v>
                </c:pt>
                <c:pt idx="681">
                  <c:v>43691.350798611114</c:v>
                </c:pt>
                <c:pt idx="682">
                  <c:v>43691.35428240741</c:v>
                </c:pt>
                <c:pt idx="683">
                  <c:v>43691.357743055552</c:v>
                </c:pt>
                <c:pt idx="684">
                  <c:v>43691.361226851855</c:v>
                </c:pt>
                <c:pt idx="685">
                  <c:v>43691.364710648151</c:v>
                </c:pt>
                <c:pt idx="686">
                  <c:v>43691.368171296293</c:v>
                </c:pt>
                <c:pt idx="687">
                  <c:v>43691.37164351852</c:v>
                </c:pt>
                <c:pt idx="688">
                  <c:v>43691.375162037039</c:v>
                </c:pt>
                <c:pt idx="689">
                  <c:v>43691.378587962965</c:v>
                </c:pt>
                <c:pt idx="690">
                  <c:v>43691.382048611114</c:v>
                </c:pt>
                <c:pt idx="691">
                  <c:v>43691.38553240741</c:v>
                </c:pt>
                <c:pt idx="692">
                  <c:v>43691.388993055552</c:v>
                </c:pt>
                <c:pt idx="693">
                  <c:v>43691.392465277779</c:v>
                </c:pt>
                <c:pt idx="694">
                  <c:v>43691.395949074074</c:v>
                </c:pt>
                <c:pt idx="695">
                  <c:v>43691.399421296293</c:v>
                </c:pt>
                <c:pt idx="696">
                  <c:v>43691.40289351852</c:v>
                </c:pt>
                <c:pt idx="697">
                  <c:v>43691.406365740739</c:v>
                </c:pt>
                <c:pt idx="698">
                  <c:v>43691.409826388888</c:v>
                </c:pt>
                <c:pt idx="699">
                  <c:v>43691.413310185184</c:v>
                </c:pt>
                <c:pt idx="700">
                  <c:v>43691.416817129626</c:v>
                </c:pt>
                <c:pt idx="701">
                  <c:v>43691.420243055552</c:v>
                </c:pt>
                <c:pt idx="702">
                  <c:v>43691.423715277779</c:v>
                </c:pt>
                <c:pt idx="703">
                  <c:v>43691.427187499998</c:v>
                </c:pt>
                <c:pt idx="704">
                  <c:v>43691.430659722224</c:v>
                </c:pt>
                <c:pt idx="705">
                  <c:v>43691.434131944443</c:v>
                </c:pt>
                <c:pt idx="706">
                  <c:v>43691.437696759262</c:v>
                </c:pt>
                <c:pt idx="707">
                  <c:v>43691.441076388888</c:v>
                </c:pt>
                <c:pt idx="708">
                  <c:v>43691.444548611114</c:v>
                </c:pt>
                <c:pt idx="709">
                  <c:v>43691.448020833333</c:v>
                </c:pt>
                <c:pt idx="710">
                  <c:v>43691.451493055552</c:v>
                </c:pt>
                <c:pt idx="711">
                  <c:v>43691.455000000002</c:v>
                </c:pt>
                <c:pt idx="712">
                  <c:v>43691.458483796298</c:v>
                </c:pt>
                <c:pt idx="713">
                  <c:v>43691.462037037039</c:v>
                </c:pt>
                <c:pt idx="714">
                  <c:v>43691.465428240743</c:v>
                </c:pt>
                <c:pt idx="715">
                  <c:v>43691.468888888892</c:v>
                </c:pt>
                <c:pt idx="716">
                  <c:v>43691.472361111111</c:v>
                </c:pt>
                <c:pt idx="717">
                  <c:v>43691.47583333333</c:v>
                </c:pt>
                <c:pt idx="718">
                  <c:v>43691.47929398148</c:v>
                </c:pt>
                <c:pt idx="719">
                  <c:v>43691.482754629629</c:v>
                </c:pt>
                <c:pt idx="720">
                  <c:v>43691.486226851855</c:v>
                </c:pt>
                <c:pt idx="721">
                  <c:v>43691.489699074074</c:v>
                </c:pt>
                <c:pt idx="722">
                  <c:v>43691.49318287037</c:v>
                </c:pt>
                <c:pt idx="723">
                  <c:v>43691.496631944443</c:v>
                </c:pt>
                <c:pt idx="724">
                  <c:v>43691.500162037039</c:v>
                </c:pt>
                <c:pt idx="725">
                  <c:v>43691.503587962965</c:v>
                </c:pt>
                <c:pt idx="726">
                  <c:v>43691.507048611114</c:v>
                </c:pt>
                <c:pt idx="727">
                  <c:v>43691.51053240741</c:v>
                </c:pt>
                <c:pt idx="728">
                  <c:v>43691.513993055552</c:v>
                </c:pt>
                <c:pt idx="729">
                  <c:v>43691.517476851855</c:v>
                </c:pt>
                <c:pt idx="730">
                  <c:v>43691.520995370367</c:v>
                </c:pt>
                <c:pt idx="731">
                  <c:v>43691.524456018517</c:v>
                </c:pt>
                <c:pt idx="732">
                  <c:v>43691.527928240743</c:v>
                </c:pt>
                <c:pt idx="733">
                  <c:v>43691.531412037039</c:v>
                </c:pt>
                <c:pt idx="734">
                  <c:v>43691.534826388888</c:v>
                </c:pt>
                <c:pt idx="735">
                  <c:v>43691.538344907407</c:v>
                </c:pt>
                <c:pt idx="736">
                  <c:v>43691.541898148149</c:v>
                </c:pt>
                <c:pt idx="737">
                  <c:v>43691.545277777775</c:v>
                </c:pt>
                <c:pt idx="738">
                  <c:v>43691.548726851855</c:v>
                </c:pt>
                <c:pt idx="739">
                  <c:v>43691.552199074074</c:v>
                </c:pt>
                <c:pt idx="740">
                  <c:v>43691.55568287037</c:v>
                </c:pt>
                <c:pt idx="741">
                  <c:v>43691.55914351852</c:v>
                </c:pt>
                <c:pt idx="742">
                  <c:v>43691.562638888892</c:v>
                </c:pt>
                <c:pt idx="743">
                  <c:v>43691.566099537034</c:v>
                </c:pt>
                <c:pt idx="744">
                  <c:v>43691.569548611114</c:v>
                </c:pt>
                <c:pt idx="745">
                  <c:v>43691.57304398148</c:v>
                </c:pt>
                <c:pt idx="746">
                  <c:v>43691.576504629629</c:v>
                </c:pt>
                <c:pt idx="747">
                  <c:v>43691.579976851855</c:v>
                </c:pt>
                <c:pt idx="748">
                  <c:v>43691.583506944444</c:v>
                </c:pt>
                <c:pt idx="749">
                  <c:v>43691.58693287037</c:v>
                </c:pt>
                <c:pt idx="750">
                  <c:v>43691.590381944443</c:v>
                </c:pt>
                <c:pt idx="751">
                  <c:v>43691.593865740739</c:v>
                </c:pt>
                <c:pt idx="752">
                  <c:v>43691.597349537034</c:v>
                </c:pt>
                <c:pt idx="753">
                  <c:v>43691.600821759261</c:v>
                </c:pt>
                <c:pt idx="754">
                  <c:v>43691.604305555556</c:v>
                </c:pt>
                <c:pt idx="755">
                  <c:v>43691.607743055552</c:v>
                </c:pt>
                <c:pt idx="756">
                  <c:v>43691.611226851855</c:v>
                </c:pt>
                <c:pt idx="757">
                  <c:v>43691.614699074074</c:v>
                </c:pt>
                <c:pt idx="758">
                  <c:v>43691.618171296293</c:v>
                </c:pt>
                <c:pt idx="759">
                  <c:v>43691.621689814812</c:v>
                </c:pt>
                <c:pt idx="760">
                  <c:v>43691.625185185185</c:v>
                </c:pt>
                <c:pt idx="761">
                  <c:v>43691.628599537034</c:v>
                </c:pt>
                <c:pt idx="762">
                  <c:v>43691.63208333333</c:v>
                </c:pt>
                <c:pt idx="763">
                  <c:v>43691.635520833333</c:v>
                </c:pt>
                <c:pt idx="764">
                  <c:v>43691.639027777775</c:v>
                </c:pt>
                <c:pt idx="765">
                  <c:v>43691.642500000002</c:v>
                </c:pt>
                <c:pt idx="766">
                  <c:v>43691.645995370367</c:v>
                </c:pt>
                <c:pt idx="767">
                  <c:v>43691.649456018517</c:v>
                </c:pt>
                <c:pt idx="768">
                  <c:v>43691.652939814812</c:v>
                </c:pt>
                <c:pt idx="769">
                  <c:v>43691.656388888892</c:v>
                </c:pt>
                <c:pt idx="770">
                  <c:v>43691.659872685188</c:v>
                </c:pt>
                <c:pt idx="771">
                  <c:v>43691.66333333333</c:v>
                </c:pt>
                <c:pt idx="772">
                  <c:v>43691.666863425926</c:v>
                </c:pt>
                <c:pt idx="773">
                  <c:v>43691.670277777775</c:v>
                </c:pt>
                <c:pt idx="774">
                  <c:v>43691.673750000002</c:v>
                </c:pt>
                <c:pt idx="775">
                  <c:v>43691.677210648151</c:v>
                </c:pt>
                <c:pt idx="776">
                  <c:v>43691.680694444447</c:v>
                </c:pt>
                <c:pt idx="777">
                  <c:v>43691.684178240743</c:v>
                </c:pt>
                <c:pt idx="778">
                  <c:v>43691.687662037039</c:v>
                </c:pt>
                <c:pt idx="779">
                  <c:v>43691.691122685188</c:v>
                </c:pt>
                <c:pt idx="780">
                  <c:v>43691.69458333333</c:v>
                </c:pt>
                <c:pt idx="781">
                  <c:v>43691.698055555556</c:v>
                </c:pt>
                <c:pt idx="782">
                  <c:v>43691.701539351852</c:v>
                </c:pt>
                <c:pt idx="783">
                  <c:v>43691.705011574071</c:v>
                </c:pt>
                <c:pt idx="784">
                  <c:v>43691.70853009259</c:v>
                </c:pt>
                <c:pt idx="785">
                  <c:v>43691.711944444447</c:v>
                </c:pt>
                <c:pt idx="786">
                  <c:v>43691.715428240743</c:v>
                </c:pt>
                <c:pt idx="787">
                  <c:v>43691.718900462962</c:v>
                </c:pt>
                <c:pt idx="788">
                  <c:v>43691.722361111111</c:v>
                </c:pt>
                <c:pt idx="789">
                  <c:v>43691.725856481484</c:v>
                </c:pt>
                <c:pt idx="790">
                  <c:v>43691.729305555556</c:v>
                </c:pt>
                <c:pt idx="791">
                  <c:v>43691.731006944443</c:v>
                </c:pt>
                <c:pt idx="792">
                  <c:v>43691.732777777775</c:v>
                </c:pt>
                <c:pt idx="793">
                  <c:v>43691.736238425925</c:v>
                </c:pt>
                <c:pt idx="794">
                  <c:v>43691.739733796298</c:v>
                </c:pt>
                <c:pt idx="795">
                  <c:v>43691.743194444447</c:v>
                </c:pt>
                <c:pt idx="796">
                  <c:v>43691.746678240743</c:v>
                </c:pt>
                <c:pt idx="797">
                  <c:v>43691.750196759262</c:v>
                </c:pt>
                <c:pt idx="798">
                  <c:v>43691.753611111111</c:v>
                </c:pt>
                <c:pt idx="799">
                  <c:v>43691.757071759261</c:v>
                </c:pt>
                <c:pt idx="800">
                  <c:v>43691.760555555556</c:v>
                </c:pt>
                <c:pt idx="801">
                  <c:v>43691.764027777775</c:v>
                </c:pt>
                <c:pt idx="802">
                  <c:v>43691.767500000002</c:v>
                </c:pt>
                <c:pt idx="803">
                  <c:v>43691.770983796298</c:v>
                </c:pt>
                <c:pt idx="804">
                  <c:v>43691.774444444447</c:v>
                </c:pt>
                <c:pt idx="805">
                  <c:v>43691.777928240743</c:v>
                </c:pt>
                <c:pt idx="806">
                  <c:v>43691.781377314815</c:v>
                </c:pt>
                <c:pt idx="807">
                  <c:v>43691.784861111111</c:v>
                </c:pt>
                <c:pt idx="808">
                  <c:v>43691.788344907407</c:v>
                </c:pt>
                <c:pt idx="809">
                  <c:v>43691.791851851849</c:v>
                </c:pt>
                <c:pt idx="810">
                  <c:v>43691.795289351852</c:v>
                </c:pt>
                <c:pt idx="811">
                  <c:v>43691.798750000002</c:v>
                </c:pt>
                <c:pt idx="812">
                  <c:v>43691.802222222221</c:v>
                </c:pt>
                <c:pt idx="813">
                  <c:v>43691.805694444447</c:v>
                </c:pt>
                <c:pt idx="814">
                  <c:v>43691.809178240743</c:v>
                </c:pt>
                <c:pt idx="815">
                  <c:v>43691.812650462962</c:v>
                </c:pt>
                <c:pt idx="816">
                  <c:v>43691.816122685188</c:v>
                </c:pt>
                <c:pt idx="817">
                  <c:v>43691.819571759261</c:v>
                </c:pt>
                <c:pt idx="818">
                  <c:v>43691.823055555556</c:v>
                </c:pt>
                <c:pt idx="819">
                  <c:v>43691.826516203706</c:v>
                </c:pt>
                <c:pt idx="820">
                  <c:v>43691.83</c:v>
                </c:pt>
                <c:pt idx="821">
                  <c:v>43691.833518518521</c:v>
                </c:pt>
                <c:pt idx="822">
                  <c:v>43691.836944444447</c:v>
                </c:pt>
                <c:pt idx="823">
                  <c:v>43691.840416666666</c:v>
                </c:pt>
                <c:pt idx="824">
                  <c:v>43691.843888888892</c:v>
                </c:pt>
                <c:pt idx="825">
                  <c:v>43691.847361111111</c:v>
                </c:pt>
                <c:pt idx="826">
                  <c:v>43691.850821759261</c:v>
                </c:pt>
                <c:pt idx="827">
                  <c:v>43691.854328703703</c:v>
                </c:pt>
                <c:pt idx="828">
                  <c:v>43691.855914351851</c:v>
                </c:pt>
                <c:pt idx="829">
                  <c:v>43691.857777777775</c:v>
                </c:pt>
                <c:pt idx="830">
                  <c:v>43691.861250000002</c:v>
                </c:pt>
                <c:pt idx="831">
                  <c:v>43691.864722222221</c:v>
                </c:pt>
                <c:pt idx="832">
                  <c:v>43691.868194444447</c:v>
                </c:pt>
                <c:pt idx="833">
                  <c:v>43691.871678240743</c:v>
                </c:pt>
                <c:pt idx="834">
                  <c:v>43691.875219907408</c:v>
                </c:pt>
                <c:pt idx="835">
                  <c:v>43691.878611111111</c:v>
                </c:pt>
                <c:pt idx="836">
                  <c:v>43691.88208333333</c:v>
                </c:pt>
                <c:pt idx="837">
                  <c:v>43691.88554398148</c:v>
                </c:pt>
                <c:pt idx="838">
                  <c:v>43691.889027777775</c:v>
                </c:pt>
                <c:pt idx="839">
                  <c:v>43691.892511574071</c:v>
                </c:pt>
                <c:pt idx="840">
                  <c:v>43691.895995370367</c:v>
                </c:pt>
                <c:pt idx="841">
                  <c:v>43691.899444444447</c:v>
                </c:pt>
                <c:pt idx="842">
                  <c:v>43691.902916666666</c:v>
                </c:pt>
                <c:pt idx="843">
                  <c:v>43691.906377314815</c:v>
                </c:pt>
                <c:pt idx="844">
                  <c:v>43691.909861111111</c:v>
                </c:pt>
                <c:pt idx="845">
                  <c:v>43691.91333333333</c:v>
                </c:pt>
                <c:pt idx="846">
                  <c:v>43691.916875000003</c:v>
                </c:pt>
                <c:pt idx="847">
                  <c:v>43691.920300925929</c:v>
                </c:pt>
                <c:pt idx="848">
                  <c:v>43691.923715277779</c:v>
                </c:pt>
                <c:pt idx="849">
                  <c:v>43691.927187499998</c:v>
                </c:pt>
                <c:pt idx="850">
                  <c:v>43691.930671296293</c:v>
                </c:pt>
                <c:pt idx="851">
                  <c:v>43691.93414351852</c:v>
                </c:pt>
                <c:pt idx="852">
                  <c:v>43691.937615740739</c:v>
                </c:pt>
                <c:pt idx="853">
                  <c:v>43691.941087962965</c:v>
                </c:pt>
                <c:pt idx="854">
                  <c:v>43691.944548611114</c:v>
                </c:pt>
                <c:pt idx="855">
                  <c:v>43691.948020833333</c:v>
                </c:pt>
                <c:pt idx="856">
                  <c:v>43691.951493055552</c:v>
                </c:pt>
                <c:pt idx="857">
                  <c:v>43691.954988425925</c:v>
                </c:pt>
                <c:pt idx="858">
                  <c:v>43691.958518518521</c:v>
                </c:pt>
                <c:pt idx="859">
                  <c:v>43691.961909722224</c:v>
                </c:pt>
                <c:pt idx="860">
                  <c:v>43691.965381944443</c:v>
                </c:pt>
                <c:pt idx="861">
                  <c:v>43691.968854166669</c:v>
                </c:pt>
                <c:pt idx="862">
                  <c:v>43691.972326388888</c:v>
                </c:pt>
                <c:pt idx="863">
                  <c:v>43691.975810185184</c:v>
                </c:pt>
                <c:pt idx="864">
                  <c:v>43691.97928240741</c:v>
                </c:pt>
                <c:pt idx="865">
                  <c:v>43691.982754629629</c:v>
                </c:pt>
                <c:pt idx="866">
                  <c:v>43691.986226851855</c:v>
                </c:pt>
                <c:pt idx="867">
                  <c:v>43691.989687499998</c:v>
                </c:pt>
                <c:pt idx="868">
                  <c:v>43691.993159722224</c:v>
                </c:pt>
                <c:pt idx="869">
                  <c:v>43691.996655092589</c:v>
                </c:pt>
                <c:pt idx="870">
                  <c:v>43692.000185185185</c:v>
                </c:pt>
                <c:pt idx="871">
                  <c:v>43692.003587962965</c:v>
                </c:pt>
                <c:pt idx="872">
                  <c:v>43692.007048611114</c:v>
                </c:pt>
                <c:pt idx="873">
                  <c:v>43692.010520833333</c:v>
                </c:pt>
                <c:pt idx="874">
                  <c:v>43692.014004629629</c:v>
                </c:pt>
                <c:pt idx="875">
                  <c:v>43692.017476851855</c:v>
                </c:pt>
                <c:pt idx="876">
                  <c:v>43692.020937499998</c:v>
                </c:pt>
                <c:pt idx="877">
                  <c:v>43692.024409722224</c:v>
                </c:pt>
                <c:pt idx="878">
                  <c:v>43692.027905092589</c:v>
                </c:pt>
                <c:pt idx="879">
                  <c:v>43692.031365740739</c:v>
                </c:pt>
                <c:pt idx="880">
                  <c:v>43692.034837962965</c:v>
                </c:pt>
                <c:pt idx="881">
                  <c:v>43692.038298611114</c:v>
                </c:pt>
                <c:pt idx="882">
                  <c:v>43692.041817129626</c:v>
                </c:pt>
                <c:pt idx="883">
                  <c:v>43692.045266203706</c:v>
                </c:pt>
                <c:pt idx="884">
                  <c:v>43692.048715277779</c:v>
                </c:pt>
                <c:pt idx="885">
                  <c:v>43692.052187499998</c:v>
                </c:pt>
                <c:pt idx="886">
                  <c:v>43692.055671296293</c:v>
                </c:pt>
                <c:pt idx="887">
                  <c:v>43692.05914351852</c:v>
                </c:pt>
                <c:pt idx="888">
                  <c:v>43692.062592592592</c:v>
                </c:pt>
                <c:pt idx="889">
                  <c:v>43692.066076388888</c:v>
                </c:pt>
                <c:pt idx="890">
                  <c:v>43692.069537037038</c:v>
                </c:pt>
                <c:pt idx="891">
                  <c:v>43692.073009259257</c:v>
                </c:pt>
                <c:pt idx="892">
                  <c:v>43692.076493055552</c:v>
                </c:pt>
                <c:pt idx="893">
                  <c:v>43692.079965277779</c:v>
                </c:pt>
                <c:pt idx="894">
                  <c:v>43692.083506944444</c:v>
                </c:pt>
                <c:pt idx="895">
                  <c:v>43692.086909722224</c:v>
                </c:pt>
                <c:pt idx="896">
                  <c:v>43692.090381944443</c:v>
                </c:pt>
                <c:pt idx="897">
                  <c:v>43692.093842592592</c:v>
                </c:pt>
                <c:pt idx="898">
                  <c:v>43692.097326388888</c:v>
                </c:pt>
                <c:pt idx="899">
                  <c:v>43692.100787037038</c:v>
                </c:pt>
                <c:pt idx="900">
                  <c:v>43692.104270833333</c:v>
                </c:pt>
                <c:pt idx="901">
                  <c:v>43692.107731481483</c:v>
                </c:pt>
                <c:pt idx="902">
                  <c:v>43692.111203703702</c:v>
                </c:pt>
                <c:pt idx="903">
                  <c:v>43692.114675925928</c:v>
                </c:pt>
                <c:pt idx="904">
                  <c:v>43692.118159722224</c:v>
                </c:pt>
                <c:pt idx="905">
                  <c:v>43692.12164351852</c:v>
                </c:pt>
                <c:pt idx="906">
                  <c:v>43692.125208333331</c:v>
                </c:pt>
                <c:pt idx="907">
                  <c:v>43692.128564814811</c:v>
                </c:pt>
                <c:pt idx="908">
                  <c:v>43692.132048611114</c:v>
                </c:pt>
                <c:pt idx="909">
                  <c:v>43692.135509259257</c:v>
                </c:pt>
                <c:pt idx="910">
                  <c:v>43692.138993055552</c:v>
                </c:pt>
                <c:pt idx="911">
                  <c:v>43692.142465277779</c:v>
                </c:pt>
                <c:pt idx="912">
                  <c:v>43692.145937499998</c:v>
                </c:pt>
                <c:pt idx="913">
                  <c:v>43692.149409722224</c:v>
                </c:pt>
                <c:pt idx="914">
                  <c:v>43692.152881944443</c:v>
                </c:pt>
                <c:pt idx="915">
                  <c:v>43692.156354166669</c:v>
                </c:pt>
                <c:pt idx="916">
                  <c:v>43692.159826388888</c:v>
                </c:pt>
                <c:pt idx="917">
                  <c:v>43692.163298611114</c:v>
                </c:pt>
                <c:pt idx="918">
                  <c:v>43692.166817129626</c:v>
                </c:pt>
                <c:pt idx="919">
                  <c:v>43692.170254629629</c:v>
                </c:pt>
                <c:pt idx="920">
                  <c:v>43692.173715277779</c:v>
                </c:pt>
                <c:pt idx="921">
                  <c:v>43692.177187499998</c:v>
                </c:pt>
                <c:pt idx="922">
                  <c:v>43692.180659722224</c:v>
                </c:pt>
                <c:pt idx="923">
                  <c:v>43692.184131944443</c:v>
                </c:pt>
                <c:pt idx="924">
                  <c:v>43692.187604166669</c:v>
                </c:pt>
                <c:pt idx="925">
                  <c:v>43692.191076388888</c:v>
                </c:pt>
                <c:pt idx="926">
                  <c:v>43692.194548611114</c:v>
                </c:pt>
                <c:pt idx="927">
                  <c:v>43692.198020833333</c:v>
                </c:pt>
                <c:pt idx="928">
                  <c:v>43692.201493055552</c:v>
                </c:pt>
                <c:pt idx="929">
                  <c:v>43692.204965277779</c:v>
                </c:pt>
                <c:pt idx="930">
                  <c:v>43692.208506944444</c:v>
                </c:pt>
                <c:pt idx="931">
                  <c:v>43692.211909722224</c:v>
                </c:pt>
                <c:pt idx="932">
                  <c:v>43692.21539351852</c:v>
                </c:pt>
                <c:pt idx="933">
                  <c:v>43692.218842592592</c:v>
                </c:pt>
                <c:pt idx="934">
                  <c:v>43692.222337962965</c:v>
                </c:pt>
                <c:pt idx="935">
                  <c:v>43692.225787037038</c:v>
                </c:pt>
                <c:pt idx="936">
                  <c:v>43692.229270833333</c:v>
                </c:pt>
                <c:pt idx="937">
                  <c:v>43692.232743055552</c:v>
                </c:pt>
                <c:pt idx="938">
                  <c:v>43692.236215277779</c:v>
                </c:pt>
                <c:pt idx="939">
                  <c:v>43692.239699074074</c:v>
                </c:pt>
                <c:pt idx="940">
                  <c:v>43692.243159722224</c:v>
                </c:pt>
                <c:pt idx="941">
                  <c:v>43692.24664351852</c:v>
                </c:pt>
                <c:pt idx="942">
                  <c:v>43692.250162037039</c:v>
                </c:pt>
                <c:pt idx="943">
                  <c:v>43692.253576388888</c:v>
                </c:pt>
                <c:pt idx="944">
                  <c:v>43692.257037037038</c:v>
                </c:pt>
                <c:pt idx="945">
                  <c:v>43692.260520833333</c:v>
                </c:pt>
                <c:pt idx="946">
                  <c:v>43692.263993055552</c:v>
                </c:pt>
                <c:pt idx="947">
                  <c:v>43692.267465277779</c:v>
                </c:pt>
                <c:pt idx="948">
                  <c:v>43692.270937499998</c:v>
                </c:pt>
                <c:pt idx="949">
                  <c:v>43692.274398148147</c:v>
                </c:pt>
                <c:pt idx="950">
                  <c:v>43692.277881944443</c:v>
                </c:pt>
                <c:pt idx="951">
                  <c:v>43692.281365740739</c:v>
                </c:pt>
                <c:pt idx="952">
                  <c:v>43692.284826388888</c:v>
                </c:pt>
                <c:pt idx="953">
                  <c:v>43692.288298611114</c:v>
                </c:pt>
                <c:pt idx="954">
                  <c:v>43692.291805555556</c:v>
                </c:pt>
                <c:pt idx="955">
                  <c:v>43692.295243055552</c:v>
                </c:pt>
                <c:pt idx="956">
                  <c:v>43692.298715277779</c:v>
                </c:pt>
                <c:pt idx="957">
                  <c:v>43692.302187499998</c:v>
                </c:pt>
                <c:pt idx="958">
                  <c:v>43692.305671296293</c:v>
                </c:pt>
                <c:pt idx="959">
                  <c:v>43692.30914351852</c:v>
                </c:pt>
                <c:pt idx="960">
                  <c:v>43692.312604166669</c:v>
                </c:pt>
                <c:pt idx="961">
                  <c:v>43692.316064814811</c:v>
                </c:pt>
                <c:pt idx="962">
                  <c:v>43692.319560185184</c:v>
                </c:pt>
                <c:pt idx="963">
                  <c:v>43692.323020833333</c:v>
                </c:pt>
                <c:pt idx="964">
                  <c:v>43692.326504629629</c:v>
                </c:pt>
                <c:pt idx="965">
                  <c:v>43692.329976851855</c:v>
                </c:pt>
                <c:pt idx="966">
                  <c:v>43692.333472222221</c:v>
                </c:pt>
                <c:pt idx="967">
                  <c:v>43692.336909722224</c:v>
                </c:pt>
                <c:pt idx="968">
                  <c:v>43692.340381944443</c:v>
                </c:pt>
                <c:pt idx="969">
                  <c:v>43692.343842592592</c:v>
                </c:pt>
                <c:pt idx="970">
                  <c:v>43692.347326388888</c:v>
                </c:pt>
                <c:pt idx="971">
                  <c:v>43692.350787037038</c:v>
                </c:pt>
                <c:pt idx="972">
                  <c:v>43692.354270833333</c:v>
                </c:pt>
                <c:pt idx="973">
                  <c:v>43692.357754629629</c:v>
                </c:pt>
                <c:pt idx="974">
                  <c:v>43692.361215277779</c:v>
                </c:pt>
                <c:pt idx="975">
                  <c:v>43692.364687499998</c:v>
                </c:pt>
                <c:pt idx="976">
                  <c:v>43692.368159722224</c:v>
                </c:pt>
                <c:pt idx="977">
                  <c:v>43692.371631944443</c:v>
                </c:pt>
                <c:pt idx="978">
                  <c:v>43692.375150462962</c:v>
                </c:pt>
                <c:pt idx="979">
                  <c:v>43692.378587962965</c:v>
                </c:pt>
                <c:pt idx="980">
                  <c:v>43692.382048611114</c:v>
                </c:pt>
                <c:pt idx="981">
                  <c:v>43692.385509259257</c:v>
                </c:pt>
                <c:pt idx="982">
                  <c:v>43692.389004629629</c:v>
                </c:pt>
                <c:pt idx="983">
                  <c:v>43692.392465277779</c:v>
                </c:pt>
                <c:pt idx="984">
                  <c:v>43692.395925925928</c:v>
                </c:pt>
                <c:pt idx="985">
                  <c:v>43692.399398148147</c:v>
                </c:pt>
                <c:pt idx="986">
                  <c:v>43692.402870370373</c:v>
                </c:pt>
                <c:pt idx="987">
                  <c:v>43692.406354166669</c:v>
                </c:pt>
                <c:pt idx="988">
                  <c:v>43692.409826388888</c:v>
                </c:pt>
                <c:pt idx="989">
                  <c:v>43692.413310185184</c:v>
                </c:pt>
                <c:pt idx="990">
                  <c:v>43692.416817129626</c:v>
                </c:pt>
                <c:pt idx="991">
                  <c:v>43692.420243055552</c:v>
                </c:pt>
                <c:pt idx="992">
                  <c:v>43692.423738425925</c:v>
                </c:pt>
                <c:pt idx="993">
                  <c:v>43692.427233796298</c:v>
                </c:pt>
                <c:pt idx="994">
                  <c:v>43692.43068287037</c:v>
                </c:pt>
                <c:pt idx="995">
                  <c:v>43692.434155092589</c:v>
                </c:pt>
                <c:pt idx="996">
                  <c:v>43692.437627314815</c:v>
                </c:pt>
                <c:pt idx="997">
                  <c:v>43692.441099537034</c:v>
                </c:pt>
                <c:pt idx="998">
                  <c:v>43692.444571759261</c:v>
                </c:pt>
                <c:pt idx="999">
                  <c:v>43692.44804398148</c:v>
                </c:pt>
                <c:pt idx="1000">
                  <c:v>43692.451631944445</c:v>
                </c:pt>
                <c:pt idx="1001">
                  <c:v>43692.455000000002</c:v>
                </c:pt>
                <c:pt idx="1002">
                  <c:v>43692.458518518521</c:v>
                </c:pt>
                <c:pt idx="1003">
                  <c:v>43692.461967592593</c:v>
                </c:pt>
                <c:pt idx="1004">
                  <c:v>43692.465416666666</c:v>
                </c:pt>
                <c:pt idx="1005">
                  <c:v>43692.468877314815</c:v>
                </c:pt>
                <c:pt idx="1006">
                  <c:v>43692.472361111111</c:v>
                </c:pt>
                <c:pt idx="1007">
                  <c:v>43692.475821759261</c:v>
                </c:pt>
                <c:pt idx="1008">
                  <c:v>43692.47929398148</c:v>
                </c:pt>
                <c:pt idx="1009">
                  <c:v>43692.482766203706</c:v>
                </c:pt>
                <c:pt idx="1010">
                  <c:v>43692.486250000002</c:v>
                </c:pt>
                <c:pt idx="1011">
                  <c:v>43692.489710648151</c:v>
                </c:pt>
                <c:pt idx="1012">
                  <c:v>43692.49318287037</c:v>
                </c:pt>
                <c:pt idx="1013">
                  <c:v>43692.496655092589</c:v>
                </c:pt>
                <c:pt idx="1014">
                  <c:v>43692.500173611108</c:v>
                </c:pt>
                <c:pt idx="1015">
                  <c:v>43692.503599537034</c:v>
                </c:pt>
                <c:pt idx="1016">
                  <c:v>43692.507106481484</c:v>
                </c:pt>
                <c:pt idx="1017">
                  <c:v>43692.51053240741</c:v>
                </c:pt>
                <c:pt idx="1018">
                  <c:v>43692.513993055552</c:v>
                </c:pt>
                <c:pt idx="1019">
                  <c:v>43692.517465277779</c:v>
                </c:pt>
                <c:pt idx="1020">
                  <c:v>43692.520949074074</c:v>
                </c:pt>
                <c:pt idx="1021">
                  <c:v>43692.524409722224</c:v>
                </c:pt>
                <c:pt idx="1022">
                  <c:v>43692.52789351852</c:v>
                </c:pt>
                <c:pt idx="1023">
                  <c:v>43692.531342592592</c:v>
                </c:pt>
                <c:pt idx="1024">
                  <c:v>43692.534837962965</c:v>
                </c:pt>
                <c:pt idx="1025">
                  <c:v>43692.538310185184</c:v>
                </c:pt>
                <c:pt idx="1026">
                  <c:v>43692.541805555556</c:v>
                </c:pt>
                <c:pt idx="1027">
                  <c:v>43692.545243055552</c:v>
                </c:pt>
                <c:pt idx="1028">
                  <c:v>43692.548715277779</c:v>
                </c:pt>
                <c:pt idx="1029">
                  <c:v>43692.552187499998</c:v>
                </c:pt>
                <c:pt idx="1030">
                  <c:v>43692.555659722224</c:v>
                </c:pt>
                <c:pt idx="1031">
                  <c:v>43692.559131944443</c:v>
                </c:pt>
                <c:pt idx="1032">
                  <c:v>43692.562604166669</c:v>
                </c:pt>
                <c:pt idx="1033">
                  <c:v>43692.566064814811</c:v>
                </c:pt>
                <c:pt idx="1034">
                  <c:v>43692.569537037038</c:v>
                </c:pt>
                <c:pt idx="1035">
                  <c:v>43692.573009259257</c:v>
                </c:pt>
                <c:pt idx="1036">
                  <c:v>43692.576493055552</c:v>
                </c:pt>
                <c:pt idx="1037">
                  <c:v>43692.579965277779</c:v>
                </c:pt>
                <c:pt idx="1038">
                  <c:v>43692.583483796298</c:v>
                </c:pt>
                <c:pt idx="1039">
                  <c:v>43692.586909722224</c:v>
                </c:pt>
                <c:pt idx="1040">
                  <c:v>43692.590370370373</c:v>
                </c:pt>
                <c:pt idx="1041">
                  <c:v>43692.593854166669</c:v>
                </c:pt>
                <c:pt idx="1042">
                  <c:v>43692.597326388888</c:v>
                </c:pt>
                <c:pt idx="1043">
                  <c:v>43692.600798611114</c:v>
                </c:pt>
                <c:pt idx="1044">
                  <c:v>43692.60428240741</c:v>
                </c:pt>
                <c:pt idx="1045">
                  <c:v>43692.607743055552</c:v>
                </c:pt>
                <c:pt idx="1046">
                  <c:v>43692.611215277779</c:v>
                </c:pt>
                <c:pt idx="1047">
                  <c:v>43692.614710648151</c:v>
                </c:pt>
                <c:pt idx="1048">
                  <c:v>43692.617476851854</c:v>
                </c:pt>
                <c:pt idx="1049">
                  <c:v>43692.618194444447</c:v>
                </c:pt>
                <c:pt idx="1050">
                  <c:v>43692.61928240741</c:v>
                </c:pt>
                <c:pt idx="1051">
                  <c:v>43692.621666666666</c:v>
                </c:pt>
                <c:pt idx="1052">
                  <c:v>43692.625173611108</c:v>
                </c:pt>
                <c:pt idx="1053">
                  <c:v>43692.628611111111</c:v>
                </c:pt>
                <c:pt idx="1054">
                  <c:v>43692.632071759261</c:v>
                </c:pt>
                <c:pt idx="1055">
                  <c:v>43692.635567129626</c:v>
                </c:pt>
                <c:pt idx="1056">
                  <c:v>43692.639039351852</c:v>
                </c:pt>
                <c:pt idx="1057">
                  <c:v>43692.642511574071</c:v>
                </c:pt>
                <c:pt idx="1058">
                  <c:v>43692.64439814815</c:v>
                </c:pt>
                <c:pt idx="1059">
                  <c:v>43692.646006944444</c:v>
                </c:pt>
                <c:pt idx="1060">
                  <c:v>43692.649456018517</c:v>
                </c:pt>
                <c:pt idx="1061">
                  <c:v>43692.652951388889</c:v>
                </c:pt>
                <c:pt idx="1062">
                  <c:v>43692.656412037039</c:v>
                </c:pt>
                <c:pt idx="1063">
                  <c:v>43692.659861111111</c:v>
                </c:pt>
                <c:pt idx="1064">
                  <c:v>43692.663356481484</c:v>
                </c:pt>
                <c:pt idx="1065">
                  <c:v>43692.666851851849</c:v>
                </c:pt>
                <c:pt idx="1066">
                  <c:v>43692.670289351852</c:v>
                </c:pt>
                <c:pt idx="1067">
                  <c:v>43692.673750000002</c:v>
                </c:pt>
                <c:pt idx="1068">
                  <c:v>43692.677222222221</c:v>
                </c:pt>
                <c:pt idx="1069">
                  <c:v>43692.680706018517</c:v>
                </c:pt>
                <c:pt idx="1070">
                  <c:v>43692.681006944447</c:v>
                </c:pt>
                <c:pt idx="1071">
                  <c:v>43692.684166666666</c:v>
                </c:pt>
                <c:pt idx="1072">
                  <c:v>43692.687638888892</c:v>
                </c:pt>
                <c:pt idx="1073">
                  <c:v>43692.691111111111</c:v>
                </c:pt>
                <c:pt idx="1074">
                  <c:v>43692.692488425928</c:v>
                </c:pt>
                <c:pt idx="1075">
                  <c:v>43692.694606481484</c:v>
                </c:pt>
                <c:pt idx="1076">
                  <c:v>43692.696168981478</c:v>
                </c:pt>
                <c:pt idx="1077">
                  <c:v>43692.698067129626</c:v>
                </c:pt>
                <c:pt idx="1078">
                  <c:v>43692.701527777775</c:v>
                </c:pt>
                <c:pt idx="1079">
                  <c:v>43692.705011574071</c:v>
                </c:pt>
                <c:pt idx="1080">
                  <c:v>43692.708518518521</c:v>
                </c:pt>
                <c:pt idx="1081">
                  <c:v>43692.711944444447</c:v>
                </c:pt>
                <c:pt idx="1082">
                  <c:v>43692.715416666666</c:v>
                </c:pt>
                <c:pt idx="1083">
                  <c:v>43692.718888888892</c:v>
                </c:pt>
                <c:pt idx="1084">
                  <c:v>43692.722372685188</c:v>
                </c:pt>
                <c:pt idx="1085">
                  <c:v>43692.725844907407</c:v>
                </c:pt>
                <c:pt idx="1086">
                  <c:v>43692.729317129626</c:v>
                </c:pt>
                <c:pt idx="1087">
                  <c:v>43692.732777777775</c:v>
                </c:pt>
                <c:pt idx="1088">
                  <c:v>43692.736250000002</c:v>
                </c:pt>
                <c:pt idx="1089">
                  <c:v>43692.739722222221</c:v>
                </c:pt>
                <c:pt idx="1090">
                  <c:v>43692.743194444447</c:v>
                </c:pt>
                <c:pt idx="1091">
                  <c:v>43692.746666666666</c:v>
                </c:pt>
                <c:pt idx="1092">
                  <c:v>43692.750185185185</c:v>
                </c:pt>
                <c:pt idx="1093">
                  <c:v>43692.753611111111</c:v>
                </c:pt>
                <c:pt idx="1094">
                  <c:v>43692.75708333333</c:v>
                </c:pt>
                <c:pt idx="1095">
                  <c:v>43692.760555555556</c:v>
                </c:pt>
                <c:pt idx="1096">
                  <c:v>43692.764039351852</c:v>
                </c:pt>
                <c:pt idx="1097">
                  <c:v>43692.767500000002</c:v>
                </c:pt>
                <c:pt idx="1098">
                  <c:v>43692.770983796298</c:v>
                </c:pt>
                <c:pt idx="1099">
                  <c:v>43692.774444444447</c:v>
                </c:pt>
                <c:pt idx="1100">
                  <c:v>43692.777916666666</c:v>
                </c:pt>
                <c:pt idx="1101">
                  <c:v>43692.781377314815</c:v>
                </c:pt>
                <c:pt idx="1102">
                  <c:v>43692.784884259258</c:v>
                </c:pt>
                <c:pt idx="1103">
                  <c:v>43692.78833333333</c:v>
                </c:pt>
                <c:pt idx="1104">
                  <c:v>43692.791851851849</c:v>
                </c:pt>
                <c:pt idx="1105">
                  <c:v>43692.795289351852</c:v>
                </c:pt>
                <c:pt idx="1106">
                  <c:v>43692.798750000002</c:v>
                </c:pt>
                <c:pt idx="1107">
                  <c:v>43692.802222222221</c:v>
                </c:pt>
                <c:pt idx="1108">
                  <c:v>43692.805694444447</c:v>
                </c:pt>
                <c:pt idx="1109">
                  <c:v>43692.80914351852</c:v>
                </c:pt>
                <c:pt idx="1110">
                  <c:v>43692.812615740739</c:v>
                </c:pt>
                <c:pt idx="1111">
                  <c:v>43692.816076388888</c:v>
                </c:pt>
                <c:pt idx="1112">
                  <c:v>43692.819560185184</c:v>
                </c:pt>
                <c:pt idx="1113">
                  <c:v>43692.82303240741</c:v>
                </c:pt>
                <c:pt idx="1114">
                  <c:v>43692.826504629629</c:v>
                </c:pt>
                <c:pt idx="1115">
                  <c:v>43692.829988425925</c:v>
                </c:pt>
                <c:pt idx="1116">
                  <c:v>43692.833483796298</c:v>
                </c:pt>
                <c:pt idx="1117">
                  <c:v>43692.836921296293</c:v>
                </c:pt>
                <c:pt idx="1118">
                  <c:v>43692.840381944443</c:v>
                </c:pt>
                <c:pt idx="1119">
                  <c:v>43692.843854166669</c:v>
                </c:pt>
                <c:pt idx="1120">
                  <c:v>43692.847337962965</c:v>
                </c:pt>
                <c:pt idx="1121">
                  <c:v>43692.850844907407</c:v>
                </c:pt>
                <c:pt idx="1122">
                  <c:v>43692.854328703703</c:v>
                </c:pt>
                <c:pt idx="1123">
                  <c:v>43692.857800925929</c:v>
                </c:pt>
                <c:pt idx="1124">
                  <c:v>43692.861250000002</c:v>
                </c:pt>
                <c:pt idx="1125">
                  <c:v>43692.864733796298</c:v>
                </c:pt>
                <c:pt idx="1126">
                  <c:v>43692.868194444447</c:v>
                </c:pt>
                <c:pt idx="1127">
                  <c:v>43692.871666666666</c:v>
                </c:pt>
                <c:pt idx="1128">
                  <c:v>43692.875185185185</c:v>
                </c:pt>
                <c:pt idx="1129">
                  <c:v>43692.878611111111</c:v>
                </c:pt>
                <c:pt idx="1130">
                  <c:v>43692.88208333333</c:v>
                </c:pt>
                <c:pt idx="1131">
                  <c:v>43692.885555555556</c:v>
                </c:pt>
                <c:pt idx="1132">
                  <c:v>43692.889027777775</c:v>
                </c:pt>
                <c:pt idx="1133">
                  <c:v>43692.892500000002</c:v>
                </c:pt>
                <c:pt idx="1134">
                  <c:v>43692.895972222221</c:v>
                </c:pt>
                <c:pt idx="1135">
                  <c:v>43692.899444444447</c:v>
                </c:pt>
                <c:pt idx="1136">
                  <c:v>43692.902916666666</c:v>
                </c:pt>
                <c:pt idx="1137">
                  <c:v>43692.906388888892</c:v>
                </c:pt>
                <c:pt idx="1138">
                  <c:v>43692.909872685188</c:v>
                </c:pt>
                <c:pt idx="1139">
                  <c:v>43692.913344907407</c:v>
                </c:pt>
                <c:pt idx="1140">
                  <c:v>43692.916875000003</c:v>
                </c:pt>
                <c:pt idx="1141">
                  <c:v>43692.920289351852</c:v>
                </c:pt>
                <c:pt idx="1142">
                  <c:v>43692.923773148148</c:v>
                </c:pt>
                <c:pt idx="1143">
                  <c:v>43692.927233796298</c:v>
                </c:pt>
                <c:pt idx="1144">
                  <c:v>43692.930717592593</c:v>
                </c:pt>
                <c:pt idx="1145">
                  <c:v>43692.934189814812</c:v>
                </c:pt>
                <c:pt idx="1146">
                  <c:v>43692.937662037039</c:v>
                </c:pt>
                <c:pt idx="1147">
                  <c:v>43692.941111111111</c:v>
                </c:pt>
                <c:pt idx="1148">
                  <c:v>43692.94458333333</c:v>
                </c:pt>
                <c:pt idx="1149">
                  <c:v>43692.948055555556</c:v>
                </c:pt>
                <c:pt idx="1150">
                  <c:v>43692.951527777775</c:v>
                </c:pt>
                <c:pt idx="1151">
                  <c:v>43692.955034722225</c:v>
                </c:pt>
                <c:pt idx="1152">
                  <c:v>43692.958541666667</c:v>
                </c:pt>
                <c:pt idx="1153">
                  <c:v>43692.961944444447</c:v>
                </c:pt>
                <c:pt idx="1154">
                  <c:v>43692.965416666666</c:v>
                </c:pt>
                <c:pt idx="1155">
                  <c:v>43692.968888888892</c:v>
                </c:pt>
                <c:pt idx="1156">
                  <c:v>43692.972372685188</c:v>
                </c:pt>
                <c:pt idx="1157">
                  <c:v>43692.97583333333</c:v>
                </c:pt>
                <c:pt idx="1158">
                  <c:v>43692.979317129626</c:v>
                </c:pt>
                <c:pt idx="1159">
                  <c:v>43692.982777777775</c:v>
                </c:pt>
                <c:pt idx="1160">
                  <c:v>43692.986250000002</c:v>
                </c:pt>
                <c:pt idx="1161">
                  <c:v>43692.989722222221</c:v>
                </c:pt>
                <c:pt idx="1162">
                  <c:v>43692.993194444447</c:v>
                </c:pt>
                <c:pt idx="1163">
                  <c:v>43692.996678240743</c:v>
                </c:pt>
                <c:pt idx="1164">
                  <c:v>43693.000231481485</c:v>
                </c:pt>
                <c:pt idx="1165">
                  <c:v>43693.003622685188</c:v>
                </c:pt>
                <c:pt idx="1166">
                  <c:v>43693.007094907407</c:v>
                </c:pt>
                <c:pt idx="1167">
                  <c:v>43693.010555555556</c:v>
                </c:pt>
                <c:pt idx="1168">
                  <c:v>43693.014050925929</c:v>
                </c:pt>
                <c:pt idx="1169">
                  <c:v>43693.017500000002</c:v>
                </c:pt>
                <c:pt idx="1170">
                  <c:v>43693.020972222221</c:v>
                </c:pt>
                <c:pt idx="1171">
                  <c:v>43693.024456018517</c:v>
                </c:pt>
                <c:pt idx="1172">
                  <c:v>43693.027939814812</c:v>
                </c:pt>
                <c:pt idx="1173">
                  <c:v>43693.031400462962</c:v>
                </c:pt>
                <c:pt idx="1174">
                  <c:v>43693.034872685188</c:v>
                </c:pt>
                <c:pt idx="1175">
                  <c:v>43693.038344907407</c:v>
                </c:pt>
                <c:pt idx="1176">
                  <c:v>43693.041863425926</c:v>
                </c:pt>
                <c:pt idx="1177">
                  <c:v>43693.045289351852</c:v>
                </c:pt>
                <c:pt idx="1178">
                  <c:v>43693.048750000002</c:v>
                </c:pt>
                <c:pt idx="1179">
                  <c:v>43693.052245370367</c:v>
                </c:pt>
                <c:pt idx="1180">
                  <c:v>43693.055706018517</c:v>
                </c:pt>
                <c:pt idx="1181">
                  <c:v>43693.059166666666</c:v>
                </c:pt>
                <c:pt idx="1182">
                  <c:v>43693.062662037039</c:v>
                </c:pt>
                <c:pt idx="1183">
                  <c:v>43693.066122685188</c:v>
                </c:pt>
                <c:pt idx="1184">
                  <c:v>43693.06958333333</c:v>
                </c:pt>
                <c:pt idx="1185">
                  <c:v>43693.073067129626</c:v>
                </c:pt>
                <c:pt idx="1186">
                  <c:v>43693.076527777775</c:v>
                </c:pt>
                <c:pt idx="1187">
                  <c:v>43693.080011574071</c:v>
                </c:pt>
                <c:pt idx="1188">
                  <c:v>43693.083553240744</c:v>
                </c:pt>
                <c:pt idx="1189">
                  <c:v>43693.086944444447</c:v>
                </c:pt>
                <c:pt idx="1190">
                  <c:v>43693.090428240743</c:v>
                </c:pt>
                <c:pt idx="1191">
                  <c:v>43693.093900462962</c:v>
                </c:pt>
                <c:pt idx="1192">
                  <c:v>43693.097372685188</c:v>
                </c:pt>
                <c:pt idx="1193">
                  <c:v>43693.10083333333</c:v>
                </c:pt>
                <c:pt idx="1194">
                  <c:v>43693.104317129626</c:v>
                </c:pt>
                <c:pt idx="1195">
                  <c:v>43693.107789351852</c:v>
                </c:pt>
                <c:pt idx="1196">
                  <c:v>43693.111261574071</c:v>
                </c:pt>
                <c:pt idx="1197">
                  <c:v>43693.114722222221</c:v>
                </c:pt>
                <c:pt idx="1198">
                  <c:v>43693.118217592593</c:v>
                </c:pt>
                <c:pt idx="1199">
                  <c:v>43693.121678240743</c:v>
                </c:pt>
                <c:pt idx="1200">
                  <c:v>43693.125219907408</c:v>
                </c:pt>
                <c:pt idx="1201">
                  <c:v>43693.128611111111</c:v>
                </c:pt>
                <c:pt idx="1202">
                  <c:v>43693.13208333333</c:v>
                </c:pt>
                <c:pt idx="1203">
                  <c:v>43693.135567129626</c:v>
                </c:pt>
                <c:pt idx="1204">
                  <c:v>43693.139027777775</c:v>
                </c:pt>
                <c:pt idx="1205">
                  <c:v>43693.142523148148</c:v>
                </c:pt>
                <c:pt idx="1206">
                  <c:v>43693.145972222221</c:v>
                </c:pt>
                <c:pt idx="1207">
                  <c:v>43693.14943287037</c:v>
                </c:pt>
                <c:pt idx="1208">
                  <c:v>43693.152916666666</c:v>
                </c:pt>
                <c:pt idx="1209">
                  <c:v>43693.156400462962</c:v>
                </c:pt>
                <c:pt idx="1210">
                  <c:v>43693.159861111111</c:v>
                </c:pt>
                <c:pt idx="1211">
                  <c:v>43693.163356481484</c:v>
                </c:pt>
                <c:pt idx="1212">
                  <c:v>43693.166886574072</c:v>
                </c:pt>
                <c:pt idx="1213">
                  <c:v>43693.170289351852</c:v>
                </c:pt>
                <c:pt idx="1214">
                  <c:v>43693.173750000002</c:v>
                </c:pt>
                <c:pt idx="1215">
                  <c:v>43693.177210648151</c:v>
                </c:pt>
                <c:pt idx="1216">
                  <c:v>43693.180694444447</c:v>
                </c:pt>
                <c:pt idx="1217">
                  <c:v>43693.184155092589</c:v>
                </c:pt>
                <c:pt idx="1218">
                  <c:v>43693.187638888892</c:v>
                </c:pt>
                <c:pt idx="1219">
                  <c:v>43693.191099537034</c:v>
                </c:pt>
                <c:pt idx="1220">
                  <c:v>43693.194571759261</c:v>
                </c:pt>
                <c:pt idx="1221">
                  <c:v>43693.19804398148</c:v>
                </c:pt>
                <c:pt idx="1222">
                  <c:v>43693.201516203706</c:v>
                </c:pt>
                <c:pt idx="1223">
                  <c:v>43693.205000000002</c:v>
                </c:pt>
                <c:pt idx="1224">
                  <c:v>43693.208506944444</c:v>
                </c:pt>
                <c:pt idx="1225">
                  <c:v>43693.211944444447</c:v>
                </c:pt>
                <c:pt idx="1226">
                  <c:v>43693.215439814812</c:v>
                </c:pt>
                <c:pt idx="1227">
                  <c:v>43693.218877314815</c:v>
                </c:pt>
                <c:pt idx="1228">
                  <c:v>43693.222372685188</c:v>
                </c:pt>
                <c:pt idx="1229">
                  <c:v>43693.22583333333</c:v>
                </c:pt>
                <c:pt idx="1230">
                  <c:v>43693.229305555556</c:v>
                </c:pt>
                <c:pt idx="1231">
                  <c:v>43693.232777777775</c:v>
                </c:pt>
                <c:pt idx="1232">
                  <c:v>43693.236250000002</c:v>
                </c:pt>
                <c:pt idx="1233">
                  <c:v>43693.239722222221</c:v>
                </c:pt>
                <c:pt idx="1234">
                  <c:v>43693.243194444447</c:v>
                </c:pt>
                <c:pt idx="1235">
                  <c:v>43693.246666666666</c:v>
                </c:pt>
                <c:pt idx="1236">
                  <c:v>43693.250173611108</c:v>
                </c:pt>
                <c:pt idx="1237">
                  <c:v>43693.253622685188</c:v>
                </c:pt>
                <c:pt idx="1238">
                  <c:v>43693.257106481484</c:v>
                </c:pt>
                <c:pt idx="1239">
                  <c:v>43693.260578703703</c:v>
                </c:pt>
                <c:pt idx="1240">
                  <c:v>43693.264027777775</c:v>
                </c:pt>
                <c:pt idx="1241">
                  <c:v>43693.267488425925</c:v>
                </c:pt>
                <c:pt idx="1242">
                  <c:v>43693.270983796298</c:v>
                </c:pt>
                <c:pt idx="1243">
                  <c:v>43693.27443287037</c:v>
                </c:pt>
                <c:pt idx="1244">
                  <c:v>43693.277928240743</c:v>
                </c:pt>
                <c:pt idx="1245">
                  <c:v>43693.281377314815</c:v>
                </c:pt>
                <c:pt idx="1246">
                  <c:v>43693.284849537034</c:v>
                </c:pt>
                <c:pt idx="1247">
                  <c:v>43693.28833333333</c:v>
                </c:pt>
                <c:pt idx="1248">
                  <c:v>43693.291851851849</c:v>
                </c:pt>
                <c:pt idx="1249">
                  <c:v>43693.295277777775</c:v>
                </c:pt>
                <c:pt idx="1250">
                  <c:v>43693.298750000002</c:v>
                </c:pt>
                <c:pt idx="1251">
                  <c:v>43693.302245370367</c:v>
                </c:pt>
                <c:pt idx="1252">
                  <c:v>43693.30568287037</c:v>
                </c:pt>
                <c:pt idx="1253">
                  <c:v>43693.309166666666</c:v>
                </c:pt>
                <c:pt idx="1254">
                  <c:v>43693.312650462962</c:v>
                </c:pt>
                <c:pt idx="1255">
                  <c:v>43693.316099537034</c:v>
                </c:pt>
                <c:pt idx="1256">
                  <c:v>43693.319571759261</c:v>
                </c:pt>
                <c:pt idx="1257">
                  <c:v>43693.323067129626</c:v>
                </c:pt>
                <c:pt idx="1258">
                  <c:v>43693.326539351852</c:v>
                </c:pt>
                <c:pt idx="1259">
                  <c:v>43693.33</c:v>
                </c:pt>
                <c:pt idx="1260">
                  <c:v>43693.333506944444</c:v>
                </c:pt>
                <c:pt idx="1261">
                  <c:v>43693.33693287037</c:v>
                </c:pt>
                <c:pt idx="1262">
                  <c:v>43693.340428240743</c:v>
                </c:pt>
                <c:pt idx="1263">
                  <c:v>43693.343888888892</c:v>
                </c:pt>
                <c:pt idx="1264">
                  <c:v>43693.347326388888</c:v>
                </c:pt>
                <c:pt idx="1265">
                  <c:v>43693.350798611114</c:v>
                </c:pt>
                <c:pt idx="1266">
                  <c:v>43693.354270833333</c:v>
                </c:pt>
                <c:pt idx="1267">
                  <c:v>43693.357754629629</c:v>
                </c:pt>
                <c:pt idx="1268">
                  <c:v>43693.361215277779</c:v>
                </c:pt>
                <c:pt idx="1269">
                  <c:v>43693.364687499998</c:v>
                </c:pt>
                <c:pt idx="1270">
                  <c:v>43693.368171296293</c:v>
                </c:pt>
                <c:pt idx="1271">
                  <c:v>43693.371631944443</c:v>
                </c:pt>
                <c:pt idx="1272">
                  <c:v>43693.375162037039</c:v>
                </c:pt>
                <c:pt idx="1273">
                  <c:v>43693.378576388888</c:v>
                </c:pt>
                <c:pt idx="1274">
                  <c:v>43693.382048611114</c:v>
                </c:pt>
                <c:pt idx="1275">
                  <c:v>43693.385520833333</c:v>
                </c:pt>
                <c:pt idx="1276">
                  <c:v>43693.389004629629</c:v>
                </c:pt>
                <c:pt idx="1277">
                  <c:v>43693.392476851855</c:v>
                </c:pt>
                <c:pt idx="1278">
                  <c:v>43693.395949074074</c:v>
                </c:pt>
                <c:pt idx="1279">
                  <c:v>43693.39943287037</c:v>
                </c:pt>
                <c:pt idx="1280">
                  <c:v>43693.402881944443</c:v>
                </c:pt>
                <c:pt idx="1281">
                  <c:v>43693.406365740739</c:v>
                </c:pt>
                <c:pt idx="1282">
                  <c:v>43693.409837962965</c:v>
                </c:pt>
                <c:pt idx="1283">
                  <c:v>43693.413344907407</c:v>
                </c:pt>
                <c:pt idx="1284">
                  <c:v>43693.416863425926</c:v>
                </c:pt>
                <c:pt idx="1285">
                  <c:v>43693.420266203706</c:v>
                </c:pt>
                <c:pt idx="1286">
                  <c:v>43693.423738425925</c:v>
                </c:pt>
                <c:pt idx="1287">
                  <c:v>43693.427222222221</c:v>
                </c:pt>
                <c:pt idx="1288">
                  <c:v>43693.43068287037</c:v>
                </c:pt>
                <c:pt idx="1289">
                  <c:v>43693.434155092589</c:v>
                </c:pt>
                <c:pt idx="1290">
                  <c:v>43693.437650462962</c:v>
                </c:pt>
                <c:pt idx="1291">
                  <c:v>43693.441099537034</c:v>
                </c:pt>
                <c:pt idx="1292">
                  <c:v>43693.444571759261</c:v>
                </c:pt>
                <c:pt idx="1293">
                  <c:v>43693.448055555556</c:v>
                </c:pt>
                <c:pt idx="1294">
                  <c:v>43693.451620370368</c:v>
                </c:pt>
                <c:pt idx="1295">
                  <c:v>43693.454988425925</c:v>
                </c:pt>
                <c:pt idx="1296">
                  <c:v>43693.458506944444</c:v>
                </c:pt>
                <c:pt idx="1297">
                  <c:v>43693.461944444447</c:v>
                </c:pt>
                <c:pt idx="1298">
                  <c:v>43693.46539351852</c:v>
                </c:pt>
                <c:pt idx="1299">
                  <c:v>43693.468854166669</c:v>
                </c:pt>
                <c:pt idx="1300">
                  <c:v>43693.472326388888</c:v>
                </c:pt>
                <c:pt idx="1301">
                  <c:v>43693.475810185184</c:v>
                </c:pt>
                <c:pt idx="1302">
                  <c:v>43693.479351851849</c:v>
                </c:pt>
                <c:pt idx="1303">
                  <c:v>43693.482743055552</c:v>
                </c:pt>
                <c:pt idx="1304">
                  <c:v>43693.486215277779</c:v>
                </c:pt>
                <c:pt idx="1305">
                  <c:v>43693.489687499998</c:v>
                </c:pt>
                <c:pt idx="1306">
                  <c:v>43693.493159722224</c:v>
                </c:pt>
                <c:pt idx="1307">
                  <c:v>43693.49664351852</c:v>
                </c:pt>
                <c:pt idx="1308">
                  <c:v>43693.500173611108</c:v>
                </c:pt>
                <c:pt idx="1309">
                  <c:v>43693.503576388888</c:v>
                </c:pt>
                <c:pt idx="1310">
                  <c:v>43693.507048611114</c:v>
                </c:pt>
                <c:pt idx="1311">
                  <c:v>43693.51053240741</c:v>
                </c:pt>
                <c:pt idx="1312">
                  <c:v>43693.513993055552</c:v>
                </c:pt>
                <c:pt idx="1313">
                  <c:v>43693.517465277779</c:v>
                </c:pt>
                <c:pt idx="1314">
                  <c:v>43693.520949074074</c:v>
                </c:pt>
                <c:pt idx="1315">
                  <c:v>43693.524409722224</c:v>
                </c:pt>
                <c:pt idx="1316">
                  <c:v>43693.527905092589</c:v>
                </c:pt>
                <c:pt idx="1317">
                  <c:v>43693.531365740739</c:v>
                </c:pt>
                <c:pt idx="1318">
                  <c:v>43693.534826388888</c:v>
                </c:pt>
                <c:pt idx="1319">
                  <c:v>43693.538321759261</c:v>
                </c:pt>
                <c:pt idx="1320">
                  <c:v>43693.54184027778</c:v>
                </c:pt>
                <c:pt idx="1321">
                  <c:v>43693.545243055552</c:v>
                </c:pt>
                <c:pt idx="1322">
                  <c:v>43693.548715277779</c:v>
                </c:pt>
                <c:pt idx="1323">
                  <c:v>43693.552210648151</c:v>
                </c:pt>
                <c:pt idx="1324">
                  <c:v>43693.555659722224</c:v>
                </c:pt>
                <c:pt idx="1325">
                  <c:v>43693.559131944443</c:v>
                </c:pt>
                <c:pt idx="1326">
                  <c:v>43693.562627314815</c:v>
                </c:pt>
                <c:pt idx="1327">
                  <c:v>43693.566076388888</c:v>
                </c:pt>
                <c:pt idx="1328">
                  <c:v>43693.569548611114</c:v>
                </c:pt>
                <c:pt idx="1329">
                  <c:v>43693.57303240741</c:v>
                </c:pt>
                <c:pt idx="1330">
                  <c:v>43693.576504629629</c:v>
                </c:pt>
                <c:pt idx="1331">
                  <c:v>43693.579965277779</c:v>
                </c:pt>
                <c:pt idx="1332">
                  <c:v>43693.583495370367</c:v>
                </c:pt>
                <c:pt idx="1333">
                  <c:v>43693.58693287037</c:v>
                </c:pt>
                <c:pt idx="1334">
                  <c:v>43693.590416666666</c:v>
                </c:pt>
                <c:pt idx="1335">
                  <c:v>43693.593900462962</c:v>
                </c:pt>
                <c:pt idx="1336">
                  <c:v>43693.597361111111</c:v>
                </c:pt>
                <c:pt idx="1337">
                  <c:v>43693.600844907407</c:v>
                </c:pt>
                <c:pt idx="1338">
                  <c:v>43693.604328703703</c:v>
                </c:pt>
                <c:pt idx="1339">
                  <c:v>43693.607777777775</c:v>
                </c:pt>
                <c:pt idx="1340">
                  <c:v>43693.611238425925</c:v>
                </c:pt>
                <c:pt idx="1341">
                  <c:v>43693.614722222221</c:v>
                </c:pt>
                <c:pt idx="1342">
                  <c:v>43693.618194444447</c:v>
                </c:pt>
                <c:pt idx="1343">
                  <c:v>43693.621666666666</c:v>
                </c:pt>
                <c:pt idx="1344">
                  <c:v>43693.625185185185</c:v>
                </c:pt>
                <c:pt idx="1345">
                  <c:v>43693.628622685188</c:v>
                </c:pt>
                <c:pt idx="1346">
                  <c:v>43693.632106481484</c:v>
                </c:pt>
                <c:pt idx="1347">
                  <c:v>43693.635567129626</c:v>
                </c:pt>
                <c:pt idx="1348">
                  <c:v>43693.639016203706</c:v>
                </c:pt>
                <c:pt idx="1349">
                  <c:v>43693.642500000002</c:v>
                </c:pt>
                <c:pt idx="1350">
                  <c:v>43693.645995370367</c:v>
                </c:pt>
                <c:pt idx="1351">
                  <c:v>43693.649444444447</c:v>
                </c:pt>
                <c:pt idx="1352">
                  <c:v>43693.652928240743</c:v>
                </c:pt>
                <c:pt idx="1353">
                  <c:v>43693.656377314815</c:v>
                </c:pt>
                <c:pt idx="1354">
                  <c:v>43693.659884259258</c:v>
                </c:pt>
                <c:pt idx="1355">
                  <c:v>43693.663321759261</c:v>
                </c:pt>
                <c:pt idx="1356">
                  <c:v>43693.666863425926</c:v>
                </c:pt>
                <c:pt idx="1357">
                  <c:v>43693.670277777775</c:v>
                </c:pt>
                <c:pt idx="1358">
                  <c:v>43693.673750000002</c:v>
                </c:pt>
                <c:pt idx="1359">
                  <c:v>43693.677222222221</c:v>
                </c:pt>
                <c:pt idx="1360">
                  <c:v>43693.680706018517</c:v>
                </c:pt>
                <c:pt idx="1361">
                  <c:v>43693.684166666666</c:v>
                </c:pt>
                <c:pt idx="1362">
                  <c:v>43693.687650462962</c:v>
                </c:pt>
                <c:pt idx="1363">
                  <c:v>43693.691122685188</c:v>
                </c:pt>
                <c:pt idx="1364">
                  <c:v>43693.694571759261</c:v>
                </c:pt>
                <c:pt idx="1365">
                  <c:v>43693.698055555556</c:v>
                </c:pt>
                <c:pt idx="1366">
                  <c:v>43693.701539351852</c:v>
                </c:pt>
                <c:pt idx="1367">
                  <c:v>43693.705011574071</c:v>
                </c:pt>
                <c:pt idx="1368">
                  <c:v>43693.70853009259</c:v>
                </c:pt>
                <c:pt idx="1369">
                  <c:v>43693.711944444447</c:v>
                </c:pt>
                <c:pt idx="1370">
                  <c:v>43693.715439814812</c:v>
                </c:pt>
                <c:pt idx="1371">
                  <c:v>43693.718888888892</c:v>
                </c:pt>
                <c:pt idx="1372">
                  <c:v>43693.722349537034</c:v>
                </c:pt>
                <c:pt idx="1373">
                  <c:v>43693.72583333333</c:v>
                </c:pt>
                <c:pt idx="1374">
                  <c:v>43693.729317129626</c:v>
                </c:pt>
                <c:pt idx="1375">
                  <c:v>43693.732777777775</c:v>
                </c:pt>
                <c:pt idx="1376">
                  <c:v>43693.736261574071</c:v>
                </c:pt>
                <c:pt idx="1377">
                  <c:v>43693.739722222221</c:v>
                </c:pt>
                <c:pt idx="1378">
                  <c:v>43693.743194444447</c:v>
                </c:pt>
                <c:pt idx="1379">
                  <c:v>43693.746678240743</c:v>
                </c:pt>
                <c:pt idx="1380">
                  <c:v>43693.750196759262</c:v>
                </c:pt>
                <c:pt idx="1381">
                  <c:v>43693.753622685188</c:v>
                </c:pt>
                <c:pt idx="1382">
                  <c:v>43693.757094907407</c:v>
                </c:pt>
                <c:pt idx="1383">
                  <c:v>43693.760555555556</c:v>
                </c:pt>
                <c:pt idx="1384">
                  <c:v>43693.764039351852</c:v>
                </c:pt>
                <c:pt idx="1385">
                  <c:v>43693.767500000002</c:v>
                </c:pt>
                <c:pt idx="1386">
                  <c:v>43693.770983796298</c:v>
                </c:pt>
                <c:pt idx="1387">
                  <c:v>43693.774456018517</c:v>
                </c:pt>
                <c:pt idx="1388">
                  <c:v>43693.777916666666</c:v>
                </c:pt>
                <c:pt idx="1389">
                  <c:v>43693.781388888892</c:v>
                </c:pt>
                <c:pt idx="1390">
                  <c:v>43693.784861111111</c:v>
                </c:pt>
                <c:pt idx="1391">
                  <c:v>43693.788344907407</c:v>
                </c:pt>
                <c:pt idx="1392">
                  <c:v>43693.791851851849</c:v>
                </c:pt>
                <c:pt idx="1393">
                  <c:v>43693.795289351852</c:v>
                </c:pt>
                <c:pt idx="1394">
                  <c:v>43693.798750000002</c:v>
                </c:pt>
                <c:pt idx="1395">
                  <c:v>43693.802222222221</c:v>
                </c:pt>
                <c:pt idx="1396">
                  <c:v>43693.805706018517</c:v>
                </c:pt>
                <c:pt idx="1397">
                  <c:v>43693.809166666666</c:v>
                </c:pt>
                <c:pt idx="1398">
                  <c:v>43693.812650462962</c:v>
                </c:pt>
                <c:pt idx="1399">
                  <c:v>43693.816122685188</c:v>
                </c:pt>
                <c:pt idx="1400">
                  <c:v>43693.81958333333</c:v>
                </c:pt>
                <c:pt idx="1401">
                  <c:v>43693.823067129626</c:v>
                </c:pt>
                <c:pt idx="1402">
                  <c:v>43693.826539351852</c:v>
                </c:pt>
                <c:pt idx="1403">
                  <c:v>43693.830011574071</c:v>
                </c:pt>
                <c:pt idx="1404">
                  <c:v>43693.833541666667</c:v>
                </c:pt>
                <c:pt idx="1405">
                  <c:v>43693.836956018517</c:v>
                </c:pt>
                <c:pt idx="1406">
                  <c:v>43693.840416666666</c:v>
                </c:pt>
                <c:pt idx="1407">
                  <c:v>43693.841527777775</c:v>
                </c:pt>
                <c:pt idx="1408">
                  <c:v>43693.843877314815</c:v>
                </c:pt>
                <c:pt idx="1409">
                  <c:v>43693.847361111111</c:v>
                </c:pt>
                <c:pt idx="1410">
                  <c:v>43693.85083333333</c:v>
                </c:pt>
                <c:pt idx="1411">
                  <c:v>43693.854317129626</c:v>
                </c:pt>
                <c:pt idx="1412">
                  <c:v>43693.857789351852</c:v>
                </c:pt>
                <c:pt idx="1413">
                  <c:v>43693.861261574071</c:v>
                </c:pt>
                <c:pt idx="1414">
                  <c:v>43693.864733796298</c:v>
                </c:pt>
                <c:pt idx="1415">
                  <c:v>43693.868217592593</c:v>
                </c:pt>
                <c:pt idx="1416">
                  <c:v>43693.871689814812</c:v>
                </c:pt>
                <c:pt idx="1417">
                  <c:v>43693.875196759262</c:v>
                </c:pt>
                <c:pt idx="1418">
                  <c:v>43693.878634259258</c:v>
                </c:pt>
                <c:pt idx="1419">
                  <c:v>43693.882094907407</c:v>
                </c:pt>
                <c:pt idx="1420">
                  <c:v>43693.885555555556</c:v>
                </c:pt>
                <c:pt idx="1421">
                  <c:v>43693.889039351852</c:v>
                </c:pt>
                <c:pt idx="1422">
                  <c:v>43693.892511574071</c:v>
                </c:pt>
                <c:pt idx="1423">
                  <c:v>43693.895983796298</c:v>
                </c:pt>
                <c:pt idx="1424">
                  <c:v>43693.899456018517</c:v>
                </c:pt>
                <c:pt idx="1425">
                  <c:v>43693.902916666666</c:v>
                </c:pt>
                <c:pt idx="1426">
                  <c:v>43693.906388888892</c:v>
                </c:pt>
                <c:pt idx="1427">
                  <c:v>43693.909872685188</c:v>
                </c:pt>
                <c:pt idx="1428">
                  <c:v>43693.91333333333</c:v>
                </c:pt>
                <c:pt idx="1429">
                  <c:v>43693.916886574072</c:v>
                </c:pt>
                <c:pt idx="1430">
                  <c:v>43693.920312499999</c:v>
                </c:pt>
                <c:pt idx="1431">
                  <c:v>43693.923761574071</c:v>
                </c:pt>
                <c:pt idx="1432">
                  <c:v>43693.927245370367</c:v>
                </c:pt>
                <c:pt idx="1433">
                  <c:v>43693.930706018517</c:v>
                </c:pt>
                <c:pt idx="1434">
                  <c:v>43693.934178240743</c:v>
                </c:pt>
                <c:pt idx="1435">
                  <c:v>43693.937662037039</c:v>
                </c:pt>
                <c:pt idx="1436">
                  <c:v>43693.941122685188</c:v>
                </c:pt>
                <c:pt idx="1437">
                  <c:v>43693.944618055553</c:v>
                </c:pt>
                <c:pt idx="1438">
                  <c:v>43693.948067129626</c:v>
                </c:pt>
                <c:pt idx="1439">
                  <c:v>43693.951574074075</c:v>
                </c:pt>
                <c:pt idx="1440">
                  <c:v>43693.955011574071</c:v>
                </c:pt>
                <c:pt idx="1441">
                  <c:v>43693.958553240744</c:v>
                </c:pt>
                <c:pt idx="1442">
                  <c:v>43693.961967592593</c:v>
                </c:pt>
                <c:pt idx="1443">
                  <c:v>43693.965416666666</c:v>
                </c:pt>
                <c:pt idx="1444">
                  <c:v>43693.968888888892</c:v>
                </c:pt>
                <c:pt idx="1445">
                  <c:v>43693.972361111111</c:v>
                </c:pt>
                <c:pt idx="1446">
                  <c:v>43693.97583333333</c:v>
                </c:pt>
                <c:pt idx="1447">
                  <c:v>43693.979305555556</c:v>
                </c:pt>
                <c:pt idx="1448">
                  <c:v>43693.982777777775</c:v>
                </c:pt>
                <c:pt idx="1449">
                  <c:v>43693.986250000002</c:v>
                </c:pt>
                <c:pt idx="1450">
                  <c:v>43693.989733796298</c:v>
                </c:pt>
                <c:pt idx="1451">
                  <c:v>43693.993206018517</c:v>
                </c:pt>
                <c:pt idx="1452">
                  <c:v>43693.996678240743</c:v>
                </c:pt>
              </c:numCache>
            </c:numRef>
          </c:xVal>
          <c:yVal>
            <c:numRef>
              <c:f>'9&amp;10_reserves_and_prices'!$J$290:$J$1742</c:f>
              <c:numCache>
                <c:formatCode>_(* #,##0_);_(* \(#,##0\);_(* "-"??_);_(@_)</c:formatCode>
                <c:ptCount val="1453"/>
                <c:pt idx="0">
                  <c:v>2300</c:v>
                </c:pt>
                <c:pt idx="1">
                  <c:v>2300</c:v>
                </c:pt>
                <c:pt idx="2">
                  <c:v>2300</c:v>
                </c:pt>
                <c:pt idx="3">
                  <c:v>2300</c:v>
                </c:pt>
                <c:pt idx="4">
                  <c:v>2300</c:v>
                </c:pt>
                <c:pt idx="5">
                  <c:v>2300</c:v>
                </c:pt>
                <c:pt idx="6">
                  <c:v>2300</c:v>
                </c:pt>
                <c:pt idx="7">
                  <c:v>2300</c:v>
                </c:pt>
                <c:pt idx="8">
                  <c:v>2300</c:v>
                </c:pt>
                <c:pt idx="9">
                  <c:v>2300</c:v>
                </c:pt>
                <c:pt idx="10">
                  <c:v>2300</c:v>
                </c:pt>
                <c:pt idx="11">
                  <c:v>2300</c:v>
                </c:pt>
                <c:pt idx="12">
                  <c:v>2300</c:v>
                </c:pt>
                <c:pt idx="13">
                  <c:v>2300</c:v>
                </c:pt>
                <c:pt idx="14">
                  <c:v>2300</c:v>
                </c:pt>
                <c:pt idx="15">
                  <c:v>2300</c:v>
                </c:pt>
                <c:pt idx="16">
                  <c:v>2300</c:v>
                </c:pt>
                <c:pt idx="17">
                  <c:v>2300</c:v>
                </c:pt>
                <c:pt idx="18">
                  <c:v>2300</c:v>
                </c:pt>
                <c:pt idx="19">
                  <c:v>2300</c:v>
                </c:pt>
                <c:pt idx="20">
                  <c:v>2300</c:v>
                </c:pt>
                <c:pt idx="21">
                  <c:v>2300</c:v>
                </c:pt>
                <c:pt idx="22">
                  <c:v>2300</c:v>
                </c:pt>
                <c:pt idx="23">
                  <c:v>2300</c:v>
                </c:pt>
                <c:pt idx="24">
                  <c:v>2300</c:v>
                </c:pt>
                <c:pt idx="25">
                  <c:v>2300</c:v>
                </c:pt>
                <c:pt idx="26">
                  <c:v>2300</c:v>
                </c:pt>
                <c:pt idx="27">
                  <c:v>2300</c:v>
                </c:pt>
                <c:pt idx="28">
                  <c:v>2300</c:v>
                </c:pt>
                <c:pt idx="29">
                  <c:v>2300</c:v>
                </c:pt>
                <c:pt idx="30">
                  <c:v>2300</c:v>
                </c:pt>
                <c:pt idx="31">
                  <c:v>2300</c:v>
                </c:pt>
                <c:pt idx="32">
                  <c:v>2300</c:v>
                </c:pt>
                <c:pt idx="33">
                  <c:v>2300</c:v>
                </c:pt>
                <c:pt idx="34">
                  <c:v>2300</c:v>
                </c:pt>
                <c:pt idx="35">
                  <c:v>2300</c:v>
                </c:pt>
                <c:pt idx="36">
                  <c:v>2300</c:v>
                </c:pt>
                <c:pt idx="37">
                  <c:v>2300</c:v>
                </c:pt>
                <c:pt idx="38">
                  <c:v>2300</c:v>
                </c:pt>
                <c:pt idx="39">
                  <c:v>2300</c:v>
                </c:pt>
                <c:pt idx="40">
                  <c:v>2300</c:v>
                </c:pt>
                <c:pt idx="41">
                  <c:v>2300</c:v>
                </c:pt>
                <c:pt idx="42">
                  <c:v>2300</c:v>
                </c:pt>
                <c:pt idx="43">
                  <c:v>2300</c:v>
                </c:pt>
                <c:pt idx="44">
                  <c:v>2300</c:v>
                </c:pt>
                <c:pt idx="45">
                  <c:v>2300</c:v>
                </c:pt>
                <c:pt idx="46">
                  <c:v>2300</c:v>
                </c:pt>
                <c:pt idx="47">
                  <c:v>2300</c:v>
                </c:pt>
                <c:pt idx="48">
                  <c:v>2300</c:v>
                </c:pt>
                <c:pt idx="49">
                  <c:v>2300</c:v>
                </c:pt>
                <c:pt idx="50">
                  <c:v>2300</c:v>
                </c:pt>
                <c:pt idx="51">
                  <c:v>2300</c:v>
                </c:pt>
                <c:pt idx="52">
                  <c:v>2300</c:v>
                </c:pt>
                <c:pt idx="53">
                  <c:v>2300</c:v>
                </c:pt>
                <c:pt idx="54">
                  <c:v>2300</c:v>
                </c:pt>
                <c:pt idx="55">
                  <c:v>2300</c:v>
                </c:pt>
                <c:pt idx="56">
                  <c:v>2300</c:v>
                </c:pt>
                <c:pt idx="57">
                  <c:v>2300</c:v>
                </c:pt>
                <c:pt idx="58">
                  <c:v>2300</c:v>
                </c:pt>
                <c:pt idx="59">
                  <c:v>2300</c:v>
                </c:pt>
                <c:pt idx="60">
                  <c:v>2300</c:v>
                </c:pt>
                <c:pt idx="61">
                  <c:v>2300</c:v>
                </c:pt>
                <c:pt idx="62">
                  <c:v>2300</c:v>
                </c:pt>
                <c:pt idx="63">
                  <c:v>2300</c:v>
                </c:pt>
                <c:pt idx="64">
                  <c:v>2300</c:v>
                </c:pt>
                <c:pt idx="65">
                  <c:v>2300</c:v>
                </c:pt>
                <c:pt idx="66">
                  <c:v>2300</c:v>
                </c:pt>
                <c:pt idx="67">
                  <c:v>2300</c:v>
                </c:pt>
                <c:pt idx="68">
                  <c:v>2300</c:v>
                </c:pt>
                <c:pt idx="69">
                  <c:v>2300</c:v>
                </c:pt>
                <c:pt idx="70">
                  <c:v>2300</c:v>
                </c:pt>
                <c:pt idx="71">
                  <c:v>2300</c:v>
                </c:pt>
                <c:pt idx="72">
                  <c:v>2300</c:v>
                </c:pt>
                <c:pt idx="73">
                  <c:v>2300</c:v>
                </c:pt>
                <c:pt idx="74">
                  <c:v>2300</c:v>
                </c:pt>
                <c:pt idx="75">
                  <c:v>2300</c:v>
                </c:pt>
                <c:pt idx="76">
                  <c:v>2300</c:v>
                </c:pt>
                <c:pt idx="77">
                  <c:v>2300</c:v>
                </c:pt>
                <c:pt idx="78">
                  <c:v>2300</c:v>
                </c:pt>
                <c:pt idx="79">
                  <c:v>2300</c:v>
                </c:pt>
                <c:pt idx="80">
                  <c:v>2300</c:v>
                </c:pt>
                <c:pt idx="81">
                  <c:v>2300</c:v>
                </c:pt>
                <c:pt idx="82">
                  <c:v>2300</c:v>
                </c:pt>
                <c:pt idx="83">
                  <c:v>2300</c:v>
                </c:pt>
                <c:pt idx="84">
                  <c:v>2300</c:v>
                </c:pt>
                <c:pt idx="85">
                  <c:v>2300</c:v>
                </c:pt>
                <c:pt idx="86">
                  <c:v>2300</c:v>
                </c:pt>
                <c:pt idx="87">
                  <c:v>2300</c:v>
                </c:pt>
                <c:pt idx="88">
                  <c:v>2300</c:v>
                </c:pt>
                <c:pt idx="89">
                  <c:v>2300</c:v>
                </c:pt>
                <c:pt idx="90">
                  <c:v>2300</c:v>
                </c:pt>
                <c:pt idx="91">
                  <c:v>2300</c:v>
                </c:pt>
                <c:pt idx="92">
                  <c:v>2300</c:v>
                </c:pt>
                <c:pt idx="93">
                  <c:v>2300</c:v>
                </c:pt>
                <c:pt idx="94">
                  <c:v>2300</c:v>
                </c:pt>
                <c:pt idx="95">
                  <c:v>2300</c:v>
                </c:pt>
                <c:pt idx="96">
                  <c:v>2300</c:v>
                </c:pt>
                <c:pt idx="97">
                  <c:v>2300</c:v>
                </c:pt>
                <c:pt idx="98">
                  <c:v>2300</c:v>
                </c:pt>
                <c:pt idx="99">
                  <c:v>2300</c:v>
                </c:pt>
                <c:pt idx="100">
                  <c:v>2300</c:v>
                </c:pt>
                <c:pt idx="101">
                  <c:v>2300</c:v>
                </c:pt>
                <c:pt idx="102">
                  <c:v>2300</c:v>
                </c:pt>
                <c:pt idx="103">
                  <c:v>2300</c:v>
                </c:pt>
                <c:pt idx="104">
                  <c:v>2300</c:v>
                </c:pt>
                <c:pt idx="105">
                  <c:v>2300</c:v>
                </c:pt>
                <c:pt idx="106">
                  <c:v>2300</c:v>
                </c:pt>
                <c:pt idx="107">
                  <c:v>2300</c:v>
                </c:pt>
                <c:pt idx="108">
                  <c:v>2300</c:v>
                </c:pt>
                <c:pt idx="109">
                  <c:v>2300</c:v>
                </c:pt>
                <c:pt idx="110">
                  <c:v>2300</c:v>
                </c:pt>
                <c:pt idx="111">
                  <c:v>2300</c:v>
                </c:pt>
                <c:pt idx="112">
                  <c:v>2300</c:v>
                </c:pt>
                <c:pt idx="113">
                  <c:v>2300</c:v>
                </c:pt>
                <c:pt idx="114">
                  <c:v>2300</c:v>
                </c:pt>
                <c:pt idx="115">
                  <c:v>2300</c:v>
                </c:pt>
                <c:pt idx="116">
                  <c:v>2300</c:v>
                </c:pt>
                <c:pt idx="117">
                  <c:v>2300</c:v>
                </c:pt>
                <c:pt idx="118">
                  <c:v>2300</c:v>
                </c:pt>
                <c:pt idx="119">
                  <c:v>2300</c:v>
                </c:pt>
                <c:pt idx="120">
                  <c:v>2300</c:v>
                </c:pt>
                <c:pt idx="121">
                  <c:v>2300</c:v>
                </c:pt>
                <c:pt idx="122">
                  <c:v>2300</c:v>
                </c:pt>
                <c:pt idx="123">
                  <c:v>2300</c:v>
                </c:pt>
                <c:pt idx="124">
                  <c:v>2300</c:v>
                </c:pt>
                <c:pt idx="125">
                  <c:v>2300</c:v>
                </c:pt>
                <c:pt idx="126">
                  <c:v>2300</c:v>
                </c:pt>
                <c:pt idx="127">
                  <c:v>2300</c:v>
                </c:pt>
                <c:pt idx="128">
                  <c:v>2300</c:v>
                </c:pt>
                <c:pt idx="129">
                  <c:v>2300</c:v>
                </c:pt>
                <c:pt idx="130">
                  <c:v>2300</c:v>
                </c:pt>
                <c:pt idx="131">
                  <c:v>2300</c:v>
                </c:pt>
                <c:pt idx="132">
                  <c:v>2300</c:v>
                </c:pt>
                <c:pt idx="133">
                  <c:v>2300</c:v>
                </c:pt>
                <c:pt idx="134">
                  <c:v>2300</c:v>
                </c:pt>
                <c:pt idx="135">
                  <c:v>2300</c:v>
                </c:pt>
                <c:pt idx="136">
                  <c:v>2300</c:v>
                </c:pt>
                <c:pt idx="137">
                  <c:v>2300</c:v>
                </c:pt>
                <c:pt idx="138">
                  <c:v>2300</c:v>
                </c:pt>
                <c:pt idx="139">
                  <c:v>2300</c:v>
                </c:pt>
                <c:pt idx="140">
                  <c:v>2300</c:v>
                </c:pt>
                <c:pt idx="141">
                  <c:v>2300</c:v>
                </c:pt>
                <c:pt idx="142">
                  <c:v>2300</c:v>
                </c:pt>
                <c:pt idx="143">
                  <c:v>2300</c:v>
                </c:pt>
                <c:pt idx="144">
                  <c:v>2300</c:v>
                </c:pt>
                <c:pt idx="145">
                  <c:v>2300</c:v>
                </c:pt>
                <c:pt idx="146">
                  <c:v>2300</c:v>
                </c:pt>
                <c:pt idx="147">
                  <c:v>2300</c:v>
                </c:pt>
                <c:pt idx="148">
                  <c:v>2300</c:v>
                </c:pt>
                <c:pt idx="149">
                  <c:v>2300</c:v>
                </c:pt>
                <c:pt idx="150">
                  <c:v>2300</c:v>
                </c:pt>
                <c:pt idx="151">
                  <c:v>2300</c:v>
                </c:pt>
                <c:pt idx="152">
                  <c:v>2300</c:v>
                </c:pt>
                <c:pt idx="153">
                  <c:v>2300</c:v>
                </c:pt>
                <c:pt idx="154">
                  <c:v>2300</c:v>
                </c:pt>
                <c:pt idx="155">
                  <c:v>2300</c:v>
                </c:pt>
                <c:pt idx="156">
                  <c:v>2300</c:v>
                </c:pt>
                <c:pt idx="157">
                  <c:v>2300</c:v>
                </c:pt>
                <c:pt idx="158">
                  <c:v>2300</c:v>
                </c:pt>
                <c:pt idx="159">
                  <c:v>2300</c:v>
                </c:pt>
                <c:pt idx="160">
                  <c:v>2300</c:v>
                </c:pt>
                <c:pt idx="161">
                  <c:v>2300</c:v>
                </c:pt>
                <c:pt idx="162">
                  <c:v>2300</c:v>
                </c:pt>
                <c:pt idx="163">
                  <c:v>2300</c:v>
                </c:pt>
                <c:pt idx="164">
                  <c:v>2300</c:v>
                </c:pt>
                <c:pt idx="165">
                  <c:v>2300</c:v>
                </c:pt>
                <c:pt idx="166">
                  <c:v>2300</c:v>
                </c:pt>
                <c:pt idx="167">
                  <c:v>2300</c:v>
                </c:pt>
                <c:pt idx="168">
                  <c:v>2300</c:v>
                </c:pt>
                <c:pt idx="169">
                  <c:v>2300</c:v>
                </c:pt>
                <c:pt idx="170">
                  <c:v>2300</c:v>
                </c:pt>
                <c:pt idx="171">
                  <c:v>2300</c:v>
                </c:pt>
                <c:pt idx="172">
                  <c:v>2300</c:v>
                </c:pt>
                <c:pt idx="173">
                  <c:v>2300</c:v>
                </c:pt>
                <c:pt idx="174">
                  <c:v>2300</c:v>
                </c:pt>
                <c:pt idx="175">
                  <c:v>2300</c:v>
                </c:pt>
                <c:pt idx="176">
                  <c:v>2300</c:v>
                </c:pt>
                <c:pt idx="177">
                  <c:v>2300</c:v>
                </c:pt>
                <c:pt idx="178">
                  <c:v>2300</c:v>
                </c:pt>
                <c:pt idx="179">
                  <c:v>2300</c:v>
                </c:pt>
                <c:pt idx="180">
                  <c:v>2300</c:v>
                </c:pt>
                <c:pt idx="181">
                  <c:v>2300</c:v>
                </c:pt>
                <c:pt idx="182">
                  <c:v>2300</c:v>
                </c:pt>
                <c:pt idx="183">
                  <c:v>2300</c:v>
                </c:pt>
                <c:pt idx="184">
                  <c:v>2300</c:v>
                </c:pt>
                <c:pt idx="185">
                  <c:v>2300</c:v>
                </c:pt>
                <c:pt idx="186">
                  <c:v>2300</c:v>
                </c:pt>
                <c:pt idx="187">
                  <c:v>2300</c:v>
                </c:pt>
                <c:pt idx="188">
                  <c:v>2300</c:v>
                </c:pt>
                <c:pt idx="189">
                  <c:v>2300</c:v>
                </c:pt>
                <c:pt idx="190">
                  <c:v>2300</c:v>
                </c:pt>
                <c:pt idx="191">
                  <c:v>2300</c:v>
                </c:pt>
                <c:pt idx="192">
                  <c:v>2300</c:v>
                </c:pt>
                <c:pt idx="193">
                  <c:v>2300</c:v>
                </c:pt>
                <c:pt idx="194">
                  <c:v>2300</c:v>
                </c:pt>
                <c:pt idx="195">
                  <c:v>2300</c:v>
                </c:pt>
                <c:pt idx="196">
                  <c:v>2300</c:v>
                </c:pt>
                <c:pt idx="197">
                  <c:v>2300</c:v>
                </c:pt>
                <c:pt idx="198">
                  <c:v>2300</c:v>
                </c:pt>
                <c:pt idx="199">
                  <c:v>2300</c:v>
                </c:pt>
                <c:pt idx="200">
                  <c:v>2300</c:v>
                </c:pt>
                <c:pt idx="201">
                  <c:v>2300</c:v>
                </c:pt>
                <c:pt idx="202">
                  <c:v>2300</c:v>
                </c:pt>
                <c:pt idx="203">
                  <c:v>2300</c:v>
                </c:pt>
                <c:pt idx="204">
                  <c:v>2300</c:v>
                </c:pt>
                <c:pt idx="205">
                  <c:v>2300</c:v>
                </c:pt>
                <c:pt idx="206">
                  <c:v>2300</c:v>
                </c:pt>
                <c:pt idx="207">
                  <c:v>2300</c:v>
                </c:pt>
                <c:pt idx="208">
                  <c:v>2300</c:v>
                </c:pt>
                <c:pt idx="209">
                  <c:v>2300</c:v>
                </c:pt>
                <c:pt idx="210">
                  <c:v>2300</c:v>
                </c:pt>
                <c:pt idx="211">
                  <c:v>2300</c:v>
                </c:pt>
                <c:pt idx="212">
                  <c:v>2300</c:v>
                </c:pt>
                <c:pt idx="213">
                  <c:v>2300</c:v>
                </c:pt>
                <c:pt idx="214">
                  <c:v>2300</c:v>
                </c:pt>
                <c:pt idx="215">
                  <c:v>2300</c:v>
                </c:pt>
                <c:pt idx="216">
                  <c:v>2300</c:v>
                </c:pt>
                <c:pt idx="217">
                  <c:v>2300</c:v>
                </c:pt>
                <c:pt idx="218">
                  <c:v>2300</c:v>
                </c:pt>
                <c:pt idx="219">
                  <c:v>2300</c:v>
                </c:pt>
                <c:pt idx="220">
                  <c:v>2300</c:v>
                </c:pt>
                <c:pt idx="221">
                  <c:v>2300</c:v>
                </c:pt>
                <c:pt idx="222">
                  <c:v>2300</c:v>
                </c:pt>
                <c:pt idx="223">
                  <c:v>2300</c:v>
                </c:pt>
                <c:pt idx="224">
                  <c:v>2300</c:v>
                </c:pt>
                <c:pt idx="225">
                  <c:v>2300</c:v>
                </c:pt>
                <c:pt idx="226">
                  <c:v>2300</c:v>
                </c:pt>
                <c:pt idx="227">
                  <c:v>2300</c:v>
                </c:pt>
                <c:pt idx="228">
                  <c:v>2300</c:v>
                </c:pt>
                <c:pt idx="229">
                  <c:v>2300</c:v>
                </c:pt>
                <c:pt idx="230">
                  <c:v>2300</c:v>
                </c:pt>
                <c:pt idx="231">
                  <c:v>2300</c:v>
                </c:pt>
                <c:pt idx="232">
                  <c:v>2300</c:v>
                </c:pt>
                <c:pt idx="233">
                  <c:v>2300</c:v>
                </c:pt>
                <c:pt idx="234">
                  <c:v>2300</c:v>
                </c:pt>
                <c:pt idx="235">
                  <c:v>2300</c:v>
                </c:pt>
                <c:pt idx="236">
                  <c:v>2300</c:v>
                </c:pt>
                <c:pt idx="237">
                  <c:v>2300</c:v>
                </c:pt>
                <c:pt idx="238">
                  <c:v>2300</c:v>
                </c:pt>
                <c:pt idx="239">
                  <c:v>2300</c:v>
                </c:pt>
                <c:pt idx="240">
                  <c:v>2300</c:v>
                </c:pt>
                <c:pt idx="241">
                  <c:v>2300</c:v>
                </c:pt>
                <c:pt idx="242">
                  <c:v>2300</c:v>
                </c:pt>
                <c:pt idx="243">
                  <c:v>2300</c:v>
                </c:pt>
                <c:pt idx="244">
                  <c:v>2300</c:v>
                </c:pt>
                <c:pt idx="245">
                  <c:v>2300</c:v>
                </c:pt>
                <c:pt idx="246">
                  <c:v>2300</c:v>
                </c:pt>
                <c:pt idx="247">
                  <c:v>2300</c:v>
                </c:pt>
                <c:pt idx="248">
                  <c:v>2300</c:v>
                </c:pt>
                <c:pt idx="249">
                  <c:v>2300</c:v>
                </c:pt>
                <c:pt idx="250">
                  <c:v>2300</c:v>
                </c:pt>
                <c:pt idx="251">
                  <c:v>2300</c:v>
                </c:pt>
                <c:pt idx="252">
                  <c:v>2300</c:v>
                </c:pt>
                <c:pt idx="253">
                  <c:v>2300</c:v>
                </c:pt>
                <c:pt idx="254">
                  <c:v>2300</c:v>
                </c:pt>
                <c:pt idx="255">
                  <c:v>2300</c:v>
                </c:pt>
                <c:pt idx="256">
                  <c:v>2300</c:v>
                </c:pt>
                <c:pt idx="257">
                  <c:v>2300</c:v>
                </c:pt>
                <c:pt idx="258">
                  <c:v>2300</c:v>
                </c:pt>
                <c:pt idx="259">
                  <c:v>2300</c:v>
                </c:pt>
                <c:pt idx="260">
                  <c:v>2300</c:v>
                </c:pt>
                <c:pt idx="261">
                  <c:v>2300</c:v>
                </c:pt>
                <c:pt idx="262">
                  <c:v>2300</c:v>
                </c:pt>
                <c:pt idx="263">
                  <c:v>2300</c:v>
                </c:pt>
                <c:pt idx="264">
                  <c:v>2300</c:v>
                </c:pt>
                <c:pt idx="265">
                  <c:v>2300</c:v>
                </c:pt>
                <c:pt idx="266">
                  <c:v>2300</c:v>
                </c:pt>
                <c:pt idx="267">
                  <c:v>2300</c:v>
                </c:pt>
                <c:pt idx="268">
                  <c:v>2300</c:v>
                </c:pt>
                <c:pt idx="269">
                  <c:v>2300</c:v>
                </c:pt>
                <c:pt idx="270">
                  <c:v>2300</c:v>
                </c:pt>
                <c:pt idx="271">
                  <c:v>2300</c:v>
                </c:pt>
                <c:pt idx="272">
                  <c:v>2300</c:v>
                </c:pt>
                <c:pt idx="273">
                  <c:v>2300</c:v>
                </c:pt>
                <c:pt idx="274">
                  <c:v>2300</c:v>
                </c:pt>
                <c:pt idx="275">
                  <c:v>2300</c:v>
                </c:pt>
                <c:pt idx="276">
                  <c:v>2300</c:v>
                </c:pt>
                <c:pt idx="277">
                  <c:v>2300</c:v>
                </c:pt>
                <c:pt idx="278">
                  <c:v>2300</c:v>
                </c:pt>
                <c:pt idx="279">
                  <c:v>2300</c:v>
                </c:pt>
                <c:pt idx="280">
                  <c:v>2300</c:v>
                </c:pt>
                <c:pt idx="281">
                  <c:v>2300</c:v>
                </c:pt>
                <c:pt idx="282">
                  <c:v>2300</c:v>
                </c:pt>
                <c:pt idx="283">
                  <c:v>2300</c:v>
                </c:pt>
                <c:pt idx="284">
                  <c:v>2300</c:v>
                </c:pt>
                <c:pt idx="285">
                  <c:v>2300</c:v>
                </c:pt>
                <c:pt idx="286">
                  <c:v>2300</c:v>
                </c:pt>
                <c:pt idx="287">
                  <c:v>2300</c:v>
                </c:pt>
                <c:pt idx="288">
                  <c:v>2300</c:v>
                </c:pt>
                <c:pt idx="289">
                  <c:v>2300</c:v>
                </c:pt>
                <c:pt idx="290">
                  <c:v>2300</c:v>
                </c:pt>
                <c:pt idx="291">
                  <c:v>2300</c:v>
                </c:pt>
                <c:pt idx="292">
                  <c:v>2300</c:v>
                </c:pt>
                <c:pt idx="293">
                  <c:v>2300</c:v>
                </c:pt>
                <c:pt idx="294">
                  <c:v>2300</c:v>
                </c:pt>
                <c:pt idx="295">
                  <c:v>2300</c:v>
                </c:pt>
                <c:pt idx="296">
                  <c:v>2300</c:v>
                </c:pt>
                <c:pt idx="297">
                  <c:v>2300</c:v>
                </c:pt>
                <c:pt idx="298">
                  <c:v>2300</c:v>
                </c:pt>
                <c:pt idx="299">
                  <c:v>2300</c:v>
                </c:pt>
                <c:pt idx="300">
                  <c:v>2300</c:v>
                </c:pt>
                <c:pt idx="301">
                  <c:v>2300</c:v>
                </c:pt>
                <c:pt idx="302">
                  <c:v>2300</c:v>
                </c:pt>
                <c:pt idx="303">
                  <c:v>2300</c:v>
                </c:pt>
                <c:pt idx="304">
                  <c:v>2300</c:v>
                </c:pt>
                <c:pt idx="305">
                  <c:v>2300</c:v>
                </c:pt>
                <c:pt idx="306">
                  <c:v>2300</c:v>
                </c:pt>
                <c:pt idx="307">
                  <c:v>2300</c:v>
                </c:pt>
                <c:pt idx="308">
                  <c:v>2300</c:v>
                </c:pt>
                <c:pt idx="309">
                  <c:v>2300</c:v>
                </c:pt>
                <c:pt idx="310">
                  <c:v>2300</c:v>
                </c:pt>
                <c:pt idx="311">
                  <c:v>2300</c:v>
                </c:pt>
                <c:pt idx="312">
                  <c:v>2300</c:v>
                </c:pt>
                <c:pt idx="313">
                  <c:v>2300</c:v>
                </c:pt>
                <c:pt idx="314">
                  <c:v>2300</c:v>
                </c:pt>
                <c:pt idx="315">
                  <c:v>2300</c:v>
                </c:pt>
                <c:pt idx="316">
                  <c:v>2300</c:v>
                </c:pt>
                <c:pt idx="317">
                  <c:v>2300</c:v>
                </c:pt>
                <c:pt idx="318">
                  <c:v>2300</c:v>
                </c:pt>
                <c:pt idx="319">
                  <c:v>2300</c:v>
                </c:pt>
                <c:pt idx="320">
                  <c:v>2300</c:v>
                </c:pt>
                <c:pt idx="321">
                  <c:v>2300</c:v>
                </c:pt>
                <c:pt idx="322">
                  <c:v>2300</c:v>
                </c:pt>
                <c:pt idx="323">
                  <c:v>2300</c:v>
                </c:pt>
                <c:pt idx="324">
                  <c:v>2300</c:v>
                </c:pt>
                <c:pt idx="325">
                  <c:v>2300</c:v>
                </c:pt>
                <c:pt idx="326">
                  <c:v>2300</c:v>
                </c:pt>
                <c:pt idx="327">
                  <c:v>2300</c:v>
                </c:pt>
                <c:pt idx="328">
                  <c:v>2300</c:v>
                </c:pt>
                <c:pt idx="329">
                  <c:v>2300</c:v>
                </c:pt>
                <c:pt idx="330">
                  <c:v>2300</c:v>
                </c:pt>
                <c:pt idx="331">
                  <c:v>2300</c:v>
                </c:pt>
                <c:pt idx="332">
                  <c:v>2300</c:v>
                </c:pt>
                <c:pt idx="333">
                  <c:v>2300</c:v>
                </c:pt>
                <c:pt idx="334">
                  <c:v>2300</c:v>
                </c:pt>
                <c:pt idx="335">
                  <c:v>2300</c:v>
                </c:pt>
                <c:pt idx="336">
                  <c:v>2300</c:v>
                </c:pt>
                <c:pt idx="337">
                  <c:v>2300</c:v>
                </c:pt>
                <c:pt idx="338">
                  <c:v>2300</c:v>
                </c:pt>
                <c:pt idx="339">
                  <c:v>2300</c:v>
                </c:pt>
                <c:pt idx="340">
                  <c:v>2300</c:v>
                </c:pt>
                <c:pt idx="341">
                  <c:v>2300</c:v>
                </c:pt>
                <c:pt idx="342">
                  <c:v>2300</c:v>
                </c:pt>
                <c:pt idx="343">
                  <c:v>2300</c:v>
                </c:pt>
                <c:pt idx="344">
                  <c:v>2300</c:v>
                </c:pt>
                <c:pt idx="345">
                  <c:v>2300</c:v>
                </c:pt>
                <c:pt idx="346">
                  <c:v>2300</c:v>
                </c:pt>
                <c:pt idx="347">
                  <c:v>2300</c:v>
                </c:pt>
                <c:pt idx="348">
                  <c:v>2300</c:v>
                </c:pt>
                <c:pt idx="349">
                  <c:v>2300</c:v>
                </c:pt>
                <c:pt idx="350">
                  <c:v>2300</c:v>
                </c:pt>
                <c:pt idx="351">
                  <c:v>2300</c:v>
                </c:pt>
                <c:pt idx="352">
                  <c:v>2300</c:v>
                </c:pt>
                <c:pt idx="353">
                  <c:v>2300</c:v>
                </c:pt>
                <c:pt idx="354">
                  <c:v>2300</c:v>
                </c:pt>
                <c:pt idx="355">
                  <c:v>2300</c:v>
                </c:pt>
                <c:pt idx="356">
                  <c:v>2300</c:v>
                </c:pt>
                <c:pt idx="357">
                  <c:v>2300</c:v>
                </c:pt>
                <c:pt idx="358">
                  <c:v>2300</c:v>
                </c:pt>
                <c:pt idx="359">
                  <c:v>2300</c:v>
                </c:pt>
                <c:pt idx="360">
                  <c:v>2300</c:v>
                </c:pt>
                <c:pt idx="361">
                  <c:v>2300</c:v>
                </c:pt>
                <c:pt idx="362">
                  <c:v>2300</c:v>
                </c:pt>
                <c:pt idx="363">
                  <c:v>2300</c:v>
                </c:pt>
                <c:pt idx="364">
                  <c:v>2300</c:v>
                </c:pt>
                <c:pt idx="365">
                  <c:v>2300</c:v>
                </c:pt>
                <c:pt idx="366">
                  <c:v>2300</c:v>
                </c:pt>
                <c:pt idx="367">
                  <c:v>2300</c:v>
                </c:pt>
                <c:pt idx="368">
                  <c:v>2300</c:v>
                </c:pt>
                <c:pt idx="369">
                  <c:v>2300</c:v>
                </c:pt>
                <c:pt idx="370">
                  <c:v>2300</c:v>
                </c:pt>
                <c:pt idx="371">
                  <c:v>2300</c:v>
                </c:pt>
                <c:pt idx="372">
                  <c:v>2300</c:v>
                </c:pt>
                <c:pt idx="373">
                  <c:v>2300</c:v>
                </c:pt>
                <c:pt idx="374">
                  <c:v>2300</c:v>
                </c:pt>
                <c:pt idx="375">
                  <c:v>2300</c:v>
                </c:pt>
                <c:pt idx="376">
                  <c:v>2300</c:v>
                </c:pt>
                <c:pt idx="377">
                  <c:v>2300</c:v>
                </c:pt>
                <c:pt idx="378">
                  <c:v>2300</c:v>
                </c:pt>
                <c:pt idx="379">
                  <c:v>2300</c:v>
                </c:pt>
                <c:pt idx="380">
                  <c:v>2300</c:v>
                </c:pt>
                <c:pt idx="381">
                  <c:v>2300</c:v>
                </c:pt>
                <c:pt idx="382">
                  <c:v>2300</c:v>
                </c:pt>
                <c:pt idx="383">
                  <c:v>2300</c:v>
                </c:pt>
                <c:pt idx="384">
                  <c:v>2300</c:v>
                </c:pt>
                <c:pt idx="385">
                  <c:v>2300</c:v>
                </c:pt>
                <c:pt idx="386">
                  <c:v>2300</c:v>
                </c:pt>
                <c:pt idx="387">
                  <c:v>2300</c:v>
                </c:pt>
                <c:pt idx="388">
                  <c:v>2300</c:v>
                </c:pt>
                <c:pt idx="389">
                  <c:v>2300</c:v>
                </c:pt>
                <c:pt idx="390">
                  <c:v>2300</c:v>
                </c:pt>
                <c:pt idx="391">
                  <c:v>2300</c:v>
                </c:pt>
                <c:pt idx="392">
                  <c:v>2300</c:v>
                </c:pt>
                <c:pt idx="393">
                  <c:v>2300</c:v>
                </c:pt>
                <c:pt idx="394">
                  <c:v>2300</c:v>
                </c:pt>
                <c:pt idx="395">
                  <c:v>2300</c:v>
                </c:pt>
                <c:pt idx="396">
                  <c:v>2300</c:v>
                </c:pt>
                <c:pt idx="397">
                  <c:v>2300</c:v>
                </c:pt>
                <c:pt idx="398">
                  <c:v>2300</c:v>
                </c:pt>
                <c:pt idx="399">
                  <c:v>2300</c:v>
                </c:pt>
                <c:pt idx="400">
                  <c:v>2300</c:v>
                </c:pt>
                <c:pt idx="401">
                  <c:v>2300</c:v>
                </c:pt>
                <c:pt idx="402">
                  <c:v>2300</c:v>
                </c:pt>
                <c:pt idx="403">
                  <c:v>2300</c:v>
                </c:pt>
                <c:pt idx="404">
                  <c:v>2300</c:v>
                </c:pt>
                <c:pt idx="405">
                  <c:v>2300</c:v>
                </c:pt>
                <c:pt idx="406">
                  <c:v>2300</c:v>
                </c:pt>
                <c:pt idx="407">
                  <c:v>2300</c:v>
                </c:pt>
                <c:pt idx="408">
                  <c:v>2300</c:v>
                </c:pt>
                <c:pt idx="409">
                  <c:v>2300</c:v>
                </c:pt>
                <c:pt idx="410">
                  <c:v>2300</c:v>
                </c:pt>
                <c:pt idx="411">
                  <c:v>2300</c:v>
                </c:pt>
                <c:pt idx="412">
                  <c:v>2300</c:v>
                </c:pt>
                <c:pt idx="413">
                  <c:v>2300</c:v>
                </c:pt>
                <c:pt idx="414">
                  <c:v>2300</c:v>
                </c:pt>
                <c:pt idx="415">
                  <c:v>2300</c:v>
                </c:pt>
                <c:pt idx="416">
                  <c:v>2300</c:v>
                </c:pt>
                <c:pt idx="417">
                  <c:v>2300</c:v>
                </c:pt>
                <c:pt idx="418">
                  <c:v>2300</c:v>
                </c:pt>
                <c:pt idx="419">
                  <c:v>2300</c:v>
                </c:pt>
                <c:pt idx="420">
                  <c:v>2300</c:v>
                </c:pt>
                <c:pt idx="421">
                  <c:v>2300</c:v>
                </c:pt>
                <c:pt idx="422">
                  <c:v>2300</c:v>
                </c:pt>
                <c:pt idx="423">
                  <c:v>2300</c:v>
                </c:pt>
                <c:pt idx="424">
                  <c:v>2300</c:v>
                </c:pt>
                <c:pt idx="425">
                  <c:v>2300</c:v>
                </c:pt>
                <c:pt idx="426">
                  <c:v>2300</c:v>
                </c:pt>
                <c:pt idx="427">
                  <c:v>2300</c:v>
                </c:pt>
                <c:pt idx="428">
                  <c:v>2300</c:v>
                </c:pt>
                <c:pt idx="429">
                  <c:v>2300</c:v>
                </c:pt>
                <c:pt idx="430">
                  <c:v>2300</c:v>
                </c:pt>
                <c:pt idx="431">
                  <c:v>2300</c:v>
                </c:pt>
                <c:pt idx="432">
                  <c:v>2300</c:v>
                </c:pt>
                <c:pt idx="433">
                  <c:v>2300</c:v>
                </c:pt>
                <c:pt idx="434">
                  <c:v>2300</c:v>
                </c:pt>
                <c:pt idx="435">
                  <c:v>2300</c:v>
                </c:pt>
                <c:pt idx="436">
                  <c:v>2300</c:v>
                </c:pt>
                <c:pt idx="437">
                  <c:v>2300</c:v>
                </c:pt>
                <c:pt idx="438">
                  <c:v>2300</c:v>
                </c:pt>
                <c:pt idx="439">
                  <c:v>2300</c:v>
                </c:pt>
                <c:pt idx="440">
                  <c:v>2300</c:v>
                </c:pt>
                <c:pt idx="441">
                  <c:v>2300</c:v>
                </c:pt>
                <c:pt idx="442">
                  <c:v>2300</c:v>
                </c:pt>
                <c:pt idx="443">
                  <c:v>2300</c:v>
                </c:pt>
                <c:pt idx="444">
                  <c:v>2300</c:v>
                </c:pt>
                <c:pt idx="445">
                  <c:v>2300</c:v>
                </c:pt>
                <c:pt idx="446">
                  <c:v>2300</c:v>
                </c:pt>
                <c:pt idx="447">
                  <c:v>2300</c:v>
                </c:pt>
                <c:pt idx="448">
                  <c:v>2300</c:v>
                </c:pt>
                <c:pt idx="449">
                  <c:v>2300</c:v>
                </c:pt>
                <c:pt idx="450">
                  <c:v>2300</c:v>
                </c:pt>
                <c:pt idx="451">
                  <c:v>2300</c:v>
                </c:pt>
                <c:pt idx="452">
                  <c:v>2300</c:v>
                </c:pt>
                <c:pt idx="453">
                  <c:v>2300</c:v>
                </c:pt>
                <c:pt idx="454">
                  <c:v>2300</c:v>
                </c:pt>
                <c:pt idx="455">
                  <c:v>2300</c:v>
                </c:pt>
                <c:pt idx="456">
                  <c:v>2300</c:v>
                </c:pt>
                <c:pt idx="457">
                  <c:v>2300</c:v>
                </c:pt>
                <c:pt idx="458">
                  <c:v>2300</c:v>
                </c:pt>
                <c:pt idx="459">
                  <c:v>2300</c:v>
                </c:pt>
                <c:pt idx="460">
                  <c:v>2300</c:v>
                </c:pt>
                <c:pt idx="461">
                  <c:v>2300</c:v>
                </c:pt>
                <c:pt idx="462">
                  <c:v>2300</c:v>
                </c:pt>
                <c:pt idx="463">
                  <c:v>2300</c:v>
                </c:pt>
                <c:pt idx="464">
                  <c:v>2300</c:v>
                </c:pt>
                <c:pt idx="465">
                  <c:v>2300</c:v>
                </c:pt>
                <c:pt idx="466">
                  <c:v>2300</c:v>
                </c:pt>
                <c:pt idx="467">
                  <c:v>2300</c:v>
                </c:pt>
                <c:pt idx="468">
                  <c:v>2300</c:v>
                </c:pt>
                <c:pt idx="469">
                  <c:v>2300</c:v>
                </c:pt>
                <c:pt idx="470">
                  <c:v>2300</c:v>
                </c:pt>
                <c:pt idx="471">
                  <c:v>2300</c:v>
                </c:pt>
                <c:pt idx="472">
                  <c:v>2300</c:v>
                </c:pt>
                <c:pt idx="473">
                  <c:v>2300</c:v>
                </c:pt>
                <c:pt idx="474">
                  <c:v>2300</c:v>
                </c:pt>
                <c:pt idx="475">
                  <c:v>2300</c:v>
                </c:pt>
                <c:pt idx="476">
                  <c:v>2300</c:v>
                </c:pt>
                <c:pt idx="477">
                  <c:v>2300</c:v>
                </c:pt>
                <c:pt idx="478">
                  <c:v>2300</c:v>
                </c:pt>
                <c:pt idx="479">
                  <c:v>2300</c:v>
                </c:pt>
                <c:pt idx="480">
                  <c:v>2300</c:v>
                </c:pt>
                <c:pt idx="481">
                  <c:v>2300</c:v>
                </c:pt>
                <c:pt idx="482">
                  <c:v>2300</c:v>
                </c:pt>
                <c:pt idx="483">
                  <c:v>2300</c:v>
                </c:pt>
                <c:pt idx="484">
                  <c:v>2300</c:v>
                </c:pt>
                <c:pt idx="485">
                  <c:v>2300</c:v>
                </c:pt>
                <c:pt idx="486">
                  <c:v>2300</c:v>
                </c:pt>
                <c:pt idx="487">
                  <c:v>2300</c:v>
                </c:pt>
                <c:pt idx="488">
                  <c:v>2300</c:v>
                </c:pt>
                <c:pt idx="489">
                  <c:v>2300</c:v>
                </c:pt>
                <c:pt idx="490">
                  <c:v>2300</c:v>
                </c:pt>
                <c:pt idx="491">
                  <c:v>2300</c:v>
                </c:pt>
                <c:pt idx="492">
                  <c:v>2300</c:v>
                </c:pt>
                <c:pt idx="493">
                  <c:v>2300</c:v>
                </c:pt>
                <c:pt idx="494">
                  <c:v>2300</c:v>
                </c:pt>
                <c:pt idx="495">
                  <c:v>2300</c:v>
                </c:pt>
                <c:pt idx="496">
                  <c:v>2300</c:v>
                </c:pt>
                <c:pt idx="497">
                  <c:v>2300</c:v>
                </c:pt>
                <c:pt idx="498">
                  <c:v>2300</c:v>
                </c:pt>
                <c:pt idx="499">
                  <c:v>2300</c:v>
                </c:pt>
                <c:pt idx="500">
                  <c:v>2300</c:v>
                </c:pt>
                <c:pt idx="501">
                  <c:v>2300</c:v>
                </c:pt>
                <c:pt idx="502">
                  <c:v>2300</c:v>
                </c:pt>
                <c:pt idx="503">
                  <c:v>2300</c:v>
                </c:pt>
                <c:pt idx="504">
                  <c:v>2300</c:v>
                </c:pt>
                <c:pt idx="505">
                  <c:v>2300</c:v>
                </c:pt>
                <c:pt idx="506">
                  <c:v>2300</c:v>
                </c:pt>
                <c:pt idx="507">
                  <c:v>2300</c:v>
                </c:pt>
                <c:pt idx="508">
                  <c:v>2300</c:v>
                </c:pt>
                <c:pt idx="509">
                  <c:v>2300</c:v>
                </c:pt>
                <c:pt idx="510">
                  <c:v>2300</c:v>
                </c:pt>
                <c:pt idx="511">
                  <c:v>2300</c:v>
                </c:pt>
                <c:pt idx="512">
                  <c:v>2300</c:v>
                </c:pt>
                <c:pt idx="513">
                  <c:v>2300</c:v>
                </c:pt>
                <c:pt idx="514">
                  <c:v>2300</c:v>
                </c:pt>
                <c:pt idx="515">
                  <c:v>2300</c:v>
                </c:pt>
                <c:pt idx="516">
                  <c:v>2300</c:v>
                </c:pt>
                <c:pt idx="517">
                  <c:v>2300</c:v>
                </c:pt>
                <c:pt idx="518">
                  <c:v>2300</c:v>
                </c:pt>
                <c:pt idx="519">
                  <c:v>2300</c:v>
                </c:pt>
                <c:pt idx="520">
                  <c:v>2300</c:v>
                </c:pt>
                <c:pt idx="521">
                  <c:v>2300</c:v>
                </c:pt>
                <c:pt idx="522">
                  <c:v>2300</c:v>
                </c:pt>
                <c:pt idx="523">
                  <c:v>2300</c:v>
                </c:pt>
                <c:pt idx="524">
                  <c:v>2300</c:v>
                </c:pt>
                <c:pt idx="525">
                  <c:v>2300</c:v>
                </c:pt>
                <c:pt idx="526">
                  <c:v>2300</c:v>
                </c:pt>
                <c:pt idx="527">
                  <c:v>2300</c:v>
                </c:pt>
                <c:pt idx="528">
                  <c:v>2300</c:v>
                </c:pt>
                <c:pt idx="529">
                  <c:v>2300</c:v>
                </c:pt>
                <c:pt idx="530">
                  <c:v>2300</c:v>
                </c:pt>
                <c:pt idx="531">
                  <c:v>2300</c:v>
                </c:pt>
                <c:pt idx="532">
                  <c:v>2300</c:v>
                </c:pt>
                <c:pt idx="533">
                  <c:v>2300</c:v>
                </c:pt>
                <c:pt idx="534">
                  <c:v>2300</c:v>
                </c:pt>
                <c:pt idx="535">
                  <c:v>2300</c:v>
                </c:pt>
                <c:pt idx="536">
                  <c:v>2300</c:v>
                </c:pt>
                <c:pt idx="537">
                  <c:v>2300</c:v>
                </c:pt>
                <c:pt idx="538">
                  <c:v>2300</c:v>
                </c:pt>
                <c:pt idx="539">
                  <c:v>2300</c:v>
                </c:pt>
                <c:pt idx="540">
                  <c:v>2300</c:v>
                </c:pt>
                <c:pt idx="541">
                  <c:v>2300</c:v>
                </c:pt>
                <c:pt idx="542">
                  <c:v>2300</c:v>
                </c:pt>
                <c:pt idx="543">
                  <c:v>2300</c:v>
                </c:pt>
                <c:pt idx="544">
                  <c:v>2300</c:v>
                </c:pt>
                <c:pt idx="545">
                  <c:v>2300</c:v>
                </c:pt>
                <c:pt idx="546">
                  <c:v>2300</c:v>
                </c:pt>
                <c:pt idx="547">
                  <c:v>2300</c:v>
                </c:pt>
                <c:pt idx="548">
                  <c:v>2300</c:v>
                </c:pt>
                <c:pt idx="549">
                  <c:v>2300</c:v>
                </c:pt>
                <c:pt idx="550">
                  <c:v>2300</c:v>
                </c:pt>
                <c:pt idx="551">
                  <c:v>2300</c:v>
                </c:pt>
                <c:pt idx="552">
                  <c:v>2300</c:v>
                </c:pt>
                <c:pt idx="553">
                  <c:v>2300</c:v>
                </c:pt>
                <c:pt idx="554">
                  <c:v>2300</c:v>
                </c:pt>
                <c:pt idx="555">
                  <c:v>2300</c:v>
                </c:pt>
                <c:pt idx="556">
                  <c:v>2300</c:v>
                </c:pt>
                <c:pt idx="557">
                  <c:v>2300</c:v>
                </c:pt>
                <c:pt idx="558">
                  <c:v>2300</c:v>
                </c:pt>
                <c:pt idx="559">
                  <c:v>2300</c:v>
                </c:pt>
                <c:pt idx="560">
                  <c:v>2300</c:v>
                </c:pt>
                <c:pt idx="561">
                  <c:v>2300</c:v>
                </c:pt>
                <c:pt idx="562">
                  <c:v>2300</c:v>
                </c:pt>
                <c:pt idx="563">
                  <c:v>2300</c:v>
                </c:pt>
                <c:pt idx="564">
                  <c:v>2300</c:v>
                </c:pt>
                <c:pt idx="565">
                  <c:v>2300</c:v>
                </c:pt>
                <c:pt idx="566">
                  <c:v>2300</c:v>
                </c:pt>
                <c:pt idx="567">
                  <c:v>2300</c:v>
                </c:pt>
                <c:pt idx="568">
                  <c:v>2300</c:v>
                </c:pt>
                <c:pt idx="569">
                  <c:v>2300</c:v>
                </c:pt>
                <c:pt idx="570">
                  <c:v>2300</c:v>
                </c:pt>
                <c:pt idx="571">
                  <c:v>2300</c:v>
                </c:pt>
                <c:pt idx="572">
                  <c:v>2300</c:v>
                </c:pt>
                <c:pt idx="573">
                  <c:v>2300</c:v>
                </c:pt>
                <c:pt idx="574">
                  <c:v>2300</c:v>
                </c:pt>
                <c:pt idx="575">
                  <c:v>2300</c:v>
                </c:pt>
                <c:pt idx="576">
                  <c:v>2300</c:v>
                </c:pt>
                <c:pt idx="577">
                  <c:v>2300</c:v>
                </c:pt>
                <c:pt idx="578">
                  <c:v>2300</c:v>
                </c:pt>
                <c:pt idx="579">
                  <c:v>2300</c:v>
                </c:pt>
                <c:pt idx="580">
                  <c:v>2300</c:v>
                </c:pt>
                <c:pt idx="581">
                  <c:v>2300</c:v>
                </c:pt>
                <c:pt idx="582">
                  <c:v>2300</c:v>
                </c:pt>
                <c:pt idx="583">
                  <c:v>2300</c:v>
                </c:pt>
                <c:pt idx="584">
                  <c:v>2300</c:v>
                </c:pt>
                <c:pt idx="585">
                  <c:v>2300</c:v>
                </c:pt>
                <c:pt idx="586">
                  <c:v>2300</c:v>
                </c:pt>
                <c:pt idx="587">
                  <c:v>2300</c:v>
                </c:pt>
                <c:pt idx="588">
                  <c:v>2300</c:v>
                </c:pt>
                <c:pt idx="589">
                  <c:v>2300</c:v>
                </c:pt>
                <c:pt idx="590">
                  <c:v>2300</c:v>
                </c:pt>
                <c:pt idx="591">
                  <c:v>2300</c:v>
                </c:pt>
                <c:pt idx="592">
                  <c:v>2300</c:v>
                </c:pt>
                <c:pt idx="593">
                  <c:v>2300</c:v>
                </c:pt>
                <c:pt idx="594">
                  <c:v>2300</c:v>
                </c:pt>
                <c:pt idx="595">
                  <c:v>2300</c:v>
                </c:pt>
                <c:pt idx="596">
                  <c:v>2300</c:v>
                </c:pt>
                <c:pt idx="597">
                  <c:v>2300</c:v>
                </c:pt>
                <c:pt idx="598">
                  <c:v>2300</c:v>
                </c:pt>
                <c:pt idx="599">
                  <c:v>2300</c:v>
                </c:pt>
                <c:pt idx="600">
                  <c:v>2300</c:v>
                </c:pt>
                <c:pt idx="601">
                  <c:v>2300</c:v>
                </c:pt>
                <c:pt idx="602">
                  <c:v>2300</c:v>
                </c:pt>
                <c:pt idx="603">
                  <c:v>2300</c:v>
                </c:pt>
                <c:pt idx="604">
                  <c:v>2300</c:v>
                </c:pt>
                <c:pt idx="605">
                  <c:v>2300</c:v>
                </c:pt>
                <c:pt idx="606">
                  <c:v>2300</c:v>
                </c:pt>
                <c:pt idx="607">
                  <c:v>2300</c:v>
                </c:pt>
                <c:pt idx="608">
                  <c:v>2300</c:v>
                </c:pt>
                <c:pt idx="609">
                  <c:v>2300</c:v>
                </c:pt>
                <c:pt idx="610">
                  <c:v>2300</c:v>
                </c:pt>
                <c:pt idx="611">
                  <c:v>2300</c:v>
                </c:pt>
                <c:pt idx="612">
                  <c:v>2300</c:v>
                </c:pt>
                <c:pt idx="613">
                  <c:v>2300</c:v>
                </c:pt>
                <c:pt idx="614">
                  <c:v>2300</c:v>
                </c:pt>
                <c:pt idx="615">
                  <c:v>2300</c:v>
                </c:pt>
                <c:pt idx="616">
                  <c:v>2300</c:v>
                </c:pt>
                <c:pt idx="617">
                  <c:v>2300</c:v>
                </c:pt>
                <c:pt idx="618">
                  <c:v>2300</c:v>
                </c:pt>
                <c:pt idx="619">
                  <c:v>2300</c:v>
                </c:pt>
                <c:pt idx="620">
                  <c:v>2300</c:v>
                </c:pt>
                <c:pt idx="621">
                  <c:v>2300</c:v>
                </c:pt>
                <c:pt idx="622">
                  <c:v>2300</c:v>
                </c:pt>
                <c:pt idx="623">
                  <c:v>2300</c:v>
                </c:pt>
                <c:pt idx="624">
                  <c:v>2300</c:v>
                </c:pt>
                <c:pt idx="625">
                  <c:v>2300</c:v>
                </c:pt>
                <c:pt idx="626">
                  <c:v>2300</c:v>
                </c:pt>
                <c:pt idx="627">
                  <c:v>2300</c:v>
                </c:pt>
                <c:pt idx="628">
                  <c:v>2300</c:v>
                </c:pt>
                <c:pt idx="629">
                  <c:v>2300</c:v>
                </c:pt>
                <c:pt idx="630">
                  <c:v>2300</c:v>
                </c:pt>
                <c:pt idx="631">
                  <c:v>2300</c:v>
                </c:pt>
                <c:pt idx="632">
                  <c:v>2300</c:v>
                </c:pt>
                <c:pt idx="633">
                  <c:v>2300</c:v>
                </c:pt>
                <c:pt idx="634">
                  <c:v>2300</c:v>
                </c:pt>
                <c:pt idx="635">
                  <c:v>2300</c:v>
                </c:pt>
                <c:pt idx="636">
                  <c:v>2300</c:v>
                </c:pt>
                <c:pt idx="637">
                  <c:v>2300</c:v>
                </c:pt>
                <c:pt idx="638">
                  <c:v>2300</c:v>
                </c:pt>
                <c:pt idx="639">
                  <c:v>2300</c:v>
                </c:pt>
                <c:pt idx="640">
                  <c:v>2300</c:v>
                </c:pt>
                <c:pt idx="641">
                  <c:v>2300</c:v>
                </c:pt>
                <c:pt idx="642">
                  <c:v>2300</c:v>
                </c:pt>
                <c:pt idx="643">
                  <c:v>2300</c:v>
                </c:pt>
                <c:pt idx="644">
                  <c:v>2300</c:v>
                </c:pt>
                <c:pt idx="645">
                  <c:v>2300</c:v>
                </c:pt>
                <c:pt idx="646">
                  <c:v>2300</c:v>
                </c:pt>
                <c:pt idx="647">
                  <c:v>2300</c:v>
                </c:pt>
                <c:pt idx="648">
                  <c:v>2300</c:v>
                </c:pt>
                <c:pt idx="649">
                  <c:v>2300</c:v>
                </c:pt>
                <c:pt idx="650">
                  <c:v>2300</c:v>
                </c:pt>
                <c:pt idx="651">
                  <c:v>2300</c:v>
                </c:pt>
                <c:pt idx="652">
                  <c:v>2300</c:v>
                </c:pt>
                <c:pt idx="653">
                  <c:v>2300</c:v>
                </c:pt>
                <c:pt idx="654">
                  <c:v>2300</c:v>
                </c:pt>
                <c:pt idx="655">
                  <c:v>2300</c:v>
                </c:pt>
                <c:pt idx="656">
                  <c:v>2300</c:v>
                </c:pt>
                <c:pt idx="657">
                  <c:v>2300</c:v>
                </c:pt>
                <c:pt idx="658">
                  <c:v>2300</c:v>
                </c:pt>
                <c:pt idx="659">
                  <c:v>2300</c:v>
                </c:pt>
                <c:pt idx="660">
                  <c:v>2300</c:v>
                </c:pt>
                <c:pt idx="661">
                  <c:v>2300</c:v>
                </c:pt>
                <c:pt idx="662">
                  <c:v>2300</c:v>
                </c:pt>
                <c:pt idx="663">
                  <c:v>2300</c:v>
                </c:pt>
                <c:pt idx="664">
                  <c:v>2300</c:v>
                </c:pt>
                <c:pt idx="665">
                  <c:v>2300</c:v>
                </c:pt>
                <c:pt idx="666">
                  <c:v>2300</c:v>
                </c:pt>
                <c:pt idx="667">
                  <c:v>2300</c:v>
                </c:pt>
                <c:pt idx="668">
                  <c:v>2300</c:v>
                </c:pt>
                <c:pt idx="669">
                  <c:v>2300</c:v>
                </c:pt>
                <c:pt idx="670">
                  <c:v>2300</c:v>
                </c:pt>
                <c:pt idx="671">
                  <c:v>2300</c:v>
                </c:pt>
                <c:pt idx="672">
                  <c:v>2300</c:v>
                </c:pt>
                <c:pt idx="673">
                  <c:v>2300</c:v>
                </c:pt>
                <c:pt idx="674">
                  <c:v>2300</c:v>
                </c:pt>
                <c:pt idx="675">
                  <c:v>2300</c:v>
                </c:pt>
                <c:pt idx="676">
                  <c:v>2300</c:v>
                </c:pt>
                <c:pt idx="677">
                  <c:v>2300</c:v>
                </c:pt>
                <c:pt idx="678">
                  <c:v>2300</c:v>
                </c:pt>
                <c:pt idx="679">
                  <c:v>2300</c:v>
                </c:pt>
                <c:pt idx="680">
                  <c:v>2300</c:v>
                </c:pt>
                <c:pt idx="681">
                  <c:v>2300</c:v>
                </c:pt>
                <c:pt idx="682">
                  <c:v>2300</c:v>
                </c:pt>
                <c:pt idx="683">
                  <c:v>2300</c:v>
                </c:pt>
                <c:pt idx="684">
                  <c:v>2300</c:v>
                </c:pt>
                <c:pt idx="685">
                  <c:v>2300</c:v>
                </c:pt>
                <c:pt idx="686">
                  <c:v>2300</c:v>
                </c:pt>
                <c:pt idx="687">
                  <c:v>2300</c:v>
                </c:pt>
                <c:pt idx="688">
                  <c:v>2300</c:v>
                </c:pt>
                <c:pt idx="689">
                  <c:v>2300</c:v>
                </c:pt>
                <c:pt idx="690">
                  <c:v>2300</c:v>
                </c:pt>
                <c:pt idx="691">
                  <c:v>2300</c:v>
                </c:pt>
                <c:pt idx="692">
                  <c:v>2300</c:v>
                </c:pt>
                <c:pt idx="693">
                  <c:v>2300</c:v>
                </c:pt>
                <c:pt idx="694">
                  <c:v>2300</c:v>
                </c:pt>
                <c:pt idx="695">
                  <c:v>2300</c:v>
                </c:pt>
                <c:pt idx="696">
                  <c:v>2300</c:v>
                </c:pt>
                <c:pt idx="697">
                  <c:v>2300</c:v>
                </c:pt>
                <c:pt idx="698">
                  <c:v>2300</c:v>
                </c:pt>
                <c:pt idx="699">
                  <c:v>2300</c:v>
                </c:pt>
                <c:pt idx="700">
                  <c:v>2300</c:v>
                </c:pt>
                <c:pt idx="701">
                  <c:v>2300</c:v>
                </c:pt>
                <c:pt idx="702">
                  <c:v>2300</c:v>
                </c:pt>
                <c:pt idx="703">
                  <c:v>2300</c:v>
                </c:pt>
                <c:pt idx="704">
                  <c:v>2300</c:v>
                </c:pt>
                <c:pt idx="705">
                  <c:v>2300</c:v>
                </c:pt>
                <c:pt idx="706">
                  <c:v>2300</c:v>
                </c:pt>
                <c:pt idx="707">
                  <c:v>2300</c:v>
                </c:pt>
                <c:pt idx="708">
                  <c:v>2300</c:v>
                </c:pt>
                <c:pt idx="709">
                  <c:v>2300</c:v>
                </c:pt>
                <c:pt idx="710">
                  <c:v>2300</c:v>
                </c:pt>
                <c:pt idx="711">
                  <c:v>2300</c:v>
                </c:pt>
                <c:pt idx="712">
                  <c:v>2300</c:v>
                </c:pt>
                <c:pt idx="713">
                  <c:v>2300</c:v>
                </c:pt>
                <c:pt idx="714">
                  <c:v>2300</c:v>
                </c:pt>
                <c:pt idx="715">
                  <c:v>2300</c:v>
                </c:pt>
                <c:pt idx="716">
                  <c:v>2300</c:v>
                </c:pt>
                <c:pt idx="717">
                  <c:v>2300</c:v>
                </c:pt>
                <c:pt idx="718">
                  <c:v>2300</c:v>
                </c:pt>
                <c:pt idx="719">
                  <c:v>2300</c:v>
                </c:pt>
                <c:pt idx="720">
                  <c:v>2300</c:v>
                </c:pt>
                <c:pt idx="721">
                  <c:v>2300</c:v>
                </c:pt>
                <c:pt idx="722">
                  <c:v>2300</c:v>
                </c:pt>
                <c:pt idx="723">
                  <c:v>2300</c:v>
                </c:pt>
                <c:pt idx="724">
                  <c:v>2300</c:v>
                </c:pt>
                <c:pt idx="725">
                  <c:v>2300</c:v>
                </c:pt>
                <c:pt idx="726">
                  <c:v>2300</c:v>
                </c:pt>
                <c:pt idx="727">
                  <c:v>2300</c:v>
                </c:pt>
                <c:pt idx="728">
                  <c:v>2300</c:v>
                </c:pt>
                <c:pt idx="729">
                  <c:v>2300</c:v>
                </c:pt>
                <c:pt idx="730">
                  <c:v>2300</c:v>
                </c:pt>
                <c:pt idx="731">
                  <c:v>2300</c:v>
                </c:pt>
                <c:pt idx="732">
                  <c:v>2300</c:v>
                </c:pt>
                <c:pt idx="733">
                  <c:v>2300</c:v>
                </c:pt>
                <c:pt idx="734">
                  <c:v>2300</c:v>
                </c:pt>
                <c:pt idx="735">
                  <c:v>2300</c:v>
                </c:pt>
                <c:pt idx="736">
                  <c:v>2300</c:v>
                </c:pt>
                <c:pt idx="737">
                  <c:v>2300</c:v>
                </c:pt>
                <c:pt idx="738">
                  <c:v>2300</c:v>
                </c:pt>
                <c:pt idx="739">
                  <c:v>2300</c:v>
                </c:pt>
                <c:pt idx="740">
                  <c:v>2300</c:v>
                </c:pt>
                <c:pt idx="741">
                  <c:v>2300</c:v>
                </c:pt>
                <c:pt idx="742">
                  <c:v>2300</c:v>
                </c:pt>
                <c:pt idx="743">
                  <c:v>2300</c:v>
                </c:pt>
                <c:pt idx="744">
                  <c:v>2300</c:v>
                </c:pt>
                <c:pt idx="745">
                  <c:v>2300</c:v>
                </c:pt>
                <c:pt idx="746">
                  <c:v>2300</c:v>
                </c:pt>
                <c:pt idx="747">
                  <c:v>2300</c:v>
                </c:pt>
                <c:pt idx="748">
                  <c:v>2300</c:v>
                </c:pt>
                <c:pt idx="749">
                  <c:v>2300</c:v>
                </c:pt>
                <c:pt idx="750">
                  <c:v>2300</c:v>
                </c:pt>
                <c:pt idx="751">
                  <c:v>2300</c:v>
                </c:pt>
                <c:pt idx="752">
                  <c:v>2300</c:v>
                </c:pt>
                <c:pt idx="753">
                  <c:v>2300</c:v>
                </c:pt>
                <c:pt idx="754">
                  <c:v>2300</c:v>
                </c:pt>
                <c:pt idx="755">
                  <c:v>2300</c:v>
                </c:pt>
                <c:pt idx="756">
                  <c:v>2300</c:v>
                </c:pt>
                <c:pt idx="757">
                  <c:v>2300</c:v>
                </c:pt>
                <c:pt idx="758">
                  <c:v>2300</c:v>
                </c:pt>
                <c:pt idx="759">
                  <c:v>2300</c:v>
                </c:pt>
                <c:pt idx="760">
                  <c:v>2300</c:v>
                </c:pt>
                <c:pt idx="761">
                  <c:v>2300</c:v>
                </c:pt>
                <c:pt idx="762">
                  <c:v>2300</c:v>
                </c:pt>
                <c:pt idx="763">
                  <c:v>2300</c:v>
                </c:pt>
                <c:pt idx="764">
                  <c:v>2300</c:v>
                </c:pt>
                <c:pt idx="765">
                  <c:v>2300</c:v>
                </c:pt>
                <c:pt idx="766">
                  <c:v>2300</c:v>
                </c:pt>
                <c:pt idx="767">
                  <c:v>2300</c:v>
                </c:pt>
                <c:pt idx="768">
                  <c:v>2300</c:v>
                </c:pt>
                <c:pt idx="769">
                  <c:v>2300</c:v>
                </c:pt>
                <c:pt idx="770">
                  <c:v>2300</c:v>
                </c:pt>
                <c:pt idx="771">
                  <c:v>2300</c:v>
                </c:pt>
                <c:pt idx="772">
                  <c:v>2300</c:v>
                </c:pt>
                <c:pt idx="773">
                  <c:v>2300</c:v>
                </c:pt>
                <c:pt idx="774">
                  <c:v>2300</c:v>
                </c:pt>
                <c:pt idx="775">
                  <c:v>2300</c:v>
                </c:pt>
                <c:pt idx="776">
                  <c:v>2300</c:v>
                </c:pt>
                <c:pt idx="777">
                  <c:v>2300</c:v>
                </c:pt>
                <c:pt idx="778">
                  <c:v>2300</c:v>
                </c:pt>
                <c:pt idx="779">
                  <c:v>2300</c:v>
                </c:pt>
                <c:pt idx="780">
                  <c:v>2300</c:v>
                </c:pt>
                <c:pt idx="781">
                  <c:v>2300</c:v>
                </c:pt>
                <c:pt idx="782">
                  <c:v>2300</c:v>
                </c:pt>
                <c:pt idx="783">
                  <c:v>2300</c:v>
                </c:pt>
                <c:pt idx="784">
                  <c:v>2300</c:v>
                </c:pt>
                <c:pt idx="785">
                  <c:v>2300</c:v>
                </c:pt>
                <c:pt idx="786">
                  <c:v>2300</c:v>
                </c:pt>
                <c:pt idx="787">
                  <c:v>2300</c:v>
                </c:pt>
                <c:pt idx="788">
                  <c:v>2300</c:v>
                </c:pt>
                <c:pt idx="789">
                  <c:v>2300</c:v>
                </c:pt>
                <c:pt idx="790">
                  <c:v>2300</c:v>
                </c:pt>
                <c:pt idx="791">
                  <c:v>2300</c:v>
                </c:pt>
                <c:pt idx="792">
                  <c:v>2300</c:v>
                </c:pt>
                <c:pt idx="793">
                  <c:v>2300</c:v>
                </c:pt>
                <c:pt idx="794">
                  <c:v>2300</c:v>
                </c:pt>
                <c:pt idx="795">
                  <c:v>2300</c:v>
                </c:pt>
                <c:pt idx="796">
                  <c:v>2300</c:v>
                </c:pt>
                <c:pt idx="797">
                  <c:v>2300</c:v>
                </c:pt>
                <c:pt idx="798">
                  <c:v>2300</c:v>
                </c:pt>
                <c:pt idx="799">
                  <c:v>2300</c:v>
                </c:pt>
                <c:pt idx="800">
                  <c:v>2300</c:v>
                </c:pt>
                <c:pt idx="801">
                  <c:v>2300</c:v>
                </c:pt>
                <c:pt idx="802">
                  <c:v>2300</c:v>
                </c:pt>
                <c:pt idx="803">
                  <c:v>2300</c:v>
                </c:pt>
                <c:pt idx="804">
                  <c:v>2300</c:v>
                </c:pt>
                <c:pt idx="805">
                  <c:v>2300</c:v>
                </c:pt>
                <c:pt idx="806">
                  <c:v>2300</c:v>
                </c:pt>
                <c:pt idx="807">
                  <c:v>2300</c:v>
                </c:pt>
                <c:pt idx="808">
                  <c:v>2300</c:v>
                </c:pt>
                <c:pt idx="809">
                  <c:v>2300</c:v>
                </c:pt>
                <c:pt idx="810">
                  <c:v>2300</c:v>
                </c:pt>
                <c:pt idx="811">
                  <c:v>2300</c:v>
                </c:pt>
                <c:pt idx="812">
                  <c:v>2300</c:v>
                </c:pt>
                <c:pt idx="813">
                  <c:v>2300</c:v>
                </c:pt>
                <c:pt idx="814">
                  <c:v>2300</c:v>
                </c:pt>
                <c:pt idx="815">
                  <c:v>2300</c:v>
                </c:pt>
                <c:pt idx="816">
                  <c:v>2300</c:v>
                </c:pt>
                <c:pt idx="817">
                  <c:v>2300</c:v>
                </c:pt>
                <c:pt idx="818">
                  <c:v>2300</c:v>
                </c:pt>
                <c:pt idx="819">
                  <c:v>2300</c:v>
                </c:pt>
                <c:pt idx="820">
                  <c:v>2300</c:v>
                </c:pt>
                <c:pt idx="821">
                  <c:v>2300</c:v>
                </c:pt>
                <c:pt idx="822">
                  <c:v>2300</c:v>
                </c:pt>
                <c:pt idx="823">
                  <c:v>2300</c:v>
                </c:pt>
                <c:pt idx="824">
                  <c:v>2300</c:v>
                </c:pt>
                <c:pt idx="825">
                  <c:v>2300</c:v>
                </c:pt>
                <c:pt idx="826">
                  <c:v>2300</c:v>
                </c:pt>
                <c:pt idx="827">
                  <c:v>2300</c:v>
                </c:pt>
                <c:pt idx="828">
                  <c:v>2300</c:v>
                </c:pt>
                <c:pt idx="829">
                  <c:v>2300</c:v>
                </c:pt>
                <c:pt idx="830">
                  <c:v>2300</c:v>
                </c:pt>
                <c:pt idx="831">
                  <c:v>2300</c:v>
                </c:pt>
                <c:pt idx="832">
                  <c:v>2300</c:v>
                </c:pt>
                <c:pt idx="833">
                  <c:v>2300</c:v>
                </c:pt>
                <c:pt idx="834">
                  <c:v>2300</c:v>
                </c:pt>
                <c:pt idx="835">
                  <c:v>2300</c:v>
                </c:pt>
                <c:pt idx="836">
                  <c:v>2300</c:v>
                </c:pt>
                <c:pt idx="837">
                  <c:v>2300</c:v>
                </c:pt>
                <c:pt idx="838">
                  <c:v>2300</c:v>
                </c:pt>
                <c:pt idx="839">
                  <c:v>2300</c:v>
                </c:pt>
                <c:pt idx="840">
                  <c:v>2300</c:v>
                </c:pt>
                <c:pt idx="841">
                  <c:v>2300</c:v>
                </c:pt>
                <c:pt idx="842">
                  <c:v>2300</c:v>
                </c:pt>
                <c:pt idx="843">
                  <c:v>2300</c:v>
                </c:pt>
                <c:pt idx="844">
                  <c:v>2300</c:v>
                </c:pt>
                <c:pt idx="845">
                  <c:v>2300</c:v>
                </c:pt>
                <c:pt idx="846">
                  <c:v>2300</c:v>
                </c:pt>
                <c:pt idx="847">
                  <c:v>2300</c:v>
                </c:pt>
                <c:pt idx="848">
                  <c:v>2300</c:v>
                </c:pt>
                <c:pt idx="849">
                  <c:v>2300</c:v>
                </c:pt>
                <c:pt idx="850">
                  <c:v>2300</c:v>
                </c:pt>
                <c:pt idx="851">
                  <c:v>2300</c:v>
                </c:pt>
                <c:pt idx="852">
                  <c:v>2300</c:v>
                </c:pt>
                <c:pt idx="853">
                  <c:v>2300</c:v>
                </c:pt>
                <c:pt idx="854">
                  <c:v>2300</c:v>
                </c:pt>
                <c:pt idx="855">
                  <c:v>2300</c:v>
                </c:pt>
                <c:pt idx="856">
                  <c:v>2300</c:v>
                </c:pt>
                <c:pt idx="857">
                  <c:v>2300</c:v>
                </c:pt>
                <c:pt idx="858">
                  <c:v>2300</c:v>
                </c:pt>
                <c:pt idx="859">
                  <c:v>2300</c:v>
                </c:pt>
                <c:pt idx="860">
                  <c:v>2300</c:v>
                </c:pt>
                <c:pt idx="861">
                  <c:v>2300</c:v>
                </c:pt>
                <c:pt idx="862">
                  <c:v>2300</c:v>
                </c:pt>
                <c:pt idx="863">
                  <c:v>2300</c:v>
                </c:pt>
                <c:pt idx="864">
                  <c:v>2300</c:v>
                </c:pt>
                <c:pt idx="865">
                  <c:v>2300</c:v>
                </c:pt>
                <c:pt idx="866">
                  <c:v>2300</c:v>
                </c:pt>
                <c:pt idx="867">
                  <c:v>2300</c:v>
                </c:pt>
                <c:pt idx="868">
                  <c:v>2300</c:v>
                </c:pt>
                <c:pt idx="869">
                  <c:v>2300</c:v>
                </c:pt>
                <c:pt idx="870">
                  <c:v>2300</c:v>
                </c:pt>
                <c:pt idx="871">
                  <c:v>2300</c:v>
                </c:pt>
                <c:pt idx="872">
                  <c:v>2300</c:v>
                </c:pt>
                <c:pt idx="873">
                  <c:v>2300</c:v>
                </c:pt>
                <c:pt idx="874">
                  <c:v>2300</c:v>
                </c:pt>
                <c:pt idx="875">
                  <c:v>2300</c:v>
                </c:pt>
                <c:pt idx="876">
                  <c:v>2300</c:v>
                </c:pt>
                <c:pt idx="877">
                  <c:v>2300</c:v>
                </c:pt>
                <c:pt idx="878">
                  <c:v>2300</c:v>
                </c:pt>
                <c:pt idx="879">
                  <c:v>2300</c:v>
                </c:pt>
                <c:pt idx="880">
                  <c:v>2300</c:v>
                </c:pt>
                <c:pt idx="881">
                  <c:v>2300</c:v>
                </c:pt>
                <c:pt idx="882">
                  <c:v>2300</c:v>
                </c:pt>
                <c:pt idx="883">
                  <c:v>2300</c:v>
                </c:pt>
                <c:pt idx="884">
                  <c:v>2300</c:v>
                </c:pt>
                <c:pt idx="885">
                  <c:v>2300</c:v>
                </c:pt>
                <c:pt idx="886">
                  <c:v>2300</c:v>
                </c:pt>
                <c:pt idx="887">
                  <c:v>2300</c:v>
                </c:pt>
                <c:pt idx="888">
                  <c:v>2300</c:v>
                </c:pt>
                <c:pt idx="889">
                  <c:v>2300</c:v>
                </c:pt>
                <c:pt idx="890">
                  <c:v>2300</c:v>
                </c:pt>
                <c:pt idx="891">
                  <c:v>2300</c:v>
                </c:pt>
                <c:pt idx="892">
                  <c:v>2300</c:v>
                </c:pt>
                <c:pt idx="893">
                  <c:v>2300</c:v>
                </c:pt>
                <c:pt idx="894">
                  <c:v>2300</c:v>
                </c:pt>
                <c:pt idx="895">
                  <c:v>2300</c:v>
                </c:pt>
                <c:pt idx="896">
                  <c:v>2300</c:v>
                </c:pt>
                <c:pt idx="897">
                  <c:v>2300</c:v>
                </c:pt>
                <c:pt idx="898">
                  <c:v>2300</c:v>
                </c:pt>
                <c:pt idx="899">
                  <c:v>2300</c:v>
                </c:pt>
                <c:pt idx="900">
                  <c:v>2300</c:v>
                </c:pt>
                <c:pt idx="901">
                  <c:v>2300</c:v>
                </c:pt>
                <c:pt idx="902">
                  <c:v>2300</c:v>
                </c:pt>
                <c:pt idx="903">
                  <c:v>2300</c:v>
                </c:pt>
                <c:pt idx="904">
                  <c:v>2300</c:v>
                </c:pt>
                <c:pt idx="905">
                  <c:v>2300</c:v>
                </c:pt>
                <c:pt idx="906">
                  <c:v>2300</c:v>
                </c:pt>
                <c:pt idx="907">
                  <c:v>2300</c:v>
                </c:pt>
                <c:pt idx="908">
                  <c:v>2300</c:v>
                </c:pt>
                <c:pt idx="909">
                  <c:v>2300</c:v>
                </c:pt>
                <c:pt idx="910">
                  <c:v>2300</c:v>
                </c:pt>
                <c:pt idx="911">
                  <c:v>2300</c:v>
                </c:pt>
                <c:pt idx="912">
                  <c:v>2300</c:v>
                </c:pt>
                <c:pt idx="913">
                  <c:v>2300</c:v>
                </c:pt>
                <c:pt idx="914">
                  <c:v>2300</c:v>
                </c:pt>
                <c:pt idx="915">
                  <c:v>2300</c:v>
                </c:pt>
                <c:pt idx="916">
                  <c:v>2300</c:v>
                </c:pt>
                <c:pt idx="917">
                  <c:v>2300</c:v>
                </c:pt>
                <c:pt idx="918">
                  <c:v>2300</c:v>
                </c:pt>
                <c:pt idx="919">
                  <c:v>2300</c:v>
                </c:pt>
                <c:pt idx="920">
                  <c:v>2300</c:v>
                </c:pt>
                <c:pt idx="921">
                  <c:v>2300</c:v>
                </c:pt>
                <c:pt idx="922">
                  <c:v>2300</c:v>
                </c:pt>
                <c:pt idx="923">
                  <c:v>2300</c:v>
                </c:pt>
                <c:pt idx="924">
                  <c:v>2300</c:v>
                </c:pt>
                <c:pt idx="925">
                  <c:v>2300</c:v>
                </c:pt>
                <c:pt idx="926">
                  <c:v>2300</c:v>
                </c:pt>
                <c:pt idx="927">
                  <c:v>2300</c:v>
                </c:pt>
                <c:pt idx="928">
                  <c:v>2300</c:v>
                </c:pt>
                <c:pt idx="929">
                  <c:v>2300</c:v>
                </c:pt>
                <c:pt idx="930">
                  <c:v>2300</c:v>
                </c:pt>
                <c:pt idx="931">
                  <c:v>2300</c:v>
                </c:pt>
                <c:pt idx="932">
                  <c:v>2300</c:v>
                </c:pt>
                <c:pt idx="933">
                  <c:v>2300</c:v>
                </c:pt>
                <c:pt idx="934">
                  <c:v>2300</c:v>
                </c:pt>
                <c:pt idx="935">
                  <c:v>2300</c:v>
                </c:pt>
                <c:pt idx="936">
                  <c:v>2300</c:v>
                </c:pt>
                <c:pt idx="937">
                  <c:v>2300</c:v>
                </c:pt>
                <c:pt idx="938">
                  <c:v>2300</c:v>
                </c:pt>
                <c:pt idx="939">
                  <c:v>2300</c:v>
                </c:pt>
                <c:pt idx="940">
                  <c:v>2300</c:v>
                </c:pt>
                <c:pt idx="941">
                  <c:v>2300</c:v>
                </c:pt>
                <c:pt idx="942">
                  <c:v>2300</c:v>
                </c:pt>
                <c:pt idx="943">
                  <c:v>2300</c:v>
                </c:pt>
                <c:pt idx="944">
                  <c:v>2300</c:v>
                </c:pt>
                <c:pt idx="945">
                  <c:v>2300</c:v>
                </c:pt>
                <c:pt idx="946">
                  <c:v>2300</c:v>
                </c:pt>
                <c:pt idx="947">
                  <c:v>2300</c:v>
                </c:pt>
                <c:pt idx="948">
                  <c:v>2300</c:v>
                </c:pt>
                <c:pt idx="949">
                  <c:v>2300</c:v>
                </c:pt>
                <c:pt idx="950">
                  <c:v>2300</c:v>
                </c:pt>
                <c:pt idx="951">
                  <c:v>2300</c:v>
                </c:pt>
                <c:pt idx="952">
                  <c:v>2300</c:v>
                </c:pt>
                <c:pt idx="953">
                  <c:v>2300</c:v>
                </c:pt>
                <c:pt idx="954">
                  <c:v>2300</c:v>
                </c:pt>
                <c:pt idx="955">
                  <c:v>2300</c:v>
                </c:pt>
                <c:pt idx="956">
                  <c:v>2300</c:v>
                </c:pt>
                <c:pt idx="957">
                  <c:v>2300</c:v>
                </c:pt>
                <c:pt idx="958">
                  <c:v>2300</c:v>
                </c:pt>
                <c:pt idx="959">
                  <c:v>2300</c:v>
                </c:pt>
                <c:pt idx="960">
                  <c:v>2300</c:v>
                </c:pt>
                <c:pt idx="961">
                  <c:v>2300</c:v>
                </c:pt>
                <c:pt idx="962">
                  <c:v>2300</c:v>
                </c:pt>
                <c:pt idx="963">
                  <c:v>2300</c:v>
                </c:pt>
                <c:pt idx="964">
                  <c:v>2300</c:v>
                </c:pt>
                <c:pt idx="965">
                  <c:v>2300</c:v>
                </c:pt>
                <c:pt idx="966">
                  <c:v>2300</c:v>
                </c:pt>
                <c:pt idx="967">
                  <c:v>2300</c:v>
                </c:pt>
                <c:pt idx="968">
                  <c:v>2300</c:v>
                </c:pt>
                <c:pt idx="969">
                  <c:v>2300</c:v>
                </c:pt>
                <c:pt idx="970">
                  <c:v>2300</c:v>
                </c:pt>
                <c:pt idx="971">
                  <c:v>2300</c:v>
                </c:pt>
                <c:pt idx="972">
                  <c:v>2300</c:v>
                </c:pt>
                <c:pt idx="973">
                  <c:v>2300</c:v>
                </c:pt>
                <c:pt idx="974">
                  <c:v>2300</c:v>
                </c:pt>
                <c:pt idx="975">
                  <c:v>2300</c:v>
                </c:pt>
                <c:pt idx="976">
                  <c:v>2300</c:v>
                </c:pt>
                <c:pt idx="977">
                  <c:v>2300</c:v>
                </c:pt>
                <c:pt idx="978">
                  <c:v>2300</c:v>
                </c:pt>
                <c:pt idx="979">
                  <c:v>2300</c:v>
                </c:pt>
                <c:pt idx="980">
                  <c:v>2300</c:v>
                </c:pt>
                <c:pt idx="981">
                  <c:v>2300</c:v>
                </c:pt>
                <c:pt idx="982">
                  <c:v>2300</c:v>
                </c:pt>
                <c:pt idx="983">
                  <c:v>2300</c:v>
                </c:pt>
                <c:pt idx="984">
                  <c:v>2300</c:v>
                </c:pt>
                <c:pt idx="985">
                  <c:v>2300</c:v>
                </c:pt>
                <c:pt idx="986">
                  <c:v>2300</c:v>
                </c:pt>
                <c:pt idx="987">
                  <c:v>2300</c:v>
                </c:pt>
                <c:pt idx="988">
                  <c:v>2300</c:v>
                </c:pt>
                <c:pt idx="989">
                  <c:v>2300</c:v>
                </c:pt>
                <c:pt idx="990">
                  <c:v>2300</c:v>
                </c:pt>
                <c:pt idx="991">
                  <c:v>2300</c:v>
                </c:pt>
                <c:pt idx="992">
                  <c:v>2300</c:v>
                </c:pt>
                <c:pt idx="993">
                  <c:v>2300</c:v>
                </c:pt>
                <c:pt idx="994">
                  <c:v>2300</c:v>
                </c:pt>
                <c:pt idx="995">
                  <c:v>2300</c:v>
                </c:pt>
                <c:pt idx="996">
                  <c:v>2300</c:v>
                </c:pt>
                <c:pt idx="997">
                  <c:v>2300</c:v>
                </c:pt>
                <c:pt idx="998">
                  <c:v>2300</c:v>
                </c:pt>
                <c:pt idx="999">
                  <c:v>2300</c:v>
                </c:pt>
                <c:pt idx="1000">
                  <c:v>2300</c:v>
                </c:pt>
                <c:pt idx="1001">
                  <c:v>2300</c:v>
                </c:pt>
                <c:pt idx="1002">
                  <c:v>2300</c:v>
                </c:pt>
                <c:pt idx="1003">
                  <c:v>2300</c:v>
                </c:pt>
                <c:pt idx="1004">
                  <c:v>2300</c:v>
                </c:pt>
                <c:pt idx="1005">
                  <c:v>2300</c:v>
                </c:pt>
                <c:pt idx="1006">
                  <c:v>2300</c:v>
                </c:pt>
                <c:pt idx="1007">
                  <c:v>2300</c:v>
                </c:pt>
                <c:pt idx="1008">
                  <c:v>2300</c:v>
                </c:pt>
                <c:pt idx="1009">
                  <c:v>2300</c:v>
                </c:pt>
                <c:pt idx="1010">
                  <c:v>2300</c:v>
                </c:pt>
                <c:pt idx="1011">
                  <c:v>2300</c:v>
                </c:pt>
                <c:pt idx="1012">
                  <c:v>2300</c:v>
                </c:pt>
                <c:pt idx="1013">
                  <c:v>2300</c:v>
                </c:pt>
                <c:pt idx="1014">
                  <c:v>2300</c:v>
                </c:pt>
                <c:pt idx="1015">
                  <c:v>2300</c:v>
                </c:pt>
                <c:pt idx="1016">
                  <c:v>2300</c:v>
                </c:pt>
                <c:pt idx="1017">
                  <c:v>2300</c:v>
                </c:pt>
                <c:pt idx="1018">
                  <c:v>2300</c:v>
                </c:pt>
                <c:pt idx="1019">
                  <c:v>2300</c:v>
                </c:pt>
                <c:pt idx="1020">
                  <c:v>2300</c:v>
                </c:pt>
                <c:pt idx="1021">
                  <c:v>2300</c:v>
                </c:pt>
                <c:pt idx="1022">
                  <c:v>2300</c:v>
                </c:pt>
                <c:pt idx="1023">
                  <c:v>2300</c:v>
                </c:pt>
                <c:pt idx="1024">
                  <c:v>2300</c:v>
                </c:pt>
                <c:pt idx="1025">
                  <c:v>2300</c:v>
                </c:pt>
                <c:pt idx="1026">
                  <c:v>2300</c:v>
                </c:pt>
                <c:pt idx="1027">
                  <c:v>2300</c:v>
                </c:pt>
                <c:pt idx="1028">
                  <c:v>2300</c:v>
                </c:pt>
                <c:pt idx="1029">
                  <c:v>2300</c:v>
                </c:pt>
                <c:pt idx="1030">
                  <c:v>2300</c:v>
                </c:pt>
                <c:pt idx="1031">
                  <c:v>2300</c:v>
                </c:pt>
                <c:pt idx="1032">
                  <c:v>2300</c:v>
                </c:pt>
                <c:pt idx="1033">
                  <c:v>2300</c:v>
                </c:pt>
                <c:pt idx="1034">
                  <c:v>2300</c:v>
                </c:pt>
                <c:pt idx="1035">
                  <c:v>2300</c:v>
                </c:pt>
                <c:pt idx="1036">
                  <c:v>2300</c:v>
                </c:pt>
                <c:pt idx="1037">
                  <c:v>2300</c:v>
                </c:pt>
                <c:pt idx="1038">
                  <c:v>2300</c:v>
                </c:pt>
                <c:pt idx="1039">
                  <c:v>2300</c:v>
                </c:pt>
                <c:pt idx="1040">
                  <c:v>2300</c:v>
                </c:pt>
                <c:pt idx="1041">
                  <c:v>2300</c:v>
                </c:pt>
                <c:pt idx="1042">
                  <c:v>2300</c:v>
                </c:pt>
                <c:pt idx="1043">
                  <c:v>2300</c:v>
                </c:pt>
                <c:pt idx="1044">
                  <c:v>2300</c:v>
                </c:pt>
                <c:pt idx="1045">
                  <c:v>2300</c:v>
                </c:pt>
                <c:pt idx="1046">
                  <c:v>2300</c:v>
                </c:pt>
                <c:pt idx="1047">
                  <c:v>2300</c:v>
                </c:pt>
                <c:pt idx="1048">
                  <c:v>2300</c:v>
                </c:pt>
                <c:pt idx="1049">
                  <c:v>2300</c:v>
                </c:pt>
                <c:pt idx="1050">
                  <c:v>2300</c:v>
                </c:pt>
                <c:pt idx="1051">
                  <c:v>2300</c:v>
                </c:pt>
                <c:pt idx="1052">
                  <c:v>2300</c:v>
                </c:pt>
                <c:pt idx="1053">
                  <c:v>2300</c:v>
                </c:pt>
                <c:pt idx="1054">
                  <c:v>2300</c:v>
                </c:pt>
                <c:pt idx="1055">
                  <c:v>2300</c:v>
                </c:pt>
                <c:pt idx="1056">
                  <c:v>2300</c:v>
                </c:pt>
                <c:pt idx="1057">
                  <c:v>2300</c:v>
                </c:pt>
                <c:pt idx="1058">
                  <c:v>2300</c:v>
                </c:pt>
                <c:pt idx="1059">
                  <c:v>2300</c:v>
                </c:pt>
                <c:pt idx="1060">
                  <c:v>2300</c:v>
                </c:pt>
                <c:pt idx="1061">
                  <c:v>2300</c:v>
                </c:pt>
                <c:pt idx="1062">
                  <c:v>2300</c:v>
                </c:pt>
                <c:pt idx="1063">
                  <c:v>2300</c:v>
                </c:pt>
                <c:pt idx="1064">
                  <c:v>2300</c:v>
                </c:pt>
                <c:pt idx="1065">
                  <c:v>2300</c:v>
                </c:pt>
                <c:pt idx="1066">
                  <c:v>2300</c:v>
                </c:pt>
                <c:pt idx="1067">
                  <c:v>2300</c:v>
                </c:pt>
                <c:pt idx="1068">
                  <c:v>2300</c:v>
                </c:pt>
                <c:pt idx="1069">
                  <c:v>2300</c:v>
                </c:pt>
                <c:pt idx="1070">
                  <c:v>2300</c:v>
                </c:pt>
                <c:pt idx="1071">
                  <c:v>2300</c:v>
                </c:pt>
                <c:pt idx="1072">
                  <c:v>2300</c:v>
                </c:pt>
                <c:pt idx="1073">
                  <c:v>2300</c:v>
                </c:pt>
                <c:pt idx="1074">
                  <c:v>2300</c:v>
                </c:pt>
                <c:pt idx="1075">
                  <c:v>2300</c:v>
                </c:pt>
                <c:pt idx="1076">
                  <c:v>2300</c:v>
                </c:pt>
                <c:pt idx="1077">
                  <c:v>2300</c:v>
                </c:pt>
                <c:pt idx="1078">
                  <c:v>2300</c:v>
                </c:pt>
                <c:pt idx="1079">
                  <c:v>2300</c:v>
                </c:pt>
                <c:pt idx="1080">
                  <c:v>2300</c:v>
                </c:pt>
                <c:pt idx="1081">
                  <c:v>2300</c:v>
                </c:pt>
                <c:pt idx="1082">
                  <c:v>2300</c:v>
                </c:pt>
                <c:pt idx="1083">
                  <c:v>2300</c:v>
                </c:pt>
                <c:pt idx="1084">
                  <c:v>2300</c:v>
                </c:pt>
                <c:pt idx="1085">
                  <c:v>2300</c:v>
                </c:pt>
                <c:pt idx="1086">
                  <c:v>2300</c:v>
                </c:pt>
                <c:pt idx="1087">
                  <c:v>2300</c:v>
                </c:pt>
                <c:pt idx="1088">
                  <c:v>2300</c:v>
                </c:pt>
                <c:pt idx="1089">
                  <c:v>2300</c:v>
                </c:pt>
                <c:pt idx="1090">
                  <c:v>2300</c:v>
                </c:pt>
                <c:pt idx="1091">
                  <c:v>2300</c:v>
                </c:pt>
                <c:pt idx="1092">
                  <c:v>2300</c:v>
                </c:pt>
                <c:pt idx="1093">
                  <c:v>2300</c:v>
                </c:pt>
                <c:pt idx="1094">
                  <c:v>2300</c:v>
                </c:pt>
                <c:pt idx="1095">
                  <c:v>2300</c:v>
                </c:pt>
                <c:pt idx="1096">
                  <c:v>2300</c:v>
                </c:pt>
                <c:pt idx="1097">
                  <c:v>2300</c:v>
                </c:pt>
                <c:pt idx="1098">
                  <c:v>2300</c:v>
                </c:pt>
                <c:pt idx="1099">
                  <c:v>2300</c:v>
                </c:pt>
                <c:pt idx="1100">
                  <c:v>2300</c:v>
                </c:pt>
                <c:pt idx="1101">
                  <c:v>2300</c:v>
                </c:pt>
                <c:pt idx="1102">
                  <c:v>2300</c:v>
                </c:pt>
                <c:pt idx="1103">
                  <c:v>2300</c:v>
                </c:pt>
                <c:pt idx="1104">
                  <c:v>2300</c:v>
                </c:pt>
                <c:pt idx="1105">
                  <c:v>2300</c:v>
                </c:pt>
                <c:pt idx="1106">
                  <c:v>2300</c:v>
                </c:pt>
                <c:pt idx="1107">
                  <c:v>2300</c:v>
                </c:pt>
                <c:pt idx="1108">
                  <c:v>2300</c:v>
                </c:pt>
                <c:pt idx="1109">
                  <c:v>2300</c:v>
                </c:pt>
                <c:pt idx="1110">
                  <c:v>2300</c:v>
                </c:pt>
                <c:pt idx="1111">
                  <c:v>2300</c:v>
                </c:pt>
                <c:pt idx="1112">
                  <c:v>2300</c:v>
                </c:pt>
                <c:pt idx="1113">
                  <c:v>2300</c:v>
                </c:pt>
                <c:pt idx="1114">
                  <c:v>2300</c:v>
                </c:pt>
                <c:pt idx="1115">
                  <c:v>2300</c:v>
                </c:pt>
                <c:pt idx="1116">
                  <c:v>2300</c:v>
                </c:pt>
                <c:pt idx="1117">
                  <c:v>2300</c:v>
                </c:pt>
                <c:pt idx="1118">
                  <c:v>2300</c:v>
                </c:pt>
                <c:pt idx="1119">
                  <c:v>2300</c:v>
                </c:pt>
                <c:pt idx="1120">
                  <c:v>2300</c:v>
                </c:pt>
                <c:pt idx="1121">
                  <c:v>2300</c:v>
                </c:pt>
                <c:pt idx="1122">
                  <c:v>2300</c:v>
                </c:pt>
                <c:pt idx="1123">
                  <c:v>2300</c:v>
                </c:pt>
                <c:pt idx="1124">
                  <c:v>2300</c:v>
                </c:pt>
                <c:pt idx="1125">
                  <c:v>2300</c:v>
                </c:pt>
                <c:pt idx="1126">
                  <c:v>2300</c:v>
                </c:pt>
                <c:pt idx="1127">
                  <c:v>2300</c:v>
                </c:pt>
                <c:pt idx="1128">
                  <c:v>2300</c:v>
                </c:pt>
                <c:pt idx="1129">
                  <c:v>2300</c:v>
                </c:pt>
                <c:pt idx="1130">
                  <c:v>2300</c:v>
                </c:pt>
                <c:pt idx="1131">
                  <c:v>2300</c:v>
                </c:pt>
                <c:pt idx="1132">
                  <c:v>2300</c:v>
                </c:pt>
                <c:pt idx="1133">
                  <c:v>2300</c:v>
                </c:pt>
                <c:pt idx="1134">
                  <c:v>2300</c:v>
                </c:pt>
                <c:pt idx="1135">
                  <c:v>2300</c:v>
                </c:pt>
                <c:pt idx="1136">
                  <c:v>2300</c:v>
                </c:pt>
                <c:pt idx="1137">
                  <c:v>2300</c:v>
                </c:pt>
                <c:pt idx="1138">
                  <c:v>2300</c:v>
                </c:pt>
                <c:pt idx="1139">
                  <c:v>2300</c:v>
                </c:pt>
                <c:pt idx="1140">
                  <c:v>2300</c:v>
                </c:pt>
                <c:pt idx="1141">
                  <c:v>2300</c:v>
                </c:pt>
                <c:pt idx="1142">
                  <c:v>2300</c:v>
                </c:pt>
                <c:pt idx="1143">
                  <c:v>2300</c:v>
                </c:pt>
                <c:pt idx="1144">
                  <c:v>2300</c:v>
                </c:pt>
                <c:pt idx="1145">
                  <c:v>2300</c:v>
                </c:pt>
                <c:pt idx="1146">
                  <c:v>2300</c:v>
                </c:pt>
                <c:pt idx="1147">
                  <c:v>2300</c:v>
                </c:pt>
                <c:pt idx="1148">
                  <c:v>2300</c:v>
                </c:pt>
                <c:pt idx="1149">
                  <c:v>2300</c:v>
                </c:pt>
                <c:pt idx="1150">
                  <c:v>2300</c:v>
                </c:pt>
                <c:pt idx="1151">
                  <c:v>2300</c:v>
                </c:pt>
                <c:pt idx="1152">
                  <c:v>2300</c:v>
                </c:pt>
                <c:pt idx="1153">
                  <c:v>2300</c:v>
                </c:pt>
                <c:pt idx="1154">
                  <c:v>2300</c:v>
                </c:pt>
                <c:pt idx="1155">
                  <c:v>2300</c:v>
                </c:pt>
                <c:pt idx="1156">
                  <c:v>2300</c:v>
                </c:pt>
                <c:pt idx="1157">
                  <c:v>2300</c:v>
                </c:pt>
                <c:pt idx="1158">
                  <c:v>2300</c:v>
                </c:pt>
                <c:pt idx="1159">
                  <c:v>2300</c:v>
                </c:pt>
                <c:pt idx="1160">
                  <c:v>2300</c:v>
                </c:pt>
                <c:pt idx="1161">
                  <c:v>2300</c:v>
                </c:pt>
                <c:pt idx="1162">
                  <c:v>2300</c:v>
                </c:pt>
                <c:pt idx="1163">
                  <c:v>2300</c:v>
                </c:pt>
                <c:pt idx="1164">
                  <c:v>2300</c:v>
                </c:pt>
                <c:pt idx="1165">
                  <c:v>2300</c:v>
                </c:pt>
                <c:pt idx="1166">
                  <c:v>2300</c:v>
                </c:pt>
                <c:pt idx="1167">
                  <c:v>2300</c:v>
                </c:pt>
                <c:pt idx="1168">
                  <c:v>2300</c:v>
                </c:pt>
                <c:pt idx="1169">
                  <c:v>2300</c:v>
                </c:pt>
                <c:pt idx="1170">
                  <c:v>2300</c:v>
                </c:pt>
                <c:pt idx="1171">
                  <c:v>2300</c:v>
                </c:pt>
                <c:pt idx="1172">
                  <c:v>2300</c:v>
                </c:pt>
                <c:pt idx="1173">
                  <c:v>2300</c:v>
                </c:pt>
                <c:pt idx="1174">
                  <c:v>2300</c:v>
                </c:pt>
                <c:pt idx="1175">
                  <c:v>2300</c:v>
                </c:pt>
                <c:pt idx="1176">
                  <c:v>2300</c:v>
                </c:pt>
                <c:pt idx="1177">
                  <c:v>2300</c:v>
                </c:pt>
                <c:pt idx="1178">
                  <c:v>2300</c:v>
                </c:pt>
                <c:pt idx="1179">
                  <c:v>2300</c:v>
                </c:pt>
                <c:pt idx="1180">
                  <c:v>2300</c:v>
                </c:pt>
                <c:pt idx="1181">
                  <c:v>2300</c:v>
                </c:pt>
                <c:pt idx="1182">
                  <c:v>2300</c:v>
                </c:pt>
                <c:pt idx="1183">
                  <c:v>2300</c:v>
                </c:pt>
                <c:pt idx="1184">
                  <c:v>2300</c:v>
                </c:pt>
                <c:pt idx="1185">
                  <c:v>2300</c:v>
                </c:pt>
                <c:pt idx="1186">
                  <c:v>2300</c:v>
                </c:pt>
                <c:pt idx="1187">
                  <c:v>2300</c:v>
                </c:pt>
                <c:pt idx="1188">
                  <c:v>2300</c:v>
                </c:pt>
                <c:pt idx="1189">
                  <c:v>2300</c:v>
                </c:pt>
                <c:pt idx="1190">
                  <c:v>2300</c:v>
                </c:pt>
                <c:pt idx="1191">
                  <c:v>2300</c:v>
                </c:pt>
                <c:pt idx="1192">
                  <c:v>2300</c:v>
                </c:pt>
                <c:pt idx="1193">
                  <c:v>2300</c:v>
                </c:pt>
                <c:pt idx="1194">
                  <c:v>2300</c:v>
                </c:pt>
                <c:pt idx="1195">
                  <c:v>2300</c:v>
                </c:pt>
                <c:pt idx="1196">
                  <c:v>2300</c:v>
                </c:pt>
                <c:pt idx="1197">
                  <c:v>2300</c:v>
                </c:pt>
                <c:pt idx="1198">
                  <c:v>2300</c:v>
                </c:pt>
                <c:pt idx="1199">
                  <c:v>2300</c:v>
                </c:pt>
                <c:pt idx="1200">
                  <c:v>2300</c:v>
                </c:pt>
                <c:pt idx="1201">
                  <c:v>2300</c:v>
                </c:pt>
                <c:pt idx="1202">
                  <c:v>2300</c:v>
                </c:pt>
                <c:pt idx="1203">
                  <c:v>2300</c:v>
                </c:pt>
                <c:pt idx="1204">
                  <c:v>2300</c:v>
                </c:pt>
                <c:pt idx="1205">
                  <c:v>2300</c:v>
                </c:pt>
                <c:pt idx="1206">
                  <c:v>2300</c:v>
                </c:pt>
                <c:pt idx="1207">
                  <c:v>2300</c:v>
                </c:pt>
                <c:pt idx="1208">
                  <c:v>2300</c:v>
                </c:pt>
                <c:pt idx="1209">
                  <c:v>2300</c:v>
                </c:pt>
                <c:pt idx="1210">
                  <c:v>2300</c:v>
                </c:pt>
                <c:pt idx="1211">
                  <c:v>2300</c:v>
                </c:pt>
                <c:pt idx="1212">
                  <c:v>2300</c:v>
                </c:pt>
                <c:pt idx="1213">
                  <c:v>2300</c:v>
                </c:pt>
                <c:pt idx="1214">
                  <c:v>2300</c:v>
                </c:pt>
                <c:pt idx="1215">
                  <c:v>2300</c:v>
                </c:pt>
                <c:pt idx="1216">
                  <c:v>2300</c:v>
                </c:pt>
                <c:pt idx="1217">
                  <c:v>2300</c:v>
                </c:pt>
                <c:pt idx="1218">
                  <c:v>2300</c:v>
                </c:pt>
                <c:pt idx="1219">
                  <c:v>2300</c:v>
                </c:pt>
                <c:pt idx="1220">
                  <c:v>2300</c:v>
                </c:pt>
                <c:pt idx="1221">
                  <c:v>2300</c:v>
                </c:pt>
                <c:pt idx="1222">
                  <c:v>2300</c:v>
                </c:pt>
                <c:pt idx="1223">
                  <c:v>2300</c:v>
                </c:pt>
                <c:pt idx="1224">
                  <c:v>2300</c:v>
                </c:pt>
                <c:pt idx="1225">
                  <c:v>2300</c:v>
                </c:pt>
                <c:pt idx="1226">
                  <c:v>2300</c:v>
                </c:pt>
                <c:pt idx="1227">
                  <c:v>2300</c:v>
                </c:pt>
                <c:pt idx="1228">
                  <c:v>2300</c:v>
                </c:pt>
                <c:pt idx="1229">
                  <c:v>2300</c:v>
                </c:pt>
                <c:pt idx="1230">
                  <c:v>2300</c:v>
                </c:pt>
                <c:pt idx="1231">
                  <c:v>2300</c:v>
                </c:pt>
                <c:pt idx="1232">
                  <c:v>2300</c:v>
                </c:pt>
                <c:pt idx="1233">
                  <c:v>2300</c:v>
                </c:pt>
                <c:pt idx="1234">
                  <c:v>2300</c:v>
                </c:pt>
                <c:pt idx="1235">
                  <c:v>2300</c:v>
                </c:pt>
                <c:pt idx="1236">
                  <c:v>2300</c:v>
                </c:pt>
                <c:pt idx="1237">
                  <c:v>2300</c:v>
                </c:pt>
                <c:pt idx="1238">
                  <c:v>2300</c:v>
                </c:pt>
                <c:pt idx="1239">
                  <c:v>2300</c:v>
                </c:pt>
                <c:pt idx="1240">
                  <c:v>2300</c:v>
                </c:pt>
                <c:pt idx="1241">
                  <c:v>2300</c:v>
                </c:pt>
                <c:pt idx="1242">
                  <c:v>2300</c:v>
                </c:pt>
                <c:pt idx="1243">
                  <c:v>2300</c:v>
                </c:pt>
                <c:pt idx="1244">
                  <c:v>2300</c:v>
                </c:pt>
                <c:pt idx="1245">
                  <c:v>2300</c:v>
                </c:pt>
                <c:pt idx="1246">
                  <c:v>2300</c:v>
                </c:pt>
                <c:pt idx="1247">
                  <c:v>2300</c:v>
                </c:pt>
                <c:pt idx="1248">
                  <c:v>2300</c:v>
                </c:pt>
                <c:pt idx="1249">
                  <c:v>2300</c:v>
                </c:pt>
                <c:pt idx="1250">
                  <c:v>2300</c:v>
                </c:pt>
                <c:pt idx="1251">
                  <c:v>2300</c:v>
                </c:pt>
                <c:pt idx="1252">
                  <c:v>2300</c:v>
                </c:pt>
                <c:pt idx="1253">
                  <c:v>2300</c:v>
                </c:pt>
                <c:pt idx="1254">
                  <c:v>2300</c:v>
                </c:pt>
                <c:pt idx="1255">
                  <c:v>2300</c:v>
                </c:pt>
                <c:pt idx="1256">
                  <c:v>2300</c:v>
                </c:pt>
                <c:pt idx="1257">
                  <c:v>2300</c:v>
                </c:pt>
                <c:pt idx="1258">
                  <c:v>2300</c:v>
                </c:pt>
                <c:pt idx="1259">
                  <c:v>2300</c:v>
                </c:pt>
                <c:pt idx="1260">
                  <c:v>2300</c:v>
                </c:pt>
                <c:pt idx="1261">
                  <c:v>2300</c:v>
                </c:pt>
                <c:pt idx="1262">
                  <c:v>2300</c:v>
                </c:pt>
                <c:pt idx="1263">
                  <c:v>2300</c:v>
                </c:pt>
                <c:pt idx="1264">
                  <c:v>2300</c:v>
                </c:pt>
                <c:pt idx="1265">
                  <c:v>2300</c:v>
                </c:pt>
                <c:pt idx="1266">
                  <c:v>2300</c:v>
                </c:pt>
                <c:pt idx="1267">
                  <c:v>2300</c:v>
                </c:pt>
                <c:pt idx="1268">
                  <c:v>2300</c:v>
                </c:pt>
                <c:pt idx="1269">
                  <c:v>2300</c:v>
                </c:pt>
                <c:pt idx="1270">
                  <c:v>2300</c:v>
                </c:pt>
                <c:pt idx="1271">
                  <c:v>2300</c:v>
                </c:pt>
                <c:pt idx="1272">
                  <c:v>2300</c:v>
                </c:pt>
                <c:pt idx="1273">
                  <c:v>2300</c:v>
                </c:pt>
                <c:pt idx="1274">
                  <c:v>2300</c:v>
                </c:pt>
                <c:pt idx="1275">
                  <c:v>2300</c:v>
                </c:pt>
                <c:pt idx="1276">
                  <c:v>2300</c:v>
                </c:pt>
                <c:pt idx="1277">
                  <c:v>2300</c:v>
                </c:pt>
                <c:pt idx="1278">
                  <c:v>2300</c:v>
                </c:pt>
                <c:pt idx="1279">
                  <c:v>2300</c:v>
                </c:pt>
                <c:pt idx="1280">
                  <c:v>2300</c:v>
                </c:pt>
                <c:pt idx="1281">
                  <c:v>2300</c:v>
                </c:pt>
                <c:pt idx="1282">
                  <c:v>2300</c:v>
                </c:pt>
                <c:pt idx="1283">
                  <c:v>2300</c:v>
                </c:pt>
                <c:pt idx="1284">
                  <c:v>2300</c:v>
                </c:pt>
                <c:pt idx="1285">
                  <c:v>2300</c:v>
                </c:pt>
                <c:pt idx="1286">
                  <c:v>2300</c:v>
                </c:pt>
                <c:pt idx="1287">
                  <c:v>2300</c:v>
                </c:pt>
                <c:pt idx="1288">
                  <c:v>2300</c:v>
                </c:pt>
                <c:pt idx="1289">
                  <c:v>2300</c:v>
                </c:pt>
                <c:pt idx="1290">
                  <c:v>2300</c:v>
                </c:pt>
                <c:pt idx="1291">
                  <c:v>2300</c:v>
                </c:pt>
                <c:pt idx="1292">
                  <c:v>2300</c:v>
                </c:pt>
                <c:pt idx="1293">
                  <c:v>2300</c:v>
                </c:pt>
                <c:pt idx="1294">
                  <c:v>2300</c:v>
                </c:pt>
                <c:pt idx="1295">
                  <c:v>2300</c:v>
                </c:pt>
                <c:pt idx="1296">
                  <c:v>2300</c:v>
                </c:pt>
                <c:pt idx="1297">
                  <c:v>2300</c:v>
                </c:pt>
                <c:pt idx="1298">
                  <c:v>2300</c:v>
                </c:pt>
                <c:pt idx="1299">
                  <c:v>2300</c:v>
                </c:pt>
                <c:pt idx="1300">
                  <c:v>2300</c:v>
                </c:pt>
                <c:pt idx="1301">
                  <c:v>2300</c:v>
                </c:pt>
                <c:pt idx="1302">
                  <c:v>2300</c:v>
                </c:pt>
                <c:pt idx="1303">
                  <c:v>2300</c:v>
                </c:pt>
                <c:pt idx="1304">
                  <c:v>2300</c:v>
                </c:pt>
                <c:pt idx="1305">
                  <c:v>2300</c:v>
                </c:pt>
                <c:pt idx="1306">
                  <c:v>2300</c:v>
                </c:pt>
                <c:pt idx="1307">
                  <c:v>2300</c:v>
                </c:pt>
                <c:pt idx="1308">
                  <c:v>2300</c:v>
                </c:pt>
                <c:pt idx="1309">
                  <c:v>2300</c:v>
                </c:pt>
                <c:pt idx="1310">
                  <c:v>2300</c:v>
                </c:pt>
                <c:pt idx="1311">
                  <c:v>2300</c:v>
                </c:pt>
                <c:pt idx="1312">
                  <c:v>2300</c:v>
                </c:pt>
                <c:pt idx="1313">
                  <c:v>2300</c:v>
                </c:pt>
                <c:pt idx="1314">
                  <c:v>2300</c:v>
                </c:pt>
                <c:pt idx="1315">
                  <c:v>2300</c:v>
                </c:pt>
                <c:pt idx="1316">
                  <c:v>2300</c:v>
                </c:pt>
                <c:pt idx="1317">
                  <c:v>2300</c:v>
                </c:pt>
                <c:pt idx="1318">
                  <c:v>2300</c:v>
                </c:pt>
                <c:pt idx="1319">
                  <c:v>2300</c:v>
                </c:pt>
                <c:pt idx="1320">
                  <c:v>2300</c:v>
                </c:pt>
                <c:pt idx="1321">
                  <c:v>2300</c:v>
                </c:pt>
                <c:pt idx="1322">
                  <c:v>2300</c:v>
                </c:pt>
                <c:pt idx="1323">
                  <c:v>2300</c:v>
                </c:pt>
                <c:pt idx="1324">
                  <c:v>2300</c:v>
                </c:pt>
                <c:pt idx="1325">
                  <c:v>2300</c:v>
                </c:pt>
                <c:pt idx="1326">
                  <c:v>2300</c:v>
                </c:pt>
                <c:pt idx="1327">
                  <c:v>2300</c:v>
                </c:pt>
                <c:pt idx="1328">
                  <c:v>2300</c:v>
                </c:pt>
                <c:pt idx="1329">
                  <c:v>2300</c:v>
                </c:pt>
                <c:pt idx="1330">
                  <c:v>2300</c:v>
                </c:pt>
                <c:pt idx="1331">
                  <c:v>2300</c:v>
                </c:pt>
                <c:pt idx="1332">
                  <c:v>2300</c:v>
                </c:pt>
                <c:pt idx="1333">
                  <c:v>2300</c:v>
                </c:pt>
                <c:pt idx="1334">
                  <c:v>2300</c:v>
                </c:pt>
                <c:pt idx="1335">
                  <c:v>2300</c:v>
                </c:pt>
                <c:pt idx="1336">
                  <c:v>2300</c:v>
                </c:pt>
                <c:pt idx="1337">
                  <c:v>2300</c:v>
                </c:pt>
                <c:pt idx="1338">
                  <c:v>2300</c:v>
                </c:pt>
                <c:pt idx="1339">
                  <c:v>2300</c:v>
                </c:pt>
                <c:pt idx="1340">
                  <c:v>2300</c:v>
                </c:pt>
                <c:pt idx="1341">
                  <c:v>2300</c:v>
                </c:pt>
                <c:pt idx="1342">
                  <c:v>2300</c:v>
                </c:pt>
                <c:pt idx="1343">
                  <c:v>2300</c:v>
                </c:pt>
                <c:pt idx="1344">
                  <c:v>2300</c:v>
                </c:pt>
                <c:pt idx="1345">
                  <c:v>2300</c:v>
                </c:pt>
                <c:pt idx="1346">
                  <c:v>2300</c:v>
                </c:pt>
                <c:pt idx="1347">
                  <c:v>2300</c:v>
                </c:pt>
                <c:pt idx="1348">
                  <c:v>2300</c:v>
                </c:pt>
                <c:pt idx="1349">
                  <c:v>2300</c:v>
                </c:pt>
                <c:pt idx="1350">
                  <c:v>2300</c:v>
                </c:pt>
                <c:pt idx="1351">
                  <c:v>2300</c:v>
                </c:pt>
                <c:pt idx="1352">
                  <c:v>2300</c:v>
                </c:pt>
                <c:pt idx="1353">
                  <c:v>2300</c:v>
                </c:pt>
                <c:pt idx="1354">
                  <c:v>2300</c:v>
                </c:pt>
                <c:pt idx="1355">
                  <c:v>2300</c:v>
                </c:pt>
                <c:pt idx="1356">
                  <c:v>2300</c:v>
                </c:pt>
                <c:pt idx="1357">
                  <c:v>2300</c:v>
                </c:pt>
                <c:pt idx="1358">
                  <c:v>2300</c:v>
                </c:pt>
                <c:pt idx="1359">
                  <c:v>2300</c:v>
                </c:pt>
                <c:pt idx="1360">
                  <c:v>2300</c:v>
                </c:pt>
                <c:pt idx="1361">
                  <c:v>2300</c:v>
                </c:pt>
                <c:pt idx="1362">
                  <c:v>2300</c:v>
                </c:pt>
                <c:pt idx="1363">
                  <c:v>2300</c:v>
                </c:pt>
                <c:pt idx="1364">
                  <c:v>2300</c:v>
                </c:pt>
                <c:pt idx="1365">
                  <c:v>2300</c:v>
                </c:pt>
                <c:pt idx="1366">
                  <c:v>2300</c:v>
                </c:pt>
                <c:pt idx="1367">
                  <c:v>2300</c:v>
                </c:pt>
                <c:pt idx="1368">
                  <c:v>2300</c:v>
                </c:pt>
                <c:pt idx="1369">
                  <c:v>2300</c:v>
                </c:pt>
                <c:pt idx="1370">
                  <c:v>2300</c:v>
                </c:pt>
                <c:pt idx="1371">
                  <c:v>2300</c:v>
                </c:pt>
                <c:pt idx="1372">
                  <c:v>2300</c:v>
                </c:pt>
                <c:pt idx="1373">
                  <c:v>2300</c:v>
                </c:pt>
                <c:pt idx="1374">
                  <c:v>2300</c:v>
                </c:pt>
                <c:pt idx="1375">
                  <c:v>2300</c:v>
                </c:pt>
                <c:pt idx="1376">
                  <c:v>2300</c:v>
                </c:pt>
                <c:pt idx="1377">
                  <c:v>2300</c:v>
                </c:pt>
                <c:pt idx="1378">
                  <c:v>2300</c:v>
                </c:pt>
                <c:pt idx="1379">
                  <c:v>2300</c:v>
                </c:pt>
                <c:pt idx="1380">
                  <c:v>2300</c:v>
                </c:pt>
                <c:pt idx="1381">
                  <c:v>2300</c:v>
                </c:pt>
                <c:pt idx="1382">
                  <c:v>2300</c:v>
                </c:pt>
                <c:pt idx="1383">
                  <c:v>2300</c:v>
                </c:pt>
                <c:pt idx="1384">
                  <c:v>2300</c:v>
                </c:pt>
                <c:pt idx="1385">
                  <c:v>2300</c:v>
                </c:pt>
                <c:pt idx="1386">
                  <c:v>2300</c:v>
                </c:pt>
                <c:pt idx="1387">
                  <c:v>2300</c:v>
                </c:pt>
                <c:pt idx="1388">
                  <c:v>2300</c:v>
                </c:pt>
                <c:pt idx="1389">
                  <c:v>2300</c:v>
                </c:pt>
                <c:pt idx="1390">
                  <c:v>2300</c:v>
                </c:pt>
                <c:pt idx="1391">
                  <c:v>2300</c:v>
                </c:pt>
                <c:pt idx="1392">
                  <c:v>2300</c:v>
                </c:pt>
                <c:pt idx="1393">
                  <c:v>2300</c:v>
                </c:pt>
                <c:pt idx="1394">
                  <c:v>2300</c:v>
                </c:pt>
                <c:pt idx="1395">
                  <c:v>2300</c:v>
                </c:pt>
                <c:pt idx="1396">
                  <c:v>2300</c:v>
                </c:pt>
                <c:pt idx="1397">
                  <c:v>2300</c:v>
                </c:pt>
                <c:pt idx="1398">
                  <c:v>2300</c:v>
                </c:pt>
                <c:pt idx="1399">
                  <c:v>2300</c:v>
                </c:pt>
                <c:pt idx="1400">
                  <c:v>2300</c:v>
                </c:pt>
                <c:pt idx="1401">
                  <c:v>2300</c:v>
                </c:pt>
                <c:pt idx="1402">
                  <c:v>2300</c:v>
                </c:pt>
                <c:pt idx="1403">
                  <c:v>2300</c:v>
                </c:pt>
                <c:pt idx="1404">
                  <c:v>2300</c:v>
                </c:pt>
                <c:pt idx="1405">
                  <c:v>2300</c:v>
                </c:pt>
                <c:pt idx="1406">
                  <c:v>2300</c:v>
                </c:pt>
                <c:pt idx="1407">
                  <c:v>2300</c:v>
                </c:pt>
                <c:pt idx="1408">
                  <c:v>2300</c:v>
                </c:pt>
                <c:pt idx="1409">
                  <c:v>2300</c:v>
                </c:pt>
                <c:pt idx="1410">
                  <c:v>2300</c:v>
                </c:pt>
                <c:pt idx="1411">
                  <c:v>2300</c:v>
                </c:pt>
                <c:pt idx="1412">
                  <c:v>2300</c:v>
                </c:pt>
                <c:pt idx="1413">
                  <c:v>2300</c:v>
                </c:pt>
                <c:pt idx="1414">
                  <c:v>2300</c:v>
                </c:pt>
                <c:pt idx="1415">
                  <c:v>2300</c:v>
                </c:pt>
                <c:pt idx="1416">
                  <c:v>2300</c:v>
                </c:pt>
                <c:pt idx="1417">
                  <c:v>2300</c:v>
                </c:pt>
                <c:pt idx="1418">
                  <c:v>2300</c:v>
                </c:pt>
                <c:pt idx="1419">
                  <c:v>2300</c:v>
                </c:pt>
                <c:pt idx="1420">
                  <c:v>2300</c:v>
                </c:pt>
                <c:pt idx="1421">
                  <c:v>2300</c:v>
                </c:pt>
                <c:pt idx="1422">
                  <c:v>2300</c:v>
                </c:pt>
                <c:pt idx="1423">
                  <c:v>2300</c:v>
                </c:pt>
                <c:pt idx="1424">
                  <c:v>2300</c:v>
                </c:pt>
                <c:pt idx="1425">
                  <c:v>2300</c:v>
                </c:pt>
                <c:pt idx="1426">
                  <c:v>2300</c:v>
                </c:pt>
                <c:pt idx="1427">
                  <c:v>2300</c:v>
                </c:pt>
                <c:pt idx="1428">
                  <c:v>2300</c:v>
                </c:pt>
                <c:pt idx="1429">
                  <c:v>2300</c:v>
                </c:pt>
                <c:pt idx="1430">
                  <c:v>2300</c:v>
                </c:pt>
                <c:pt idx="1431">
                  <c:v>2300</c:v>
                </c:pt>
                <c:pt idx="1432">
                  <c:v>2300</c:v>
                </c:pt>
                <c:pt idx="1433">
                  <c:v>2300</c:v>
                </c:pt>
                <c:pt idx="1434">
                  <c:v>2300</c:v>
                </c:pt>
                <c:pt idx="1435">
                  <c:v>2300</c:v>
                </c:pt>
                <c:pt idx="1436">
                  <c:v>2300</c:v>
                </c:pt>
                <c:pt idx="1437">
                  <c:v>2300</c:v>
                </c:pt>
                <c:pt idx="1438">
                  <c:v>2300</c:v>
                </c:pt>
                <c:pt idx="1439">
                  <c:v>2300</c:v>
                </c:pt>
                <c:pt idx="1440">
                  <c:v>2300</c:v>
                </c:pt>
                <c:pt idx="1441">
                  <c:v>2300</c:v>
                </c:pt>
                <c:pt idx="1442">
                  <c:v>2300</c:v>
                </c:pt>
                <c:pt idx="1443">
                  <c:v>2300</c:v>
                </c:pt>
                <c:pt idx="1444">
                  <c:v>2300</c:v>
                </c:pt>
                <c:pt idx="1445">
                  <c:v>2300</c:v>
                </c:pt>
                <c:pt idx="1446">
                  <c:v>2300</c:v>
                </c:pt>
                <c:pt idx="1447">
                  <c:v>2300</c:v>
                </c:pt>
                <c:pt idx="1448">
                  <c:v>2300</c:v>
                </c:pt>
                <c:pt idx="1449">
                  <c:v>2300</c:v>
                </c:pt>
                <c:pt idx="1450">
                  <c:v>2300</c:v>
                </c:pt>
                <c:pt idx="1451">
                  <c:v>2300</c:v>
                </c:pt>
                <c:pt idx="1452">
                  <c:v>2300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'9&amp;10_reserves_and_prices'!$K$1</c:f>
              <c:strCache>
                <c:ptCount val="1"/>
                <c:pt idx="0">
                  <c:v>RTOLCAP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'9&amp;10_reserves_and_prices'!$H$290:$H$1742</c:f>
              <c:numCache>
                <c:formatCode>m/d/yyyy\ h:mm:ss</c:formatCode>
                <c:ptCount val="1453"/>
                <c:pt idx="0">
                  <c:v>43689.000243055554</c:v>
                </c:pt>
                <c:pt idx="1">
                  <c:v>43689.003611111111</c:v>
                </c:pt>
                <c:pt idx="2">
                  <c:v>43689.00708333333</c:v>
                </c:pt>
                <c:pt idx="3">
                  <c:v>43689.010555555556</c:v>
                </c:pt>
                <c:pt idx="4">
                  <c:v>43689.014027777775</c:v>
                </c:pt>
                <c:pt idx="5">
                  <c:v>43689.017500000002</c:v>
                </c:pt>
                <c:pt idx="6">
                  <c:v>43689.020972222221</c:v>
                </c:pt>
                <c:pt idx="7">
                  <c:v>43689.024444444447</c:v>
                </c:pt>
                <c:pt idx="8">
                  <c:v>43689.027928240743</c:v>
                </c:pt>
                <c:pt idx="9">
                  <c:v>43689.031377314815</c:v>
                </c:pt>
                <c:pt idx="10">
                  <c:v>43689.034861111111</c:v>
                </c:pt>
                <c:pt idx="11">
                  <c:v>43689.03833333333</c:v>
                </c:pt>
                <c:pt idx="12">
                  <c:v>43689.04184027778</c:v>
                </c:pt>
                <c:pt idx="13">
                  <c:v>43689.045289351852</c:v>
                </c:pt>
                <c:pt idx="14">
                  <c:v>43689.048761574071</c:v>
                </c:pt>
                <c:pt idx="15">
                  <c:v>43689.052210648151</c:v>
                </c:pt>
                <c:pt idx="16">
                  <c:v>43689.055694444447</c:v>
                </c:pt>
                <c:pt idx="17">
                  <c:v>43689.059166666666</c:v>
                </c:pt>
                <c:pt idx="18">
                  <c:v>43689.062638888892</c:v>
                </c:pt>
                <c:pt idx="19">
                  <c:v>43689.066111111111</c:v>
                </c:pt>
                <c:pt idx="20">
                  <c:v>43689.069571759261</c:v>
                </c:pt>
                <c:pt idx="21">
                  <c:v>43689.073055555556</c:v>
                </c:pt>
                <c:pt idx="22">
                  <c:v>43689.076527777775</c:v>
                </c:pt>
                <c:pt idx="23">
                  <c:v>43689.08</c:v>
                </c:pt>
                <c:pt idx="24">
                  <c:v>43689.083518518521</c:v>
                </c:pt>
                <c:pt idx="25">
                  <c:v>43689.086944444447</c:v>
                </c:pt>
                <c:pt idx="26">
                  <c:v>43689.090416666666</c:v>
                </c:pt>
                <c:pt idx="27">
                  <c:v>43689.093912037039</c:v>
                </c:pt>
                <c:pt idx="28">
                  <c:v>43689.097349537034</c:v>
                </c:pt>
                <c:pt idx="29">
                  <c:v>43689.100821759261</c:v>
                </c:pt>
                <c:pt idx="30">
                  <c:v>43689.104305555556</c:v>
                </c:pt>
                <c:pt idx="31">
                  <c:v>43689.107766203706</c:v>
                </c:pt>
                <c:pt idx="32">
                  <c:v>43689.111250000002</c:v>
                </c:pt>
                <c:pt idx="33">
                  <c:v>43689.114733796298</c:v>
                </c:pt>
                <c:pt idx="34">
                  <c:v>43689.118194444447</c:v>
                </c:pt>
                <c:pt idx="35">
                  <c:v>43689.121666666666</c:v>
                </c:pt>
                <c:pt idx="36">
                  <c:v>43689.125208333331</c:v>
                </c:pt>
                <c:pt idx="37">
                  <c:v>43689.128611111111</c:v>
                </c:pt>
                <c:pt idx="38">
                  <c:v>43689.132071759261</c:v>
                </c:pt>
                <c:pt idx="39">
                  <c:v>43689.13554398148</c:v>
                </c:pt>
                <c:pt idx="40">
                  <c:v>43689.138993055552</c:v>
                </c:pt>
                <c:pt idx="41">
                  <c:v>43689.142465277779</c:v>
                </c:pt>
                <c:pt idx="42">
                  <c:v>43689.145937499998</c:v>
                </c:pt>
                <c:pt idx="43">
                  <c:v>43689.149409722224</c:v>
                </c:pt>
                <c:pt idx="44">
                  <c:v>43689.152881944443</c:v>
                </c:pt>
                <c:pt idx="45">
                  <c:v>43689.156354166669</c:v>
                </c:pt>
                <c:pt idx="46">
                  <c:v>43689.159837962965</c:v>
                </c:pt>
                <c:pt idx="47">
                  <c:v>43689.163310185184</c:v>
                </c:pt>
                <c:pt idx="48">
                  <c:v>43689.166805555556</c:v>
                </c:pt>
                <c:pt idx="49">
                  <c:v>43689.170243055552</c:v>
                </c:pt>
                <c:pt idx="50">
                  <c:v>43689.173738425925</c:v>
                </c:pt>
                <c:pt idx="51">
                  <c:v>43689.177199074074</c:v>
                </c:pt>
                <c:pt idx="52">
                  <c:v>43689.180659722224</c:v>
                </c:pt>
                <c:pt idx="53">
                  <c:v>43689.18414351852</c:v>
                </c:pt>
                <c:pt idx="54">
                  <c:v>43689.187604166669</c:v>
                </c:pt>
                <c:pt idx="55">
                  <c:v>43689.191076388888</c:v>
                </c:pt>
                <c:pt idx="56">
                  <c:v>43689.194548611114</c:v>
                </c:pt>
                <c:pt idx="57">
                  <c:v>43689.198020833333</c:v>
                </c:pt>
                <c:pt idx="58">
                  <c:v>43689.201516203706</c:v>
                </c:pt>
                <c:pt idx="59">
                  <c:v>43689.204965277779</c:v>
                </c:pt>
                <c:pt idx="60">
                  <c:v>43689.208483796298</c:v>
                </c:pt>
                <c:pt idx="61">
                  <c:v>43689.211921296293</c:v>
                </c:pt>
                <c:pt idx="62">
                  <c:v>43689.21539351852</c:v>
                </c:pt>
                <c:pt idx="63">
                  <c:v>43689.218854166669</c:v>
                </c:pt>
                <c:pt idx="64">
                  <c:v>43689.222349537034</c:v>
                </c:pt>
                <c:pt idx="65">
                  <c:v>43689.225798611114</c:v>
                </c:pt>
                <c:pt idx="66">
                  <c:v>43689.229270833333</c:v>
                </c:pt>
                <c:pt idx="67">
                  <c:v>43689.232754629629</c:v>
                </c:pt>
                <c:pt idx="68">
                  <c:v>43689.236215277779</c:v>
                </c:pt>
                <c:pt idx="69">
                  <c:v>43689.239687499998</c:v>
                </c:pt>
                <c:pt idx="70">
                  <c:v>43689.243171296293</c:v>
                </c:pt>
                <c:pt idx="71">
                  <c:v>43689.24664351852</c:v>
                </c:pt>
                <c:pt idx="72">
                  <c:v>43689.250138888892</c:v>
                </c:pt>
                <c:pt idx="73">
                  <c:v>43689.253587962965</c:v>
                </c:pt>
                <c:pt idx="74">
                  <c:v>43689.257048611114</c:v>
                </c:pt>
                <c:pt idx="75">
                  <c:v>43689.260509259257</c:v>
                </c:pt>
                <c:pt idx="76">
                  <c:v>43689.264004629629</c:v>
                </c:pt>
                <c:pt idx="77">
                  <c:v>43689.267465277779</c:v>
                </c:pt>
                <c:pt idx="78">
                  <c:v>43689.270949074074</c:v>
                </c:pt>
                <c:pt idx="79">
                  <c:v>43689.274409722224</c:v>
                </c:pt>
                <c:pt idx="80">
                  <c:v>43689.277870370373</c:v>
                </c:pt>
                <c:pt idx="81">
                  <c:v>43689.281354166669</c:v>
                </c:pt>
                <c:pt idx="82">
                  <c:v>43689.284826388888</c:v>
                </c:pt>
                <c:pt idx="83">
                  <c:v>43689.288298611114</c:v>
                </c:pt>
                <c:pt idx="84">
                  <c:v>43689.291817129626</c:v>
                </c:pt>
                <c:pt idx="85">
                  <c:v>43689.295254629629</c:v>
                </c:pt>
                <c:pt idx="86">
                  <c:v>43689.298715277779</c:v>
                </c:pt>
                <c:pt idx="87">
                  <c:v>43689.302187499998</c:v>
                </c:pt>
                <c:pt idx="88">
                  <c:v>43689.305659722224</c:v>
                </c:pt>
                <c:pt idx="89">
                  <c:v>43689.309131944443</c:v>
                </c:pt>
                <c:pt idx="90">
                  <c:v>43689.312604166669</c:v>
                </c:pt>
                <c:pt idx="91">
                  <c:v>43689.316099537034</c:v>
                </c:pt>
                <c:pt idx="92">
                  <c:v>43689.319548611114</c:v>
                </c:pt>
                <c:pt idx="93">
                  <c:v>43689.32303240741</c:v>
                </c:pt>
                <c:pt idx="94">
                  <c:v>43689.326504629629</c:v>
                </c:pt>
                <c:pt idx="95">
                  <c:v>43689.329965277779</c:v>
                </c:pt>
                <c:pt idx="96">
                  <c:v>43689.333483796298</c:v>
                </c:pt>
                <c:pt idx="97">
                  <c:v>43689.336909722224</c:v>
                </c:pt>
                <c:pt idx="98">
                  <c:v>43689.340381944443</c:v>
                </c:pt>
                <c:pt idx="99">
                  <c:v>43689.343854166669</c:v>
                </c:pt>
                <c:pt idx="100">
                  <c:v>43689.347326388888</c:v>
                </c:pt>
                <c:pt idx="101">
                  <c:v>43689.350798611114</c:v>
                </c:pt>
                <c:pt idx="102">
                  <c:v>43689.354270833333</c:v>
                </c:pt>
                <c:pt idx="103">
                  <c:v>43689.357743055552</c:v>
                </c:pt>
                <c:pt idx="104">
                  <c:v>43689.361215277779</c:v>
                </c:pt>
                <c:pt idx="105">
                  <c:v>43689.364687499998</c:v>
                </c:pt>
                <c:pt idx="106">
                  <c:v>43689.368159722224</c:v>
                </c:pt>
                <c:pt idx="107">
                  <c:v>43689.371631944443</c:v>
                </c:pt>
                <c:pt idx="108">
                  <c:v>43689.375138888892</c:v>
                </c:pt>
                <c:pt idx="109">
                  <c:v>43689.378587962965</c:v>
                </c:pt>
                <c:pt idx="110">
                  <c:v>43689.382048611114</c:v>
                </c:pt>
                <c:pt idx="111">
                  <c:v>43689.385520833333</c:v>
                </c:pt>
                <c:pt idx="112">
                  <c:v>43689.389004629629</c:v>
                </c:pt>
                <c:pt idx="113">
                  <c:v>43689.392465277779</c:v>
                </c:pt>
                <c:pt idx="114">
                  <c:v>43689.395960648151</c:v>
                </c:pt>
                <c:pt idx="115">
                  <c:v>43689.399421296293</c:v>
                </c:pt>
                <c:pt idx="116">
                  <c:v>43689.40289351852</c:v>
                </c:pt>
                <c:pt idx="117">
                  <c:v>43689.406365740739</c:v>
                </c:pt>
                <c:pt idx="118">
                  <c:v>43689.409826388888</c:v>
                </c:pt>
                <c:pt idx="119">
                  <c:v>43689.413298611114</c:v>
                </c:pt>
                <c:pt idx="120">
                  <c:v>43689.416851851849</c:v>
                </c:pt>
                <c:pt idx="121">
                  <c:v>43689.420243055552</c:v>
                </c:pt>
                <c:pt idx="122">
                  <c:v>43689.423715277779</c:v>
                </c:pt>
                <c:pt idx="123">
                  <c:v>43689.427187499998</c:v>
                </c:pt>
                <c:pt idx="124">
                  <c:v>43689.430659722224</c:v>
                </c:pt>
                <c:pt idx="125">
                  <c:v>43689.434131944443</c:v>
                </c:pt>
                <c:pt idx="126">
                  <c:v>43689.437696759262</c:v>
                </c:pt>
                <c:pt idx="127">
                  <c:v>43689.441076388888</c:v>
                </c:pt>
                <c:pt idx="128">
                  <c:v>43689.444548611114</c:v>
                </c:pt>
                <c:pt idx="129">
                  <c:v>43689.44809027778</c:v>
                </c:pt>
                <c:pt idx="130">
                  <c:v>43689.451504629629</c:v>
                </c:pt>
                <c:pt idx="131">
                  <c:v>43689.454976851855</c:v>
                </c:pt>
                <c:pt idx="132">
                  <c:v>43689.458472222221</c:v>
                </c:pt>
                <c:pt idx="133">
                  <c:v>43689.461921296293</c:v>
                </c:pt>
                <c:pt idx="134">
                  <c:v>43689.465370370373</c:v>
                </c:pt>
                <c:pt idx="135">
                  <c:v>43689.468854166669</c:v>
                </c:pt>
                <c:pt idx="136">
                  <c:v>43689.472326388888</c:v>
                </c:pt>
                <c:pt idx="137">
                  <c:v>43689.475810185184</c:v>
                </c:pt>
                <c:pt idx="138">
                  <c:v>43689.479351851849</c:v>
                </c:pt>
                <c:pt idx="139">
                  <c:v>43689.482743055552</c:v>
                </c:pt>
                <c:pt idx="140">
                  <c:v>43689.486203703702</c:v>
                </c:pt>
                <c:pt idx="141">
                  <c:v>43689.489675925928</c:v>
                </c:pt>
                <c:pt idx="142">
                  <c:v>43689.493148148147</c:v>
                </c:pt>
                <c:pt idx="143">
                  <c:v>43689.496631944443</c:v>
                </c:pt>
                <c:pt idx="144">
                  <c:v>43689.500162037039</c:v>
                </c:pt>
                <c:pt idx="145">
                  <c:v>43689.503576388888</c:v>
                </c:pt>
                <c:pt idx="146">
                  <c:v>43689.507048611114</c:v>
                </c:pt>
                <c:pt idx="147">
                  <c:v>43689.510520833333</c:v>
                </c:pt>
                <c:pt idx="148">
                  <c:v>43689.513993055552</c:v>
                </c:pt>
                <c:pt idx="149">
                  <c:v>43689.517453703702</c:v>
                </c:pt>
                <c:pt idx="150">
                  <c:v>43689.520937499998</c:v>
                </c:pt>
                <c:pt idx="151">
                  <c:v>43689.524409722224</c:v>
                </c:pt>
                <c:pt idx="152">
                  <c:v>43689.527881944443</c:v>
                </c:pt>
                <c:pt idx="153">
                  <c:v>43689.531354166669</c:v>
                </c:pt>
                <c:pt idx="154">
                  <c:v>43689.534826388888</c:v>
                </c:pt>
                <c:pt idx="155">
                  <c:v>43689.538298611114</c:v>
                </c:pt>
                <c:pt idx="156">
                  <c:v>43689.541805555556</c:v>
                </c:pt>
                <c:pt idx="157">
                  <c:v>43689.545243055552</c:v>
                </c:pt>
                <c:pt idx="158">
                  <c:v>43689.548715277779</c:v>
                </c:pt>
                <c:pt idx="159">
                  <c:v>43689.552187499998</c:v>
                </c:pt>
                <c:pt idx="160">
                  <c:v>43689.555648148147</c:v>
                </c:pt>
                <c:pt idx="161">
                  <c:v>43689.559131944443</c:v>
                </c:pt>
                <c:pt idx="162">
                  <c:v>43689.562615740739</c:v>
                </c:pt>
                <c:pt idx="163">
                  <c:v>43689.566076388888</c:v>
                </c:pt>
                <c:pt idx="164">
                  <c:v>43689.569548611114</c:v>
                </c:pt>
                <c:pt idx="165">
                  <c:v>43689.573020833333</c:v>
                </c:pt>
                <c:pt idx="166">
                  <c:v>43689.576493055552</c:v>
                </c:pt>
                <c:pt idx="167">
                  <c:v>43689.579976851855</c:v>
                </c:pt>
                <c:pt idx="168">
                  <c:v>43689.583483796298</c:v>
                </c:pt>
                <c:pt idx="169">
                  <c:v>43689.586909722224</c:v>
                </c:pt>
                <c:pt idx="170">
                  <c:v>43689.590370370373</c:v>
                </c:pt>
                <c:pt idx="171">
                  <c:v>43689.593854166669</c:v>
                </c:pt>
                <c:pt idx="172">
                  <c:v>43689.597314814811</c:v>
                </c:pt>
                <c:pt idx="173">
                  <c:v>43689.600787037038</c:v>
                </c:pt>
                <c:pt idx="174">
                  <c:v>43689.60428240741</c:v>
                </c:pt>
                <c:pt idx="175">
                  <c:v>43689.607743055552</c:v>
                </c:pt>
                <c:pt idx="176">
                  <c:v>43689.611203703702</c:v>
                </c:pt>
                <c:pt idx="177">
                  <c:v>43689.613020833334</c:v>
                </c:pt>
                <c:pt idx="178">
                  <c:v>43689.614687499998</c:v>
                </c:pt>
                <c:pt idx="179">
                  <c:v>43689.618159722224</c:v>
                </c:pt>
                <c:pt idx="180">
                  <c:v>43689.62164351852</c:v>
                </c:pt>
                <c:pt idx="181">
                  <c:v>43689.625150462962</c:v>
                </c:pt>
                <c:pt idx="182">
                  <c:v>43689.628611111111</c:v>
                </c:pt>
                <c:pt idx="183">
                  <c:v>43689.63208333333</c:v>
                </c:pt>
                <c:pt idx="184">
                  <c:v>43689.63554398148</c:v>
                </c:pt>
                <c:pt idx="185">
                  <c:v>43689.639027777775</c:v>
                </c:pt>
                <c:pt idx="186">
                  <c:v>43689.642500000002</c:v>
                </c:pt>
                <c:pt idx="187">
                  <c:v>43689.645983796298</c:v>
                </c:pt>
                <c:pt idx="188">
                  <c:v>43689.649456018517</c:v>
                </c:pt>
                <c:pt idx="189">
                  <c:v>43689.652916666666</c:v>
                </c:pt>
                <c:pt idx="190">
                  <c:v>43689.656400462962</c:v>
                </c:pt>
                <c:pt idx="191">
                  <c:v>43689.659872685188</c:v>
                </c:pt>
                <c:pt idx="192">
                  <c:v>43689.66333333333</c:v>
                </c:pt>
                <c:pt idx="193">
                  <c:v>43689.666851851849</c:v>
                </c:pt>
                <c:pt idx="194">
                  <c:v>43689.670277777775</c:v>
                </c:pt>
                <c:pt idx="195">
                  <c:v>43689.673738425925</c:v>
                </c:pt>
                <c:pt idx="196">
                  <c:v>43689.676249999997</c:v>
                </c:pt>
                <c:pt idx="197">
                  <c:v>43689.677210648151</c:v>
                </c:pt>
                <c:pt idx="198">
                  <c:v>43689.67869212963</c:v>
                </c:pt>
                <c:pt idx="199">
                  <c:v>43689.680706018517</c:v>
                </c:pt>
                <c:pt idx="200">
                  <c:v>43689.684166666666</c:v>
                </c:pt>
                <c:pt idx="201">
                  <c:v>43689.687662037039</c:v>
                </c:pt>
                <c:pt idx="202">
                  <c:v>43689.691122685188</c:v>
                </c:pt>
                <c:pt idx="203">
                  <c:v>43689.69458333333</c:v>
                </c:pt>
                <c:pt idx="204">
                  <c:v>43689.698055555556</c:v>
                </c:pt>
                <c:pt idx="205">
                  <c:v>43689.701527777775</c:v>
                </c:pt>
                <c:pt idx="206">
                  <c:v>43689.705000000002</c:v>
                </c:pt>
                <c:pt idx="207">
                  <c:v>43689.708518518521</c:v>
                </c:pt>
                <c:pt idx="208">
                  <c:v>43689.711956018517</c:v>
                </c:pt>
                <c:pt idx="209">
                  <c:v>43689.715405092589</c:v>
                </c:pt>
                <c:pt idx="210">
                  <c:v>43689.718888888892</c:v>
                </c:pt>
                <c:pt idx="211">
                  <c:v>43689.722361111111</c:v>
                </c:pt>
                <c:pt idx="212">
                  <c:v>43689.725844907407</c:v>
                </c:pt>
                <c:pt idx="213">
                  <c:v>43689.729305555556</c:v>
                </c:pt>
                <c:pt idx="214">
                  <c:v>43689.732777777775</c:v>
                </c:pt>
                <c:pt idx="215">
                  <c:v>43689.736238425925</c:v>
                </c:pt>
                <c:pt idx="216">
                  <c:v>43689.739722222221</c:v>
                </c:pt>
                <c:pt idx="217">
                  <c:v>43689.743206018517</c:v>
                </c:pt>
                <c:pt idx="218">
                  <c:v>43689.746678240743</c:v>
                </c:pt>
                <c:pt idx="219">
                  <c:v>43689.750173611108</c:v>
                </c:pt>
                <c:pt idx="220">
                  <c:v>43689.753611111111</c:v>
                </c:pt>
                <c:pt idx="221">
                  <c:v>43689.75708333333</c:v>
                </c:pt>
                <c:pt idx="222">
                  <c:v>43689.760555555556</c:v>
                </c:pt>
                <c:pt idx="223">
                  <c:v>43689.764039351852</c:v>
                </c:pt>
                <c:pt idx="224">
                  <c:v>43689.767500000002</c:v>
                </c:pt>
                <c:pt idx="225">
                  <c:v>43689.770972222221</c:v>
                </c:pt>
                <c:pt idx="226">
                  <c:v>43689.774444444447</c:v>
                </c:pt>
                <c:pt idx="227">
                  <c:v>43689.777916666666</c:v>
                </c:pt>
                <c:pt idx="228">
                  <c:v>43689.781388888892</c:v>
                </c:pt>
                <c:pt idx="229">
                  <c:v>43689.784849537034</c:v>
                </c:pt>
                <c:pt idx="230">
                  <c:v>43689.788344907407</c:v>
                </c:pt>
                <c:pt idx="231">
                  <c:v>43689.791886574072</c:v>
                </c:pt>
                <c:pt idx="232">
                  <c:v>43689.795289351852</c:v>
                </c:pt>
                <c:pt idx="233">
                  <c:v>43689.798738425925</c:v>
                </c:pt>
                <c:pt idx="234">
                  <c:v>43689.802233796298</c:v>
                </c:pt>
                <c:pt idx="235">
                  <c:v>43689.805706018517</c:v>
                </c:pt>
                <c:pt idx="236">
                  <c:v>43689.809166666666</c:v>
                </c:pt>
                <c:pt idx="237">
                  <c:v>43689.812662037039</c:v>
                </c:pt>
                <c:pt idx="238">
                  <c:v>43689.816122685188</c:v>
                </c:pt>
                <c:pt idx="239">
                  <c:v>43689.81958333333</c:v>
                </c:pt>
                <c:pt idx="240">
                  <c:v>43689.823055555556</c:v>
                </c:pt>
                <c:pt idx="241">
                  <c:v>43689.826539351852</c:v>
                </c:pt>
                <c:pt idx="242">
                  <c:v>43689.830011574071</c:v>
                </c:pt>
                <c:pt idx="243">
                  <c:v>43689.833518518521</c:v>
                </c:pt>
                <c:pt idx="244">
                  <c:v>43689.836944444447</c:v>
                </c:pt>
                <c:pt idx="245">
                  <c:v>43689.840416666666</c:v>
                </c:pt>
                <c:pt idx="246">
                  <c:v>43689.843912037039</c:v>
                </c:pt>
                <c:pt idx="247">
                  <c:v>43689.847361111111</c:v>
                </c:pt>
                <c:pt idx="248">
                  <c:v>43689.850844907407</c:v>
                </c:pt>
                <c:pt idx="249">
                  <c:v>43689.854305555556</c:v>
                </c:pt>
                <c:pt idx="250">
                  <c:v>43689.857789351852</c:v>
                </c:pt>
                <c:pt idx="251">
                  <c:v>43689.861261574071</c:v>
                </c:pt>
                <c:pt idx="252">
                  <c:v>43689.864722222221</c:v>
                </c:pt>
                <c:pt idx="253">
                  <c:v>43689.868194444447</c:v>
                </c:pt>
                <c:pt idx="254">
                  <c:v>43689.871666666666</c:v>
                </c:pt>
                <c:pt idx="255">
                  <c:v>43689.875185185185</c:v>
                </c:pt>
                <c:pt idx="256">
                  <c:v>43689.878634259258</c:v>
                </c:pt>
                <c:pt idx="257">
                  <c:v>43689.882071759261</c:v>
                </c:pt>
                <c:pt idx="258">
                  <c:v>43689.885555555556</c:v>
                </c:pt>
                <c:pt idx="259">
                  <c:v>43689.889027777775</c:v>
                </c:pt>
                <c:pt idx="260">
                  <c:v>43689.892500000002</c:v>
                </c:pt>
                <c:pt idx="261">
                  <c:v>43689.896006944444</c:v>
                </c:pt>
                <c:pt idx="262">
                  <c:v>43689.899444444447</c:v>
                </c:pt>
                <c:pt idx="263">
                  <c:v>43689.902928240743</c:v>
                </c:pt>
                <c:pt idx="264">
                  <c:v>43689.906388888892</c:v>
                </c:pt>
                <c:pt idx="265">
                  <c:v>43689.909872685188</c:v>
                </c:pt>
                <c:pt idx="266">
                  <c:v>43689.913344907407</c:v>
                </c:pt>
                <c:pt idx="267">
                  <c:v>43689.916863425926</c:v>
                </c:pt>
                <c:pt idx="268">
                  <c:v>43689.920289351852</c:v>
                </c:pt>
                <c:pt idx="269">
                  <c:v>43689.923761574071</c:v>
                </c:pt>
                <c:pt idx="270">
                  <c:v>43689.927233796298</c:v>
                </c:pt>
                <c:pt idx="271">
                  <c:v>43689.930717592593</c:v>
                </c:pt>
                <c:pt idx="272">
                  <c:v>43689.934224537035</c:v>
                </c:pt>
                <c:pt idx="273">
                  <c:v>43689.937662037039</c:v>
                </c:pt>
                <c:pt idx="274">
                  <c:v>43689.941134259258</c:v>
                </c:pt>
                <c:pt idx="275">
                  <c:v>43689.944618055553</c:v>
                </c:pt>
                <c:pt idx="276">
                  <c:v>43689.948078703703</c:v>
                </c:pt>
                <c:pt idx="277">
                  <c:v>43689.951550925929</c:v>
                </c:pt>
                <c:pt idx="278">
                  <c:v>43689.955034722225</c:v>
                </c:pt>
                <c:pt idx="279">
                  <c:v>43689.958518518521</c:v>
                </c:pt>
                <c:pt idx="280">
                  <c:v>43689.961956018517</c:v>
                </c:pt>
                <c:pt idx="281">
                  <c:v>43689.965439814812</c:v>
                </c:pt>
                <c:pt idx="282">
                  <c:v>43689.968888888892</c:v>
                </c:pt>
                <c:pt idx="283">
                  <c:v>43689.972372685188</c:v>
                </c:pt>
                <c:pt idx="284">
                  <c:v>43689.97583333333</c:v>
                </c:pt>
                <c:pt idx="285">
                  <c:v>43689.979317129626</c:v>
                </c:pt>
                <c:pt idx="286">
                  <c:v>43689.982789351852</c:v>
                </c:pt>
                <c:pt idx="287">
                  <c:v>43689.986250000002</c:v>
                </c:pt>
                <c:pt idx="288">
                  <c:v>43689.989733796298</c:v>
                </c:pt>
                <c:pt idx="289">
                  <c:v>43689.993206018517</c:v>
                </c:pt>
                <c:pt idx="290">
                  <c:v>43689.996678240743</c:v>
                </c:pt>
                <c:pt idx="291">
                  <c:v>43690.000219907408</c:v>
                </c:pt>
                <c:pt idx="292">
                  <c:v>43690.003622685188</c:v>
                </c:pt>
                <c:pt idx="293">
                  <c:v>43690.00708333333</c:v>
                </c:pt>
                <c:pt idx="294">
                  <c:v>43690.010555555556</c:v>
                </c:pt>
                <c:pt idx="295">
                  <c:v>43690.014027777775</c:v>
                </c:pt>
                <c:pt idx="296">
                  <c:v>43690.017500000002</c:v>
                </c:pt>
                <c:pt idx="297">
                  <c:v>43690.020983796298</c:v>
                </c:pt>
                <c:pt idx="298">
                  <c:v>43690.024444444447</c:v>
                </c:pt>
                <c:pt idx="299">
                  <c:v>43690.027939814812</c:v>
                </c:pt>
                <c:pt idx="300">
                  <c:v>43690.031400462962</c:v>
                </c:pt>
                <c:pt idx="301">
                  <c:v>43690.034872685188</c:v>
                </c:pt>
                <c:pt idx="302">
                  <c:v>43690.038344907407</c:v>
                </c:pt>
                <c:pt idx="303">
                  <c:v>43690.041863425926</c:v>
                </c:pt>
                <c:pt idx="304">
                  <c:v>43690.045300925929</c:v>
                </c:pt>
                <c:pt idx="305">
                  <c:v>43690.048750000002</c:v>
                </c:pt>
                <c:pt idx="306">
                  <c:v>43690.052222222221</c:v>
                </c:pt>
                <c:pt idx="307">
                  <c:v>43690.055706018517</c:v>
                </c:pt>
                <c:pt idx="308">
                  <c:v>43690.059178240743</c:v>
                </c:pt>
                <c:pt idx="309">
                  <c:v>43690.062638888892</c:v>
                </c:pt>
                <c:pt idx="310">
                  <c:v>43690.066122685188</c:v>
                </c:pt>
                <c:pt idx="311">
                  <c:v>43690.06958333333</c:v>
                </c:pt>
                <c:pt idx="312">
                  <c:v>43690.073055555556</c:v>
                </c:pt>
                <c:pt idx="313">
                  <c:v>43690.076516203706</c:v>
                </c:pt>
                <c:pt idx="314">
                  <c:v>43690.080000000002</c:v>
                </c:pt>
                <c:pt idx="315">
                  <c:v>43690.08353009259</c:v>
                </c:pt>
                <c:pt idx="316">
                  <c:v>43690.086956018517</c:v>
                </c:pt>
                <c:pt idx="317">
                  <c:v>43690.090405092589</c:v>
                </c:pt>
                <c:pt idx="318">
                  <c:v>43690.093888888892</c:v>
                </c:pt>
                <c:pt idx="319">
                  <c:v>43690.097361111111</c:v>
                </c:pt>
                <c:pt idx="320">
                  <c:v>43690.100821759261</c:v>
                </c:pt>
                <c:pt idx="321">
                  <c:v>43690.104305555556</c:v>
                </c:pt>
                <c:pt idx="322">
                  <c:v>43690.107789351852</c:v>
                </c:pt>
                <c:pt idx="323">
                  <c:v>43690.111238425925</c:v>
                </c:pt>
                <c:pt idx="324">
                  <c:v>43690.114722222221</c:v>
                </c:pt>
                <c:pt idx="325">
                  <c:v>43690.118206018517</c:v>
                </c:pt>
                <c:pt idx="326">
                  <c:v>43690.121689814812</c:v>
                </c:pt>
                <c:pt idx="327">
                  <c:v>43690.1252662037</c:v>
                </c:pt>
                <c:pt idx="328">
                  <c:v>43690.128611111111</c:v>
                </c:pt>
                <c:pt idx="329">
                  <c:v>43690.132071759261</c:v>
                </c:pt>
                <c:pt idx="330">
                  <c:v>43690.135555555556</c:v>
                </c:pt>
                <c:pt idx="331">
                  <c:v>43690.139027777775</c:v>
                </c:pt>
                <c:pt idx="332">
                  <c:v>43690.142500000002</c:v>
                </c:pt>
                <c:pt idx="333">
                  <c:v>43690.145972222221</c:v>
                </c:pt>
                <c:pt idx="334">
                  <c:v>43690.149444444447</c:v>
                </c:pt>
                <c:pt idx="335">
                  <c:v>43690.152916666666</c:v>
                </c:pt>
                <c:pt idx="336">
                  <c:v>43690.156388888892</c:v>
                </c:pt>
                <c:pt idx="337">
                  <c:v>43690.159884259258</c:v>
                </c:pt>
                <c:pt idx="338">
                  <c:v>43690.163391203707</c:v>
                </c:pt>
                <c:pt idx="339">
                  <c:v>43690.166863425926</c:v>
                </c:pt>
                <c:pt idx="340">
                  <c:v>43690.170266203706</c:v>
                </c:pt>
                <c:pt idx="341">
                  <c:v>43690.173738425925</c:v>
                </c:pt>
                <c:pt idx="342">
                  <c:v>43690.177210648151</c:v>
                </c:pt>
                <c:pt idx="343">
                  <c:v>43690.180694444447</c:v>
                </c:pt>
                <c:pt idx="344">
                  <c:v>43690.184166666666</c:v>
                </c:pt>
                <c:pt idx="345">
                  <c:v>43690.187638888892</c:v>
                </c:pt>
                <c:pt idx="346">
                  <c:v>43690.191122685188</c:v>
                </c:pt>
                <c:pt idx="347">
                  <c:v>43690.194571759261</c:v>
                </c:pt>
                <c:pt idx="348">
                  <c:v>43690.19804398148</c:v>
                </c:pt>
                <c:pt idx="349">
                  <c:v>43690.201539351852</c:v>
                </c:pt>
                <c:pt idx="350">
                  <c:v>43690.205000000002</c:v>
                </c:pt>
                <c:pt idx="351">
                  <c:v>43690.20853009259</c:v>
                </c:pt>
                <c:pt idx="352">
                  <c:v>43690.211944444447</c:v>
                </c:pt>
                <c:pt idx="353">
                  <c:v>43690.215416666666</c:v>
                </c:pt>
                <c:pt idx="354">
                  <c:v>43690.218877314815</c:v>
                </c:pt>
                <c:pt idx="355">
                  <c:v>43690.22247685185</c:v>
                </c:pt>
                <c:pt idx="356">
                  <c:v>43690.225844907407</c:v>
                </c:pt>
                <c:pt idx="357">
                  <c:v>43690.229317129626</c:v>
                </c:pt>
                <c:pt idx="358">
                  <c:v>43690.232777777775</c:v>
                </c:pt>
                <c:pt idx="359">
                  <c:v>43690.236238425925</c:v>
                </c:pt>
                <c:pt idx="360">
                  <c:v>43690.239722222221</c:v>
                </c:pt>
                <c:pt idx="361">
                  <c:v>43690.243194444447</c:v>
                </c:pt>
                <c:pt idx="362">
                  <c:v>43690.246666666666</c:v>
                </c:pt>
                <c:pt idx="363">
                  <c:v>43690.250196759262</c:v>
                </c:pt>
                <c:pt idx="364">
                  <c:v>43690.253622685188</c:v>
                </c:pt>
                <c:pt idx="365">
                  <c:v>43690.257071759261</c:v>
                </c:pt>
                <c:pt idx="366">
                  <c:v>43690.260520833333</c:v>
                </c:pt>
                <c:pt idx="367">
                  <c:v>43690.264004629629</c:v>
                </c:pt>
                <c:pt idx="368">
                  <c:v>43690.267465277779</c:v>
                </c:pt>
                <c:pt idx="369">
                  <c:v>43690.270949074074</c:v>
                </c:pt>
                <c:pt idx="370">
                  <c:v>43690.274409722224</c:v>
                </c:pt>
                <c:pt idx="371">
                  <c:v>43690.277881944443</c:v>
                </c:pt>
                <c:pt idx="372">
                  <c:v>43690.281365740739</c:v>
                </c:pt>
                <c:pt idx="373">
                  <c:v>43690.284837962965</c:v>
                </c:pt>
                <c:pt idx="374">
                  <c:v>43690.288310185184</c:v>
                </c:pt>
                <c:pt idx="375">
                  <c:v>43690.291817129626</c:v>
                </c:pt>
                <c:pt idx="376">
                  <c:v>43690.295266203706</c:v>
                </c:pt>
                <c:pt idx="377">
                  <c:v>43690.298715277779</c:v>
                </c:pt>
                <c:pt idx="378">
                  <c:v>43690.302187499998</c:v>
                </c:pt>
                <c:pt idx="379">
                  <c:v>43690.305659722224</c:v>
                </c:pt>
                <c:pt idx="380">
                  <c:v>43690.30914351852</c:v>
                </c:pt>
                <c:pt idx="381">
                  <c:v>43690.312615740739</c:v>
                </c:pt>
                <c:pt idx="382">
                  <c:v>43690.316099537034</c:v>
                </c:pt>
                <c:pt idx="383">
                  <c:v>43690.319548611114</c:v>
                </c:pt>
                <c:pt idx="384">
                  <c:v>43690.323020833333</c:v>
                </c:pt>
                <c:pt idx="385">
                  <c:v>43690.326504629629</c:v>
                </c:pt>
                <c:pt idx="386">
                  <c:v>43690.329976851855</c:v>
                </c:pt>
                <c:pt idx="387">
                  <c:v>43690.333495370367</c:v>
                </c:pt>
                <c:pt idx="388">
                  <c:v>43690.336909722224</c:v>
                </c:pt>
                <c:pt idx="389">
                  <c:v>43690.340381944443</c:v>
                </c:pt>
                <c:pt idx="390">
                  <c:v>43690.343865740739</c:v>
                </c:pt>
                <c:pt idx="391">
                  <c:v>43690.347337962965</c:v>
                </c:pt>
                <c:pt idx="392">
                  <c:v>43690.350798611114</c:v>
                </c:pt>
                <c:pt idx="393">
                  <c:v>43690.35428240741</c:v>
                </c:pt>
                <c:pt idx="394">
                  <c:v>43690.357743055552</c:v>
                </c:pt>
                <c:pt idx="395">
                  <c:v>43690.361215277779</c:v>
                </c:pt>
                <c:pt idx="396">
                  <c:v>43690.364687499998</c:v>
                </c:pt>
                <c:pt idx="397">
                  <c:v>43690.368159722224</c:v>
                </c:pt>
                <c:pt idx="398">
                  <c:v>43690.371655092589</c:v>
                </c:pt>
                <c:pt idx="399">
                  <c:v>43690.375162037039</c:v>
                </c:pt>
                <c:pt idx="400">
                  <c:v>43690.378576388888</c:v>
                </c:pt>
                <c:pt idx="401">
                  <c:v>43690.382048611114</c:v>
                </c:pt>
                <c:pt idx="402">
                  <c:v>43690.385520833333</c:v>
                </c:pt>
                <c:pt idx="403">
                  <c:v>43690.389004629629</c:v>
                </c:pt>
                <c:pt idx="404">
                  <c:v>43690.392476851855</c:v>
                </c:pt>
                <c:pt idx="405">
                  <c:v>43690.395949074074</c:v>
                </c:pt>
                <c:pt idx="406">
                  <c:v>43690.399409722224</c:v>
                </c:pt>
                <c:pt idx="407">
                  <c:v>43690.40289351852</c:v>
                </c:pt>
                <c:pt idx="408">
                  <c:v>43690.406354166669</c:v>
                </c:pt>
                <c:pt idx="409">
                  <c:v>43690.409837962965</c:v>
                </c:pt>
                <c:pt idx="410">
                  <c:v>43690.413310185184</c:v>
                </c:pt>
                <c:pt idx="411">
                  <c:v>43690.416828703703</c:v>
                </c:pt>
                <c:pt idx="412">
                  <c:v>43690.420243055552</c:v>
                </c:pt>
                <c:pt idx="413">
                  <c:v>43690.423726851855</c:v>
                </c:pt>
                <c:pt idx="414">
                  <c:v>43690.427199074074</c:v>
                </c:pt>
                <c:pt idx="415">
                  <c:v>43690.43068287037</c:v>
                </c:pt>
                <c:pt idx="416">
                  <c:v>43690.43414351852</c:v>
                </c:pt>
                <c:pt idx="417">
                  <c:v>43690.437604166669</c:v>
                </c:pt>
                <c:pt idx="418">
                  <c:v>43690.441087962965</c:v>
                </c:pt>
                <c:pt idx="419">
                  <c:v>43690.444548611114</c:v>
                </c:pt>
                <c:pt idx="420">
                  <c:v>43690.448020833333</c:v>
                </c:pt>
                <c:pt idx="421">
                  <c:v>43690.451574074075</c:v>
                </c:pt>
                <c:pt idx="422">
                  <c:v>43690.454965277779</c:v>
                </c:pt>
                <c:pt idx="423">
                  <c:v>43690.458495370367</c:v>
                </c:pt>
                <c:pt idx="424">
                  <c:v>43690.461898148147</c:v>
                </c:pt>
                <c:pt idx="425">
                  <c:v>43690.465381944443</c:v>
                </c:pt>
                <c:pt idx="426">
                  <c:v>43690.468958333331</c:v>
                </c:pt>
                <c:pt idx="427">
                  <c:v>43690.472326388888</c:v>
                </c:pt>
                <c:pt idx="428">
                  <c:v>43690.475787037038</c:v>
                </c:pt>
                <c:pt idx="429">
                  <c:v>43690.479363425926</c:v>
                </c:pt>
                <c:pt idx="430">
                  <c:v>43690.482731481483</c:v>
                </c:pt>
                <c:pt idx="431">
                  <c:v>43690.486215277779</c:v>
                </c:pt>
                <c:pt idx="432">
                  <c:v>43690.489687499998</c:v>
                </c:pt>
                <c:pt idx="433">
                  <c:v>43690.493159722224</c:v>
                </c:pt>
                <c:pt idx="434">
                  <c:v>43690.496678240743</c:v>
                </c:pt>
                <c:pt idx="435">
                  <c:v>43690.500196759262</c:v>
                </c:pt>
                <c:pt idx="436">
                  <c:v>43690.503611111111</c:v>
                </c:pt>
                <c:pt idx="437">
                  <c:v>43690.50708333333</c:v>
                </c:pt>
                <c:pt idx="438">
                  <c:v>43690.510567129626</c:v>
                </c:pt>
                <c:pt idx="439">
                  <c:v>43690.514027777775</c:v>
                </c:pt>
                <c:pt idx="440">
                  <c:v>43690.517465277779</c:v>
                </c:pt>
                <c:pt idx="441">
                  <c:v>43690.520949074074</c:v>
                </c:pt>
                <c:pt idx="442">
                  <c:v>43690.524409722224</c:v>
                </c:pt>
                <c:pt idx="443">
                  <c:v>43690.52789351852</c:v>
                </c:pt>
                <c:pt idx="444">
                  <c:v>43690.531365740739</c:v>
                </c:pt>
                <c:pt idx="445">
                  <c:v>43690.534837962965</c:v>
                </c:pt>
                <c:pt idx="446">
                  <c:v>43690.538310185184</c:v>
                </c:pt>
                <c:pt idx="447">
                  <c:v>43690.541828703703</c:v>
                </c:pt>
                <c:pt idx="448">
                  <c:v>43690.545254629629</c:v>
                </c:pt>
                <c:pt idx="449">
                  <c:v>43690.548738425925</c:v>
                </c:pt>
                <c:pt idx="450">
                  <c:v>43690.552187499998</c:v>
                </c:pt>
                <c:pt idx="451">
                  <c:v>43690.555659722224</c:v>
                </c:pt>
                <c:pt idx="452">
                  <c:v>43690.559131944443</c:v>
                </c:pt>
                <c:pt idx="453">
                  <c:v>43690.562627314815</c:v>
                </c:pt>
                <c:pt idx="454">
                  <c:v>43690.566099537034</c:v>
                </c:pt>
                <c:pt idx="455">
                  <c:v>43690.569548611114</c:v>
                </c:pt>
                <c:pt idx="456">
                  <c:v>43690.57303240741</c:v>
                </c:pt>
                <c:pt idx="457">
                  <c:v>43690.576504629629</c:v>
                </c:pt>
                <c:pt idx="458">
                  <c:v>43690.580011574071</c:v>
                </c:pt>
                <c:pt idx="459">
                  <c:v>43690.583518518521</c:v>
                </c:pt>
                <c:pt idx="460">
                  <c:v>43690.586944444447</c:v>
                </c:pt>
                <c:pt idx="461">
                  <c:v>43690.590428240743</c:v>
                </c:pt>
                <c:pt idx="462">
                  <c:v>43690.593900462962</c:v>
                </c:pt>
                <c:pt idx="463">
                  <c:v>43690.597361111111</c:v>
                </c:pt>
                <c:pt idx="464">
                  <c:v>43690.60083333333</c:v>
                </c:pt>
                <c:pt idx="465">
                  <c:v>43690.604351851849</c:v>
                </c:pt>
                <c:pt idx="466">
                  <c:v>43690.607777777775</c:v>
                </c:pt>
                <c:pt idx="467">
                  <c:v>43690.608275462961</c:v>
                </c:pt>
                <c:pt idx="468">
                  <c:v>43690.611250000002</c:v>
                </c:pt>
                <c:pt idx="469">
                  <c:v>43690.614733796298</c:v>
                </c:pt>
                <c:pt idx="470">
                  <c:v>43690.618206018517</c:v>
                </c:pt>
                <c:pt idx="471">
                  <c:v>43690.621678240743</c:v>
                </c:pt>
                <c:pt idx="472">
                  <c:v>43690.625208333331</c:v>
                </c:pt>
                <c:pt idx="473">
                  <c:v>43690.628599537034</c:v>
                </c:pt>
                <c:pt idx="474">
                  <c:v>43690.63208333333</c:v>
                </c:pt>
                <c:pt idx="475">
                  <c:v>43690.635555555556</c:v>
                </c:pt>
                <c:pt idx="476">
                  <c:v>43690.639050925929</c:v>
                </c:pt>
                <c:pt idx="477">
                  <c:v>43690.642511574071</c:v>
                </c:pt>
                <c:pt idx="478">
                  <c:v>43690.645995370367</c:v>
                </c:pt>
                <c:pt idx="479">
                  <c:v>43690.649467592593</c:v>
                </c:pt>
                <c:pt idx="480">
                  <c:v>43690.652939814812</c:v>
                </c:pt>
                <c:pt idx="481">
                  <c:v>43690.656400462962</c:v>
                </c:pt>
                <c:pt idx="482">
                  <c:v>43690.659872685188</c:v>
                </c:pt>
                <c:pt idx="483">
                  <c:v>43690.663344907407</c:v>
                </c:pt>
                <c:pt idx="484">
                  <c:v>43690.666875000003</c:v>
                </c:pt>
                <c:pt idx="485">
                  <c:v>43690.670312499999</c:v>
                </c:pt>
                <c:pt idx="486">
                  <c:v>43690.673750000002</c:v>
                </c:pt>
                <c:pt idx="487">
                  <c:v>43690.677222222221</c:v>
                </c:pt>
                <c:pt idx="488">
                  <c:v>43690.680717592593</c:v>
                </c:pt>
                <c:pt idx="489">
                  <c:v>43690.684201388889</c:v>
                </c:pt>
                <c:pt idx="490">
                  <c:v>43690.687673611108</c:v>
                </c:pt>
                <c:pt idx="491">
                  <c:v>43690.691145833334</c:v>
                </c:pt>
                <c:pt idx="492">
                  <c:v>43690.694606481484</c:v>
                </c:pt>
                <c:pt idx="493">
                  <c:v>43690.69809027778</c:v>
                </c:pt>
                <c:pt idx="494">
                  <c:v>43690.701550925929</c:v>
                </c:pt>
                <c:pt idx="495">
                  <c:v>43690.705046296294</c:v>
                </c:pt>
                <c:pt idx="496">
                  <c:v>43690.708541666667</c:v>
                </c:pt>
                <c:pt idx="497">
                  <c:v>43690.711967592593</c:v>
                </c:pt>
                <c:pt idx="498">
                  <c:v>43690.715439814812</c:v>
                </c:pt>
                <c:pt idx="499">
                  <c:v>43690.718900462962</c:v>
                </c:pt>
                <c:pt idx="500">
                  <c:v>43690.722384259258</c:v>
                </c:pt>
                <c:pt idx="501">
                  <c:v>43690.725856481484</c:v>
                </c:pt>
                <c:pt idx="502">
                  <c:v>43690.729328703703</c:v>
                </c:pt>
                <c:pt idx="503">
                  <c:v>43690.732800925929</c:v>
                </c:pt>
                <c:pt idx="504">
                  <c:v>43690.736261574071</c:v>
                </c:pt>
                <c:pt idx="505">
                  <c:v>43690.739733796298</c:v>
                </c:pt>
                <c:pt idx="506">
                  <c:v>43690.743206018517</c:v>
                </c:pt>
                <c:pt idx="507">
                  <c:v>43690.746689814812</c:v>
                </c:pt>
                <c:pt idx="508">
                  <c:v>43690.750185185185</c:v>
                </c:pt>
                <c:pt idx="509">
                  <c:v>43690.753622685188</c:v>
                </c:pt>
                <c:pt idx="510">
                  <c:v>43690.757094907407</c:v>
                </c:pt>
                <c:pt idx="511">
                  <c:v>43690.760567129626</c:v>
                </c:pt>
                <c:pt idx="512">
                  <c:v>43690.764050925929</c:v>
                </c:pt>
                <c:pt idx="513">
                  <c:v>43690.767511574071</c:v>
                </c:pt>
                <c:pt idx="514">
                  <c:v>43690.770995370367</c:v>
                </c:pt>
                <c:pt idx="515">
                  <c:v>43690.77447916667</c:v>
                </c:pt>
                <c:pt idx="516">
                  <c:v>43690.777939814812</c:v>
                </c:pt>
                <c:pt idx="517">
                  <c:v>43690.781412037039</c:v>
                </c:pt>
                <c:pt idx="518">
                  <c:v>43690.784872685188</c:v>
                </c:pt>
                <c:pt idx="519">
                  <c:v>43690.788344907407</c:v>
                </c:pt>
                <c:pt idx="520">
                  <c:v>43690.791886574072</c:v>
                </c:pt>
                <c:pt idx="521">
                  <c:v>43690.795300925929</c:v>
                </c:pt>
                <c:pt idx="522">
                  <c:v>43690.798773148148</c:v>
                </c:pt>
                <c:pt idx="523">
                  <c:v>43690.802245370367</c:v>
                </c:pt>
                <c:pt idx="524">
                  <c:v>43690.805717592593</c:v>
                </c:pt>
                <c:pt idx="525">
                  <c:v>43690.809178240743</c:v>
                </c:pt>
                <c:pt idx="526">
                  <c:v>43690.812662037039</c:v>
                </c:pt>
                <c:pt idx="527">
                  <c:v>43690.816122685188</c:v>
                </c:pt>
                <c:pt idx="528">
                  <c:v>43690.819594907407</c:v>
                </c:pt>
                <c:pt idx="529">
                  <c:v>43690.823067129626</c:v>
                </c:pt>
                <c:pt idx="530">
                  <c:v>43690.826539351852</c:v>
                </c:pt>
                <c:pt idx="531">
                  <c:v>43690.830034722225</c:v>
                </c:pt>
                <c:pt idx="532">
                  <c:v>43690.833553240744</c:v>
                </c:pt>
                <c:pt idx="533">
                  <c:v>43690.83697916667</c:v>
                </c:pt>
                <c:pt idx="534">
                  <c:v>43690.840428240743</c:v>
                </c:pt>
                <c:pt idx="535">
                  <c:v>43690.843912037039</c:v>
                </c:pt>
                <c:pt idx="536">
                  <c:v>43690.847372685188</c:v>
                </c:pt>
                <c:pt idx="537">
                  <c:v>43690.850856481484</c:v>
                </c:pt>
                <c:pt idx="538">
                  <c:v>43690.854328703703</c:v>
                </c:pt>
                <c:pt idx="539">
                  <c:v>43690.857789351852</c:v>
                </c:pt>
                <c:pt idx="540">
                  <c:v>43690.861261574071</c:v>
                </c:pt>
                <c:pt idx="541">
                  <c:v>43690.864733796298</c:v>
                </c:pt>
                <c:pt idx="542">
                  <c:v>43690.868206018517</c:v>
                </c:pt>
                <c:pt idx="543">
                  <c:v>43690.871689814812</c:v>
                </c:pt>
                <c:pt idx="544">
                  <c:v>43690.875208333331</c:v>
                </c:pt>
                <c:pt idx="545">
                  <c:v>43690.878645833334</c:v>
                </c:pt>
                <c:pt idx="546">
                  <c:v>43690.88208333333</c:v>
                </c:pt>
                <c:pt idx="547">
                  <c:v>43690.885567129626</c:v>
                </c:pt>
                <c:pt idx="548">
                  <c:v>43690.889050925929</c:v>
                </c:pt>
                <c:pt idx="549">
                  <c:v>43690.892511574071</c:v>
                </c:pt>
                <c:pt idx="550">
                  <c:v>43690.895983796298</c:v>
                </c:pt>
                <c:pt idx="551">
                  <c:v>43690.899456018517</c:v>
                </c:pt>
                <c:pt idx="552">
                  <c:v>43690.902939814812</c:v>
                </c:pt>
                <c:pt idx="553">
                  <c:v>43690.906412037039</c:v>
                </c:pt>
                <c:pt idx="554">
                  <c:v>43690.909872685188</c:v>
                </c:pt>
                <c:pt idx="555">
                  <c:v>43690.913344907407</c:v>
                </c:pt>
                <c:pt idx="556">
                  <c:v>43690.916886574072</c:v>
                </c:pt>
                <c:pt idx="557">
                  <c:v>43690.920324074075</c:v>
                </c:pt>
                <c:pt idx="558">
                  <c:v>43690.923761574071</c:v>
                </c:pt>
                <c:pt idx="559">
                  <c:v>43690.927233796298</c:v>
                </c:pt>
                <c:pt idx="560">
                  <c:v>43690.930706018517</c:v>
                </c:pt>
                <c:pt idx="561">
                  <c:v>43690.934189814812</c:v>
                </c:pt>
                <c:pt idx="562">
                  <c:v>43690.937662037039</c:v>
                </c:pt>
                <c:pt idx="563">
                  <c:v>43690.941122685188</c:v>
                </c:pt>
                <c:pt idx="564">
                  <c:v>43690.944606481484</c:v>
                </c:pt>
                <c:pt idx="565">
                  <c:v>43690.948067129626</c:v>
                </c:pt>
                <c:pt idx="566">
                  <c:v>43690.951550925929</c:v>
                </c:pt>
                <c:pt idx="567">
                  <c:v>43690.955023148148</c:v>
                </c:pt>
                <c:pt idx="568">
                  <c:v>43690.95853009259</c:v>
                </c:pt>
                <c:pt idx="569">
                  <c:v>43690.96197916667</c:v>
                </c:pt>
                <c:pt idx="570">
                  <c:v>43690.965428240743</c:v>
                </c:pt>
                <c:pt idx="571">
                  <c:v>43690.968888888892</c:v>
                </c:pt>
                <c:pt idx="572">
                  <c:v>43690.972384259258</c:v>
                </c:pt>
                <c:pt idx="573">
                  <c:v>43690.975856481484</c:v>
                </c:pt>
                <c:pt idx="574">
                  <c:v>43690.979317129626</c:v>
                </c:pt>
                <c:pt idx="575">
                  <c:v>43690.982789351852</c:v>
                </c:pt>
                <c:pt idx="576">
                  <c:v>43690.986250000002</c:v>
                </c:pt>
                <c:pt idx="577">
                  <c:v>43690.989722222221</c:v>
                </c:pt>
                <c:pt idx="578">
                  <c:v>43690.993206018517</c:v>
                </c:pt>
                <c:pt idx="579">
                  <c:v>43690.996678240743</c:v>
                </c:pt>
                <c:pt idx="580">
                  <c:v>43691.000243055554</c:v>
                </c:pt>
                <c:pt idx="581">
                  <c:v>43691.003854166665</c:v>
                </c:pt>
                <c:pt idx="582">
                  <c:v>43691.007106481484</c:v>
                </c:pt>
                <c:pt idx="583">
                  <c:v>43691.010578703703</c:v>
                </c:pt>
                <c:pt idx="584">
                  <c:v>43691.014050925929</c:v>
                </c:pt>
                <c:pt idx="585">
                  <c:v>43691.017511574071</c:v>
                </c:pt>
                <c:pt idx="586">
                  <c:v>43691.021018518521</c:v>
                </c:pt>
                <c:pt idx="587">
                  <c:v>43691.024456018517</c:v>
                </c:pt>
                <c:pt idx="588">
                  <c:v>43691.027928240743</c:v>
                </c:pt>
                <c:pt idx="589">
                  <c:v>43691.031400462962</c:v>
                </c:pt>
                <c:pt idx="590">
                  <c:v>43691.034872685188</c:v>
                </c:pt>
                <c:pt idx="591">
                  <c:v>43691.038356481484</c:v>
                </c:pt>
                <c:pt idx="592">
                  <c:v>43691.041886574072</c:v>
                </c:pt>
                <c:pt idx="593">
                  <c:v>43691.045300925929</c:v>
                </c:pt>
                <c:pt idx="594">
                  <c:v>43691.048773148148</c:v>
                </c:pt>
                <c:pt idx="595">
                  <c:v>43691.052245370367</c:v>
                </c:pt>
                <c:pt idx="596">
                  <c:v>43691.055706018517</c:v>
                </c:pt>
                <c:pt idx="597">
                  <c:v>43691.059201388889</c:v>
                </c:pt>
                <c:pt idx="598">
                  <c:v>43691.062650462962</c:v>
                </c:pt>
                <c:pt idx="599">
                  <c:v>43691.066134259258</c:v>
                </c:pt>
                <c:pt idx="600">
                  <c:v>43691.069606481484</c:v>
                </c:pt>
                <c:pt idx="601">
                  <c:v>43691.073078703703</c:v>
                </c:pt>
                <c:pt idx="602">
                  <c:v>43691.076539351852</c:v>
                </c:pt>
                <c:pt idx="603">
                  <c:v>43691.080011574071</c:v>
                </c:pt>
                <c:pt idx="604">
                  <c:v>43691.083553240744</c:v>
                </c:pt>
                <c:pt idx="605">
                  <c:v>43691.086956018517</c:v>
                </c:pt>
                <c:pt idx="606">
                  <c:v>43691.090428240743</c:v>
                </c:pt>
                <c:pt idx="607">
                  <c:v>43691.093888888892</c:v>
                </c:pt>
                <c:pt idx="608">
                  <c:v>43691.097361111111</c:v>
                </c:pt>
                <c:pt idx="609">
                  <c:v>43691.100844907407</c:v>
                </c:pt>
                <c:pt idx="610">
                  <c:v>43691.104328703703</c:v>
                </c:pt>
                <c:pt idx="611">
                  <c:v>43691.107777777775</c:v>
                </c:pt>
                <c:pt idx="612">
                  <c:v>43691.111250000002</c:v>
                </c:pt>
                <c:pt idx="613">
                  <c:v>43691.114722222221</c:v>
                </c:pt>
                <c:pt idx="614">
                  <c:v>43691.118194444447</c:v>
                </c:pt>
                <c:pt idx="615">
                  <c:v>43691.121701388889</c:v>
                </c:pt>
                <c:pt idx="616">
                  <c:v>43691.125243055554</c:v>
                </c:pt>
                <c:pt idx="617">
                  <c:v>43691.128587962965</c:v>
                </c:pt>
                <c:pt idx="618">
                  <c:v>43691.132060185184</c:v>
                </c:pt>
                <c:pt idx="619">
                  <c:v>43691.135520833333</c:v>
                </c:pt>
                <c:pt idx="620">
                  <c:v>43691.139004629629</c:v>
                </c:pt>
                <c:pt idx="621">
                  <c:v>43691.142500000002</c:v>
                </c:pt>
                <c:pt idx="622">
                  <c:v>43691.145949074074</c:v>
                </c:pt>
                <c:pt idx="623">
                  <c:v>43691.149421296293</c:v>
                </c:pt>
                <c:pt idx="624">
                  <c:v>43691.15289351852</c:v>
                </c:pt>
                <c:pt idx="625">
                  <c:v>43691.156365740739</c:v>
                </c:pt>
                <c:pt idx="626">
                  <c:v>43691.159837962965</c:v>
                </c:pt>
                <c:pt idx="627">
                  <c:v>43691.163298611114</c:v>
                </c:pt>
                <c:pt idx="628">
                  <c:v>43691.16684027778</c:v>
                </c:pt>
                <c:pt idx="629">
                  <c:v>43691.170254629629</c:v>
                </c:pt>
                <c:pt idx="630">
                  <c:v>43691.173715277779</c:v>
                </c:pt>
                <c:pt idx="631">
                  <c:v>43691.177187499998</c:v>
                </c:pt>
                <c:pt idx="632">
                  <c:v>43691.180659722224</c:v>
                </c:pt>
                <c:pt idx="633">
                  <c:v>43691.184131944443</c:v>
                </c:pt>
                <c:pt idx="634">
                  <c:v>43691.187627314815</c:v>
                </c:pt>
                <c:pt idx="635">
                  <c:v>43691.191076388888</c:v>
                </c:pt>
                <c:pt idx="636">
                  <c:v>43691.194548611114</c:v>
                </c:pt>
                <c:pt idx="637">
                  <c:v>43691.19803240741</c:v>
                </c:pt>
                <c:pt idx="638">
                  <c:v>43691.201493055552</c:v>
                </c:pt>
                <c:pt idx="639">
                  <c:v>43691.204976851855</c:v>
                </c:pt>
                <c:pt idx="640">
                  <c:v>43691.208495370367</c:v>
                </c:pt>
                <c:pt idx="641">
                  <c:v>43691.211921296293</c:v>
                </c:pt>
                <c:pt idx="642">
                  <c:v>43691.21539351852</c:v>
                </c:pt>
                <c:pt idx="643">
                  <c:v>43691.218842592592</c:v>
                </c:pt>
                <c:pt idx="644">
                  <c:v>43691.222337962965</c:v>
                </c:pt>
                <c:pt idx="645">
                  <c:v>43691.225798611114</c:v>
                </c:pt>
                <c:pt idx="646">
                  <c:v>43691.22928240741</c:v>
                </c:pt>
                <c:pt idx="647">
                  <c:v>43691.232743055552</c:v>
                </c:pt>
                <c:pt idx="648">
                  <c:v>43691.236226851855</c:v>
                </c:pt>
                <c:pt idx="649">
                  <c:v>43691.239699074074</c:v>
                </c:pt>
                <c:pt idx="650">
                  <c:v>43691.243159722224</c:v>
                </c:pt>
                <c:pt idx="651">
                  <c:v>43691.24664351852</c:v>
                </c:pt>
                <c:pt idx="652">
                  <c:v>43691.250150462962</c:v>
                </c:pt>
                <c:pt idx="653">
                  <c:v>43691.253587962965</c:v>
                </c:pt>
                <c:pt idx="654">
                  <c:v>43691.257060185184</c:v>
                </c:pt>
                <c:pt idx="655">
                  <c:v>43691.260520833333</c:v>
                </c:pt>
                <c:pt idx="656">
                  <c:v>43691.264004629629</c:v>
                </c:pt>
                <c:pt idx="657">
                  <c:v>43691.267465277779</c:v>
                </c:pt>
                <c:pt idx="658">
                  <c:v>43691.270937499998</c:v>
                </c:pt>
                <c:pt idx="659">
                  <c:v>43691.274409722224</c:v>
                </c:pt>
                <c:pt idx="660">
                  <c:v>43691.277881944443</c:v>
                </c:pt>
                <c:pt idx="661">
                  <c:v>43691.281377314815</c:v>
                </c:pt>
                <c:pt idx="662">
                  <c:v>43691.284837962965</c:v>
                </c:pt>
                <c:pt idx="663">
                  <c:v>43691.288310185184</c:v>
                </c:pt>
                <c:pt idx="664">
                  <c:v>43691.291817129626</c:v>
                </c:pt>
                <c:pt idx="665">
                  <c:v>43691.295243055552</c:v>
                </c:pt>
                <c:pt idx="666">
                  <c:v>43691.298715277779</c:v>
                </c:pt>
                <c:pt idx="667">
                  <c:v>43691.302199074074</c:v>
                </c:pt>
                <c:pt idx="668">
                  <c:v>43691.305671296293</c:v>
                </c:pt>
                <c:pt idx="669">
                  <c:v>43691.30914351852</c:v>
                </c:pt>
                <c:pt idx="670">
                  <c:v>43691.312615740739</c:v>
                </c:pt>
                <c:pt idx="671">
                  <c:v>43691.316087962965</c:v>
                </c:pt>
                <c:pt idx="672">
                  <c:v>43691.319560185184</c:v>
                </c:pt>
                <c:pt idx="673">
                  <c:v>43691.323020833333</c:v>
                </c:pt>
                <c:pt idx="674">
                  <c:v>43691.326493055552</c:v>
                </c:pt>
                <c:pt idx="675">
                  <c:v>43691.329976851855</c:v>
                </c:pt>
                <c:pt idx="676">
                  <c:v>43691.333483796298</c:v>
                </c:pt>
                <c:pt idx="677">
                  <c:v>43691.336944444447</c:v>
                </c:pt>
                <c:pt idx="678">
                  <c:v>43691.340381944443</c:v>
                </c:pt>
                <c:pt idx="679">
                  <c:v>43691.343854166669</c:v>
                </c:pt>
                <c:pt idx="680">
                  <c:v>43691.347337962965</c:v>
                </c:pt>
                <c:pt idx="681">
                  <c:v>43691.350798611114</c:v>
                </c:pt>
                <c:pt idx="682">
                  <c:v>43691.35428240741</c:v>
                </c:pt>
                <c:pt idx="683">
                  <c:v>43691.357743055552</c:v>
                </c:pt>
                <c:pt idx="684">
                  <c:v>43691.361226851855</c:v>
                </c:pt>
                <c:pt idx="685">
                  <c:v>43691.364710648151</c:v>
                </c:pt>
                <c:pt idx="686">
                  <c:v>43691.368171296293</c:v>
                </c:pt>
                <c:pt idx="687">
                  <c:v>43691.37164351852</c:v>
                </c:pt>
                <c:pt idx="688">
                  <c:v>43691.375162037039</c:v>
                </c:pt>
                <c:pt idx="689">
                  <c:v>43691.378587962965</c:v>
                </c:pt>
                <c:pt idx="690">
                  <c:v>43691.382048611114</c:v>
                </c:pt>
                <c:pt idx="691">
                  <c:v>43691.38553240741</c:v>
                </c:pt>
                <c:pt idx="692">
                  <c:v>43691.388993055552</c:v>
                </c:pt>
                <c:pt idx="693">
                  <c:v>43691.392465277779</c:v>
                </c:pt>
                <c:pt idx="694">
                  <c:v>43691.395949074074</c:v>
                </c:pt>
                <c:pt idx="695">
                  <c:v>43691.399421296293</c:v>
                </c:pt>
                <c:pt idx="696">
                  <c:v>43691.40289351852</c:v>
                </c:pt>
                <c:pt idx="697">
                  <c:v>43691.406365740739</c:v>
                </c:pt>
                <c:pt idx="698">
                  <c:v>43691.409826388888</c:v>
                </c:pt>
                <c:pt idx="699">
                  <c:v>43691.413310185184</c:v>
                </c:pt>
                <c:pt idx="700">
                  <c:v>43691.416817129626</c:v>
                </c:pt>
                <c:pt idx="701">
                  <c:v>43691.420243055552</c:v>
                </c:pt>
                <c:pt idx="702">
                  <c:v>43691.423715277779</c:v>
                </c:pt>
                <c:pt idx="703">
                  <c:v>43691.427187499998</c:v>
                </c:pt>
                <c:pt idx="704">
                  <c:v>43691.430659722224</c:v>
                </c:pt>
                <c:pt idx="705">
                  <c:v>43691.434131944443</c:v>
                </c:pt>
                <c:pt idx="706">
                  <c:v>43691.437696759262</c:v>
                </c:pt>
                <c:pt idx="707">
                  <c:v>43691.441076388888</c:v>
                </c:pt>
                <c:pt idx="708">
                  <c:v>43691.444548611114</c:v>
                </c:pt>
                <c:pt idx="709">
                  <c:v>43691.448020833333</c:v>
                </c:pt>
                <c:pt idx="710">
                  <c:v>43691.451493055552</c:v>
                </c:pt>
                <c:pt idx="711">
                  <c:v>43691.455000000002</c:v>
                </c:pt>
                <c:pt idx="712">
                  <c:v>43691.458483796298</c:v>
                </c:pt>
                <c:pt idx="713">
                  <c:v>43691.462037037039</c:v>
                </c:pt>
                <c:pt idx="714">
                  <c:v>43691.465428240743</c:v>
                </c:pt>
                <c:pt idx="715">
                  <c:v>43691.468888888892</c:v>
                </c:pt>
                <c:pt idx="716">
                  <c:v>43691.472361111111</c:v>
                </c:pt>
                <c:pt idx="717">
                  <c:v>43691.47583333333</c:v>
                </c:pt>
                <c:pt idx="718">
                  <c:v>43691.47929398148</c:v>
                </c:pt>
                <c:pt idx="719">
                  <c:v>43691.482754629629</c:v>
                </c:pt>
                <c:pt idx="720">
                  <c:v>43691.486226851855</c:v>
                </c:pt>
                <c:pt idx="721">
                  <c:v>43691.489699074074</c:v>
                </c:pt>
                <c:pt idx="722">
                  <c:v>43691.49318287037</c:v>
                </c:pt>
                <c:pt idx="723">
                  <c:v>43691.496631944443</c:v>
                </c:pt>
                <c:pt idx="724">
                  <c:v>43691.500162037039</c:v>
                </c:pt>
                <c:pt idx="725">
                  <c:v>43691.503587962965</c:v>
                </c:pt>
                <c:pt idx="726">
                  <c:v>43691.507048611114</c:v>
                </c:pt>
                <c:pt idx="727">
                  <c:v>43691.51053240741</c:v>
                </c:pt>
                <c:pt idx="728">
                  <c:v>43691.513993055552</c:v>
                </c:pt>
                <c:pt idx="729">
                  <c:v>43691.517476851855</c:v>
                </c:pt>
                <c:pt idx="730">
                  <c:v>43691.520995370367</c:v>
                </c:pt>
                <c:pt idx="731">
                  <c:v>43691.524456018517</c:v>
                </c:pt>
                <c:pt idx="732">
                  <c:v>43691.527928240743</c:v>
                </c:pt>
                <c:pt idx="733">
                  <c:v>43691.531412037039</c:v>
                </c:pt>
                <c:pt idx="734">
                  <c:v>43691.534826388888</c:v>
                </c:pt>
                <c:pt idx="735">
                  <c:v>43691.538344907407</c:v>
                </c:pt>
                <c:pt idx="736">
                  <c:v>43691.541898148149</c:v>
                </c:pt>
                <c:pt idx="737">
                  <c:v>43691.545277777775</c:v>
                </c:pt>
                <c:pt idx="738">
                  <c:v>43691.548726851855</c:v>
                </c:pt>
                <c:pt idx="739">
                  <c:v>43691.552199074074</c:v>
                </c:pt>
                <c:pt idx="740">
                  <c:v>43691.55568287037</c:v>
                </c:pt>
                <c:pt idx="741">
                  <c:v>43691.55914351852</c:v>
                </c:pt>
                <c:pt idx="742">
                  <c:v>43691.562638888892</c:v>
                </c:pt>
                <c:pt idx="743">
                  <c:v>43691.566099537034</c:v>
                </c:pt>
                <c:pt idx="744">
                  <c:v>43691.569548611114</c:v>
                </c:pt>
                <c:pt idx="745">
                  <c:v>43691.57304398148</c:v>
                </c:pt>
                <c:pt idx="746">
                  <c:v>43691.576504629629</c:v>
                </c:pt>
                <c:pt idx="747">
                  <c:v>43691.579976851855</c:v>
                </c:pt>
                <c:pt idx="748">
                  <c:v>43691.583506944444</c:v>
                </c:pt>
                <c:pt idx="749">
                  <c:v>43691.58693287037</c:v>
                </c:pt>
                <c:pt idx="750">
                  <c:v>43691.590381944443</c:v>
                </c:pt>
                <c:pt idx="751">
                  <c:v>43691.593865740739</c:v>
                </c:pt>
                <c:pt idx="752">
                  <c:v>43691.597349537034</c:v>
                </c:pt>
                <c:pt idx="753">
                  <c:v>43691.600821759261</c:v>
                </c:pt>
                <c:pt idx="754">
                  <c:v>43691.604305555556</c:v>
                </c:pt>
                <c:pt idx="755">
                  <c:v>43691.607743055552</c:v>
                </c:pt>
                <c:pt idx="756">
                  <c:v>43691.611226851855</c:v>
                </c:pt>
                <c:pt idx="757">
                  <c:v>43691.614699074074</c:v>
                </c:pt>
                <c:pt idx="758">
                  <c:v>43691.618171296293</c:v>
                </c:pt>
                <c:pt idx="759">
                  <c:v>43691.621689814812</c:v>
                </c:pt>
                <c:pt idx="760">
                  <c:v>43691.625185185185</c:v>
                </c:pt>
                <c:pt idx="761">
                  <c:v>43691.628599537034</c:v>
                </c:pt>
                <c:pt idx="762">
                  <c:v>43691.63208333333</c:v>
                </c:pt>
                <c:pt idx="763">
                  <c:v>43691.635520833333</c:v>
                </c:pt>
                <c:pt idx="764">
                  <c:v>43691.639027777775</c:v>
                </c:pt>
                <c:pt idx="765">
                  <c:v>43691.642500000002</c:v>
                </c:pt>
                <c:pt idx="766">
                  <c:v>43691.645995370367</c:v>
                </c:pt>
                <c:pt idx="767">
                  <c:v>43691.649456018517</c:v>
                </c:pt>
                <c:pt idx="768">
                  <c:v>43691.652939814812</c:v>
                </c:pt>
                <c:pt idx="769">
                  <c:v>43691.656388888892</c:v>
                </c:pt>
                <c:pt idx="770">
                  <c:v>43691.659872685188</c:v>
                </c:pt>
                <c:pt idx="771">
                  <c:v>43691.66333333333</c:v>
                </c:pt>
                <c:pt idx="772">
                  <c:v>43691.666863425926</c:v>
                </c:pt>
                <c:pt idx="773">
                  <c:v>43691.670277777775</c:v>
                </c:pt>
                <c:pt idx="774">
                  <c:v>43691.673750000002</c:v>
                </c:pt>
                <c:pt idx="775">
                  <c:v>43691.677210648151</c:v>
                </c:pt>
                <c:pt idx="776">
                  <c:v>43691.680694444447</c:v>
                </c:pt>
                <c:pt idx="777">
                  <c:v>43691.684178240743</c:v>
                </c:pt>
                <c:pt idx="778">
                  <c:v>43691.687662037039</c:v>
                </c:pt>
                <c:pt idx="779">
                  <c:v>43691.691122685188</c:v>
                </c:pt>
                <c:pt idx="780">
                  <c:v>43691.69458333333</c:v>
                </c:pt>
                <c:pt idx="781">
                  <c:v>43691.698055555556</c:v>
                </c:pt>
                <c:pt idx="782">
                  <c:v>43691.701539351852</c:v>
                </c:pt>
                <c:pt idx="783">
                  <c:v>43691.705011574071</c:v>
                </c:pt>
                <c:pt idx="784">
                  <c:v>43691.70853009259</c:v>
                </c:pt>
                <c:pt idx="785">
                  <c:v>43691.711944444447</c:v>
                </c:pt>
                <c:pt idx="786">
                  <c:v>43691.715428240743</c:v>
                </c:pt>
                <c:pt idx="787">
                  <c:v>43691.718900462962</c:v>
                </c:pt>
                <c:pt idx="788">
                  <c:v>43691.722361111111</c:v>
                </c:pt>
                <c:pt idx="789">
                  <c:v>43691.725856481484</c:v>
                </c:pt>
                <c:pt idx="790">
                  <c:v>43691.729305555556</c:v>
                </c:pt>
                <c:pt idx="791">
                  <c:v>43691.731006944443</c:v>
                </c:pt>
                <c:pt idx="792">
                  <c:v>43691.732777777775</c:v>
                </c:pt>
                <c:pt idx="793">
                  <c:v>43691.736238425925</c:v>
                </c:pt>
                <c:pt idx="794">
                  <c:v>43691.739733796298</c:v>
                </c:pt>
                <c:pt idx="795">
                  <c:v>43691.743194444447</c:v>
                </c:pt>
                <c:pt idx="796">
                  <c:v>43691.746678240743</c:v>
                </c:pt>
                <c:pt idx="797">
                  <c:v>43691.750196759262</c:v>
                </c:pt>
                <c:pt idx="798">
                  <c:v>43691.753611111111</c:v>
                </c:pt>
                <c:pt idx="799">
                  <c:v>43691.757071759261</c:v>
                </c:pt>
                <c:pt idx="800">
                  <c:v>43691.760555555556</c:v>
                </c:pt>
                <c:pt idx="801">
                  <c:v>43691.764027777775</c:v>
                </c:pt>
                <c:pt idx="802">
                  <c:v>43691.767500000002</c:v>
                </c:pt>
                <c:pt idx="803">
                  <c:v>43691.770983796298</c:v>
                </c:pt>
                <c:pt idx="804">
                  <c:v>43691.774444444447</c:v>
                </c:pt>
                <c:pt idx="805">
                  <c:v>43691.777928240743</c:v>
                </c:pt>
                <c:pt idx="806">
                  <c:v>43691.781377314815</c:v>
                </c:pt>
                <c:pt idx="807">
                  <c:v>43691.784861111111</c:v>
                </c:pt>
                <c:pt idx="808">
                  <c:v>43691.788344907407</c:v>
                </c:pt>
                <c:pt idx="809">
                  <c:v>43691.791851851849</c:v>
                </c:pt>
                <c:pt idx="810">
                  <c:v>43691.795289351852</c:v>
                </c:pt>
                <c:pt idx="811">
                  <c:v>43691.798750000002</c:v>
                </c:pt>
                <c:pt idx="812">
                  <c:v>43691.802222222221</c:v>
                </c:pt>
                <c:pt idx="813">
                  <c:v>43691.805694444447</c:v>
                </c:pt>
                <c:pt idx="814">
                  <c:v>43691.809178240743</c:v>
                </c:pt>
                <c:pt idx="815">
                  <c:v>43691.812650462962</c:v>
                </c:pt>
                <c:pt idx="816">
                  <c:v>43691.816122685188</c:v>
                </c:pt>
                <c:pt idx="817">
                  <c:v>43691.819571759261</c:v>
                </c:pt>
                <c:pt idx="818">
                  <c:v>43691.823055555556</c:v>
                </c:pt>
                <c:pt idx="819">
                  <c:v>43691.826516203706</c:v>
                </c:pt>
                <c:pt idx="820">
                  <c:v>43691.83</c:v>
                </c:pt>
                <c:pt idx="821">
                  <c:v>43691.833518518521</c:v>
                </c:pt>
                <c:pt idx="822">
                  <c:v>43691.836944444447</c:v>
                </c:pt>
                <c:pt idx="823">
                  <c:v>43691.840416666666</c:v>
                </c:pt>
                <c:pt idx="824">
                  <c:v>43691.843888888892</c:v>
                </c:pt>
                <c:pt idx="825">
                  <c:v>43691.847361111111</c:v>
                </c:pt>
                <c:pt idx="826">
                  <c:v>43691.850821759261</c:v>
                </c:pt>
                <c:pt idx="827">
                  <c:v>43691.854328703703</c:v>
                </c:pt>
                <c:pt idx="828">
                  <c:v>43691.855914351851</c:v>
                </c:pt>
                <c:pt idx="829">
                  <c:v>43691.857777777775</c:v>
                </c:pt>
                <c:pt idx="830">
                  <c:v>43691.861250000002</c:v>
                </c:pt>
                <c:pt idx="831">
                  <c:v>43691.864722222221</c:v>
                </c:pt>
                <c:pt idx="832">
                  <c:v>43691.868194444447</c:v>
                </c:pt>
                <c:pt idx="833">
                  <c:v>43691.871678240743</c:v>
                </c:pt>
                <c:pt idx="834">
                  <c:v>43691.875219907408</c:v>
                </c:pt>
                <c:pt idx="835">
                  <c:v>43691.878611111111</c:v>
                </c:pt>
                <c:pt idx="836">
                  <c:v>43691.88208333333</c:v>
                </c:pt>
                <c:pt idx="837">
                  <c:v>43691.88554398148</c:v>
                </c:pt>
                <c:pt idx="838">
                  <c:v>43691.889027777775</c:v>
                </c:pt>
                <c:pt idx="839">
                  <c:v>43691.892511574071</c:v>
                </c:pt>
                <c:pt idx="840">
                  <c:v>43691.895995370367</c:v>
                </c:pt>
                <c:pt idx="841">
                  <c:v>43691.899444444447</c:v>
                </c:pt>
                <c:pt idx="842">
                  <c:v>43691.902916666666</c:v>
                </c:pt>
                <c:pt idx="843">
                  <c:v>43691.906377314815</c:v>
                </c:pt>
                <c:pt idx="844">
                  <c:v>43691.909861111111</c:v>
                </c:pt>
                <c:pt idx="845">
                  <c:v>43691.91333333333</c:v>
                </c:pt>
                <c:pt idx="846">
                  <c:v>43691.916875000003</c:v>
                </c:pt>
                <c:pt idx="847">
                  <c:v>43691.920300925929</c:v>
                </c:pt>
                <c:pt idx="848">
                  <c:v>43691.923715277779</c:v>
                </c:pt>
                <c:pt idx="849">
                  <c:v>43691.927187499998</c:v>
                </c:pt>
                <c:pt idx="850">
                  <c:v>43691.930671296293</c:v>
                </c:pt>
                <c:pt idx="851">
                  <c:v>43691.93414351852</c:v>
                </c:pt>
                <c:pt idx="852">
                  <c:v>43691.937615740739</c:v>
                </c:pt>
                <c:pt idx="853">
                  <c:v>43691.941087962965</c:v>
                </c:pt>
                <c:pt idx="854">
                  <c:v>43691.944548611114</c:v>
                </c:pt>
                <c:pt idx="855">
                  <c:v>43691.948020833333</c:v>
                </c:pt>
                <c:pt idx="856">
                  <c:v>43691.951493055552</c:v>
                </c:pt>
                <c:pt idx="857">
                  <c:v>43691.954988425925</c:v>
                </c:pt>
                <c:pt idx="858">
                  <c:v>43691.958518518521</c:v>
                </c:pt>
                <c:pt idx="859">
                  <c:v>43691.961909722224</c:v>
                </c:pt>
                <c:pt idx="860">
                  <c:v>43691.965381944443</c:v>
                </c:pt>
                <c:pt idx="861">
                  <c:v>43691.968854166669</c:v>
                </c:pt>
                <c:pt idx="862">
                  <c:v>43691.972326388888</c:v>
                </c:pt>
                <c:pt idx="863">
                  <c:v>43691.975810185184</c:v>
                </c:pt>
                <c:pt idx="864">
                  <c:v>43691.97928240741</c:v>
                </c:pt>
                <c:pt idx="865">
                  <c:v>43691.982754629629</c:v>
                </c:pt>
                <c:pt idx="866">
                  <c:v>43691.986226851855</c:v>
                </c:pt>
                <c:pt idx="867">
                  <c:v>43691.989687499998</c:v>
                </c:pt>
                <c:pt idx="868">
                  <c:v>43691.993159722224</c:v>
                </c:pt>
                <c:pt idx="869">
                  <c:v>43691.996655092589</c:v>
                </c:pt>
                <c:pt idx="870">
                  <c:v>43692.000185185185</c:v>
                </c:pt>
                <c:pt idx="871">
                  <c:v>43692.003587962965</c:v>
                </c:pt>
                <c:pt idx="872">
                  <c:v>43692.007048611114</c:v>
                </c:pt>
                <c:pt idx="873">
                  <c:v>43692.010520833333</c:v>
                </c:pt>
                <c:pt idx="874">
                  <c:v>43692.014004629629</c:v>
                </c:pt>
                <c:pt idx="875">
                  <c:v>43692.017476851855</c:v>
                </c:pt>
                <c:pt idx="876">
                  <c:v>43692.020937499998</c:v>
                </c:pt>
                <c:pt idx="877">
                  <c:v>43692.024409722224</c:v>
                </c:pt>
                <c:pt idx="878">
                  <c:v>43692.027905092589</c:v>
                </c:pt>
                <c:pt idx="879">
                  <c:v>43692.031365740739</c:v>
                </c:pt>
                <c:pt idx="880">
                  <c:v>43692.034837962965</c:v>
                </c:pt>
                <c:pt idx="881">
                  <c:v>43692.038298611114</c:v>
                </c:pt>
                <c:pt idx="882">
                  <c:v>43692.041817129626</c:v>
                </c:pt>
                <c:pt idx="883">
                  <c:v>43692.045266203706</c:v>
                </c:pt>
                <c:pt idx="884">
                  <c:v>43692.048715277779</c:v>
                </c:pt>
                <c:pt idx="885">
                  <c:v>43692.052187499998</c:v>
                </c:pt>
                <c:pt idx="886">
                  <c:v>43692.055671296293</c:v>
                </c:pt>
                <c:pt idx="887">
                  <c:v>43692.05914351852</c:v>
                </c:pt>
                <c:pt idx="888">
                  <c:v>43692.062592592592</c:v>
                </c:pt>
                <c:pt idx="889">
                  <c:v>43692.066076388888</c:v>
                </c:pt>
                <c:pt idx="890">
                  <c:v>43692.069537037038</c:v>
                </c:pt>
                <c:pt idx="891">
                  <c:v>43692.073009259257</c:v>
                </c:pt>
                <c:pt idx="892">
                  <c:v>43692.076493055552</c:v>
                </c:pt>
                <c:pt idx="893">
                  <c:v>43692.079965277779</c:v>
                </c:pt>
                <c:pt idx="894">
                  <c:v>43692.083506944444</c:v>
                </c:pt>
                <c:pt idx="895">
                  <c:v>43692.086909722224</c:v>
                </c:pt>
                <c:pt idx="896">
                  <c:v>43692.090381944443</c:v>
                </c:pt>
                <c:pt idx="897">
                  <c:v>43692.093842592592</c:v>
                </c:pt>
                <c:pt idx="898">
                  <c:v>43692.097326388888</c:v>
                </c:pt>
                <c:pt idx="899">
                  <c:v>43692.100787037038</c:v>
                </c:pt>
                <c:pt idx="900">
                  <c:v>43692.104270833333</c:v>
                </c:pt>
                <c:pt idx="901">
                  <c:v>43692.107731481483</c:v>
                </c:pt>
                <c:pt idx="902">
                  <c:v>43692.111203703702</c:v>
                </c:pt>
                <c:pt idx="903">
                  <c:v>43692.114675925928</c:v>
                </c:pt>
                <c:pt idx="904">
                  <c:v>43692.118159722224</c:v>
                </c:pt>
                <c:pt idx="905">
                  <c:v>43692.12164351852</c:v>
                </c:pt>
                <c:pt idx="906">
                  <c:v>43692.125208333331</c:v>
                </c:pt>
                <c:pt idx="907">
                  <c:v>43692.128564814811</c:v>
                </c:pt>
                <c:pt idx="908">
                  <c:v>43692.132048611114</c:v>
                </c:pt>
                <c:pt idx="909">
                  <c:v>43692.135509259257</c:v>
                </c:pt>
                <c:pt idx="910">
                  <c:v>43692.138993055552</c:v>
                </c:pt>
                <c:pt idx="911">
                  <c:v>43692.142465277779</c:v>
                </c:pt>
                <c:pt idx="912">
                  <c:v>43692.145937499998</c:v>
                </c:pt>
                <c:pt idx="913">
                  <c:v>43692.149409722224</c:v>
                </c:pt>
                <c:pt idx="914">
                  <c:v>43692.152881944443</c:v>
                </c:pt>
                <c:pt idx="915">
                  <c:v>43692.156354166669</c:v>
                </c:pt>
                <c:pt idx="916">
                  <c:v>43692.159826388888</c:v>
                </c:pt>
                <c:pt idx="917">
                  <c:v>43692.163298611114</c:v>
                </c:pt>
                <c:pt idx="918">
                  <c:v>43692.166817129626</c:v>
                </c:pt>
                <c:pt idx="919">
                  <c:v>43692.170254629629</c:v>
                </c:pt>
                <c:pt idx="920">
                  <c:v>43692.173715277779</c:v>
                </c:pt>
                <c:pt idx="921">
                  <c:v>43692.177187499998</c:v>
                </c:pt>
                <c:pt idx="922">
                  <c:v>43692.180659722224</c:v>
                </c:pt>
                <c:pt idx="923">
                  <c:v>43692.184131944443</c:v>
                </c:pt>
                <c:pt idx="924">
                  <c:v>43692.187604166669</c:v>
                </c:pt>
                <c:pt idx="925">
                  <c:v>43692.191076388888</c:v>
                </c:pt>
                <c:pt idx="926">
                  <c:v>43692.194548611114</c:v>
                </c:pt>
                <c:pt idx="927">
                  <c:v>43692.198020833333</c:v>
                </c:pt>
                <c:pt idx="928">
                  <c:v>43692.201493055552</c:v>
                </c:pt>
                <c:pt idx="929">
                  <c:v>43692.204965277779</c:v>
                </c:pt>
                <c:pt idx="930">
                  <c:v>43692.208506944444</c:v>
                </c:pt>
                <c:pt idx="931">
                  <c:v>43692.211909722224</c:v>
                </c:pt>
                <c:pt idx="932">
                  <c:v>43692.21539351852</c:v>
                </c:pt>
                <c:pt idx="933">
                  <c:v>43692.218842592592</c:v>
                </c:pt>
                <c:pt idx="934">
                  <c:v>43692.222337962965</c:v>
                </c:pt>
                <c:pt idx="935">
                  <c:v>43692.225787037038</c:v>
                </c:pt>
                <c:pt idx="936">
                  <c:v>43692.229270833333</c:v>
                </c:pt>
                <c:pt idx="937">
                  <c:v>43692.232743055552</c:v>
                </c:pt>
                <c:pt idx="938">
                  <c:v>43692.236215277779</c:v>
                </c:pt>
                <c:pt idx="939">
                  <c:v>43692.239699074074</c:v>
                </c:pt>
                <c:pt idx="940">
                  <c:v>43692.243159722224</c:v>
                </c:pt>
                <c:pt idx="941">
                  <c:v>43692.24664351852</c:v>
                </c:pt>
                <c:pt idx="942">
                  <c:v>43692.250162037039</c:v>
                </c:pt>
                <c:pt idx="943">
                  <c:v>43692.253576388888</c:v>
                </c:pt>
                <c:pt idx="944">
                  <c:v>43692.257037037038</c:v>
                </c:pt>
                <c:pt idx="945">
                  <c:v>43692.260520833333</c:v>
                </c:pt>
                <c:pt idx="946">
                  <c:v>43692.263993055552</c:v>
                </c:pt>
                <c:pt idx="947">
                  <c:v>43692.267465277779</c:v>
                </c:pt>
                <c:pt idx="948">
                  <c:v>43692.270937499998</c:v>
                </c:pt>
                <c:pt idx="949">
                  <c:v>43692.274398148147</c:v>
                </c:pt>
                <c:pt idx="950">
                  <c:v>43692.277881944443</c:v>
                </c:pt>
                <c:pt idx="951">
                  <c:v>43692.281365740739</c:v>
                </c:pt>
                <c:pt idx="952">
                  <c:v>43692.284826388888</c:v>
                </c:pt>
                <c:pt idx="953">
                  <c:v>43692.288298611114</c:v>
                </c:pt>
                <c:pt idx="954">
                  <c:v>43692.291805555556</c:v>
                </c:pt>
                <c:pt idx="955">
                  <c:v>43692.295243055552</c:v>
                </c:pt>
                <c:pt idx="956">
                  <c:v>43692.298715277779</c:v>
                </c:pt>
                <c:pt idx="957">
                  <c:v>43692.302187499998</c:v>
                </c:pt>
                <c:pt idx="958">
                  <c:v>43692.305671296293</c:v>
                </c:pt>
                <c:pt idx="959">
                  <c:v>43692.30914351852</c:v>
                </c:pt>
                <c:pt idx="960">
                  <c:v>43692.312604166669</c:v>
                </c:pt>
                <c:pt idx="961">
                  <c:v>43692.316064814811</c:v>
                </c:pt>
                <c:pt idx="962">
                  <c:v>43692.319560185184</c:v>
                </c:pt>
                <c:pt idx="963">
                  <c:v>43692.323020833333</c:v>
                </c:pt>
                <c:pt idx="964">
                  <c:v>43692.326504629629</c:v>
                </c:pt>
                <c:pt idx="965">
                  <c:v>43692.329976851855</c:v>
                </c:pt>
                <c:pt idx="966">
                  <c:v>43692.333472222221</c:v>
                </c:pt>
                <c:pt idx="967">
                  <c:v>43692.336909722224</c:v>
                </c:pt>
                <c:pt idx="968">
                  <c:v>43692.340381944443</c:v>
                </c:pt>
                <c:pt idx="969">
                  <c:v>43692.343842592592</c:v>
                </c:pt>
                <c:pt idx="970">
                  <c:v>43692.347326388888</c:v>
                </c:pt>
                <c:pt idx="971">
                  <c:v>43692.350787037038</c:v>
                </c:pt>
                <c:pt idx="972">
                  <c:v>43692.354270833333</c:v>
                </c:pt>
                <c:pt idx="973">
                  <c:v>43692.357754629629</c:v>
                </c:pt>
                <c:pt idx="974">
                  <c:v>43692.361215277779</c:v>
                </c:pt>
                <c:pt idx="975">
                  <c:v>43692.364687499998</c:v>
                </c:pt>
                <c:pt idx="976">
                  <c:v>43692.368159722224</c:v>
                </c:pt>
                <c:pt idx="977">
                  <c:v>43692.371631944443</c:v>
                </c:pt>
                <c:pt idx="978">
                  <c:v>43692.375150462962</c:v>
                </c:pt>
                <c:pt idx="979">
                  <c:v>43692.378587962965</c:v>
                </c:pt>
                <c:pt idx="980">
                  <c:v>43692.382048611114</c:v>
                </c:pt>
                <c:pt idx="981">
                  <c:v>43692.385509259257</c:v>
                </c:pt>
                <c:pt idx="982">
                  <c:v>43692.389004629629</c:v>
                </c:pt>
                <c:pt idx="983">
                  <c:v>43692.392465277779</c:v>
                </c:pt>
                <c:pt idx="984">
                  <c:v>43692.395925925928</c:v>
                </c:pt>
                <c:pt idx="985">
                  <c:v>43692.399398148147</c:v>
                </c:pt>
                <c:pt idx="986">
                  <c:v>43692.402870370373</c:v>
                </c:pt>
                <c:pt idx="987">
                  <c:v>43692.406354166669</c:v>
                </c:pt>
                <c:pt idx="988">
                  <c:v>43692.409826388888</c:v>
                </c:pt>
                <c:pt idx="989">
                  <c:v>43692.413310185184</c:v>
                </c:pt>
                <c:pt idx="990">
                  <c:v>43692.416817129626</c:v>
                </c:pt>
                <c:pt idx="991">
                  <c:v>43692.420243055552</c:v>
                </c:pt>
                <c:pt idx="992">
                  <c:v>43692.423738425925</c:v>
                </c:pt>
                <c:pt idx="993">
                  <c:v>43692.427233796298</c:v>
                </c:pt>
                <c:pt idx="994">
                  <c:v>43692.43068287037</c:v>
                </c:pt>
                <c:pt idx="995">
                  <c:v>43692.434155092589</c:v>
                </c:pt>
                <c:pt idx="996">
                  <c:v>43692.437627314815</c:v>
                </c:pt>
                <c:pt idx="997">
                  <c:v>43692.441099537034</c:v>
                </c:pt>
                <c:pt idx="998">
                  <c:v>43692.444571759261</c:v>
                </c:pt>
                <c:pt idx="999">
                  <c:v>43692.44804398148</c:v>
                </c:pt>
                <c:pt idx="1000">
                  <c:v>43692.451631944445</c:v>
                </c:pt>
                <c:pt idx="1001">
                  <c:v>43692.455000000002</c:v>
                </c:pt>
                <c:pt idx="1002">
                  <c:v>43692.458518518521</c:v>
                </c:pt>
                <c:pt idx="1003">
                  <c:v>43692.461967592593</c:v>
                </c:pt>
                <c:pt idx="1004">
                  <c:v>43692.465416666666</c:v>
                </c:pt>
                <c:pt idx="1005">
                  <c:v>43692.468877314815</c:v>
                </c:pt>
                <c:pt idx="1006">
                  <c:v>43692.472361111111</c:v>
                </c:pt>
                <c:pt idx="1007">
                  <c:v>43692.475821759261</c:v>
                </c:pt>
                <c:pt idx="1008">
                  <c:v>43692.47929398148</c:v>
                </c:pt>
                <c:pt idx="1009">
                  <c:v>43692.482766203706</c:v>
                </c:pt>
                <c:pt idx="1010">
                  <c:v>43692.486250000002</c:v>
                </c:pt>
                <c:pt idx="1011">
                  <c:v>43692.489710648151</c:v>
                </c:pt>
                <c:pt idx="1012">
                  <c:v>43692.49318287037</c:v>
                </c:pt>
                <c:pt idx="1013">
                  <c:v>43692.496655092589</c:v>
                </c:pt>
                <c:pt idx="1014">
                  <c:v>43692.500173611108</c:v>
                </c:pt>
                <c:pt idx="1015">
                  <c:v>43692.503599537034</c:v>
                </c:pt>
                <c:pt idx="1016">
                  <c:v>43692.507106481484</c:v>
                </c:pt>
                <c:pt idx="1017">
                  <c:v>43692.51053240741</c:v>
                </c:pt>
                <c:pt idx="1018">
                  <c:v>43692.513993055552</c:v>
                </c:pt>
                <c:pt idx="1019">
                  <c:v>43692.517465277779</c:v>
                </c:pt>
                <c:pt idx="1020">
                  <c:v>43692.520949074074</c:v>
                </c:pt>
                <c:pt idx="1021">
                  <c:v>43692.524409722224</c:v>
                </c:pt>
                <c:pt idx="1022">
                  <c:v>43692.52789351852</c:v>
                </c:pt>
                <c:pt idx="1023">
                  <c:v>43692.531342592592</c:v>
                </c:pt>
                <c:pt idx="1024">
                  <c:v>43692.534837962965</c:v>
                </c:pt>
                <c:pt idx="1025">
                  <c:v>43692.538310185184</c:v>
                </c:pt>
                <c:pt idx="1026">
                  <c:v>43692.541805555556</c:v>
                </c:pt>
                <c:pt idx="1027">
                  <c:v>43692.545243055552</c:v>
                </c:pt>
                <c:pt idx="1028">
                  <c:v>43692.548715277779</c:v>
                </c:pt>
                <c:pt idx="1029">
                  <c:v>43692.552187499998</c:v>
                </c:pt>
                <c:pt idx="1030">
                  <c:v>43692.555659722224</c:v>
                </c:pt>
                <c:pt idx="1031">
                  <c:v>43692.559131944443</c:v>
                </c:pt>
                <c:pt idx="1032">
                  <c:v>43692.562604166669</c:v>
                </c:pt>
                <c:pt idx="1033">
                  <c:v>43692.566064814811</c:v>
                </c:pt>
                <c:pt idx="1034">
                  <c:v>43692.569537037038</c:v>
                </c:pt>
                <c:pt idx="1035">
                  <c:v>43692.573009259257</c:v>
                </c:pt>
                <c:pt idx="1036">
                  <c:v>43692.576493055552</c:v>
                </c:pt>
                <c:pt idx="1037">
                  <c:v>43692.579965277779</c:v>
                </c:pt>
                <c:pt idx="1038">
                  <c:v>43692.583483796298</c:v>
                </c:pt>
                <c:pt idx="1039">
                  <c:v>43692.586909722224</c:v>
                </c:pt>
                <c:pt idx="1040">
                  <c:v>43692.590370370373</c:v>
                </c:pt>
                <c:pt idx="1041">
                  <c:v>43692.593854166669</c:v>
                </c:pt>
                <c:pt idx="1042">
                  <c:v>43692.597326388888</c:v>
                </c:pt>
                <c:pt idx="1043">
                  <c:v>43692.600798611114</c:v>
                </c:pt>
                <c:pt idx="1044">
                  <c:v>43692.60428240741</c:v>
                </c:pt>
                <c:pt idx="1045">
                  <c:v>43692.607743055552</c:v>
                </c:pt>
                <c:pt idx="1046">
                  <c:v>43692.611215277779</c:v>
                </c:pt>
                <c:pt idx="1047">
                  <c:v>43692.614710648151</c:v>
                </c:pt>
                <c:pt idx="1048">
                  <c:v>43692.617476851854</c:v>
                </c:pt>
                <c:pt idx="1049">
                  <c:v>43692.618194444447</c:v>
                </c:pt>
                <c:pt idx="1050">
                  <c:v>43692.61928240741</c:v>
                </c:pt>
                <c:pt idx="1051">
                  <c:v>43692.621666666666</c:v>
                </c:pt>
                <c:pt idx="1052">
                  <c:v>43692.625173611108</c:v>
                </c:pt>
                <c:pt idx="1053">
                  <c:v>43692.628611111111</c:v>
                </c:pt>
                <c:pt idx="1054">
                  <c:v>43692.632071759261</c:v>
                </c:pt>
                <c:pt idx="1055">
                  <c:v>43692.635567129626</c:v>
                </c:pt>
                <c:pt idx="1056">
                  <c:v>43692.639039351852</c:v>
                </c:pt>
                <c:pt idx="1057">
                  <c:v>43692.642511574071</c:v>
                </c:pt>
                <c:pt idx="1058">
                  <c:v>43692.64439814815</c:v>
                </c:pt>
                <c:pt idx="1059">
                  <c:v>43692.646006944444</c:v>
                </c:pt>
                <c:pt idx="1060">
                  <c:v>43692.649456018517</c:v>
                </c:pt>
                <c:pt idx="1061">
                  <c:v>43692.652951388889</c:v>
                </c:pt>
                <c:pt idx="1062">
                  <c:v>43692.656412037039</c:v>
                </c:pt>
                <c:pt idx="1063">
                  <c:v>43692.659861111111</c:v>
                </c:pt>
                <c:pt idx="1064">
                  <c:v>43692.663356481484</c:v>
                </c:pt>
                <c:pt idx="1065">
                  <c:v>43692.666851851849</c:v>
                </c:pt>
                <c:pt idx="1066">
                  <c:v>43692.670289351852</c:v>
                </c:pt>
                <c:pt idx="1067">
                  <c:v>43692.673750000002</c:v>
                </c:pt>
                <c:pt idx="1068">
                  <c:v>43692.677222222221</c:v>
                </c:pt>
                <c:pt idx="1069">
                  <c:v>43692.680706018517</c:v>
                </c:pt>
                <c:pt idx="1070">
                  <c:v>43692.681006944447</c:v>
                </c:pt>
                <c:pt idx="1071">
                  <c:v>43692.684166666666</c:v>
                </c:pt>
                <c:pt idx="1072">
                  <c:v>43692.687638888892</c:v>
                </c:pt>
                <c:pt idx="1073">
                  <c:v>43692.691111111111</c:v>
                </c:pt>
                <c:pt idx="1074">
                  <c:v>43692.692488425928</c:v>
                </c:pt>
                <c:pt idx="1075">
                  <c:v>43692.694606481484</c:v>
                </c:pt>
                <c:pt idx="1076">
                  <c:v>43692.696168981478</c:v>
                </c:pt>
                <c:pt idx="1077">
                  <c:v>43692.698067129626</c:v>
                </c:pt>
                <c:pt idx="1078">
                  <c:v>43692.701527777775</c:v>
                </c:pt>
                <c:pt idx="1079">
                  <c:v>43692.705011574071</c:v>
                </c:pt>
                <c:pt idx="1080">
                  <c:v>43692.708518518521</c:v>
                </c:pt>
                <c:pt idx="1081">
                  <c:v>43692.711944444447</c:v>
                </c:pt>
                <c:pt idx="1082">
                  <c:v>43692.715416666666</c:v>
                </c:pt>
                <c:pt idx="1083">
                  <c:v>43692.718888888892</c:v>
                </c:pt>
                <c:pt idx="1084">
                  <c:v>43692.722372685188</c:v>
                </c:pt>
                <c:pt idx="1085">
                  <c:v>43692.725844907407</c:v>
                </c:pt>
                <c:pt idx="1086">
                  <c:v>43692.729317129626</c:v>
                </c:pt>
                <c:pt idx="1087">
                  <c:v>43692.732777777775</c:v>
                </c:pt>
                <c:pt idx="1088">
                  <c:v>43692.736250000002</c:v>
                </c:pt>
                <c:pt idx="1089">
                  <c:v>43692.739722222221</c:v>
                </c:pt>
                <c:pt idx="1090">
                  <c:v>43692.743194444447</c:v>
                </c:pt>
                <c:pt idx="1091">
                  <c:v>43692.746666666666</c:v>
                </c:pt>
                <c:pt idx="1092">
                  <c:v>43692.750185185185</c:v>
                </c:pt>
                <c:pt idx="1093">
                  <c:v>43692.753611111111</c:v>
                </c:pt>
                <c:pt idx="1094">
                  <c:v>43692.75708333333</c:v>
                </c:pt>
                <c:pt idx="1095">
                  <c:v>43692.760555555556</c:v>
                </c:pt>
                <c:pt idx="1096">
                  <c:v>43692.764039351852</c:v>
                </c:pt>
                <c:pt idx="1097">
                  <c:v>43692.767500000002</c:v>
                </c:pt>
                <c:pt idx="1098">
                  <c:v>43692.770983796298</c:v>
                </c:pt>
                <c:pt idx="1099">
                  <c:v>43692.774444444447</c:v>
                </c:pt>
                <c:pt idx="1100">
                  <c:v>43692.777916666666</c:v>
                </c:pt>
                <c:pt idx="1101">
                  <c:v>43692.781377314815</c:v>
                </c:pt>
                <c:pt idx="1102">
                  <c:v>43692.784884259258</c:v>
                </c:pt>
                <c:pt idx="1103">
                  <c:v>43692.78833333333</c:v>
                </c:pt>
                <c:pt idx="1104">
                  <c:v>43692.791851851849</c:v>
                </c:pt>
                <c:pt idx="1105">
                  <c:v>43692.795289351852</c:v>
                </c:pt>
                <c:pt idx="1106">
                  <c:v>43692.798750000002</c:v>
                </c:pt>
                <c:pt idx="1107">
                  <c:v>43692.802222222221</c:v>
                </c:pt>
                <c:pt idx="1108">
                  <c:v>43692.805694444447</c:v>
                </c:pt>
                <c:pt idx="1109">
                  <c:v>43692.80914351852</c:v>
                </c:pt>
                <c:pt idx="1110">
                  <c:v>43692.812615740739</c:v>
                </c:pt>
                <c:pt idx="1111">
                  <c:v>43692.816076388888</c:v>
                </c:pt>
                <c:pt idx="1112">
                  <c:v>43692.819560185184</c:v>
                </c:pt>
                <c:pt idx="1113">
                  <c:v>43692.82303240741</c:v>
                </c:pt>
                <c:pt idx="1114">
                  <c:v>43692.826504629629</c:v>
                </c:pt>
                <c:pt idx="1115">
                  <c:v>43692.829988425925</c:v>
                </c:pt>
                <c:pt idx="1116">
                  <c:v>43692.833483796298</c:v>
                </c:pt>
                <c:pt idx="1117">
                  <c:v>43692.836921296293</c:v>
                </c:pt>
                <c:pt idx="1118">
                  <c:v>43692.840381944443</c:v>
                </c:pt>
                <c:pt idx="1119">
                  <c:v>43692.843854166669</c:v>
                </c:pt>
                <c:pt idx="1120">
                  <c:v>43692.847337962965</c:v>
                </c:pt>
                <c:pt idx="1121">
                  <c:v>43692.850844907407</c:v>
                </c:pt>
                <c:pt idx="1122">
                  <c:v>43692.854328703703</c:v>
                </c:pt>
                <c:pt idx="1123">
                  <c:v>43692.857800925929</c:v>
                </c:pt>
                <c:pt idx="1124">
                  <c:v>43692.861250000002</c:v>
                </c:pt>
                <c:pt idx="1125">
                  <c:v>43692.864733796298</c:v>
                </c:pt>
                <c:pt idx="1126">
                  <c:v>43692.868194444447</c:v>
                </c:pt>
                <c:pt idx="1127">
                  <c:v>43692.871666666666</c:v>
                </c:pt>
                <c:pt idx="1128">
                  <c:v>43692.875185185185</c:v>
                </c:pt>
                <c:pt idx="1129">
                  <c:v>43692.878611111111</c:v>
                </c:pt>
                <c:pt idx="1130">
                  <c:v>43692.88208333333</c:v>
                </c:pt>
                <c:pt idx="1131">
                  <c:v>43692.885555555556</c:v>
                </c:pt>
                <c:pt idx="1132">
                  <c:v>43692.889027777775</c:v>
                </c:pt>
                <c:pt idx="1133">
                  <c:v>43692.892500000002</c:v>
                </c:pt>
                <c:pt idx="1134">
                  <c:v>43692.895972222221</c:v>
                </c:pt>
                <c:pt idx="1135">
                  <c:v>43692.899444444447</c:v>
                </c:pt>
                <c:pt idx="1136">
                  <c:v>43692.902916666666</c:v>
                </c:pt>
                <c:pt idx="1137">
                  <c:v>43692.906388888892</c:v>
                </c:pt>
                <c:pt idx="1138">
                  <c:v>43692.909872685188</c:v>
                </c:pt>
                <c:pt idx="1139">
                  <c:v>43692.913344907407</c:v>
                </c:pt>
                <c:pt idx="1140">
                  <c:v>43692.916875000003</c:v>
                </c:pt>
                <c:pt idx="1141">
                  <c:v>43692.920289351852</c:v>
                </c:pt>
                <c:pt idx="1142">
                  <c:v>43692.923773148148</c:v>
                </c:pt>
                <c:pt idx="1143">
                  <c:v>43692.927233796298</c:v>
                </c:pt>
                <c:pt idx="1144">
                  <c:v>43692.930717592593</c:v>
                </c:pt>
                <c:pt idx="1145">
                  <c:v>43692.934189814812</c:v>
                </c:pt>
                <c:pt idx="1146">
                  <c:v>43692.937662037039</c:v>
                </c:pt>
                <c:pt idx="1147">
                  <c:v>43692.941111111111</c:v>
                </c:pt>
                <c:pt idx="1148">
                  <c:v>43692.94458333333</c:v>
                </c:pt>
                <c:pt idx="1149">
                  <c:v>43692.948055555556</c:v>
                </c:pt>
                <c:pt idx="1150">
                  <c:v>43692.951527777775</c:v>
                </c:pt>
                <c:pt idx="1151">
                  <c:v>43692.955034722225</c:v>
                </c:pt>
                <c:pt idx="1152">
                  <c:v>43692.958541666667</c:v>
                </c:pt>
                <c:pt idx="1153">
                  <c:v>43692.961944444447</c:v>
                </c:pt>
                <c:pt idx="1154">
                  <c:v>43692.965416666666</c:v>
                </c:pt>
                <c:pt idx="1155">
                  <c:v>43692.968888888892</c:v>
                </c:pt>
                <c:pt idx="1156">
                  <c:v>43692.972372685188</c:v>
                </c:pt>
                <c:pt idx="1157">
                  <c:v>43692.97583333333</c:v>
                </c:pt>
                <c:pt idx="1158">
                  <c:v>43692.979317129626</c:v>
                </c:pt>
                <c:pt idx="1159">
                  <c:v>43692.982777777775</c:v>
                </c:pt>
                <c:pt idx="1160">
                  <c:v>43692.986250000002</c:v>
                </c:pt>
                <c:pt idx="1161">
                  <c:v>43692.989722222221</c:v>
                </c:pt>
                <c:pt idx="1162">
                  <c:v>43692.993194444447</c:v>
                </c:pt>
                <c:pt idx="1163">
                  <c:v>43692.996678240743</c:v>
                </c:pt>
                <c:pt idx="1164">
                  <c:v>43693.000231481485</c:v>
                </c:pt>
                <c:pt idx="1165">
                  <c:v>43693.003622685188</c:v>
                </c:pt>
                <c:pt idx="1166">
                  <c:v>43693.007094907407</c:v>
                </c:pt>
                <c:pt idx="1167">
                  <c:v>43693.010555555556</c:v>
                </c:pt>
                <c:pt idx="1168">
                  <c:v>43693.014050925929</c:v>
                </c:pt>
                <c:pt idx="1169">
                  <c:v>43693.017500000002</c:v>
                </c:pt>
                <c:pt idx="1170">
                  <c:v>43693.020972222221</c:v>
                </c:pt>
                <c:pt idx="1171">
                  <c:v>43693.024456018517</c:v>
                </c:pt>
                <c:pt idx="1172">
                  <c:v>43693.027939814812</c:v>
                </c:pt>
                <c:pt idx="1173">
                  <c:v>43693.031400462962</c:v>
                </c:pt>
                <c:pt idx="1174">
                  <c:v>43693.034872685188</c:v>
                </c:pt>
                <c:pt idx="1175">
                  <c:v>43693.038344907407</c:v>
                </c:pt>
                <c:pt idx="1176">
                  <c:v>43693.041863425926</c:v>
                </c:pt>
                <c:pt idx="1177">
                  <c:v>43693.045289351852</c:v>
                </c:pt>
                <c:pt idx="1178">
                  <c:v>43693.048750000002</c:v>
                </c:pt>
                <c:pt idx="1179">
                  <c:v>43693.052245370367</c:v>
                </c:pt>
                <c:pt idx="1180">
                  <c:v>43693.055706018517</c:v>
                </c:pt>
                <c:pt idx="1181">
                  <c:v>43693.059166666666</c:v>
                </c:pt>
                <c:pt idx="1182">
                  <c:v>43693.062662037039</c:v>
                </c:pt>
                <c:pt idx="1183">
                  <c:v>43693.066122685188</c:v>
                </c:pt>
                <c:pt idx="1184">
                  <c:v>43693.06958333333</c:v>
                </c:pt>
                <c:pt idx="1185">
                  <c:v>43693.073067129626</c:v>
                </c:pt>
                <c:pt idx="1186">
                  <c:v>43693.076527777775</c:v>
                </c:pt>
                <c:pt idx="1187">
                  <c:v>43693.080011574071</c:v>
                </c:pt>
                <c:pt idx="1188">
                  <c:v>43693.083553240744</c:v>
                </c:pt>
                <c:pt idx="1189">
                  <c:v>43693.086944444447</c:v>
                </c:pt>
                <c:pt idx="1190">
                  <c:v>43693.090428240743</c:v>
                </c:pt>
                <c:pt idx="1191">
                  <c:v>43693.093900462962</c:v>
                </c:pt>
                <c:pt idx="1192">
                  <c:v>43693.097372685188</c:v>
                </c:pt>
                <c:pt idx="1193">
                  <c:v>43693.10083333333</c:v>
                </c:pt>
                <c:pt idx="1194">
                  <c:v>43693.104317129626</c:v>
                </c:pt>
                <c:pt idx="1195">
                  <c:v>43693.107789351852</c:v>
                </c:pt>
                <c:pt idx="1196">
                  <c:v>43693.111261574071</c:v>
                </c:pt>
                <c:pt idx="1197">
                  <c:v>43693.114722222221</c:v>
                </c:pt>
                <c:pt idx="1198">
                  <c:v>43693.118217592593</c:v>
                </c:pt>
                <c:pt idx="1199">
                  <c:v>43693.121678240743</c:v>
                </c:pt>
                <c:pt idx="1200">
                  <c:v>43693.125219907408</c:v>
                </c:pt>
                <c:pt idx="1201">
                  <c:v>43693.128611111111</c:v>
                </c:pt>
                <c:pt idx="1202">
                  <c:v>43693.13208333333</c:v>
                </c:pt>
                <c:pt idx="1203">
                  <c:v>43693.135567129626</c:v>
                </c:pt>
                <c:pt idx="1204">
                  <c:v>43693.139027777775</c:v>
                </c:pt>
                <c:pt idx="1205">
                  <c:v>43693.142523148148</c:v>
                </c:pt>
                <c:pt idx="1206">
                  <c:v>43693.145972222221</c:v>
                </c:pt>
                <c:pt idx="1207">
                  <c:v>43693.14943287037</c:v>
                </c:pt>
                <c:pt idx="1208">
                  <c:v>43693.152916666666</c:v>
                </c:pt>
                <c:pt idx="1209">
                  <c:v>43693.156400462962</c:v>
                </c:pt>
                <c:pt idx="1210">
                  <c:v>43693.159861111111</c:v>
                </c:pt>
                <c:pt idx="1211">
                  <c:v>43693.163356481484</c:v>
                </c:pt>
                <c:pt idx="1212">
                  <c:v>43693.166886574072</c:v>
                </c:pt>
                <c:pt idx="1213">
                  <c:v>43693.170289351852</c:v>
                </c:pt>
                <c:pt idx="1214">
                  <c:v>43693.173750000002</c:v>
                </c:pt>
                <c:pt idx="1215">
                  <c:v>43693.177210648151</c:v>
                </c:pt>
                <c:pt idx="1216">
                  <c:v>43693.180694444447</c:v>
                </c:pt>
                <c:pt idx="1217">
                  <c:v>43693.184155092589</c:v>
                </c:pt>
                <c:pt idx="1218">
                  <c:v>43693.187638888892</c:v>
                </c:pt>
                <c:pt idx="1219">
                  <c:v>43693.191099537034</c:v>
                </c:pt>
                <c:pt idx="1220">
                  <c:v>43693.194571759261</c:v>
                </c:pt>
                <c:pt idx="1221">
                  <c:v>43693.19804398148</c:v>
                </c:pt>
                <c:pt idx="1222">
                  <c:v>43693.201516203706</c:v>
                </c:pt>
                <c:pt idx="1223">
                  <c:v>43693.205000000002</c:v>
                </c:pt>
                <c:pt idx="1224">
                  <c:v>43693.208506944444</c:v>
                </c:pt>
                <c:pt idx="1225">
                  <c:v>43693.211944444447</c:v>
                </c:pt>
                <c:pt idx="1226">
                  <c:v>43693.215439814812</c:v>
                </c:pt>
                <c:pt idx="1227">
                  <c:v>43693.218877314815</c:v>
                </c:pt>
                <c:pt idx="1228">
                  <c:v>43693.222372685188</c:v>
                </c:pt>
                <c:pt idx="1229">
                  <c:v>43693.22583333333</c:v>
                </c:pt>
                <c:pt idx="1230">
                  <c:v>43693.229305555556</c:v>
                </c:pt>
                <c:pt idx="1231">
                  <c:v>43693.232777777775</c:v>
                </c:pt>
                <c:pt idx="1232">
                  <c:v>43693.236250000002</c:v>
                </c:pt>
                <c:pt idx="1233">
                  <c:v>43693.239722222221</c:v>
                </c:pt>
                <c:pt idx="1234">
                  <c:v>43693.243194444447</c:v>
                </c:pt>
                <c:pt idx="1235">
                  <c:v>43693.246666666666</c:v>
                </c:pt>
                <c:pt idx="1236">
                  <c:v>43693.250173611108</c:v>
                </c:pt>
                <c:pt idx="1237">
                  <c:v>43693.253622685188</c:v>
                </c:pt>
                <c:pt idx="1238">
                  <c:v>43693.257106481484</c:v>
                </c:pt>
                <c:pt idx="1239">
                  <c:v>43693.260578703703</c:v>
                </c:pt>
                <c:pt idx="1240">
                  <c:v>43693.264027777775</c:v>
                </c:pt>
                <c:pt idx="1241">
                  <c:v>43693.267488425925</c:v>
                </c:pt>
                <c:pt idx="1242">
                  <c:v>43693.270983796298</c:v>
                </c:pt>
                <c:pt idx="1243">
                  <c:v>43693.27443287037</c:v>
                </c:pt>
                <c:pt idx="1244">
                  <c:v>43693.277928240743</c:v>
                </c:pt>
                <c:pt idx="1245">
                  <c:v>43693.281377314815</c:v>
                </c:pt>
                <c:pt idx="1246">
                  <c:v>43693.284849537034</c:v>
                </c:pt>
                <c:pt idx="1247">
                  <c:v>43693.28833333333</c:v>
                </c:pt>
                <c:pt idx="1248">
                  <c:v>43693.291851851849</c:v>
                </c:pt>
                <c:pt idx="1249">
                  <c:v>43693.295277777775</c:v>
                </c:pt>
                <c:pt idx="1250">
                  <c:v>43693.298750000002</c:v>
                </c:pt>
                <c:pt idx="1251">
                  <c:v>43693.302245370367</c:v>
                </c:pt>
                <c:pt idx="1252">
                  <c:v>43693.30568287037</c:v>
                </c:pt>
                <c:pt idx="1253">
                  <c:v>43693.309166666666</c:v>
                </c:pt>
                <c:pt idx="1254">
                  <c:v>43693.312650462962</c:v>
                </c:pt>
                <c:pt idx="1255">
                  <c:v>43693.316099537034</c:v>
                </c:pt>
                <c:pt idx="1256">
                  <c:v>43693.319571759261</c:v>
                </c:pt>
                <c:pt idx="1257">
                  <c:v>43693.323067129626</c:v>
                </c:pt>
                <c:pt idx="1258">
                  <c:v>43693.326539351852</c:v>
                </c:pt>
                <c:pt idx="1259">
                  <c:v>43693.33</c:v>
                </c:pt>
                <c:pt idx="1260">
                  <c:v>43693.333506944444</c:v>
                </c:pt>
                <c:pt idx="1261">
                  <c:v>43693.33693287037</c:v>
                </c:pt>
                <c:pt idx="1262">
                  <c:v>43693.340428240743</c:v>
                </c:pt>
                <c:pt idx="1263">
                  <c:v>43693.343888888892</c:v>
                </c:pt>
                <c:pt idx="1264">
                  <c:v>43693.347326388888</c:v>
                </c:pt>
                <c:pt idx="1265">
                  <c:v>43693.350798611114</c:v>
                </c:pt>
                <c:pt idx="1266">
                  <c:v>43693.354270833333</c:v>
                </c:pt>
                <c:pt idx="1267">
                  <c:v>43693.357754629629</c:v>
                </c:pt>
                <c:pt idx="1268">
                  <c:v>43693.361215277779</c:v>
                </c:pt>
                <c:pt idx="1269">
                  <c:v>43693.364687499998</c:v>
                </c:pt>
                <c:pt idx="1270">
                  <c:v>43693.368171296293</c:v>
                </c:pt>
                <c:pt idx="1271">
                  <c:v>43693.371631944443</c:v>
                </c:pt>
                <c:pt idx="1272">
                  <c:v>43693.375162037039</c:v>
                </c:pt>
                <c:pt idx="1273">
                  <c:v>43693.378576388888</c:v>
                </c:pt>
                <c:pt idx="1274">
                  <c:v>43693.382048611114</c:v>
                </c:pt>
                <c:pt idx="1275">
                  <c:v>43693.385520833333</c:v>
                </c:pt>
                <c:pt idx="1276">
                  <c:v>43693.389004629629</c:v>
                </c:pt>
                <c:pt idx="1277">
                  <c:v>43693.392476851855</c:v>
                </c:pt>
                <c:pt idx="1278">
                  <c:v>43693.395949074074</c:v>
                </c:pt>
                <c:pt idx="1279">
                  <c:v>43693.39943287037</c:v>
                </c:pt>
                <c:pt idx="1280">
                  <c:v>43693.402881944443</c:v>
                </c:pt>
                <c:pt idx="1281">
                  <c:v>43693.406365740739</c:v>
                </c:pt>
                <c:pt idx="1282">
                  <c:v>43693.409837962965</c:v>
                </c:pt>
                <c:pt idx="1283">
                  <c:v>43693.413344907407</c:v>
                </c:pt>
                <c:pt idx="1284">
                  <c:v>43693.416863425926</c:v>
                </c:pt>
                <c:pt idx="1285">
                  <c:v>43693.420266203706</c:v>
                </c:pt>
                <c:pt idx="1286">
                  <c:v>43693.423738425925</c:v>
                </c:pt>
                <c:pt idx="1287">
                  <c:v>43693.427222222221</c:v>
                </c:pt>
                <c:pt idx="1288">
                  <c:v>43693.43068287037</c:v>
                </c:pt>
                <c:pt idx="1289">
                  <c:v>43693.434155092589</c:v>
                </c:pt>
                <c:pt idx="1290">
                  <c:v>43693.437650462962</c:v>
                </c:pt>
                <c:pt idx="1291">
                  <c:v>43693.441099537034</c:v>
                </c:pt>
                <c:pt idx="1292">
                  <c:v>43693.444571759261</c:v>
                </c:pt>
                <c:pt idx="1293">
                  <c:v>43693.448055555556</c:v>
                </c:pt>
                <c:pt idx="1294">
                  <c:v>43693.451620370368</c:v>
                </c:pt>
                <c:pt idx="1295">
                  <c:v>43693.454988425925</c:v>
                </c:pt>
                <c:pt idx="1296">
                  <c:v>43693.458506944444</c:v>
                </c:pt>
                <c:pt idx="1297">
                  <c:v>43693.461944444447</c:v>
                </c:pt>
                <c:pt idx="1298">
                  <c:v>43693.46539351852</c:v>
                </c:pt>
                <c:pt idx="1299">
                  <c:v>43693.468854166669</c:v>
                </c:pt>
                <c:pt idx="1300">
                  <c:v>43693.472326388888</c:v>
                </c:pt>
                <c:pt idx="1301">
                  <c:v>43693.475810185184</c:v>
                </c:pt>
                <c:pt idx="1302">
                  <c:v>43693.479351851849</c:v>
                </c:pt>
                <c:pt idx="1303">
                  <c:v>43693.482743055552</c:v>
                </c:pt>
                <c:pt idx="1304">
                  <c:v>43693.486215277779</c:v>
                </c:pt>
                <c:pt idx="1305">
                  <c:v>43693.489687499998</c:v>
                </c:pt>
                <c:pt idx="1306">
                  <c:v>43693.493159722224</c:v>
                </c:pt>
                <c:pt idx="1307">
                  <c:v>43693.49664351852</c:v>
                </c:pt>
                <c:pt idx="1308">
                  <c:v>43693.500173611108</c:v>
                </c:pt>
                <c:pt idx="1309">
                  <c:v>43693.503576388888</c:v>
                </c:pt>
                <c:pt idx="1310">
                  <c:v>43693.507048611114</c:v>
                </c:pt>
                <c:pt idx="1311">
                  <c:v>43693.51053240741</c:v>
                </c:pt>
                <c:pt idx="1312">
                  <c:v>43693.513993055552</c:v>
                </c:pt>
                <c:pt idx="1313">
                  <c:v>43693.517465277779</c:v>
                </c:pt>
                <c:pt idx="1314">
                  <c:v>43693.520949074074</c:v>
                </c:pt>
                <c:pt idx="1315">
                  <c:v>43693.524409722224</c:v>
                </c:pt>
                <c:pt idx="1316">
                  <c:v>43693.527905092589</c:v>
                </c:pt>
                <c:pt idx="1317">
                  <c:v>43693.531365740739</c:v>
                </c:pt>
                <c:pt idx="1318">
                  <c:v>43693.534826388888</c:v>
                </c:pt>
                <c:pt idx="1319">
                  <c:v>43693.538321759261</c:v>
                </c:pt>
                <c:pt idx="1320">
                  <c:v>43693.54184027778</c:v>
                </c:pt>
                <c:pt idx="1321">
                  <c:v>43693.545243055552</c:v>
                </c:pt>
                <c:pt idx="1322">
                  <c:v>43693.548715277779</c:v>
                </c:pt>
                <c:pt idx="1323">
                  <c:v>43693.552210648151</c:v>
                </c:pt>
                <c:pt idx="1324">
                  <c:v>43693.555659722224</c:v>
                </c:pt>
                <c:pt idx="1325">
                  <c:v>43693.559131944443</c:v>
                </c:pt>
                <c:pt idx="1326">
                  <c:v>43693.562627314815</c:v>
                </c:pt>
                <c:pt idx="1327">
                  <c:v>43693.566076388888</c:v>
                </c:pt>
                <c:pt idx="1328">
                  <c:v>43693.569548611114</c:v>
                </c:pt>
                <c:pt idx="1329">
                  <c:v>43693.57303240741</c:v>
                </c:pt>
                <c:pt idx="1330">
                  <c:v>43693.576504629629</c:v>
                </c:pt>
                <c:pt idx="1331">
                  <c:v>43693.579965277779</c:v>
                </c:pt>
                <c:pt idx="1332">
                  <c:v>43693.583495370367</c:v>
                </c:pt>
                <c:pt idx="1333">
                  <c:v>43693.58693287037</c:v>
                </c:pt>
                <c:pt idx="1334">
                  <c:v>43693.590416666666</c:v>
                </c:pt>
                <c:pt idx="1335">
                  <c:v>43693.593900462962</c:v>
                </c:pt>
                <c:pt idx="1336">
                  <c:v>43693.597361111111</c:v>
                </c:pt>
                <c:pt idx="1337">
                  <c:v>43693.600844907407</c:v>
                </c:pt>
                <c:pt idx="1338">
                  <c:v>43693.604328703703</c:v>
                </c:pt>
                <c:pt idx="1339">
                  <c:v>43693.607777777775</c:v>
                </c:pt>
                <c:pt idx="1340">
                  <c:v>43693.611238425925</c:v>
                </c:pt>
                <c:pt idx="1341">
                  <c:v>43693.614722222221</c:v>
                </c:pt>
                <c:pt idx="1342">
                  <c:v>43693.618194444447</c:v>
                </c:pt>
                <c:pt idx="1343">
                  <c:v>43693.621666666666</c:v>
                </c:pt>
                <c:pt idx="1344">
                  <c:v>43693.625185185185</c:v>
                </c:pt>
                <c:pt idx="1345">
                  <c:v>43693.628622685188</c:v>
                </c:pt>
                <c:pt idx="1346">
                  <c:v>43693.632106481484</c:v>
                </c:pt>
                <c:pt idx="1347">
                  <c:v>43693.635567129626</c:v>
                </c:pt>
                <c:pt idx="1348">
                  <c:v>43693.639016203706</c:v>
                </c:pt>
                <c:pt idx="1349">
                  <c:v>43693.642500000002</c:v>
                </c:pt>
                <c:pt idx="1350">
                  <c:v>43693.645995370367</c:v>
                </c:pt>
                <c:pt idx="1351">
                  <c:v>43693.649444444447</c:v>
                </c:pt>
                <c:pt idx="1352">
                  <c:v>43693.652928240743</c:v>
                </c:pt>
                <c:pt idx="1353">
                  <c:v>43693.656377314815</c:v>
                </c:pt>
                <c:pt idx="1354">
                  <c:v>43693.659884259258</c:v>
                </c:pt>
                <c:pt idx="1355">
                  <c:v>43693.663321759261</c:v>
                </c:pt>
                <c:pt idx="1356">
                  <c:v>43693.666863425926</c:v>
                </c:pt>
                <c:pt idx="1357">
                  <c:v>43693.670277777775</c:v>
                </c:pt>
                <c:pt idx="1358">
                  <c:v>43693.673750000002</c:v>
                </c:pt>
                <c:pt idx="1359">
                  <c:v>43693.677222222221</c:v>
                </c:pt>
                <c:pt idx="1360">
                  <c:v>43693.680706018517</c:v>
                </c:pt>
                <c:pt idx="1361">
                  <c:v>43693.684166666666</c:v>
                </c:pt>
                <c:pt idx="1362">
                  <c:v>43693.687650462962</c:v>
                </c:pt>
                <c:pt idx="1363">
                  <c:v>43693.691122685188</c:v>
                </c:pt>
                <c:pt idx="1364">
                  <c:v>43693.694571759261</c:v>
                </c:pt>
                <c:pt idx="1365">
                  <c:v>43693.698055555556</c:v>
                </c:pt>
                <c:pt idx="1366">
                  <c:v>43693.701539351852</c:v>
                </c:pt>
                <c:pt idx="1367">
                  <c:v>43693.705011574071</c:v>
                </c:pt>
                <c:pt idx="1368">
                  <c:v>43693.70853009259</c:v>
                </c:pt>
                <c:pt idx="1369">
                  <c:v>43693.711944444447</c:v>
                </c:pt>
                <c:pt idx="1370">
                  <c:v>43693.715439814812</c:v>
                </c:pt>
                <c:pt idx="1371">
                  <c:v>43693.718888888892</c:v>
                </c:pt>
                <c:pt idx="1372">
                  <c:v>43693.722349537034</c:v>
                </c:pt>
                <c:pt idx="1373">
                  <c:v>43693.72583333333</c:v>
                </c:pt>
                <c:pt idx="1374">
                  <c:v>43693.729317129626</c:v>
                </c:pt>
                <c:pt idx="1375">
                  <c:v>43693.732777777775</c:v>
                </c:pt>
                <c:pt idx="1376">
                  <c:v>43693.736261574071</c:v>
                </c:pt>
                <c:pt idx="1377">
                  <c:v>43693.739722222221</c:v>
                </c:pt>
                <c:pt idx="1378">
                  <c:v>43693.743194444447</c:v>
                </c:pt>
                <c:pt idx="1379">
                  <c:v>43693.746678240743</c:v>
                </c:pt>
                <c:pt idx="1380">
                  <c:v>43693.750196759262</c:v>
                </c:pt>
                <c:pt idx="1381">
                  <c:v>43693.753622685188</c:v>
                </c:pt>
                <c:pt idx="1382">
                  <c:v>43693.757094907407</c:v>
                </c:pt>
                <c:pt idx="1383">
                  <c:v>43693.760555555556</c:v>
                </c:pt>
                <c:pt idx="1384">
                  <c:v>43693.764039351852</c:v>
                </c:pt>
                <c:pt idx="1385">
                  <c:v>43693.767500000002</c:v>
                </c:pt>
                <c:pt idx="1386">
                  <c:v>43693.770983796298</c:v>
                </c:pt>
                <c:pt idx="1387">
                  <c:v>43693.774456018517</c:v>
                </c:pt>
                <c:pt idx="1388">
                  <c:v>43693.777916666666</c:v>
                </c:pt>
                <c:pt idx="1389">
                  <c:v>43693.781388888892</c:v>
                </c:pt>
                <c:pt idx="1390">
                  <c:v>43693.784861111111</c:v>
                </c:pt>
                <c:pt idx="1391">
                  <c:v>43693.788344907407</c:v>
                </c:pt>
                <c:pt idx="1392">
                  <c:v>43693.791851851849</c:v>
                </c:pt>
                <c:pt idx="1393">
                  <c:v>43693.795289351852</c:v>
                </c:pt>
                <c:pt idx="1394">
                  <c:v>43693.798750000002</c:v>
                </c:pt>
                <c:pt idx="1395">
                  <c:v>43693.802222222221</c:v>
                </c:pt>
                <c:pt idx="1396">
                  <c:v>43693.805706018517</c:v>
                </c:pt>
                <c:pt idx="1397">
                  <c:v>43693.809166666666</c:v>
                </c:pt>
                <c:pt idx="1398">
                  <c:v>43693.812650462962</c:v>
                </c:pt>
                <c:pt idx="1399">
                  <c:v>43693.816122685188</c:v>
                </c:pt>
                <c:pt idx="1400">
                  <c:v>43693.81958333333</c:v>
                </c:pt>
                <c:pt idx="1401">
                  <c:v>43693.823067129626</c:v>
                </c:pt>
                <c:pt idx="1402">
                  <c:v>43693.826539351852</c:v>
                </c:pt>
                <c:pt idx="1403">
                  <c:v>43693.830011574071</c:v>
                </c:pt>
                <c:pt idx="1404">
                  <c:v>43693.833541666667</c:v>
                </c:pt>
                <c:pt idx="1405">
                  <c:v>43693.836956018517</c:v>
                </c:pt>
                <c:pt idx="1406">
                  <c:v>43693.840416666666</c:v>
                </c:pt>
                <c:pt idx="1407">
                  <c:v>43693.841527777775</c:v>
                </c:pt>
                <c:pt idx="1408">
                  <c:v>43693.843877314815</c:v>
                </c:pt>
                <c:pt idx="1409">
                  <c:v>43693.847361111111</c:v>
                </c:pt>
                <c:pt idx="1410">
                  <c:v>43693.85083333333</c:v>
                </c:pt>
                <c:pt idx="1411">
                  <c:v>43693.854317129626</c:v>
                </c:pt>
                <c:pt idx="1412">
                  <c:v>43693.857789351852</c:v>
                </c:pt>
                <c:pt idx="1413">
                  <c:v>43693.861261574071</c:v>
                </c:pt>
                <c:pt idx="1414">
                  <c:v>43693.864733796298</c:v>
                </c:pt>
                <c:pt idx="1415">
                  <c:v>43693.868217592593</c:v>
                </c:pt>
                <c:pt idx="1416">
                  <c:v>43693.871689814812</c:v>
                </c:pt>
                <c:pt idx="1417">
                  <c:v>43693.875196759262</c:v>
                </c:pt>
                <c:pt idx="1418">
                  <c:v>43693.878634259258</c:v>
                </c:pt>
                <c:pt idx="1419">
                  <c:v>43693.882094907407</c:v>
                </c:pt>
                <c:pt idx="1420">
                  <c:v>43693.885555555556</c:v>
                </c:pt>
                <c:pt idx="1421">
                  <c:v>43693.889039351852</c:v>
                </c:pt>
                <c:pt idx="1422">
                  <c:v>43693.892511574071</c:v>
                </c:pt>
                <c:pt idx="1423">
                  <c:v>43693.895983796298</c:v>
                </c:pt>
                <c:pt idx="1424">
                  <c:v>43693.899456018517</c:v>
                </c:pt>
                <c:pt idx="1425">
                  <c:v>43693.902916666666</c:v>
                </c:pt>
                <c:pt idx="1426">
                  <c:v>43693.906388888892</c:v>
                </c:pt>
                <c:pt idx="1427">
                  <c:v>43693.909872685188</c:v>
                </c:pt>
                <c:pt idx="1428">
                  <c:v>43693.91333333333</c:v>
                </c:pt>
                <c:pt idx="1429">
                  <c:v>43693.916886574072</c:v>
                </c:pt>
                <c:pt idx="1430">
                  <c:v>43693.920312499999</c:v>
                </c:pt>
                <c:pt idx="1431">
                  <c:v>43693.923761574071</c:v>
                </c:pt>
                <c:pt idx="1432">
                  <c:v>43693.927245370367</c:v>
                </c:pt>
                <c:pt idx="1433">
                  <c:v>43693.930706018517</c:v>
                </c:pt>
                <c:pt idx="1434">
                  <c:v>43693.934178240743</c:v>
                </c:pt>
                <c:pt idx="1435">
                  <c:v>43693.937662037039</c:v>
                </c:pt>
                <c:pt idx="1436">
                  <c:v>43693.941122685188</c:v>
                </c:pt>
                <c:pt idx="1437">
                  <c:v>43693.944618055553</c:v>
                </c:pt>
                <c:pt idx="1438">
                  <c:v>43693.948067129626</c:v>
                </c:pt>
                <c:pt idx="1439">
                  <c:v>43693.951574074075</c:v>
                </c:pt>
                <c:pt idx="1440">
                  <c:v>43693.955011574071</c:v>
                </c:pt>
                <c:pt idx="1441">
                  <c:v>43693.958553240744</c:v>
                </c:pt>
                <c:pt idx="1442">
                  <c:v>43693.961967592593</c:v>
                </c:pt>
                <c:pt idx="1443">
                  <c:v>43693.965416666666</c:v>
                </c:pt>
                <c:pt idx="1444">
                  <c:v>43693.968888888892</c:v>
                </c:pt>
                <c:pt idx="1445">
                  <c:v>43693.972361111111</c:v>
                </c:pt>
                <c:pt idx="1446">
                  <c:v>43693.97583333333</c:v>
                </c:pt>
                <c:pt idx="1447">
                  <c:v>43693.979305555556</c:v>
                </c:pt>
                <c:pt idx="1448">
                  <c:v>43693.982777777775</c:v>
                </c:pt>
                <c:pt idx="1449">
                  <c:v>43693.986250000002</c:v>
                </c:pt>
                <c:pt idx="1450">
                  <c:v>43693.989733796298</c:v>
                </c:pt>
                <c:pt idx="1451">
                  <c:v>43693.993206018517</c:v>
                </c:pt>
                <c:pt idx="1452">
                  <c:v>43693.996678240743</c:v>
                </c:pt>
              </c:numCache>
            </c:numRef>
          </c:xVal>
          <c:yVal>
            <c:numRef>
              <c:f>'9&amp;10_reserves_and_prices'!$K$290:$K$1742</c:f>
              <c:numCache>
                <c:formatCode>_(* #,##0_);_(* \(#,##0\);_(* "-"??_);_(@_)</c:formatCode>
                <c:ptCount val="1453"/>
                <c:pt idx="0">
                  <c:v>18027.34765625</c:v>
                </c:pt>
                <c:pt idx="1">
                  <c:v>17747.7734375</c:v>
                </c:pt>
                <c:pt idx="2">
                  <c:v>17722.767578125</c:v>
                </c:pt>
                <c:pt idx="3">
                  <c:v>17579.44140625</c:v>
                </c:pt>
                <c:pt idx="4">
                  <c:v>17782.09375</c:v>
                </c:pt>
                <c:pt idx="5">
                  <c:v>18210.568359375</c:v>
                </c:pt>
                <c:pt idx="6">
                  <c:v>18558.30078125</c:v>
                </c:pt>
                <c:pt idx="7">
                  <c:v>18871.00390625</c:v>
                </c:pt>
                <c:pt idx="8">
                  <c:v>18907.111328125</c:v>
                </c:pt>
                <c:pt idx="9">
                  <c:v>19017.376953125</c:v>
                </c:pt>
                <c:pt idx="10">
                  <c:v>19195.6328125</c:v>
                </c:pt>
                <c:pt idx="11">
                  <c:v>19532.50390625</c:v>
                </c:pt>
                <c:pt idx="12">
                  <c:v>19340.861328125</c:v>
                </c:pt>
                <c:pt idx="13">
                  <c:v>19137.73828125</c:v>
                </c:pt>
                <c:pt idx="14">
                  <c:v>19291.482421875</c:v>
                </c:pt>
                <c:pt idx="15">
                  <c:v>19221.76953125</c:v>
                </c:pt>
                <c:pt idx="16">
                  <c:v>19209.232421875</c:v>
                </c:pt>
                <c:pt idx="17">
                  <c:v>19658.375</c:v>
                </c:pt>
                <c:pt idx="18">
                  <c:v>19558.041015625</c:v>
                </c:pt>
                <c:pt idx="19">
                  <c:v>19668.265625</c:v>
                </c:pt>
                <c:pt idx="20">
                  <c:v>19534.3828125</c:v>
                </c:pt>
                <c:pt idx="21">
                  <c:v>19630.69140625</c:v>
                </c:pt>
                <c:pt idx="22">
                  <c:v>19956.6796875</c:v>
                </c:pt>
                <c:pt idx="23">
                  <c:v>20479.6640625</c:v>
                </c:pt>
                <c:pt idx="24">
                  <c:v>20224.76171875</c:v>
                </c:pt>
                <c:pt idx="25">
                  <c:v>20291.572265625</c:v>
                </c:pt>
                <c:pt idx="26">
                  <c:v>20440.455078125</c:v>
                </c:pt>
                <c:pt idx="27">
                  <c:v>20582.365234375</c:v>
                </c:pt>
                <c:pt idx="28">
                  <c:v>20773.166015625</c:v>
                </c:pt>
                <c:pt idx="29">
                  <c:v>21004.4140625</c:v>
                </c:pt>
                <c:pt idx="30">
                  <c:v>21041.310546875</c:v>
                </c:pt>
                <c:pt idx="31">
                  <c:v>21129.755859375</c:v>
                </c:pt>
                <c:pt idx="32">
                  <c:v>21201.193359375</c:v>
                </c:pt>
                <c:pt idx="33">
                  <c:v>21186.162109375</c:v>
                </c:pt>
                <c:pt idx="34">
                  <c:v>21288.955078125</c:v>
                </c:pt>
                <c:pt idx="35">
                  <c:v>21535.6796875</c:v>
                </c:pt>
                <c:pt idx="36">
                  <c:v>21599.8515625</c:v>
                </c:pt>
                <c:pt idx="37">
                  <c:v>21021.357421875</c:v>
                </c:pt>
                <c:pt idx="38">
                  <c:v>21057.908203125</c:v>
                </c:pt>
                <c:pt idx="39">
                  <c:v>21640.259765625</c:v>
                </c:pt>
                <c:pt idx="40">
                  <c:v>21655.498046875</c:v>
                </c:pt>
                <c:pt idx="41">
                  <c:v>21825.41796875</c:v>
                </c:pt>
                <c:pt idx="42">
                  <c:v>21922.646484375</c:v>
                </c:pt>
                <c:pt idx="43">
                  <c:v>22190.8515625</c:v>
                </c:pt>
                <c:pt idx="44">
                  <c:v>22095.947265625</c:v>
                </c:pt>
                <c:pt idx="45">
                  <c:v>22002.765625</c:v>
                </c:pt>
                <c:pt idx="46">
                  <c:v>21981.021484375</c:v>
                </c:pt>
                <c:pt idx="47">
                  <c:v>22121.576171875</c:v>
                </c:pt>
                <c:pt idx="48">
                  <c:v>22230.06640625</c:v>
                </c:pt>
                <c:pt idx="49">
                  <c:v>22176.515625</c:v>
                </c:pt>
                <c:pt idx="50">
                  <c:v>22090.650390625</c:v>
                </c:pt>
                <c:pt idx="51">
                  <c:v>22169.275390625</c:v>
                </c:pt>
                <c:pt idx="52">
                  <c:v>22255.7890625</c:v>
                </c:pt>
                <c:pt idx="53">
                  <c:v>22325.841796875</c:v>
                </c:pt>
                <c:pt idx="54">
                  <c:v>22401.482421875</c:v>
                </c:pt>
                <c:pt idx="55">
                  <c:v>22065.591796875</c:v>
                </c:pt>
                <c:pt idx="56">
                  <c:v>22197.740234375</c:v>
                </c:pt>
                <c:pt idx="57">
                  <c:v>22263.8125</c:v>
                </c:pt>
                <c:pt idx="58">
                  <c:v>22312.314453125</c:v>
                </c:pt>
                <c:pt idx="59">
                  <c:v>22256.75</c:v>
                </c:pt>
                <c:pt idx="60">
                  <c:v>22164.708984375</c:v>
                </c:pt>
                <c:pt idx="61">
                  <c:v>21720.962890625</c:v>
                </c:pt>
                <c:pt idx="62">
                  <c:v>21670.35546875</c:v>
                </c:pt>
                <c:pt idx="63">
                  <c:v>21737.03515625</c:v>
                </c:pt>
                <c:pt idx="64">
                  <c:v>21507.595703125</c:v>
                </c:pt>
                <c:pt idx="65">
                  <c:v>21269.50390625</c:v>
                </c:pt>
                <c:pt idx="66">
                  <c:v>21224.31640625</c:v>
                </c:pt>
                <c:pt idx="67">
                  <c:v>20631.541015625</c:v>
                </c:pt>
                <c:pt idx="68">
                  <c:v>20965.130859375</c:v>
                </c:pt>
                <c:pt idx="69">
                  <c:v>20412.240234375</c:v>
                </c:pt>
                <c:pt idx="70">
                  <c:v>20671.109375</c:v>
                </c:pt>
                <c:pt idx="71">
                  <c:v>20647.310546875</c:v>
                </c:pt>
                <c:pt idx="72">
                  <c:v>20448.1171875</c:v>
                </c:pt>
                <c:pt idx="73">
                  <c:v>20226.046875</c:v>
                </c:pt>
                <c:pt idx="74">
                  <c:v>20340.26953125</c:v>
                </c:pt>
                <c:pt idx="75">
                  <c:v>20258.376953125</c:v>
                </c:pt>
                <c:pt idx="76">
                  <c:v>19856.603515625</c:v>
                </c:pt>
                <c:pt idx="77">
                  <c:v>19744.453125</c:v>
                </c:pt>
                <c:pt idx="78">
                  <c:v>19818.3984375</c:v>
                </c:pt>
                <c:pt idx="79">
                  <c:v>19860.927734375</c:v>
                </c:pt>
                <c:pt idx="80">
                  <c:v>19915.310546875</c:v>
                </c:pt>
                <c:pt idx="81">
                  <c:v>19950.33203125</c:v>
                </c:pt>
                <c:pt idx="82">
                  <c:v>19882.2890625</c:v>
                </c:pt>
                <c:pt idx="83">
                  <c:v>20365.0546875</c:v>
                </c:pt>
                <c:pt idx="84">
                  <c:v>20413.3125</c:v>
                </c:pt>
                <c:pt idx="85">
                  <c:v>20001.8359375</c:v>
                </c:pt>
                <c:pt idx="86">
                  <c:v>19814.30078125</c:v>
                </c:pt>
                <c:pt idx="87">
                  <c:v>19899.517578125</c:v>
                </c:pt>
                <c:pt idx="88">
                  <c:v>19748.982421875</c:v>
                </c:pt>
                <c:pt idx="89">
                  <c:v>19614.779296875</c:v>
                </c:pt>
                <c:pt idx="90">
                  <c:v>19507.734375</c:v>
                </c:pt>
                <c:pt idx="91">
                  <c:v>19441.658203125</c:v>
                </c:pt>
                <c:pt idx="92">
                  <c:v>19106.90625</c:v>
                </c:pt>
                <c:pt idx="93">
                  <c:v>19198.61328125</c:v>
                </c:pt>
                <c:pt idx="94">
                  <c:v>19368.12890625</c:v>
                </c:pt>
                <c:pt idx="95">
                  <c:v>19065.927734375</c:v>
                </c:pt>
                <c:pt idx="96">
                  <c:v>18623.546875</c:v>
                </c:pt>
                <c:pt idx="97">
                  <c:v>18291.7421875</c:v>
                </c:pt>
                <c:pt idx="98">
                  <c:v>17927.8515625</c:v>
                </c:pt>
                <c:pt idx="99">
                  <c:v>17745.14453125</c:v>
                </c:pt>
                <c:pt idx="100">
                  <c:v>17510.28125</c:v>
                </c:pt>
                <c:pt idx="101">
                  <c:v>17384.763671875</c:v>
                </c:pt>
                <c:pt idx="102">
                  <c:v>17051.1796875</c:v>
                </c:pt>
                <c:pt idx="103">
                  <c:v>17008.791015625</c:v>
                </c:pt>
                <c:pt idx="104">
                  <c:v>17017.60546875</c:v>
                </c:pt>
                <c:pt idx="105">
                  <c:v>17254.26171875</c:v>
                </c:pt>
                <c:pt idx="106">
                  <c:v>17413.646484375</c:v>
                </c:pt>
                <c:pt idx="107">
                  <c:v>17797.3984375</c:v>
                </c:pt>
                <c:pt idx="108">
                  <c:v>17952.5390625</c:v>
                </c:pt>
                <c:pt idx="109">
                  <c:v>17890.62109375</c:v>
                </c:pt>
                <c:pt idx="110">
                  <c:v>17943.083984375</c:v>
                </c:pt>
                <c:pt idx="111">
                  <c:v>17808.48046875</c:v>
                </c:pt>
                <c:pt idx="112">
                  <c:v>17769.671875</c:v>
                </c:pt>
                <c:pt idx="113">
                  <c:v>17877.669921875</c:v>
                </c:pt>
                <c:pt idx="114">
                  <c:v>17619.400390625</c:v>
                </c:pt>
                <c:pt idx="115">
                  <c:v>17408.119140625</c:v>
                </c:pt>
                <c:pt idx="116">
                  <c:v>17329.330078125</c:v>
                </c:pt>
                <c:pt idx="117">
                  <c:v>16925.521484375</c:v>
                </c:pt>
                <c:pt idx="118">
                  <c:v>16531.16796875</c:v>
                </c:pt>
                <c:pt idx="119">
                  <c:v>15941.45703125</c:v>
                </c:pt>
                <c:pt idx="120">
                  <c:v>15714.6650390625</c:v>
                </c:pt>
                <c:pt idx="121">
                  <c:v>15589.53515625</c:v>
                </c:pt>
                <c:pt idx="122">
                  <c:v>14399.5078125</c:v>
                </c:pt>
                <c:pt idx="123">
                  <c:v>14173.849609375</c:v>
                </c:pt>
                <c:pt idx="124">
                  <c:v>14314.8291015625</c:v>
                </c:pt>
                <c:pt idx="125">
                  <c:v>14462.6806640625</c:v>
                </c:pt>
                <c:pt idx="126">
                  <c:v>13778.431640625</c:v>
                </c:pt>
                <c:pt idx="127">
                  <c:v>12950.408203125</c:v>
                </c:pt>
                <c:pt idx="128">
                  <c:v>12568.4931640625</c:v>
                </c:pt>
                <c:pt idx="129">
                  <c:v>12170.3701171875</c:v>
                </c:pt>
                <c:pt idx="130">
                  <c:v>11572.9521484375</c:v>
                </c:pt>
                <c:pt idx="131">
                  <c:v>11380.80859375</c:v>
                </c:pt>
                <c:pt idx="132">
                  <c:v>11254.10546875</c:v>
                </c:pt>
                <c:pt idx="133">
                  <c:v>10708.810546875</c:v>
                </c:pt>
                <c:pt idx="134">
                  <c:v>10824.693359375</c:v>
                </c:pt>
                <c:pt idx="135">
                  <c:v>10237.0888671875</c:v>
                </c:pt>
                <c:pt idx="136">
                  <c:v>9645.82421875</c:v>
                </c:pt>
                <c:pt idx="137">
                  <c:v>9219.1513671875</c:v>
                </c:pt>
                <c:pt idx="138">
                  <c:v>8738.310546875</c:v>
                </c:pt>
                <c:pt idx="139">
                  <c:v>8457.751953125</c:v>
                </c:pt>
                <c:pt idx="140">
                  <c:v>8091.08056640625</c:v>
                </c:pt>
                <c:pt idx="141">
                  <c:v>7829.79736328125</c:v>
                </c:pt>
                <c:pt idx="142">
                  <c:v>7888.8408203125</c:v>
                </c:pt>
                <c:pt idx="143">
                  <c:v>7941.736328125</c:v>
                </c:pt>
                <c:pt idx="144">
                  <c:v>7694.21240234375</c:v>
                </c:pt>
                <c:pt idx="145">
                  <c:v>8088.60546875</c:v>
                </c:pt>
                <c:pt idx="146">
                  <c:v>7876.75439453125</c:v>
                </c:pt>
                <c:pt idx="147">
                  <c:v>7627.66064453125</c:v>
                </c:pt>
                <c:pt idx="148">
                  <c:v>7279.8193359375</c:v>
                </c:pt>
                <c:pt idx="149">
                  <c:v>6766.20068359375</c:v>
                </c:pt>
                <c:pt idx="150">
                  <c:v>6623.9560546875</c:v>
                </c:pt>
                <c:pt idx="151">
                  <c:v>6281.9384765625</c:v>
                </c:pt>
                <c:pt idx="152">
                  <c:v>5913.34521484375</c:v>
                </c:pt>
                <c:pt idx="153">
                  <c:v>5614.8310546875</c:v>
                </c:pt>
                <c:pt idx="154">
                  <c:v>5451.03369140625</c:v>
                </c:pt>
                <c:pt idx="155">
                  <c:v>5198.9609375</c:v>
                </c:pt>
                <c:pt idx="156">
                  <c:v>5209.02587890625</c:v>
                </c:pt>
                <c:pt idx="157">
                  <c:v>5473.08447265625</c:v>
                </c:pt>
                <c:pt idx="158">
                  <c:v>5062.95068359375</c:v>
                </c:pt>
                <c:pt idx="159">
                  <c:v>4786.9296875</c:v>
                </c:pt>
                <c:pt idx="160">
                  <c:v>4543.58544921875</c:v>
                </c:pt>
                <c:pt idx="161">
                  <c:v>4282.2646484375</c:v>
                </c:pt>
                <c:pt idx="162">
                  <c:v>4270.771484375</c:v>
                </c:pt>
                <c:pt idx="163">
                  <c:v>4198.994140625</c:v>
                </c:pt>
                <c:pt idx="164">
                  <c:v>3869.95703125</c:v>
                </c:pt>
                <c:pt idx="165">
                  <c:v>3788.89624023438</c:v>
                </c:pt>
                <c:pt idx="166">
                  <c:v>3887.29711914063</c:v>
                </c:pt>
                <c:pt idx="167">
                  <c:v>3902.20532226563</c:v>
                </c:pt>
                <c:pt idx="168">
                  <c:v>3840.15673828125</c:v>
                </c:pt>
                <c:pt idx="169">
                  <c:v>3592.3623046875</c:v>
                </c:pt>
                <c:pt idx="170">
                  <c:v>3329.05883789063</c:v>
                </c:pt>
                <c:pt idx="171">
                  <c:v>3282.5859375</c:v>
                </c:pt>
                <c:pt idx="172">
                  <c:v>3263.1953125</c:v>
                </c:pt>
                <c:pt idx="173">
                  <c:v>3046.52416992188</c:v>
                </c:pt>
                <c:pt idx="174">
                  <c:v>3046.40063476563</c:v>
                </c:pt>
                <c:pt idx="175">
                  <c:v>2873.03930664063</c:v>
                </c:pt>
                <c:pt idx="176">
                  <c:v>2882.61669921875</c:v>
                </c:pt>
                <c:pt idx="177">
                  <c:v>2881.38720703125</c:v>
                </c:pt>
                <c:pt idx="178">
                  <c:v>2835.60815429688</c:v>
                </c:pt>
                <c:pt idx="179">
                  <c:v>2642.04028320313</c:v>
                </c:pt>
                <c:pt idx="180">
                  <c:v>2635.81640625</c:v>
                </c:pt>
                <c:pt idx="181">
                  <c:v>2815.4697265625</c:v>
                </c:pt>
                <c:pt idx="182">
                  <c:v>3206.103515625</c:v>
                </c:pt>
                <c:pt idx="183">
                  <c:v>3436.72631835937</c:v>
                </c:pt>
                <c:pt idx="184">
                  <c:v>3214.03881835937</c:v>
                </c:pt>
                <c:pt idx="185">
                  <c:v>3166.03881835937</c:v>
                </c:pt>
                <c:pt idx="186">
                  <c:v>3287.86083984375</c:v>
                </c:pt>
                <c:pt idx="187">
                  <c:v>3229.08081054687</c:v>
                </c:pt>
                <c:pt idx="188">
                  <c:v>3133.47412109375</c:v>
                </c:pt>
                <c:pt idx="189">
                  <c:v>3226.5126953125</c:v>
                </c:pt>
                <c:pt idx="190">
                  <c:v>3411.28393554688</c:v>
                </c:pt>
                <c:pt idx="191">
                  <c:v>3371.89233398437</c:v>
                </c:pt>
                <c:pt idx="192">
                  <c:v>3180.69580078125</c:v>
                </c:pt>
                <c:pt idx="193">
                  <c:v>3345.45361328125</c:v>
                </c:pt>
                <c:pt idx="194">
                  <c:v>3834.30126953125</c:v>
                </c:pt>
                <c:pt idx="195">
                  <c:v>3934.90600585938</c:v>
                </c:pt>
                <c:pt idx="196">
                  <c:v>3820.56518554688</c:v>
                </c:pt>
                <c:pt idx="197">
                  <c:v>3700.42651367188</c:v>
                </c:pt>
                <c:pt idx="198">
                  <c:v>3641.7314453125</c:v>
                </c:pt>
                <c:pt idx="199">
                  <c:v>3671.37426757812</c:v>
                </c:pt>
                <c:pt idx="200">
                  <c:v>3769.37548828125</c:v>
                </c:pt>
                <c:pt idx="201">
                  <c:v>3831.46264648437</c:v>
                </c:pt>
                <c:pt idx="202">
                  <c:v>3687.62329101563</c:v>
                </c:pt>
                <c:pt idx="203">
                  <c:v>3561.6357421875</c:v>
                </c:pt>
                <c:pt idx="204">
                  <c:v>3632.54614257812</c:v>
                </c:pt>
                <c:pt idx="205">
                  <c:v>3563.28271484375</c:v>
                </c:pt>
                <c:pt idx="206">
                  <c:v>3739.158203125</c:v>
                </c:pt>
                <c:pt idx="207">
                  <c:v>4076.21069335937</c:v>
                </c:pt>
                <c:pt idx="208">
                  <c:v>4110.3466796875</c:v>
                </c:pt>
                <c:pt idx="209">
                  <c:v>4118.806640625</c:v>
                </c:pt>
                <c:pt idx="210">
                  <c:v>4254.94482421875</c:v>
                </c:pt>
                <c:pt idx="211">
                  <c:v>3900.87573242187</c:v>
                </c:pt>
                <c:pt idx="212">
                  <c:v>3824.49682617188</c:v>
                </c:pt>
                <c:pt idx="213">
                  <c:v>4161.41845703125</c:v>
                </c:pt>
                <c:pt idx="214">
                  <c:v>4271.03271484375</c:v>
                </c:pt>
                <c:pt idx="215">
                  <c:v>4350.43505859375</c:v>
                </c:pt>
                <c:pt idx="216">
                  <c:v>4476.826171875</c:v>
                </c:pt>
                <c:pt idx="217">
                  <c:v>4172.41943359375</c:v>
                </c:pt>
                <c:pt idx="218">
                  <c:v>4186.97265625</c:v>
                </c:pt>
                <c:pt idx="219">
                  <c:v>4389.71044921875</c:v>
                </c:pt>
                <c:pt idx="220">
                  <c:v>4996.46826171875</c:v>
                </c:pt>
                <c:pt idx="221">
                  <c:v>5344.52783203125</c:v>
                </c:pt>
                <c:pt idx="222">
                  <c:v>5468.52978515625</c:v>
                </c:pt>
                <c:pt idx="223">
                  <c:v>5365.22705078125</c:v>
                </c:pt>
                <c:pt idx="224">
                  <c:v>5013.8046875</c:v>
                </c:pt>
                <c:pt idx="225">
                  <c:v>5107.9287109375</c:v>
                </c:pt>
                <c:pt idx="226">
                  <c:v>5439.576171875</c:v>
                </c:pt>
                <c:pt idx="227">
                  <c:v>5489.384765625</c:v>
                </c:pt>
                <c:pt idx="228">
                  <c:v>5254.353515625</c:v>
                </c:pt>
                <c:pt idx="229">
                  <c:v>5517.09033203125</c:v>
                </c:pt>
                <c:pt idx="230">
                  <c:v>5688.1171875</c:v>
                </c:pt>
                <c:pt idx="231">
                  <c:v>6183.2783203125</c:v>
                </c:pt>
                <c:pt idx="232">
                  <c:v>6166.1552734375</c:v>
                </c:pt>
                <c:pt idx="233">
                  <c:v>6297.73681640625</c:v>
                </c:pt>
                <c:pt idx="234">
                  <c:v>6473.28662109375</c:v>
                </c:pt>
                <c:pt idx="235">
                  <c:v>6276.5107421875</c:v>
                </c:pt>
                <c:pt idx="236">
                  <c:v>6608.74267578125</c:v>
                </c:pt>
                <c:pt idx="237">
                  <c:v>6902.96240234375</c:v>
                </c:pt>
                <c:pt idx="238">
                  <c:v>6846.439453125</c:v>
                </c:pt>
                <c:pt idx="239">
                  <c:v>7012.01123046875</c:v>
                </c:pt>
                <c:pt idx="240">
                  <c:v>7288.1162109375</c:v>
                </c:pt>
                <c:pt idx="241">
                  <c:v>7462.3212890625</c:v>
                </c:pt>
                <c:pt idx="242">
                  <c:v>7524.7392578125</c:v>
                </c:pt>
                <c:pt idx="243">
                  <c:v>7339.51904296875</c:v>
                </c:pt>
                <c:pt idx="244">
                  <c:v>7305.41455078125</c:v>
                </c:pt>
                <c:pt idx="245">
                  <c:v>7435.1025390625</c:v>
                </c:pt>
                <c:pt idx="246">
                  <c:v>7480.23876953125</c:v>
                </c:pt>
                <c:pt idx="247">
                  <c:v>7409.50537109375</c:v>
                </c:pt>
                <c:pt idx="248">
                  <c:v>7437.3056640625</c:v>
                </c:pt>
                <c:pt idx="249">
                  <c:v>7677.91259765625</c:v>
                </c:pt>
                <c:pt idx="250">
                  <c:v>7969.41943359375</c:v>
                </c:pt>
                <c:pt idx="251">
                  <c:v>8474.876953125</c:v>
                </c:pt>
                <c:pt idx="252">
                  <c:v>8996.9638671875</c:v>
                </c:pt>
                <c:pt idx="253">
                  <c:v>9093.8037109375</c:v>
                </c:pt>
                <c:pt idx="254">
                  <c:v>9149.740234375</c:v>
                </c:pt>
                <c:pt idx="255">
                  <c:v>9286.845703125</c:v>
                </c:pt>
                <c:pt idx="256">
                  <c:v>9074.7578125</c:v>
                </c:pt>
                <c:pt idx="257">
                  <c:v>9256.5947265625</c:v>
                </c:pt>
                <c:pt idx="258">
                  <c:v>9347.6005859375</c:v>
                </c:pt>
                <c:pt idx="259">
                  <c:v>9696.275390625</c:v>
                </c:pt>
                <c:pt idx="260">
                  <c:v>9976.369140625</c:v>
                </c:pt>
                <c:pt idx="261">
                  <c:v>10481.994140625</c:v>
                </c:pt>
                <c:pt idx="262">
                  <c:v>11073.291015625</c:v>
                </c:pt>
                <c:pt idx="263">
                  <c:v>11219.978515625</c:v>
                </c:pt>
                <c:pt idx="264">
                  <c:v>11419.970703125</c:v>
                </c:pt>
                <c:pt idx="265">
                  <c:v>11579.330078125</c:v>
                </c:pt>
                <c:pt idx="266">
                  <c:v>12732.2490234375</c:v>
                </c:pt>
                <c:pt idx="267">
                  <c:v>13356.068359375</c:v>
                </c:pt>
                <c:pt idx="268">
                  <c:v>13710.0400390625</c:v>
                </c:pt>
                <c:pt idx="269">
                  <c:v>14065.0224609375</c:v>
                </c:pt>
                <c:pt idx="270">
                  <c:v>14332.365234375</c:v>
                </c:pt>
                <c:pt idx="271">
                  <c:v>14806.416015625</c:v>
                </c:pt>
                <c:pt idx="272">
                  <c:v>15433.9990234375</c:v>
                </c:pt>
                <c:pt idx="273">
                  <c:v>15681.7197265625</c:v>
                </c:pt>
                <c:pt idx="274">
                  <c:v>15890.8798828125</c:v>
                </c:pt>
                <c:pt idx="275">
                  <c:v>16400.943359375</c:v>
                </c:pt>
                <c:pt idx="276">
                  <c:v>16476.53125</c:v>
                </c:pt>
                <c:pt idx="277">
                  <c:v>16931.447265625</c:v>
                </c:pt>
                <c:pt idx="278">
                  <c:v>17469.927734375</c:v>
                </c:pt>
                <c:pt idx="279">
                  <c:v>17487.935546875</c:v>
                </c:pt>
                <c:pt idx="280">
                  <c:v>17739.859375</c:v>
                </c:pt>
                <c:pt idx="281">
                  <c:v>17875.083984375</c:v>
                </c:pt>
                <c:pt idx="282">
                  <c:v>18093.115234375</c:v>
                </c:pt>
                <c:pt idx="283">
                  <c:v>18330.07421875</c:v>
                </c:pt>
                <c:pt idx="284">
                  <c:v>18590.08203125</c:v>
                </c:pt>
                <c:pt idx="285">
                  <c:v>18982.015625</c:v>
                </c:pt>
                <c:pt idx="286">
                  <c:v>20134.06640625</c:v>
                </c:pt>
                <c:pt idx="287">
                  <c:v>20329.173828125</c:v>
                </c:pt>
                <c:pt idx="288">
                  <c:v>20651.931640625</c:v>
                </c:pt>
                <c:pt idx="289">
                  <c:v>21098.80078125</c:v>
                </c:pt>
                <c:pt idx="290">
                  <c:v>21597.869140625</c:v>
                </c:pt>
                <c:pt idx="291">
                  <c:v>21895.521484375</c:v>
                </c:pt>
                <c:pt idx="292">
                  <c:v>21742.07421875</c:v>
                </c:pt>
                <c:pt idx="293">
                  <c:v>21477.287109375</c:v>
                </c:pt>
                <c:pt idx="294">
                  <c:v>21902.263671875</c:v>
                </c:pt>
                <c:pt idx="295">
                  <c:v>22269.74609375</c:v>
                </c:pt>
                <c:pt idx="296">
                  <c:v>22611.19140625</c:v>
                </c:pt>
                <c:pt idx="297">
                  <c:v>22839.0078125</c:v>
                </c:pt>
                <c:pt idx="298">
                  <c:v>22921.13671875</c:v>
                </c:pt>
                <c:pt idx="299">
                  <c:v>23321.701171875</c:v>
                </c:pt>
                <c:pt idx="300">
                  <c:v>23285.650390625</c:v>
                </c:pt>
                <c:pt idx="301">
                  <c:v>23033.337890625</c:v>
                </c:pt>
                <c:pt idx="302">
                  <c:v>23256.31640625</c:v>
                </c:pt>
                <c:pt idx="303">
                  <c:v>23087.939453125</c:v>
                </c:pt>
                <c:pt idx="304">
                  <c:v>23144.9140625</c:v>
                </c:pt>
                <c:pt idx="305">
                  <c:v>23052.345703125</c:v>
                </c:pt>
                <c:pt idx="306">
                  <c:v>23605.1953125</c:v>
                </c:pt>
                <c:pt idx="307">
                  <c:v>23329.189453125</c:v>
                </c:pt>
                <c:pt idx="308">
                  <c:v>23597.08984375</c:v>
                </c:pt>
                <c:pt idx="309">
                  <c:v>23845.876953125</c:v>
                </c:pt>
                <c:pt idx="310">
                  <c:v>24072.90234375</c:v>
                </c:pt>
                <c:pt idx="311">
                  <c:v>23984.392578125</c:v>
                </c:pt>
                <c:pt idx="312">
                  <c:v>24096.41015625</c:v>
                </c:pt>
                <c:pt idx="313">
                  <c:v>24744.8203125</c:v>
                </c:pt>
                <c:pt idx="314">
                  <c:v>24262.2890625</c:v>
                </c:pt>
                <c:pt idx="315">
                  <c:v>24707.916015625</c:v>
                </c:pt>
                <c:pt idx="316">
                  <c:v>24809.1640625</c:v>
                </c:pt>
                <c:pt idx="317">
                  <c:v>24953.490234375</c:v>
                </c:pt>
                <c:pt idx="318">
                  <c:v>24002.90625</c:v>
                </c:pt>
                <c:pt idx="319">
                  <c:v>24567.435546875</c:v>
                </c:pt>
                <c:pt idx="320">
                  <c:v>24544.712890625</c:v>
                </c:pt>
                <c:pt idx="321">
                  <c:v>24660.48046875</c:v>
                </c:pt>
                <c:pt idx="322">
                  <c:v>24597.857421875</c:v>
                </c:pt>
                <c:pt idx="323">
                  <c:v>24680.09375</c:v>
                </c:pt>
                <c:pt idx="324">
                  <c:v>24509.548828125</c:v>
                </c:pt>
                <c:pt idx="325">
                  <c:v>24449.3671875</c:v>
                </c:pt>
                <c:pt idx="326">
                  <c:v>24455.912109375</c:v>
                </c:pt>
                <c:pt idx="327">
                  <c:v>24299.43359375</c:v>
                </c:pt>
                <c:pt idx="328">
                  <c:v>24644.4921875</c:v>
                </c:pt>
                <c:pt idx="329">
                  <c:v>24733.595703125</c:v>
                </c:pt>
                <c:pt idx="330">
                  <c:v>24627.509765625</c:v>
                </c:pt>
                <c:pt idx="331">
                  <c:v>24798.416015625</c:v>
                </c:pt>
                <c:pt idx="332">
                  <c:v>24716.88671875</c:v>
                </c:pt>
                <c:pt idx="333">
                  <c:v>24717.828125</c:v>
                </c:pt>
                <c:pt idx="334">
                  <c:v>24113.28125</c:v>
                </c:pt>
                <c:pt idx="335">
                  <c:v>24018.9453125</c:v>
                </c:pt>
                <c:pt idx="336">
                  <c:v>24116.08984375</c:v>
                </c:pt>
                <c:pt idx="337">
                  <c:v>23996.2265625</c:v>
                </c:pt>
                <c:pt idx="338">
                  <c:v>23920.82421875</c:v>
                </c:pt>
                <c:pt idx="339">
                  <c:v>24274.048828125</c:v>
                </c:pt>
                <c:pt idx="340">
                  <c:v>24170.03125</c:v>
                </c:pt>
                <c:pt idx="341">
                  <c:v>23996.20703125</c:v>
                </c:pt>
                <c:pt idx="342">
                  <c:v>23362.388671875</c:v>
                </c:pt>
                <c:pt idx="343">
                  <c:v>23374.21875</c:v>
                </c:pt>
                <c:pt idx="344">
                  <c:v>23334.123046875</c:v>
                </c:pt>
                <c:pt idx="345">
                  <c:v>22643.095703125</c:v>
                </c:pt>
                <c:pt idx="346">
                  <c:v>22802.904296875</c:v>
                </c:pt>
                <c:pt idx="347">
                  <c:v>22672.859375</c:v>
                </c:pt>
                <c:pt idx="348">
                  <c:v>22754.119140625</c:v>
                </c:pt>
                <c:pt idx="349">
                  <c:v>22798.396484375</c:v>
                </c:pt>
                <c:pt idx="350">
                  <c:v>22918.419921875</c:v>
                </c:pt>
                <c:pt idx="351">
                  <c:v>23719.673828125</c:v>
                </c:pt>
                <c:pt idx="352">
                  <c:v>23502.20703125</c:v>
                </c:pt>
                <c:pt idx="353">
                  <c:v>22956.384765625</c:v>
                </c:pt>
                <c:pt idx="354">
                  <c:v>22854.720703125</c:v>
                </c:pt>
                <c:pt idx="355">
                  <c:v>22851.505859375</c:v>
                </c:pt>
                <c:pt idx="356">
                  <c:v>22438.466796875</c:v>
                </c:pt>
                <c:pt idx="357">
                  <c:v>21992.81640625</c:v>
                </c:pt>
                <c:pt idx="358">
                  <c:v>21548.826171875</c:v>
                </c:pt>
                <c:pt idx="359">
                  <c:v>21182.580078125</c:v>
                </c:pt>
                <c:pt idx="360">
                  <c:v>21233.50390625</c:v>
                </c:pt>
                <c:pt idx="361">
                  <c:v>21073.404296875</c:v>
                </c:pt>
                <c:pt idx="362">
                  <c:v>20737.6953125</c:v>
                </c:pt>
                <c:pt idx="363">
                  <c:v>19880.34765625</c:v>
                </c:pt>
                <c:pt idx="364">
                  <c:v>19606.900390625</c:v>
                </c:pt>
                <c:pt idx="365">
                  <c:v>19113.212890625</c:v>
                </c:pt>
                <c:pt idx="366">
                  <c:v>18931.337890625</c:v>
                </c:pt>
                <c:pt idx="367">
                  <c:v>18670.884765625</c:v>
                </c:pt>
                <c:pt idx="368">
                  <c:v>18659.806640625</c:v>
                </c:pt>
                <c:pt idx="369">
                  <c:v>18547.6796875</c:v>
                </c:pt>
                <c:pt idx="370">
                  <c:v>18386.607421875</c:v>
                </c:pt>
                <c:pt idx="371">
                  <c:v>18254.177734375</c:v>
                </c:pt>
                <c:pt idx="372">
                  <c:v>18225.181640625</c:v>
                </c:pt>
                <c:pt idx="373">
                  <c:v>18183.583984375</c:v>
                </c:pt>
                <c:pt idx="374">
                  <c:v>18296.904296875</c:v>
                </c:pt>
                <c:pt idx="375">
                  <c:v>18461.90625</c:v>
                </c:pt>
                <c:pt idx="376">
                  <c:v>18375.46875</c:v>
                </c:pt>
                <c:pt idx="377">
                  <c:v>17910.84765625</c:v>
                </c:pt>
                <c:pt idx="378">
                  <c:v>17767.4453125</c:v>
                </c:pt>
                <c:pt idx="379">
                  <c:v>17526.984375</c:v>
                </c:pt>
                <c:pt idx="380">
                  <c:v>17384.220703125</c:v>
                </c:pt>
                <c:pt idx="381">
                  <c:v>17057.185546875</c:v>
                </c:pt>
                <c:pt idx="382">
                  <c:v>16613.6328125</c:v>
                </c:pt>
                <c:pt idx="383">
                  <c:v>16786.38671875</c:v>
                </c:pt>
                <c:pt idx="384">
                  <c:v>16478.6875</c:v>
                </c:pt>
                <c:pt idx="385">
                  <c:v>15827.5068359375</c:v>
                </c:pt>
                <c:pt idx="386">
                  <c:v>15457.8173828125</c:v>
                </c:pt>
                <c:pt idx="387">
                  <c:v>15384.0693359375</c:v>
                </c:pt>
                <c:pt idx="388">
                  <c:v>14404.888671875</c:v>
                </c:pt>
                <c:pt idx="389">
                  <c:v>14035.9951171875</c:v>
                </c:pt>
                <c:pt idx="390">
                  <c:v>14164.0517578125</c:v>
                </c:pt>
                <c:pt idx="391">
                  <c:v>14032.8759765625</c:v>
                </c:pt>
                <c:pt idx="392">
                  <c:v>13297.6201171875</c:v>
                </c:pt>
                <c:pt idx="393">
                  <c:v>13061.3642578125</c:v>
                </c:pt>
                <c:pt idx="394">
                  <c:v>13121.80078125</c:v>
                </c:pt>
                <c:pt idx="395">
                  <c:v>13851.697265625</c:v>
                </c:pt>
                <c:pt idx="396">
                  <c:v>13504.48046875</c:v>
                </c:pt>
                <c:pt idx="397">
                  <c:v>14399.8603515625</c:v>
                </c:pt>
                <c:pt idx="398">
                  <c:v>14995.4814453125</c:v>
                </c:pt>
                <c:pt idx="399">
                  <c:v>14852.36328125</c:v>
                </c:pt>
                <c:pt idx="400">
                  <c:v>14730.2548828125</c:v>
                </c:pt>
                <c:pt idx="401">
                  <c:v>14719.2509765625</c:v>
                </c:pt>
                <c:pt idx="402">
                  <c:v>14566.80859375</c:v>
                </c:pt>
                <c:pt idx="403">
                  <c:v>14132.0498046875</c:v>
                </c:pt>
                <c:pt idx="404">
                  <c:v>13475.109375</c:v>
                </c:pt>
                <c:pt idx="405">
                  <c:v>13586.419921875</c:v>
                </c:pt>
                <c:pt idx="406">
                  <c:v>13601.0673828125</c:v>
                </c:pt>
                <c:pt idx="407">
                  <c:v>13259.57421875</c:v>
                </c:pt>
                <c:pt idx="408">
                  <c:v>12956.521484375</c:v>
                </c:pt>
                <c:pt idx="409">
                  <c:v>12613.3046875</c:v>
                </c:pt>
                <c:pt idx="410">
                  <c:v>12359.0078125</c:v>
                </c:pt>
                <c:pt idx="411">
                  <c:v>11998.0185546875</c:v>
                </c:pt>
                <c:pt idx="412">
                  <c:v>11820.7255859375</c:v>
                </c:pt>
                <c:pt idx="413">
                  <c:v>11599.9208984375</c:v>
                </c:pt>
                <c:pt idx="414">
                  <c:v>11238.6328125</c:v>
                </c:pt>
                <c:pt idx="415">
                  <c:v>10948.2822265625</c:v>
                </c:pt>
                <c:pt idx="416">
                  <c:v>10520.384765625</c:v>
                </c:pt>
                <c:pt idx="417">
                  <c:v>10271.8056640625</c:v>
                </c:pt>
                <c:pt idx="418">
                  <c:v>9951.6376953125</c:v>
                </c:pt>
                <c:pt idx="419">
                  <c:v>9763.607421875</c:v>
                </c:pt>
                <c:pt idx="420">
                  <c:v>9463.435546875</c:v>
                </c:pt>
                <c:pt idx="421">
                  <c:v>9391.728515625</c:v>
                </c:pt>
                <c:pt idx="422">
                  <c:v>9188.150390625</c:v>
                </c:pt>
                <c:pt idx="423">
                  <c:v>9203.38671875</c:v>
                </c:pt>
                <c:pt idx="424">
                  <c:v>9291.3837890625</c:v>
                </c:pt>
                <c:pt idx="425">
                  <c:v>8873.310546875</c:v>
                </c:pt>
                <c:pt idx="426">
                  <c:v>9068.6953125</c:v>
                </c:pt>
                <c:pt idx="427">
                  <c:v>8848.818359375</c:v>
                </c:pt>
                <c:pt idx="428">
                  <c:v>8421.095703125</c:v>
                </c:pt>
                <c:pt idx="429">
                  <c:v>8238.5439453125</c:v>
                </c:pt>
                <c:pt idx="430">
                  <c:v>7906.75390625</c:v>
                </c:pt>
                <c:pt idx="431">
                  <c:v>7583.07373046875</c:v>
                </c:pt>
                <c:pt idx="432">
                  <c:v>7274.2021484375</c:v>
                </c:pt>
                <c:pt idx="433">
                  <c:v>6944.87158203125</c:v>
                </c:pt>
                <c:pt idx="434">
                  <c:v>7052.04638671875</c:v>
                </c:pt>
                <c:pt idx="435">
                  <c:v>6906.2744140625</c:v>
                </c:pt>
                <c:pt idx="436">
                  <c:v>7207.2060546875</c:v>
                </c:pt>
                <c:pt idx="437">
                  <c:v>7116.9306640625</c:v>
                </c:pt>
                <c:pt idx="438">
                  <c:v>6751.53125</c:v>
                </c:pt>
                <c:pt idx="439">
                  <c:v>6590.37890625</c:v>
                </c:pt>
                <c:pt idx="440">
                  <c:v>6332.490234375</c:v>
                </c:pt>
                <c:pt idx="441">
                  <c:v>6172.3564453125</c:v>
                </c:pt>
                <c:pt idx="442">
                  <c:v>5975.8076171875</c:v>
                </c:pt>
                <c:pt idx="443">
                  <c:v>5929.0810546875</c:v>
                </c:pt>
                <c:pt idx="444">
                  <c:v>5710.90185546875</c:v>
                </c:pt>
                <c:pt idx="445">
                  <c:v>5444.76611328125</c:v>
                </c:pt>
                <c:pt idx="446">
                  <c:v>5369.62353515625</c:v>
                </c:pt>
                <c:pt idx="447">
                  <c:v>5062.54248046875</c:v>
                </c:pt>
                <c:pt idx="448">
                  <c:v>4961.61083984375</c:v>
                </c:pt>
                <c:pt idx="449">
                  <c:v>4579.5751953125</c:v>
                </c:pt>
                <c:pt idx="450">
                  <c:v>4445.3662109375</c:v>
                </c:pt>
                <c:pt idx="451">
                  <c:v>4584.97900390625</c:v>
                </c:pt>
                <c:pt idx="452">
                  <c:v>4474.26806640625</c:v>
                </c:pt>
                <c:pt idx="453">
                  <c:v>4472.17529296875</c:v>
                </c:pt>
                <c:pt idx="454">
                  <c:v>4178.62255859375</c:v>
                </c:pt>
                <c:pt idx="455">
                  <c:v>3987.4306640625</c:v>
                </c:pt>
                <c:pt idx="456">
                  <c:v>3639.93310546875</c:v>
                </c:pt>
                <c:pt idx="457">
                  <c:v>3517.34399414063</c:v>
                </c:pt>
                <c:pt idx="458">
                  <c:v>3532.29052734375</c:v>
                </c:pt>
                <c:pt idx="459">
                  <c:v>3335.91430664062</c:v>
                </c:pt>
                <c:pt idx="460">
                  <c:v>3531.10888671875</c:v>
                </c:pt>
                <c:pt idx="461">
                  <c:v>3300.5888671875</c:v>
                </c:pt>
                <c:pt idx="462">
                  <c:v>3196.55737304688</c:v>
                </c:pt>
                <c:pt idx="463">
                  <c:v>3149.85302734375</c:v>
                </c:pt>
                <c:pt idx="464">
                  <c:v>2965.00830078125</c:v>
                </c:pt>
                <c:pt idx="465">
                  <c:v>2821.00146484375</c:v>
                </c:pt>
                <c:pt idx="466">
                  <c:v>2841.31176757813</c:v>
                </c:pt>
                <c:pt idx="467">
                  <c:v>2791.5341796875</c:v>
                </c:pt>
                <c:pt idx="468">
                  <c:v>2640.51782226563</c:v>
                </c:pt>
                <c:pt idx="469">
                  <c:v>2637.912109375</c:v>
                </c:pt>
                <c:pt idx="470">
                  <c:v>2562.77709960938</c:v>
                </c:pt>
                <c:pt idx="471">
                  <c:v>2384.57202148438</c:v>
                </c:pt>
                <c:pt idx="472">
                  <c:v>2373.58911132813</c:v>
                </c:pt>
                <c:pt idx="473">
                  <c:v>2318.48803710938</c:v>
                </c:pt>
                <c:pt idx="474">
                  <c:v>2134.29638671875</c:v>
                </c:pt>
                <c:pt idx="475">
                  <c:v>1886.41479492188</c:v>
                </c:pt>
                <c:pt idx="476">
                  <c:v>1958.49267578125</c:v>
                </c:pt>
                <c:pt idx="477">
                  <c:v>2228.94897460938</c:v>
                </c:pt>
                <c:pt idx="478">
                  <c:v>2170.654296875</c:v>
                </c:pt>
                <c:pt idx="479">
                  <c:v>2335.31982421875</c:v>
                </c:pt>
                <c:pt idx="480">
                  <c:v>2553.4248046875</c:v>
                </c:pt>
                <c:pt idx="481">
                  <c:v>2689.353515625</c:v>
                </c:pt>
                <c:pt idx="482">
                  <c:v>2808.21069335937</c:v>
                </c:pt>
                <c:pt idx="483">
                  <c:v>2735.453125</c:v>
                </c:pt>
                <c:pt idx="484">
                  <c:v>2782.83837890625</c:v>
                </c:pt>
                <c:pt idx="485">
                  <c:v>3001.34765625</c:v>
                </c:pt>
                <c:pt idx="486">
                  <c:v>3209.40893554688</c:v>
                </c:pt>
                <c:pt idx="487">
                  <c:v>3009.83178710938</c:v>
                </c:pt>
                <c:pt idx="488">
                  <c:v>3082.85278320313</c:v>
                </c:pt>
                <c:pt idx="489">
                  <c:v>2860.30493164062</c:v>
                </c:pt>
                <c:pt idx="490">
                  <c:v>2884.18579101563</c:v>
                </c:pt>
                <c:pt idx="491">
                  <c:v>3015.36499023438</c:v>
                </c:pt>
                <c:pt idx="492">
                  <c:v>3076.02856445313</c:v>
                </c:pt>
                <c:pt idx="493">
                  <c:v>3341.70043945312</c:v>
                </c:pt>
                <c:pt idx="494">
                  <c:v>3259.5830078125</c:v>
                </c:pt>
                <c:pt idx="495">
                  <c:v>3416.033203125</c:v>
                </c:pt>
                <c:pt idx="496">
                  <c:v>3764.03173828125</c:v>
                </c:pt>
                <c:pt idx="497">
                  <c:v>4090.33276367187</c:v>
                </c:pt>
                <c:pt idx="498">
                  <c:v>4219.16748046875</c:v>
                </c:pt>
                <c:pt idx="499">
                  <c:v>4127.65625</c:v>
                </c:pt>
                <c:pt idx="500">
                  <c:v>3993.96435546875</c:v>
                </c:pt>
                <c:pt idx="501">
                  <c:v>4222.7802734375</c:v>
                </c:pt>
                <c:pt idx="502">
                  <c:v>4331.05859375</c:v>
                </c:pt>
                <c:pt idx="503">
                  <c:v>4787.2548828125</c:v>
                </c:pt>
                <c:pt idx="504">
                  <c:v>4836.95166015625</c:v>
                </c:pt>
                <c:pt idx="505">
                  <c:v>4876.130859375</c:v>
                </c:pt>
                <c:pt idx="506">
                  <c:v>5068.99951171875</c:v>
                </c:pt>
                <c:pt idx="507">
                  <c:v>5331.73876953125</c:v>
                </c:pt>
                <c:pt idx="508">
                  <c:v>5191.96435546875</c:v>
                </c:pt>
                <c:pt idx="509">
                  <c:v>5613.78515625</c:v>
                </c:pt>
                <c:pt idx="510">
                  <c:v>6120.50927734375</c:v>
                </c:pt>
                <c:pt idx="511">
                  <c:v>5937.8798828125</c:v>
                </c:pt>
                <c:pt idx="512">
                  <c:v>5772.39599609375</c:v>
                </c:pt>
                <c:pt idx="513">
                  <c:v>5888.259765625</c:v>
                </c:pt>
                <c:pt idx="514">
                  <c:v>6190.00146484375</c:v>
                </c:pt>
                <c:pt idx="515">
                  <c:v>6231.6806640625</c:v>
                </c:pt>
                <c:pt idx="516">
                  <c:v>6305.5439453125</c:v>
                </c:pt>
                <c:pt idx="517">
                  <c:v>6251.79638671875</c:v>
                </c:pt>
                <c:pt idx="518">
                  <c:v>6010.546875</c:v>
                </c:pt>
                <c:pt idx="519">
                  <c:v>6251.1279296875</c:v>
                </c:pt>
                <c:pt idx="520">
                  <c:v>6327.62451171875</c:v>
                </c:pt>
                <c:pt idx="521">
                  <c:v>6253.93896484375</c:v>
                </c:pt>
                <c:pt idx="522">
                  <c:v>6422.79541015625</c:v>
                </c:pt>
                <c:pt idx="523">
                  <c:v>6676.8798828125</c:v>
                </c:pt>
                <c:pt idx="524">
                  <c:v>7009.67724609375</c:v>
                </c:pt>
                <c:pt idx="525">
                  <c:v>7021.15380859375</c:v>
                </c:pt>
                <c:pt idx="526">
                  <c:v>6935.6650390625</c:v>
                </c:pt>
                <c:pt idx="527">
                  <c:v>7089.0341796875</c:v>
                </c:pt>
                <c:pt idx="528">
                  <c:v>7055.18408203125</c:v>
                </c:pt>
                <c:pt idx="529">
                  <c:v>7060.28955078125</c:v>
                </c:pt>
                <c:pt idx="530">
                  <c:v>7055.5390625</c:v>
                </c:pt>
                <c:pt idx="531">
                  <c:v>7070.90625</c:v>
                </c:pt>
                <c:pt idx="532">
                  <c:v>6897.64794921875</c:v>
                </c:pt>
                <c:pt idx="533">
                  <c:v>6385.45263671875</c:v>
                </c:pt>
                <c:pt idx="534">
                  <c:v>6089.51220703125</c:v>
                </c:pt>
                <c:pt idx="535">
                  <c:v>5874.291015625</c:v>
                </c:pt>
                <c:pt idx="536">
                  <c:v>5927.3798828125</c:v>
                </c:pt>
                <c:pt idx="537">
                  <c:v>5957.8955078125</c:v>
                </c:pt>
                <c:pt idx="538">
                  <c:v>6080.16943359375</c:v>
                </c:pt>
                <c:pt idx="539">
                  <c:v>5873.07373046875</c:v>
                </c:pt>
                <c:pt idx="540">
                  <c:v>6005.14697265625</c:v>
                </c:pt>
                <c:pt idx="541">
                  <c:v>6173.470703125</c:v>
                </c:pt>
                <c:pt idx="542">
                  <c:v>6471.44287109375</c:v>
                </c:pt>
                <c:pt idx="543">
                  <c:v>6871.50537109375</c:v>
                </c:pt>
                <c:pt idx="544">
                  <c:v>7055.4580078125</c:v>
                </c:pt>
                <c:pt idx="545">
                  <c:v>7220.76220703125</c:v>
                </c:pt>
                <c:pt idx="546">
                  <c:v>7357.5830078125</c:v>
                </c:pt>
                <c:pt idx="547">
                  <c:v>7493.74609375</c:v>
                </c:pt>
                <c:pt idx="548">
                  <c:v>7645.109375</c:v>
                </c:pt>
                <c:pt idx="549">
                  <c:v>7775.455078125</c:v>
                </c:pt>
                <c:pt idx="550">
                  <c:v>7912.2158203125</c:v>
                </c:pt>
                <c:pt idx="551">
                  <c:v>8156.9091796875</c:v>
                </c:pt>
                <c:pt idx="552">
                  <c:v>8387.3232421875</c:v>
                </c:pt>
                <c:pt idx="553">
                  <c:v>8771.26953125</c:v>
                </c:pt>
                <c:pt idx="554">
                  <c:v>9110.6826171875</c:v>
                </c:pt>
                <c:pt idx="555">
                  <c:v>9594.63671875</c:v>
                </c:pt>
                <c:pt idx="556">
                  <c:v>9791.6669921875</c:v>
                </c:pt>
                <c:pt idx="557">
                  <c:v>9705.869140625</c:v>
                </c:pt>
                <c:pt idx="558">
                  <c:v>9889.6181640625</c:v>
                </c:pt>
                <c:pt idx="559">
                  <c:v>10108.7197265625</c:v>
                </c:pt>
                <c:pt idx="560">
                  <c:v>10246.8525390625</c:v>
                </c:pt>
                <c:pt idx="561">
                  <c:v>10370.796875</c:v>
                </c:pt>
                <c:pt idx="562">
                  <c:v>10598.1337890625</c:v>
                </c:pt>
                <c:pt idx="563">
                  <c:v>10911.916015625</c:v>
                </c:pt>
                <c:pt idx="564">
                  <c:v>11493.794921875</c:v>
                </c:pt>
                <c:pt idx="565">
                  <c:v>11911.1357421875</c:v>
                </c:pt>
                <c:pt idx="566">
                  <c:v>11719.30859375</c:v>
                </c:pt>
                <c:pt idx="567">
                  <c:v>12484.712890625</c:v>
                </c:pt>
                <c:pt idx="568">
                  <c:v>13077.791015625</c:v>
                </c:pt>
                <c:pt idx="569">
                  <c:v>13328.361328125</c:v>
                </c:pt>
                <c:pt idx="570">
                  <c:v>13524.935546875</c:v>
                </c:pt>
                <c:pt idx="571">
                  <c:v>13739.5</c:v>
                </c:pt>
                <c:pt idx="572">
                  <c:v>13977.4306640625</c:v>
                </c:pt>
                <c:pt idx="573">
                  <c:v>14331.73828125</c:v>
                </c:pt>
                <c:pt idx="574">
                  <c:v>14948.716796875</c:v>
                </c:pt>
                <c:pt idx="575">
                  <c:v>15146.544921875</c:v>
                </c:pt>
                <c:pt idx="576">
                  <c:v>15206.3076171875</c:v>
                </c:pt>
                <c:pt idx="577">
                  <c:v>15292.85546875</c:v>
                </c:pt>
                <c:pt idx="578">
                  <c:v>15618.078125</c:v>
                </c:pt>
                <c:pt idx="579">
                  <c:v>16067.625</c:v>
                </c:pt>
                <c:pt idx="580">
                  <c:v>15781.876953125</c:v>
                </c:pt>
                <c:pt idx="581">
                  <c:v>15571.5625</c:v>
                </c:pt>
                <c:pt idx="582">
                  <c:v>15292.6640625</c:v>
                </c:pt>
                <c:pt idx="583">
                  <c:v>14995.1552734375</c:v>
                </c:pt>
                <c:pt idx="584">
                  <c:v>15211.623046875</c:v>
                </c:pt>
                <c:pt idx="585">
                  <c:v>15039.0771484375</c:v>
                </c:pt>
                <c:pt idx="586">
                  <c:v>15221.107421875</c:v>
                </c:pt>
                <c:pt idx="587">
                  <c:v>15536.318359375</c:v>
                </c:pt>
                <c:pt idx="588">
                  <c:v>15965.4111328125</c:v>
                </c:pt>
                <c:pt idx="589">
                  <c:v>16202.3115234375</c:v>
                </c:pt>
                <c:pt idx="590">
                  <c:v>16235.396484375</c:v>
                </c:pt>
                <c:pt idx="591">
                  <c:v>16304.06640625</c:v>
                </c:pt>
                <c:pt idx="592">
                  <c:v>16320.587890625</c:v>
                </c:pt>
                <c:pt idx="593">
                  <c:v>16590.16796875</c:v>
                </c:pt>
                <c:pt idx="594">
                  <c:v>16837.11328125</c:v>
                </c:pt>
                <c:pt idx="595">
                  <c:v>17094.64453125</c:v>
                </c:pt>
                <c:pt idx="596">
                  <c:v>17076.19921875</c:v>
                </c:pt>
                <c:pt idx="597">
                  <c:v>17123.6484375</c:v>
                </c:pt>
                <c:pt idx="598">
                  <c:v>17083.8828125</c:v>
                </c:pt>
                <c:pt idx="599">
                  <c:v>17019.75</c:v>
                </c:pt>
                <c:pt idx="600">
                  <c:v>17323.4375</c:v>
                </c:pt>
                <c:pt idx="601">
                  <c:v>17579.564453125</c:v>
                </c:pt>
                <c:pt idx="602">
                  <c:v>17877.53125</c:v>
                </c:pt>
                <c:pt idx="603">
                  <c:v>17874.931640625</c:v>
                </c:pt>
                <c:pt idx="604">
                  <c:v>17772.763671875</c:v>
                </c:pt>
                <c:pt idx="605">
                  <c:v>17123.33203125</c:v>
                </c:pt>
                <c:pt idx="606">
                  <c:v>17950.3046875</c:v>
                </c:pt>
                <c:pt idx="607">
                  <c:v>18170.5234375</c:v>
                </c:pt>
                <c:pt idx="608">
                  <c:v>18300.943359375</c:v>
                </c:pt>
                <c:pt idx="609">
                  <c:v>18539.908203125</c:v>
                </c:pt>
                <c:pt idx="610">
                  <c:v>18548.638671875</c:v>
                </c:pt>
                <c:pt idx="611">
                  <c:v>18702.453125</c:v>
                </c:pt>
                <c:pt idx="612">
                  <c:v>18782.041015625</c:v>
                </c:pt>
                <c:pt idx="613">
                  <c:v>18989.830078125</c:v>
                </c:pt>
                <c:pt idx="614">
                  <c:v>19080.189453125</c:v>
                </c:pt>
                <c:pt idx="615">
                  <c:v>19397.716796875</c:v>
                </c:pt>
                <c:pt idx="616">
                  <c:v>19545.349609375</c:v>
                </c:pt>
                <c:pt idx="617">
                  <c:v>19504.8203125</c:v>
                </c:pt>
                <c:pt idx="618">
                  <c:v>19496.484375</c:v>
                </c:pt>
                <c:pt idx="619">
                  <c:v>19578.21875</c:v>
                </c:pt>
                <c:pt idx="620">
                  <c:v>19867.60546875</c:v>
                </c:pt>
                <c:pt idx="621">
                  <c:v>20122.921875</c:v>
                </c:pt>
                <c:pt idx="622">
                  <c:v>20292.123046875</c:v>
                </c:pt>
                <c:pt idx="623">
                  <c:v>20497.728515625</c:v>
                </c:pt>
                <c:pt idx="624">
                  <c:v>20151.732421875</c:v>
                </c:pt>
                <c:pt idx="625">
                  <c:v>19669.6171875</c:v>
                </c:pt>
                <c:pt idx="626">
                  <c:v>19559.1953125</c:v>
                </c:pt>
                <c:pt idx="627">
                  <c:v>19395.138671875</c:v>
                </c:pt>
                <c:pt idx="628">
                  <c:v>19138.8984375</c:v>
                </c:pt>
                <c:pt idx="629">
                  <c:v>19098.029296875</c:v>
                </c:pt>
                <c:pt idx="630">
                  <c:v>19265.09375</c:v>
                </c:pt>
                <c:pt idx="631">
                  <c:v>19330.2578125</c:v>
                </c:pt>
                <c:pt idx="632">
                  <c:v>19280.279296875</c:v>
                </c:pt>
                <c:pt idx="633">
                  <c:v>19333.78125</c:v>
                </c:pt>
                <c:pt idx="634">
                  <c:v>19530.892578125</c:v>
                </c:pt>
                <c:pt idx="635">
                  <c:v>19610.88671875</c:v>
                </c:pt>
                <c:pt idx="636">
                  <c:v>19741.306640625</c:v>
                </c:pt>
                <c:pt idx="637">
                  <c:v>19953.982421875</c:v>
                </c:pt>
                <c:pt idx="638">
                  <c:v>20046.650390625</c:v>
                </c:pt>
                <c:pt idx="639">
                  <c:v>19699.42578125</c:v>
                </c:pt>
                <c:pt idx="640">
                  <c:v>19630.88671875</c:v>
                </c:pt>
                <c:pt idx="641">
                  <c:v>19737.37109375</c:v>
                </c:pt>
                <c:pt idx="642">
                  <c:v>19854.84375</c:v>
                </c:pt>
                <c:pt idx="643">
                  <c:v>19864.5078125</c:v>
                </c:pt>
                <c:pt idx="644">
                  <c:v>20065.92578125</c:v>
                </c:pt>
                <c:pt idx="645">
                  <c:v>20248.703125</c:v>
                </c:pt>
                <c:pt idx="646">
                  <c:v>20127.5234375</c:v>
                </c:pt>
                <c:pt idx="647">
                  <c:v>19642.830078125</c:v>
                </c:pt>
                <c:pt idx="648">
                  <c:v>19459.6484375</c:v>
                </c:pt>
                <c:pt idx="649">
                  <c:v>19438.673828125</c:v>
                </c:pt>
                <c:pt idx="650">
                  <c:v>19138.509765625</c:v>
                </c:pt>
                <c:pt idx="651">
                  <c:v>18842.548828125</c:v>
                </c:pt>
                <c:pt idx="652">
                  <c:v>18765.728515625</c:v>
                </c:pt>
                <c:pt idx="653">
                  <c:v>17966.103515625</c:v>
                </c:pt>
                <c:pt idx="654">
                  <c:v>17289.607421875</c:v>
                </c:pt>
                <c:pt idx="655">
                  <c:v>17176.291015625</c:v>
                </c:pt>
                <c:pt idx="656">
                  <c:v>17331.01953125</c:v>
                </c:pt>
                <c:pt idx="657">
                  <c:v>17442.771484375</c:v>
                </c:pt>
                <c:pt idx="658">
                  <c:v>17475.3125</c:v>
                </c:pt>
                <c:pt idx="659">
                  <c:v>17208.322265625</c:v>
                </c:pt>
                <c:pt idx="660">
                  <c:v>17162.03125</c:v>
                </c:pt>
                <c:pt idx="661">
                  <c:v>17381.224609375</c:v>
                </c:pt>
                <c:pt idx="662">
                  <c:v>17757.578125</c:v>
                </c:pt>
                <c:pt idx="663">
                  <c:v>17718.08984375</c:v>
                </c:pt>
                <c:pt idx="664">
                  <c:v>17594.78515625</c:v>
                </c:pt>
                <c:pt idx="665">
                  <c:v>17338.939453125</c:v>
                </c:pt>
                <c:pt idx="666">
                  <c:v>17335.5859375</c:v>
                </c:pt>
                <c:pt idx="667">
                  <c:v>17521.546875</c:v>
                </c:pt>
                <c:pt idx="668">
                  <c:v>17635.634765625</c:v>
                </c:pt>
                <c:pt idx="669">
                  <c:v>17110.630859375</c:v>
                </c:pt>
                <c:pt idx="670">
                  <c:v>17320.98046875</c:v>
                </c:pt>
                <c:pt idx="671">
                  <c:v>17420.732421875</c:v>
                </c:pt>
                <c:pt idx="672">
                  <c:v>18022.79296875</c:v>
                </c:pt>
                <c:pt idx="673">
                  <c:v>18191.40625</c:v>
                </c:pt>
                <c:pt idx="674">
                  <c:v>18094.130859375</c:v>
                </c:pt>
                <c:pt idx="675">
                  <c:v>17361.85546875</c:v>
                </c:pt>
                <c:pt idx="676">
                  <c:v>17309.029296875</c:v>
                </c:pt>
                <c:pt idx="677">
                  <c:v>17022.470703125</c:v>
                </c:pt>
                <c:pt idx="678">
                  <c:v>16986.251953125</c:v>
                </c:pt>
                <c:pt idx="679">
                  <c:v>16761.142578125</c:v>
                </c:pt>
                <c:pt idx="680">
                  <c:v>16696.818359375</c:v>
                </c:pt>
                <c:pt idx="681">
                  <c:v>16917.982421875</c:v>
                </c:pt>
                <c:pt idx="682">
                  <c:v>17217.23828125</c:v>
                </c:pt>
                <c:pt idx="683">
                  <c:v>16871.640625</c:v>
                </c:pt>
                <c:pt idx="684">
                  <c:v>17194.86328125</c:v>
                </c:pt>
                <c:pt idx="685">
                  <c:v>17477.591796875</c:v>
                </c:pt>
                <c:pt idx="686">
                  <c:v>17285.216796875</c:v>
                </c:pt>
                <c:pt idx="687">
                  <c:v>17635.412109375</c:v>
                </c:pt>
                <c:pt idx="688">
                  <c:v>17156.66015625</c:v>
                </c:pt>
                <c:pt idx="689">
                  <c:v>16936.609375</c:v>
                </c:pt>
                <c:pt idx="690">
                  <c:v>16841.9296875</c:v>
                </c:pt>
                <c:pt idx="691">
                  <c:v>16896.69921875</c:v>
                </c:pt>
                <c:pt idx="692">
                  <c:v>16375.5615234375</c:v>
                </c:pt>
                <c:pt idx="693">
                  <c:v>16006.4794921875</c:v>
                </c:pt>
                <c:pt idx="694">
                  <c:v>16003.603515625</c:v>
                </c:pt>
                <c:pt idx="695">
                  <c:v>15932.7158203125</c:v>
                </c:pt>
                <c:pt idx="696">
                  <c:v>15846.0654296875</c:v>
                </c:pt>
                <c:pt idx="697">
                  <c:v>15475.099609375</c:v>
                </c:pt>
                <c:pt idx="698">
                  <c:v>15394.013671875</c:v>
                </c:pt>
                <c:pt idx="699">
                  <c:v>15488.9033203125</c:v>
                </c:pt>
                <c:pt idx="700">
                  <c:v>14872.193359375</c:v>
                </c:pt>
                <c:pt idx="701">
                  <c:v>14310.021484375</c:v>
                </c:pt>
                <c:pt idx="702">
                  <c:v>13801.34375</c:v>
                </c:pt>
                <c:pt idx="703">
                  <c:v>13477.7490234375</c:v>
                </c:pt>
                <c:pt idx="704">
                  <c:v>13429.6357421875</c:v>
                </c:pt>
                <c:pt idx="705">
                  <c:v>13100.5595703125</c:v>
                </c:pt>
                <c:pt idx="706">
                  <c:v>12836.4755859375</c:v>
                </c:pt>
                <c:pt idx="707">
                  <c:v>12441.09765625</c:v>
                </c:pt>
                <c:pt idx="708">
                  <c:v>12349.4384765625</c:v>
                </c:pt>
                <c:pt idx="709">
                  <c:v>11981.5654296875</c:v>
                </c:pt>
                <c:pt idx="710">
                  <c:v>11822.9599609375</c:v>
                </c:pt>
                <c:pt idx="711">
                  <c:v>12018.0693359375</c:v>
                </c:pt>
                <c:pt idx="712">
                  <c:v>11933.4208984375</c:v>
                </c:pt>
                <c:pt idx="713">
                  <c:v>12052.349609375</c:v>
                </c:pt>
                <c:pt idx="714">
                  <c:v>12004.505859375</c:v>
                </c:pt>
                <c:pt idx="715">
                  <c:v>11428.744140625</c:v>
                </c:pt>
                <c:pt idx="716">
                  <c:v>10851.2431640625</c:v>
                </c:pt>
                <c:pt idx="717">
                  <c:v>10548.95703125</c:v>
                </c:pt>
                <c:pt idx="718">
                  <c:v>10096.1591796875</c:v>
                </c:pt>
                <c:pt idx="719">
                  <c:v>10221.236328125</c:v>
                </c:pt>
                <c:pt idx="720">
                  <c:v>10157.265625</c:v>
                </c:pt>
                <c:pt idx="721">
                  <c:v>10670.1396484375</c:v>
                </c:pt>
                <c:pt idx="722">
                  <c:v>10372.669921875</c:v>
                </c:pt>
                <c:pt idx="723">
                  <c:v>10093.8974609375</c:v>
                </c:pt>
                <c:pt idx="724">
                  <c:v>9868.6728515625</c:v>
                </c:pt>
                <c:pt idx="725">
                  <c:v>10042.30859375</c:v>
                </c:pt>
                <c:pt idx="726">
                  <c:v>9575.4931640625</c:v>
                </c:pt>
                <c:pt idx="727">
                  <c:v>9002.78125</c:v>
                </c:pt>
                <c:pt idx="728">
                  <c:v>8887.671875</c:v>
                </c:pt>
                <c:pt idx="729">
                  <c:v>8912.06640625</c:v>
                </c:pt>
                <c:pt idx="730">
                  <c:v>8414.7724609375</c:v>
                </c:pt>
                <c:pt idx="731">
                  <c:v>8401.0498046875</c:v>
                </c:pt>
                <c:pt idx="732">
                  <c:v>7961.73486328125</c:v>
                </c:pt>
                <c:pt idx="733">
                  <c:v>7663.75439453125</c:v>
                </c:pt>
                <c:pt idx="734">
                  <c:v>7580.212890625</c:v>
                </c:pt>
                <c:pt idx="735">
                  <c:v>7499.1552734375</c:v>
                </c:pt>
                <c:pt idx="736">
                  <c:v>7139.19091796875</c:v>
                </c:pt>
                <c:pt idx="737">
                  <c:v>6869.27099609375</c:v>
                </c:pt>
                <c:pt idx="738">
                  <c:v>6661.6865234375</c:v>
                </c:pt>
                <c:pt idx="739">
                  <c:v>6464.7216796875</c:v>
                </c:pt>
                <c:pt idx="740">
                  <c:v>6217.62255859375</c:v>
                </c:pt>
                <c:pt idx="741">
                  <c:v>6141.27099609375</c:v>
                </c:pt>
                <c:pt idx="742">
                  <c:v>6104.54345703125</c:v>
                </c:pt>
                <c:pt idx="743">
                  <c:v>6244.69775390625</c:v>
                </c:pt>
                <c:pt idx="744">
                  <c:v>6383.55078125</c:v>
                </c:pt>
                <c:pt idx="745">
                  <c:v>6401.07177734375</c:v>
                </c:pt>
                <c:pt idx="746">
                  <c:v>6092.64892578125</c:v>
                </c:pt>
                <c:pt idx="747">
                  <c:v>6022.12451171875</c:v>
                </c:pt>
                <c:pt idx="748">
                  <c:v>6123.916015625</c:v>
                </c:pt>
                <c:pt idx="749">
                  <c:v>5763.11279296875</c:v>
                </c:pt>
                <c:pt idx="750">
                  <c:v>5707.10546875</c:v>
                </c:pt>
                <c:pt idx="751">
                  <c:v>5866.203125</c:v>
                </c:pt>
                <c:pt idx="752">
                  <c:v>5890.05517578125</c:v>
                </c:pt>
                <c:pt idx="753">
                  <c:v>5910.03369140625</c:v>
                </c:pt>
                <c:pt idx="754">
                  <c:v>5878.60791015625</c:v>
                </c:pt>
                <c:pt idx="755">
                  <c:v>5796.81494140625</c:v>
                </c:pt>
                <c:pt idx="756">
                  <c:v>5501.12939453125</c:v>
                </c:pt>
                <c:pt idx="757">
                  <c:v>5499.1103515625</c:v>
                </c:pt>
                <c:pt idx="758">
                  <c:v>5360.609375</c:v>
                </c:pt>
                <c:pt idx="759">
                  <c:v>5270.958984375</c:v>
                </c:pt>
                <c:pt idx="760">
                  <c:v>5019.42578125</c:v>
                </c:pt>
                <c:pt idx="761">
                  <c:v>5035.60693359375</c:v>
                </c:pt>
                <c:pt idx="762">
                  <c:v>4874.767578125</c:v>
                </c:pt>
                <c:pt idx="763">
                  <c:v>4809.67724609375</c:v>
                </c:pt>
                <c:pt idx="764">
                  <c:v>4869.16748046875</c:v>
                </c:pt>
                <c:pt idx="765">
                  <c:v>4748.28857421875</c:v>
                </c:pt>
                <c:pt idx="766">
                  <c:v>4575.02880859375</c:v>
                </c:pt>
                <c:pt idx="767">
                  <c:v>4575.06201171875</c:v>
                </c:pt>
                <c:pt idx="768">
                  <c:v>4668.97216796875</c:v>
                </c:pt>
                <c:pt idx="769">
                  <c:v>4631.26025390625</c:v>
                </c:pt>
                <c:pt idx="770">
                  <c:v>4480.65380859375</c:v>
                </c:pt>
                <c:pt idx="771">
                  <c:v>4504.55859375</c:v>
                </c:pt>
                <c:pt idx="772">
                  <c:v>4308.0302734375</c:v>
                </c:pt>
                <c:pt idx="773">
                  <c:v>4434.2421875</c:v>
                </c:pt>
                <c:pt idx="774">
                  <c:v>4400.7607421875</c:v>
                </c:pt>
                <c:pt idx="775">
                  <c:v>4227.12109375</c:v>
                </c:pt>
                <c:pt idx="776">
                  <c:v>4257.77685546875</c:v>
                </c:pt>
                <c:pt idx="777">
                  <c:v>4203.81201171875</c:v>
                </c:pt>
                <c:pt idx="778">
                  <c:v>4218.1015625</c:v>
                </c:pt>
                <c:pt idx="779">
                  <c:v>4042.861328125</c:v>
                </c:pt>
                <c:pt idx="780">
                  <c:v>4201.53955078125</c:v>
                </c:pt>
                <c:pt idx="781">
                  <c:v>4459.56884765625</c:v>
                </c:pt>
                <c:pt idx="782">
                  <c:v>4159.5673828125</c:v>
                </c:pt>
                <c:pt idx="783">
                  <c:v>4053.35375976562</c:v>
                </c:pt>
                <c:pt idx="784">
                  <c:v>4281.1650390625</c:v>
                </c:pt>
                <c:pt idx="785">
                  <c:v>4354.07177734375</c:v>
                </c:pt>
                <c:pt idx="786">
                  <c:v>4263.74658203125</c:v>
                </c:pt>
                <c:pt idx="787">
                  <c:v>3912.46215820313</c:v>
                </c:pt>
                <c:pt idx="788">
                  <c:v>3949.3681640625</c:v>
                </c:pt>
                <c:pt idx="789">
                  <c:v>3883.06713867187</c:v>
                </c:pt>
                <c:pt idx="790">
                  <c:v>3918.12719726562</c:v>
                </c:pt>
                <c:pt idx="791">
                  <c:v>3879.3125</c:v>
                </c:pt>
                <c:pt idx="792">
                  <c:v>3795.88720703125</c:v>
                </c:pt>
                <c:pt idx="793">
                  <c:v>3490.38012695313</c:v>
                </c:pt>
                <c:pt idx="794">
                  <c:v>3416.97778320313</c:v>
                </c:pt>
                <c:pt idx="795">
                  <c:v>3582.30078125</c:v>
                </c:pt>
                <c:pt idx="796">
                  <c:v>3702.2724609375</c:v>
                </c:pt>
                <c:pt idx="797">
                  <c:v>3959.02172851562</c:v>
                </c:pt>
                <c:pt idx="798">
                  <c:v>4256.86962890625</c:v>
                </c:pt>
                <c:pt idx="799">
                  <c:v>4382.2880859375</c:v>
                </c:pt>
                <c:pt idx="800">
                  <c:v>4594.05078125</c:v>
                </c:pt>
                <c:pt idx="801">
                  <c:v>4536.13671875</c:v>
                </c:pt>
                <c:pt idx="802">
                  <c:v>4706.451171875</c:v>
                </c:pt>
                <c:pt idx="803">
                  <c:v>4848.74609375</c:v>
                </c:pt>
                <c:pt idx="804">
                  <c:v>5125.146484375</c:v>
                </c:pt>
                <c:pt idx="805">
                  <c:v>5381.91748046875</c:v>
                </c:pt>
                <c:pt idx="806">
                  <c:v>5671.5146484375</c:v>
                </c:pt>
                <c:pt idx="807">
                  <c:v>5812.19091796875</c:v>
                </c:pt>
                <c:pt idx="808">
                  <c:v>6201.708984375</c:v>
                </c:pt>
                <c:pt idx="809">
                  <c:v>6685.64599609375</c:v>
                </c:pt>
                <c:pt idx="810">
                  <c:v>6820.732421875</c:v>
                </c:pt>
                <c:pt idx="811">
                  <c:v>6183.576171875</c:v>
                </c:pt>
                <c:pt idx="812">
                  <c:v>5749.36962890625</c:v>
                </c:pt>
                <c:pt idx="813">
                  <c:v>6167.1845703125</c:v>
                </c:pt>
                <c:pt idx="814">
                  <c:v>6591.65185546875</c:v>
                </c:pt>
                <c:pt idx="815">
                  <c:v>6884.0654296875</c:v>
                </c:pt>
                <c:pt idx="816">
                  <c:v>6906.5068359375</c:v>
                </c:pt>
                <c:pt idx="817">
                  <c:v>7063.64990234375</c:v>
                </c:pt>
                <c:pt idx="818">
                  <c:v>7454.06884765625</c:v>
                </c:pt>
                <c:pt idx="819">
                  <c:v>7249.662109375</c:v>
                </c:pt>
                <c:pt idx="820">
                  <c:v>7008.0322265625</c:v>
                </c:pt>
                <c:pt idx="821">
                  <c:v>7281.8046875</c:v>
                </c:pt>
                <c:pt idx="822">
                  <c:v>7060.91162109375</c:v>
                </c:pt>
                <c:pt idx="823">
                  <c:v>6947.1953125</c:v>
                </c:pt>
                <c:pt idx="824">
                  <c:v>6906.12158203125</c:v>
                </c:pt>
                <c:pt idx="825">
                  <c:v>6961.48974609375</c:v>
                </c:pt>
                <c:pt idx="826">
                  <c:v>6894.06396484375</c:v>
                </c:pt>
                <c:pt idx="827">
                  <c:v>6513.69921875</c:v>
                </c:pt>
                <c:pt idx="828">
                  <c:v>6114.3671875</c:v>
                </c:pt>
                <c:pt idx="829">
                  <c:v>6227.4736328125</c:v>
                </c:pt>
                <c:pt idx="830">
                  <c:v>6137.3212890625</c:v>
                </c:pt>
                <c:pt idx="831">
                  <c:v>6456.71337890625</c:v>
                </c:pt>
                <c:pt idx="832">
                  <c:v>6656.03076171875</c:v>
                </c:pt>
                <c:pt idx="833">
                  <c:v>6884.27685546875</c:v>
                </c:pt>
                <c:pt idx="834">
                  <c:v>7124.72509765625</c:v>
                </c:pt>
                <c:pt idx="835">
                  <c:v>7409.7001953125</c:v>
                </c:pt>
                <c:pt idx="836">
                  <c:v>7730.20361328125</c:v>
                </c:pt>
                <c:pt idx="837">
                  <c:v>8333.486328125</c:v>
                </c:pt>
                <c:pt idx="838">
                  <c:v>8502.8251953125</c:v>
                </c:pt>
                <c:pt idx="839">
                  <c:v>8931.412109375</c:v>
                </c:pt>
                <c:pt idx="840">
                  <c:v>9233.48828125</c:v>
                </c:pt>
                <c:pt idx="841">
                  <c:v>9472.84765625</c:v>
                </c:pt>
                <c:pt idx="842">
                  <c:v>9818.537109375</c:v>
                </c:pt>
                <c:pt idx="843">
                  <c:v>10199.0849609375</c:v>
                </c:pt>
                <c:pt idx="844">
                  <c:v>10568.263671875</c:v>
                </c:pt>
                <c:pt idx="845">
                  <c:v>10352.0166015625</c:v>
                </c:pt>
                <c:pt idx="846">
                  <c:v>10406.1875</c:v>
                </c:pt>
                <c:pt idx="847">
                  <c:v>10195.37109375</c:v>
                </c:pt>
                <c:pt idx="848">
                  <c:v>10241.81640625</c:v>
                </c:pt>
                <c:pt idx="849">
                  <c:v>10439.474609375</c:v>
                </c:pt>
                <c:pt idx="850">
                  <c:v>10884.1796875</c:v>
                </c:pt>
                <c:pt idx="851">
                  <c:v>11048.3857421875</c:v>
                </c:pt>
                <c:pt idx="852">
                  <c:v>11356.8095703125</c:v>
                </c:pt>
                <c:pt idx="853">
                  <c:v>11825.4462890625</c:v>
                </c:pt>
                <c:pt idx="854">
                  <c:v>11838.6650390625</c:v>
                </c:pt>
                <c:pt idx="855">
                  <c:v>12068.2373046875</c:v>
                </c:pt>
                <c:pt idx="856">
                  <c:v>12244.2080078125</c:v>
                </c:pt>
                <c:pt idx="857">
                  <c:v>12584.5986328125</c:v>
                </c:pt>
                <c:pt idx="858">
                  <c:v>13047.80859375</c:v>
                </c:pt>
                <c:pt idx="859">
                  <c:v>13455.455078125</c:v>
                </c:pt>
                <c:pt idx="860">
                  <c:v>13700.580078125</c:v>
                </c:pt>
                <c:pt idx="861">
                  <c:v>14150.5791015625</c:v>
                </c:pt>
                <c:pt idx="862">
                  <c:v>14703.2373046875</c:v>
                </c:pt>
                <c:pt idx="863">
                  <c:v>14471.8056640625</c:v>
                </c:pt>
                <c:pt idx="864">
                  <c:v>15062.638671875</c:v>
                </c:pt>
                <c:pt idx="865">
                  <c:v>15587.0712890625</c:v>
                </c:pt>
                <c:pt idx="866">
                  <c:v>15835.783203125</c:v>
                </c:pt>
                <c:pt idx="867">
                  <c:v>16111.53515625</c:v>
                </c:pt>
                <c:pt idx="868">
                  <c:v>16550.267578125</c:v>
                </c:pt>
                <c:pt idx="869">
                  <c:v>16636.619140625</c:v>
                </c:pt>
                <c:pt idx="870">
                  <c:v>16375.171875</c:v>
                </c:pt>
                <c:pt idx="871">
                  <c:v>16213.521484375</c:v>
                </c:pt>
                <c:pt idx="872">
                  <c:v>16159.6787109375</c:v>
                </c:pt>
                <c:pt idx="873">
                  <c:v>16205.4775390625</c:v>
                </c:pt>
                <c:pt idx="874">
                  <c:v>16264.23046875</c:v>
                </c:pt>
                <c:pt idx="875">
                  <c:v>15661.64453125</c:v>
                </c:pt>
                <c:pt idx="876">
                  <c:v>15923.6826171875</c:v>
                </c:pt>
                <c:pt idx="877">
                  <c:v>16143.728515625</c:v>
                </c:pt>
                <c:pt idx="878">
                  <c:v>16428.19921875</c:v>
                </c:pt>
                <c:pt idx="879">
                  <c:v>16906.181640625</c:v>
                </c:pt>
                <c:pt idx="880">
                  <c:v>17129.09375</c:v>
                </c:pt>
                <c:pt idx="881">
                  <c:v>16751.71875</c:v>
                </c:pt>
                <c:pt idx="882">
                  <c:v>16834.87109375</c:v>
                </c:pt>
                <c:pt idx="883">
                  <c:v>17479.55078125</c:v>
                </c:pt>
                <c:pt idx="884">
                  <c:v>17673.763671875</c:v>
                </c:pt>
                <c:pt idx="885">
                  <c:v>17837.74609375</c:v>
                </c:pt>
                <c:pt idx="886">
                  <c:v>17839.923828125</c:v>
                </c:pt>
                <c:pt idx="887">
                  <c:v>17884.892578125</c:v>
                </c:pt>
                <c:pt idx="888">
                  <c:v>18190.978515625</c:v>
                </c:pt>
                <c:pt idx="889">
                  <c:v>17998.08984375</c:v>
                </c:pt>
                <c:pt idx="890">
                  <c:v>18412.828125</c:v>
                </c:pt>
                <c:pt idx="891">
                  <c:v>18373.314453125</c:v>
                </c:pt>
                <c:pt idx="892">
                  <c:v>18647.0234375</c:v>
                </c:pt>
                <c:pt idx="893">
                  <c:v>18905.0078125</c:v>
                </c:pt>
                <c:pt idx="894">
                  <c:v>18918.84375</c:v>
                </c:pt>
                <c:pt idx="895">
                  <c:v>18965.25</c:v>
                </c:pt>
                <c:pt idx="896">
                  <c:v>19105.42578125</c:v>
                </c:pt>
                <c:pt idx="897">
                  <c:v>19201.556640625</c:v>
                </c:pt>
                <c:pt idx="898">
                  <c:v>19234.908203125</c:v>
                </c:pt>
                <c:pt idx="899">
                  <c:v>19543.896484375</c:v>
                </c:pt>
                <c:pt idx="900">
                  <c:v>19697.48046875</c:v>
                </c:pt>
                <c:pt idx="901">
                  <c:v>19625.4296875</c:v>
                </c:pt>
                <c:pt idx="902">
                  <c:v>19729.982421875</c:v>
                </c:pt>
                <c:pt idx="903">
                  <c:v>19938.6953125</c:v>
                </c:pt>
                <c:pt idx="904">
                  <c:v>20517.39453125</c:v>
                </c:pt>
                <c:pt idx="905">
                  <c:v>20233.412109375</c:v>
                </c:pt>
                <c:pt idx="906">
                  <c:v>20498.078125</c:v>
                </c:pt>
                <c:pt idx="907">
                  <c:v>20331.3359375</c:v>
                </c:pt>
                <c:pt idx="908">
                  <c:v>20389.57421875</c:v>
                </c:pt>
                <c:pt idx="909">
                  <c:v>20634.658203125</c:v>
                </c:pt>
                <c:pt idx="910">
                  <c:v>20746.498046875</c:v>
                </c:pt>
                <c:pt idx="911">
                  <c:v>20766.412109375</c:v>
                </c:pt>
                <c:pt idx="912">
                  <c:v>20775.103515625</c:v>
                </c:pt>
                <c:pt idx="913">
                  <c:v>20732.3828125</c:v>
                </c:pt>
                <c:pt idx="914">
                  <c:v>20700.376953125</c:v>
                </c:pt>
                <c:pt idx="915">
                  <c:v>20719.99609375</c:v>
                </c:pt>
                <c:pt idx="916">
                  <c:v>20762.9296875</c:v>
                </c:pt>
                <c:pt idx="917">
                  <c:v>20577.310546875</c:v>
                </c:pt>
                <c:pt idx="918">
                  <c:v>20052.369140625</c:v>
                </c:pt>
                <c:pt idx="919">
                  <c:v>19917.77734375</c:v>
                </c:pt>
                <c:pt idx="920">
                  <c:v>19945.361328125</c:v>
                </c:pt>
                <c:pt idx="921">
                  <c:v>19759.560546875</c:v>
                </c:pt>
                <c:pt idx="922">
                  <c:v>19474.42578125</c:v>
                </c:pt>
                <c:pt idx="923">
                  <c:v>19268.26171875</c:v>
                </c:pt>
                <c:pt idx="924">
                  <c:v>19101.08984375</c:v>
                </c:pt>
                <c:pt idx="925">
                  <c:v>19042.833984375</c:v>
                </c:pt>
                <c:pt idx="926">
                  <c:v>18895.873046875</c:v>
                </c:pt>
                <c:pt idx="927">
                  <c:v>18691.666015625</c:v>
                </c:pt>
                <c:pt idx="928">
                  <c:v>18188.8515625</c:v>
                </c:pt>
                <c:pt idx="929">
                  <c:v>18241.494140625</c:v>
                </c:pt>
                <c:pt idx="930">
                  <c:v>18055.677734375</c:v>
                </c:pt>
                <c:pt idx="931">
                  <c:v>17587.5703125</c:v>
                </c:pt>
                <c:pt idx="932">
                  <c:v>17396.38671875</c:v>
                </c:pt>
                <c:pt idx="933">
                  <c:v>17240.51171875</c:v>
                </c:pt>
                <c:pt idx="934">
                  <c:v>17006.1484375</c:v>
                </c:pt>
                <c:pt idx="935">
                  <c:v>16918.078125</c:v>
                </c:pt>
                <c:pt idx="936">
                  <c:v>16874.67578125</c:v>
                </c:pt>
                <c:pt idx="937">
                  <c:v>16443.080078125</c:v>
                </c:pt>
                <c:pt idx="938">
                  <c:v>16214.6201171875</c:v>
                </c:pt>
                <c:pt idx="939">
                  <c:v>16024.0849609375</c:v>
                </c:pt>
                <c:pt idx="940">
                  <c:v>15740.8173828125</c:v>
                </c:pt>
                <c:pt idx="941">
                  <c:v>15499.15625</c:v>
                </c:pt>
                <c:pt idx="942">
                  <c:v>15310.2041015625</c:v>
                </c:pt>
                <c:pt idx="943">
                  <c:v>14661.26953125</c:v>
                </c:pt>
                <c:pt idx="944">
                  <c:v>14399.814453125</c:v>
                </c:pt>
                <c:pt idx="945">
                  <c:v>14321.328125</c:v>
                </c:pt>
                <c:pt idx="946">
                  <c:v>14400.181640625</c:v>
                </c:pt>
                <c:pt idx="947">
                  <c:v>14151.986328125</c:v>
                </c:pt>
                <c:pt idx="948">
                  <c:v>13803.728515625</c:v>
                </c:pt>
                <c:pt idx="949">
                  <c:v>13645.2412109375</c:v>
                </c:pt>
                <c:pt idx="950">
                  <c:v>13580.0263671875</c:v>
                </c:pt>
                <c:pt idx="951">
                  <c:v>13912.4150390625</c:v>
                </c:pt>
                <c:pt idx="952">
                  <c:v>14092.77734375</c:v>
                </c:pt>
                <c:pt idx="953">
                  <c:v>14279.6767578125</c:v>
                </c:pt>
                <c:pt idx="954">
                  <c:v>13924.904296875</c:v>
                </c:pt>
                <c:pt idx="955">
                  <c:v>13596.013671875</c:v>
                </c:pt>
                <c:pt idx="956">
                  <c:v>13968.1943359375</c:v>
                </c:pt>
                <c:pt idx="957">
                  <c:v>14015.0380859375</c:v>
                </c:pt>
                <c:pt idx="958">
                  <c:v>14032.5595703125</c:v>
                </c:pt>
                <c:pt idx="959">
                  <c:v>14149.4755859375</c:v>
                </c:pt>
                <c:pt idx="960">
                  <c:v>14001.7578125</c:v>
                </c:pt>
                <c:pt idx="961">
                  <c:v>13315.517578125</c:v>
                </c:pt>
                <c:pt idx="962">
                  <c:v>13573.13671875</c:v>
                </c:pt>
                <c:pt idx="963">
                  <c:v>13243.62109375</c:v>
                </c:pt>
                <c:pt idx="964">
                  <c:v>13211.2958984375</c:v>
                </c:pt>
                <c:pt idx="965">
                  <c:v>13661.4287109375</c:v>
                </c:pt>
                <c:pt idx="966">
                  <c:v>13543.01171875</c:v>
                </c:pt>
                <c:pt idx="967">
                  <c:v>13447.08203125</c:v>
                </c:pt>
                <c:pt idx="968">
                  <c:v>13282.4560546875</c:v>
                </c:pt>
                <c:pt idx="969">
                  <c:v>13287.373046875</c:v>
                </c:pt>
                <c:pt idx="970">
                  <c:v>13088.89453125</c:v>
                </c:pt>
                <c:pt idx="971">
                  <c:v>12997.8388671875</c:v>
                </c:pt>
                <c:pt idx="972">
                  <c:v>12878.357421875</c:v>
                </c:pt>
                <c:pt idx="973">
                  <c:v>12776.447265625</c:v>
                </c:pt>
                <c:pt idx="974">
                  <c:v>12802.6201171875</c:v>
                </c:pt>
                <c:pt idx="975">
                  <c:v>12715.001953125</c:v>
                </c:pt>
                <c:pt idx="976">
                  <c:v>12790.419921875</c:v>
                </c:pt>
                <c:pt idx="977">
                  <c:v>13356.955078125</c:v>
                </c:pt>
                <c:pt idx="978">
                  <c:v>13172.61328125</c:v>
                </c:pt>
                <c:pt idx="979">
                  <c:v>13031</c:v>
                </c:pt>
                <c:pt idx="980">
                  <c:v>12732.876953125</c:v>
                </c:pt>
                <c:pt idx="981">
                  <c:v>13353.642578125</c:v>
                </c:pt>
                <c:pt idx="982">
                  <c:v>12693.1669921875</c:v>
                </c:pt>
                <c:pt idx="983">
                  <c:v>12822.5439453125</c:v>
                </c:pt>
                <c:pt idx="984">
                  <c:v>12389.130859375</c:v>
                </c:pt>
                <c:pt idx="985">
                  <c:v>12031.6025390625</c:v>
                </c:pt>
                <c:pt idx="986">
                  <c:v>11787.9384765625</c:v>
                </c:pt>
                <c:pt idx="987">
                  <c:v>11543.9873046875</c:v>
                </c:pt>
                <c:pt idx="988">
                  <c:v>11203.275390625</c:v>
                </c:pt>
                <c:pt idx="989">
                  <c:v>11264.8525390625</c:v>
                </c:pt>
                <c:pt idx="990">
                  <c:v>11014.4296875</c:v>
                </c:pt>
                <c:pt idx="991">
                  <c:v>10503.490234375</c:v>
                </c:pt>
                <c:pt idx="992">
                  <c:v>10194.3701171875</c:v>
                </c:pt>
                <c:pt idx="993">
                  <c:v>9708.337890625</c:v>
                </c:pt>
                <c:pt idx="994">
                  <c:v>9445.771484375</c:v>
                </c:pt>
                <c:pt idx="995">
                  <c:v>8970.71875</c:v>
                </c:pt>
                <c:pt idx="996">
                  <c:v>8936.392578125</c:v>
                </c:pt>
                <c:pt idx="997">
                  <c:v>8956.80859375</c:v>
                </c:pt>
                <c:pt idx="998">
                  <c:v>8925.34375</c:v>
                </c:pt>
                <c:pt idx="999">
                  <c:v>9258.9580078125</c:v>
                </c:pt>
                <c:pt idx="1000">
                  <c:v>9363.69921875</c:v>
                </c:pt>
                <c:pt idx="1001">
                  <c:v>9093.474609375</c:v>
                </c:pt>
                <c:pt idx="1002">
                  <c:v>8930.400390625</c:v>
                </c:pt>
                <c:pt idx="1003">
                  <c:v>9128.1015625</c:v>
                </c:pt>
                <c:pt idx="1004">
                  <c:v>8794.943359375</c:v>
                </c:pt>
                <c:pt idx="1005">
                  <c:v>8603.8232421875</c:v>
                </c:pt>
                <c:pt idx="1006">
                  <c:v>8356.13671875</c:v>
                </c:pt>
                <c:pt idx="1007">
                  <c:v>8311.7666015625</c:v>
                </c:pt>
                <c:pt idx="1008">
                  <c:v>8181.19384765625</c:v>
                </c:pt>
                <c:pt idx="1009">
                  <c:v>8086.357421875</c:v>
                </c:pt>
                <c:pt idx="1010">
                  <c:v>7679.00146484375</c:v>
                </c:pt>
                <c:pt idx="1011">
                  <c:v>7374.91015625</c:v>
                </c:pt>
                <c:pt idx="1012">
                  <c:v>7024.46923828125</c:v>
                </c:pt>
                <c:pt idx="1013">
                  <c:v>6982.3486328125</c:v>
                </c:pt>
                <c:pt idx="1014">
                  <c:v>7037.80126953125</c:v>
                </c:pt>
                <c:pt idx="1015">
                  <c:v>7361.00830078125</c:v>
                </c:pt>
                <c:pt idx="1016">
                  <c:v>7079.17333984375</c:v>
                </c:pt>
                <c:pt idx="1017">
                  <c:v>7158.06591796875</c:v>
                </c:pt>
                <c:pt idx="1018">
                  <c:v>6681.17529296875</c:v>
                </c:pt>
                <c:pt idx="1019">
                  <c:v>6319.0322265625</c:v>
                </c:pt>
                <c:pt idx="1020">
                  <c:v>5768.8740234375</c:v>
                </c:pt>
                <c:pt idx="1021">
                  <c:v>5638.142578125</c:v>
                </c:pt>
                <c:pt idx="1022">
                  <c:v>5714.45849609375</c:v>
                </c:pt>
                <c:pt idx="1023">
                  <c:v>5570.54541015625</c:v>
                </c:pt>
                <c:pt idx="1024">
                  <c:v>5067.55078125</c:v>
                </c:pt>
                <c:pt idx="1025">
                  <c:v>4905.1923828125</c:v>
                </c:pt>
                <c:pt idx="1026">
                  <c:v>4982.90087890625</c:v>
                </c:pt>
                <c:pt idx="1027">
                  <c:v>4911.4091796875</c:v>
                </c:pt>
                <c:pt idx="1028">
                  <c:v>4882.70556640625</c:v>
                </c:pt>
                <c:pt idx="1029">
                  <c:v>4809.47412109375</c:v>
                </c:pt>
                <c:pt idx="1030">
                  <c:v>4540.1787109375</c:v>
                </c:pt>
                <c:pt idx="1031">
                  <c:v>4313.5693359375</c:v>
                </c:pt>
                <c:pt idx="1032">
                  <c:v>4148.70654296875</c:v>
                </c:pt>
                <c:pt idx="1033">
                  <c:v>4152.84814453125</c:v>
                </c:pt>
                <c:pt idx="1034">
                  <c:v>4219.71240234375</c:v>
                </c:pt>
                <c:pt idx="1035">
                  <c:v>4037.02734375</c:v>
                </c:pt>
                <c:pt idx="1036">
                  <c:v>3980.333984375</c:v>
                </c:pt>
                <c:pt idx="1037">
                  <c:v>3712.43115234375</c:v>
                </c:pt>
                <c:pt idx="1038">
                  <c:v>3604.47436523437</c:v>
                </c:pt>
                <c:pt idx="1039">
                  <c:v>3492.39013671875</c:v>
                </c:pt>
                <c:pt idx="1040">
                  <c:v>3714.43286132813</c:v>
                </c:pt>
                <c:pt idx="1041">
                  <c:v>3505.87182617188</c:v>
                </c:pt>
                <c:pt idx="1042">
                  <c:v>3297.23852539063</c:v>
                </c:pt>
                <c:pt idx="1043">
                  <c:v>3094.35400390625</c:v>
                </c:pt>
                <c:pt idx="1044">
                  <c:v>3074.33203125</c:v>
                </c:pt>
                <c:pt idx="1045">
                  <c:v>3034.6376953125</c:v>
                </c:pt>
                <c:pt idx="1046">
                  <c:v>2850.26782226563</c:v>
                </c:pt>
                <c:pt idx="1047">
                  <c:v>2661.77734375</c:v>
                </c:pt>
                <c:pt idx="1048">
                  <c:v>2655.2421875</c:v>
                </c:pt>
                <c:pt idx="1049">
                  <c:v>2642.517578125</c:v>
                </c:pt>
                <c:pt idx="1050">
                  <c:v>2597.62670898438</c:v>
                </c:pt>
                <c:pt idx="1051">
                  <c:v>2524.59643554688</c:v>
                </c:pt>
                <c:pt idx="1052">
                  <c:v>2358.2138671875</c:v>
                </c:pt>
                <c:pt idx="1053">
                  <c:v>2244.04736328125</c:v>
                </c:pt>
                <c:pt idx="1054">
                  <c:v>2116.77490234375</c:v>
                </c:pt>
                <c:pt idx="1055">
                  <c:v>2119.48193359375</c:v>
                </c:pt>
                <c:pt idx="1056">
                  <c:v>2173.4130859375</c:v>
                </c:pt>
                <c:pt idx="1057">
                  <c:v>2144.28857421875</c:v>
                </c:pt>
                <c:pt idx="1058">
                  <c:v>2138.32641601563</c:v>
                </c:pt>
                <c:pt idx="1059">
                  <c:v>2293.61645507812</c:v>
                </c:pt>
                <c:pt idx="1060">
                  <c:v>2570.16967773438</c:v>
                </c:pt>
                <c:pt idx="1061">
                  <c:v>2631.09008789062</c:v>
                </c:pt>
                <c:pt idx="1062">
                  <c:v>2691.38256835937</c:v>
                </c:pt>
                <c:pt idx="1063">
                  <c:v>2558.93212890625</c:v>
                </c:pt>
                <c:pt idx="1064">
                  <c:v>2676.19799804688</c:v>
                </c:pt>
                <c:pt idx="1065">
                  <c:v>2687.2626953125</c:v>
                </c:pt>
                <c:pt idx="1066">
                  <c:v>2789.25219726563</c:v>
                </c:pt>
                <c:pt idx="1067">
                  <c:v>2846.75512695312</c:v>
                </c:pt>
                <c:pt idx="1068">
                  <c:v>2614.591796875</c:v>
                </c:pt>
                <c:pt idx="1069">
                  <c:v>2570.15869140625</c:v>
                </c:pt>
                <c:pt idx="1070">
                  <c:v>2581.48193359375</c:v>
                </c:pt>
                <c:pt idx="1071">
                  <c:v>2586.20361328125</c:v>
                </c:pt>
                <c:pt idx="1072">
                  <c:v>2547.97802734375</c:v>
                </c:pt>
                <c:pt idx="1073">
                  <c:v>2653.39965820313</c:v>
                </c:pt>
                <c:pt idx="1074">
                  <c:v>2772.35180664062</c:v>
                </c:pt>
                <c:pt idx="1075">
                  <c:v>2865.7109375</c:v>
                </c:pt>
                <c:pt idx="1076">
                  <c:v>2866.28344726563</c:v>
                </c:pt>
                <c:pt idx="1077">
                  <c:v>2957.29565429688</c:v>
                </c:pt>
                <c:pt idx="1078">
                  <c:v>3257.39599609375</c:v>
                </c:pt>
                <c:pt idx="1079">
                  <c:v>3348.0791015625</c:v>
                </c:pt>
                <c:pt idx="1080">
                  <c:v>3514.95703125</c:v>
                </c:pt>
                <c:pt idx="1081">
                  <c:v>3537.60668945312</c:v>
                </c:pt>
                <c:pt idx="1082">
                  <c:v>3385.00659179687</c:v>
                </c:pt>
                <c:pt idx="1083">
                  <c:v>3495.39428710938</c:v>
                </c:pt>
                <c:pt idx="1084">
                  <c:v>3543.87573242187</c:v>
                </c:pt>
                <c:pt idx="1085">
                  <c:v>3524.5439453125</c:v>
                </c:pt>
                <c:pt idx="1086">
                  <c:v>3849.564453125</c:v>
                </c:pt>
                <c:pt idx="1087">
                  <c:v>4063.55517578125</c:v>
                </c:pt>
                <c:pt idx="1088">
                  <c:v>3958.93041992188</c:v>
                </c:pt>
                <c:pt idx="1089">
                  <c:v>3882.99853515625</c:v>
                </c:pt>
                <c:pt idx="1090">
                  <c:v>4076.88427734375</c:v>
                </c:pt>
                <c:pt idx="1091">
                  <c:v>4728.56689453125</c:v>
                </c:pt>
                <c:pt idx="1092">
                  <c:v>5004.43994140625</c:v>
                </c:pt>
                <c:pt idx="1093">
                  <c:v>5192.529296875</c:v>
                </c:pt>
                <c:pt idx="1094">
                  <c:v>5263.1318359375</c:v>
                </c:pt>
                <c:pt idx="1095">
                  <c:v>5089.33837890625</c:v>
                </c:pt>
                <c:pt idx="1096">
                  <c:v>5119.177734375</c:v>
                </c:pt>
                <c:pt idx="1097">
                  <c:v>5253.28759765625</c:v>
                </c:pt>
                <c:pt idx="1098">
                  <c:v>5267.4111328125</c:v>
                </c:pt>
                <c:pt idx="1099">
                  <c:v>5199.5703125</c:v>
                </c:pt>
                <c:pt idx="1100">
                  <c:v>5477.060546875</c:v>
                </c:pt>
                <c:pt idx="1101">
                  <c:v>5447.208984375</c:v>
                </c:pt>
                <c:pt idx="1102">
                  <c:v>5502.97509765625</c:v>
                </c:pt>
                <c:pt idx="1103">
                  <c:v>5370.60400390625</c:v>
                </c:pt>
                <c:pt idx="1104">
                  <c:v>5671.52490234375</c:v>
                </c:pt>
                <c:pt idx="1105">
                  <c:v>5868.50048828125</c:v>
                </c:pt>
                <c:pt idx="1106">
                  <c:v>6168.54541015625</c:v>
                </c:pt>
                <c:pt idx="1107">
                  <c:v>6434.2578125</c:v>
                </c:pt>
                <c:pt idx="1108">
                  <c:v>7035.64453125</c:v>
                </c:pt>
                <c:pt idx="1109">
                  <c:v>7125.65283203125</c:v>
                </c:pt>
                <c:pt idx="1110">
                  <c:v>6921.3095703125</c:v>
                </c:pt>
                <c:pt idx="1111">
                  <c:v>7074.044921875</c:v>
                </c:pt>
                <c:pt idx="1112">
                  <c:v>7574.255859375</c:v>
                </c:pt>
                <c:pt idx="1113">
                  <c:v>7871.60205078125</c:v>
                </c:pt>
                <c:pt idx="1114">
                  <c:v>7654.3095703125</c:v>
                </c:pt>
                <c:pt idx="1115">
                  <c:v>7824.6845703125</c:v>
                </c:pt>
                <c:pt idx="1116">
                  <c:v>7992.9658203125</c:v>
                </c:pt>
                <c:pt idx="1117">
                  <c:v>8039.08837890625</c:v>
                </c:pt>
                <c:pt idx="1118">
                  <c:v>7845.388671875</c:v>
                </c:pt>
                <c:pt idx="1119">
                  <c:v>7838.9580078125</c:v>
                </c:pt>
                <c:pt idx="1120">
                  <c:v>7892.60498046875</c:v>
                </c:pt>
                <c:pt idx="1121">
                  <c:v>8139.0703125</c:v>
                </c:pt>
                <c:pt idx="1122">
                  <c:v>8305.345703125</c:v>
                </c:pt>
                <c:pt idx="1123">
                  <c:v>8188.509765625</c:v>
                </c:pt>
                <c:pt idx="1124">
                  <c:v>8481.419921875</c:v>
                </c:pt>
                <c:pt idx="1125">
                  <c:v>8617.935546875</c:v>
                </c:pt>
                <c:pt idx="1126">
                  <c:v>8843.2216796875</c:v>
                </c:pt>
                <c:pt idx="1127">
                  <c:v>9195.556640625</c:v>
                </c:pt>
                <c:pt idx="1128">
                  <c:v>9309.6484375</c:v>
                </c:pt>
                <c:pt idx="1129">
                  <c:v>9305.255859375</c:v>
                </c:pt>
                <c:pt idx="1130">
                  <c:v>8955.333984375</c:v>
                </c:pt>
                <c:pt idx="1131">
                  <c:v>9581.3203125</c:v>
                </c:pt>
                <c:pt idx="1132">
                  <c:v>10003.6357421875</c:v>
                </c:pt>
                <c:pt idx="1133">
                  <c:v>10282.7939453125</c:v>
                </c:pt>
                <c:pt idx="1134">
                  <c:v>10871.2197265625</c:v>
                </c:pt>
                <c:pt idx="1135">
                  <c:v>11291.2568359375</c:v>
                </c:pt>
                <c:pt idx="1136">
                  <c:v>11971.0185546875</c:v>
                </c:pt>
                <c:pt idx="1137">
                  <c:v>12356.6845703125</c:v>
                </c:pt>
                <c:pt idx="1138">
                  <c:v>12800.451171875</c:v>
                </c:pt>
                <c:pt idx="1139">
                  <c:v>13376.3779296875</c:v>
                </c:pt>
                <c:pt idx="1140">
                  <c:v>13469.265625</c:v>
                </c:pt>
                <c:pt idx="1141">
                  <c:v>13329.837890625</c:v>
                </c:pt>
                <c:pt idx="1142">
                  <c:v>13905.51171875</c:v>
                </c:pt>
                <c:pt idx="1143">
                  <c:v>13891.4482421875</c:v>
                </c:pt>
                <c:pt idx="1144">
                  <c:v>14359.0908203125</c:v>
                </c:pt>
                <c:pt idx="1145">
                  <c:v>14481.58203125</c:v>
                </c:pt>
                <c:pt idx="1146">
                  <c:v>14520.330078125</c:v>
                </c:pt>
                <c:pt idx="1147">
                  <c:v>14764.7734375</c:v>
                </c:pt>
                <c:pt idx="1148">
                  <c:v>15525.2412109375</c:v>
                </c:pt>
                <c:pt idx="1149">
                  <c:v>16078.716796875</c:v>
                </c:pt>
                <c:pt idx="1150">
                  <c:v>16336.03515625</c:v>
                </c:pt>
                <c:pt idx="1151">
                  <c:v>16827.677734375</c:v>
                </c:pt>
                <c:pt idx="1152">
                  <c:v>17205.533203125</c:v>
                </c:pt>
                <c:pt idx="1153">
                  <c:v>17796.8046875</c:v>
                </c:pt>
                <c:pt idx="1154">
                  <c:v>18207.341796875</c:v>
                </c:pt>
                <c:pt idx="1155">
                  <c:v>18918.841796875</c:v>
                </c:pt>
                <c:pt idx="1156">
                  <c:v>18973.00390625</c:v>
                </c:pt>
                <c:pt idx="1157">
                  <c:v>18598.421875</c:v>
                </c:pt>
                <c:pt idx="1158">
                  <c:v>19681.302734375</c:v>
                </c:pt>
                <c:pt idx="1159">
                  <c:v>19717.51171875</c:v>
                </c:pt>
                <c:pt idx="1160">
                  <c:v>20324.556640625</c:v>
                </c:pt>
                <c:pt idx="1161">
                  <c:v>20751.421875</c:v>
                </c:pt>
                <c:pt idx="1162">
                  <c:v>20673.087890625</c:v>
                </c:pt>
                <c:pt idx="1163">
                  <c:v>21590.28125</c:v>
                </c:pt>
                <c:pt idx="1164">
                  <c:v>21926.630859375</c:v>
                </c:pt>
                <c:pt idx="1165">
                  <c:v>22417.751953125</c:v>
                </c:pt>
                <c:pt idx="1166">
                  <c:v>22233.44921875</c:v>
                </c:pt>
                <c:pt idx="1167">
                  <c:v>22527.845703125</c:v>
                </c:pt>
                <c:pt idx="1168">
                  <c:v>23482.125</c:v>
                </c:pt>
                <c:pt idx="1169">
                  <c:v>23376.740234375</c:v>
                </c:pt>
                <c:pt idx="1170">
                  <c:v>23897.703125</c:v>
                </c:pt>
                <c:pt idx="1171">
                  <c:v>24395.36328125</c:v>
                </c:pt>
                <c:pt idx="1172">
                  <c:v>24940.630859375</c:v>
                </c:pt>
                <c:pt idx="1173">
                  <c:v>25232.01953125</c:v>
                </c:pt>
                <c:pt idx="1174">
                  <c:v>25701.248046875</c:v>
                </c:pt>
                <c:pt idx="1175">
                  <c:v>26575.828125</c:v>
                </c:pt>
                <c:pt idx="1176">
                  <c:v>26645.455078125</c:v>
                </c:pt>
                <c:pt idx="1177">
                  <c:v>27084.83203125</c:v>
                </c:pt>
                <c:pt idx="1178">
                  <c:v>27147.345703125</c:v>
                </c:pt>
                <c:pt idx="1179">
                  <c:v>27677.77734375</c:v>
                </c:pt>
                <c:pt idx="1180">
                  <c:v>27810.904296875</c:v>
                </c:pt>
                <c:pt idx="1181">
                  <c:v>28075.220703125</c:v>
                </c:pt>
                <c:pt idx="1182">
                  <c:v>27834.873046875</c:v>
                </c:pt>
                <c:pt idx="1183">
                  <c:v>27828.41796875</c:v>
                </c:pt>
                <c:pt idx="1184">
                  <c:v>27752.3046875</c:v>
                </c:pt>
                <c:pt idx="1185">
                  <c:v>28141.3515625</c:v>
                </c:pt>
                <c:pt idx="1186">
                  <c:v>28378.970703125</c:v>
                </c:pt>
                <c:pt idx="1187">
                  <c:v>28203.658203125</c:v>
                </c:pt>
                <c:pt idx="1188">
                  <c:v>28389.490234375</c:v>
                </c:pt>
                <c:pt idx="1189">
                  <c:v>28542.21484375</c:v>
                </c:pt>
                <c:pt idx="1190">
                  <c:v>28492.873046875</c:v>
                </c:pt>
                <c:pt idx="1191">
                  <c:v>28606.708984375</c:v>
                </c:pt>
                <c:pt idx="1192">
                  <c:v>28843.005859375</c:v>
                </c:pt>
                <c:pt idx="1193">
                  <c:v>29009.248046875</c:v>
                </c:pt>
                <c:pt idx="1194">
                  <c:v>29126.3828125</c:v>
                </c:pt>
                <c:pt idx="1195">
                  <c:v>29311.48828125</c:v>
                </c:pt>
                <c:pt idx="1196">
                  <c:v>29460.75</c:v>
                </c:pt>
                <c:pt idx="1197">
                  <c:v>29531.4609375</c:v>
                </c:pt>
                <c:pt idx="1198">
                  <c:v>29321.662109375</c:v>
                </c:pt>
                <c:pt idx="1199">
                  <c:v>29377.033203125</c:v>
                </c:pt>
                <c:pt idx="1200">
                  <c:v>29453.365234375</c:v>
                </c:pt>
                <c:pt idx="1201">
                  <c:v>29423.119140625</c:v>
                </c:pt>
                <c:pt idx="1202">
                  <c:v>29595.953125</c:v>
                </c:pt>
                <c:pt idx="1203">
                  <c:v>29682.29296875</c:v>
                </c:pt>
                <c:pt idx="1204">
                  <c:v>29659.458984375</c:v>
                </c:pt>
                <c:pt idx="1205">
                  <c:v>29517.576171875</c:v>
                </c:pt>
                <c:pt idx="1206">
                  <c:v>29271.23828125</c:v>
                </c:pt>
                <c:pt idx="1207">
                  <c:v>29300.62890625</c:v>
                </c:pt>
                <c:pt idx="1208">
                  <c:v>29395.693359375</c:v>
                </c:pt>
                <c:pt idx="1209">
                  <c:v>29366.234375</c:v>
                </c:pt>
                <c:pt idx="1210">
                  <c:v>29307.19921875</c:v>
                </c:pt>
                <c:pt idx="1211">
                  <c:v>29374.666015625</c:v>
                </c:pt>
                <c:pt idx="1212">
                  <c:v>29247.138671875</c:v>
                </c:pt>
                <c:pt idx="1213">
                  <c:v>29216.37890625</c:v>
                </c:pt>
                <c:pt idx="1214">
                  <c:v>29188.599609375</c:v>
                </c:pt>
                <c:pt idx="1215">
                  <c:v>29168.326171875</c:v>
                </c:pt>
                <c:pt idx="1216">
                  <c:v>29051.435546875</c:v>
                </c:pt>
                <c:pt idx="1217">
                  <c:v>28726.603515625</c:v>
                </c:pt>
                <c:pt idx="1218">
                  <c:v>28491.408203125</c:v>
                </c:pt>
                <c:pt idx="1219">
                  <c:v>28487.146484375</c:v>
                </c:pt>
                <c:pt idx="1220">
                  <c:v>28637.658203125</c:v>
                </c:pt>
                <c:pt idx="1221">
                  <c:v>28742.373046875</c:v>
                </c:pt>
                <c:pt idx="1222">
                  <c:v>28743.6875</c:v>
                </c:pt>
                <c:pt idx="1223">
                  <c:v>28791.365234375</c:v>
                </c:pt>
                <c:pt idx="1224">
                  <c:v>28369.62109375</c:v>
                </c:pt>
                <c:pt idx="1225">
                  <c:v>27974.142578125</c:v>
                </c:pt>
                <c:pt idx="1226">
                  <c:v>27759.470703125</c:v>
                </c:pt>
                <c:pt idx="1227">
                  <c:v>27641.16796875</c:v>
                </c:pt>
                <c:pt idx="1228">
                  <c:v>27688.78515625</c:v>
                </c:pt>
                <c:pt idx="1229">
                  <c:v>27430.44140625</c:v>
                </c:pt>
                <c:pt idx="1230">
                  <c:v>27194.796875</c:v>
                </c:pt>
                <c:pt idx="1231">
                  <c:v>26861.51953125</c:v>
                </c:pt>
                <c:pt idx="1232">
                  <c:v>26555.154296875</c:v>
                </c:pt>
                <c:pt idx="1233">
                  <c:v>26452.82421875</c:v>
                </c:pt>
                <c:pt idx="1234">
                  <c:v>26209.765625</c:v>
                </c:pt>
                <c:pt idx="1235">
                  <c:v>25853.7265625</c:v>
                </c:pt>
                <c:pt idx="1236">
                  <c:v>25597.724609375</c:v>
                </c:pt>
                <c:pt idx="1237">
                  <c:v>25284.619140625</c:v>
                </c:pt>
                <c:pt idx="1238">
                  <c:v>25015.380859375</c:v>
                </c:pt>
                <c:pt idx="1239">
                  <c:v>25044.28125</c:v>
                </c:pt>
                <c:pt idx="1240">
                  <c:v>24749.04296875</c:v>
                </c:pt>
                <c:pt idx="1241">
                  <c:v>24510.541015625</c:v>
                </c:pt>
                <c:pt idx="1242">
                  <c:v>24203.33984375</c:v>
                </c:pt>
                <c:pt idx="1243">
                  <c:v>23833.5234375</c:v>
                </c:pt>
                <c:pt idx="1244">
                  <c:v>23768.587890625</c:v>
                </c:pt>
                <c:pt idx="1245">
                  <c:v>23873.228515625</c:v>
                </c:pt>
                <c:pt idx="1246">
                  <c:v>23724.876953125</c:v>
                </c:pt>
                <c:pt idx="1247">
                  <c:v>23574.1484375</c:v>
                </c:pt>
                <c:pt idx="1248">
                  <c:v>23121.962890625</c:v>
                </c:pt>
                <c:pt idx="1249">
                  <c:v>23421.92578125</c:v>
                </c:pt>
                <c:pt idx="1250">
                  <c:v>23074.83984375</c:v>
                </c:pt>
                <c:pt idx="1251">
                  <c:v>23225.99609375</c:v>
                </c:pt>
                <c:pt idx="1252">
                  <c:v>23090.26171875</c:v>
                </c:pt>
                <c:pt idx="1253">
                  <c:v>23194.224609375</c:v>
                </c:pt>
                <c:pt idx="1254">
                  <c:v>23264.638671875</c:v>
                </c:pt>
                <c:pt idx="1255">
                  <c:v>23344.8125</c:v>
                </c:pt>
                <c:pt idx="1256">
                  <c:v>23328.236328125</c:v>
                </c:pt>
                <c:pt idx="1257">
                  <c:v>22820.806640625</c:v>
                </c:pt>
                <c:pt idx="1258">
                  <c:v>22388.54296875</c:v>
                </c:pt>
                <c:pt idx="1259">
                  <c:v>22055.990234375</c:v>
                </c:pt>
                <c:pt idx="1260">
                  <c:v>22033.716796875</c:v>
                </c:pt>
                <c:pt idx="1261">
                  <c:v>21302.28515625</c:v>
                </c:pt>
                <c:pt idx="1262">
                  <c:v>20605.205078125</c:v>
                </c:pt>
                <c:pt idx="1263">
                  <c:v>20165.14453125</c:v>
                </c:pt>
                <c:pt idx="1264">
                  <c:v>19807.52734375</c:v>
                </c:pt>
                <c:pt idx="1265">
                  <c:v>19376.357421875</c:v>
                </c:pt>
                <c:pt idx="1266">
                  <c:v>18927.6328125</c:v>
                </c:pt>
                <c:pt idx="1267">
                  <c:v>18328.724609375</c:v>
                </c:pt>
                <c:pt idx="1268">
                  <c:v>17912.38671875</c:v>
                </c:pt>
                <c:pt idx="1269">
                  <c:v>17708.173828125</c:v>
                </c:pt>
                <c:pt idx="1270">
                  <c:v>17529.548828125</c:v>
                </c:pt>
                <c:pt idx="1271">
                  <c:v>17108.5078125</c:v>
                </c:pt>
                <c:pt idx="1272">
                  <c:v>16761.892578125</c:v>
                </c:pt>
                <c:pt idx="1273">
                  <c:v>16308.79296875</c:v>
                </c:pt>
                <c:pt idx="1274">
                  <c:v>16150.10546875</c:v>
                </c:pt>
                <c:pt idx="1275">
                  <c:v>15976.6650390625</c:v>
                </c:pt>
                <c:pt idx="1276">
                  <c:v>15922.5771484375</c:v>
                </c:pt>
                <c:pt idx="1277">
                  <c:v>16042.349609375</c:v>
                </c:pt>
                <c:pt idx="1278">
                  <c:v>15775.9580078125</c:v>
                </c:pt>
                <c:pt idx="1279">
                  <c:v>15604.626953125</c:v>
                </c:pt>
                <c:pt idx="1280">
                  <c:v>15546.8154296875</c:v>
                </c:pt>
                <c:pt idx="1281">
                  <c:v>15144.63671875</c:v>
                </c:pt>
                <c:pt idx="1282">
                  <c:v>14914.435546875</c:v>
                </c:pt>
                <c:pt idx="1283">
                  <c:v>14757.314453125</c:v>
                </c:pt>
                <c:pt idx="1284">
                  <c:v>14764.91796875</c:v>
                </c:pt>
                <c:pt idx="1285">
                  <c:v>14921.4599609375</c:v>
                </c:pt>
                <c:pt idx="1286">
                  <c:v>14027.76953125</c:v>
                </c:pt>
                <c:pt idx="1287">
                  <c:v>13982.9169921875</c:v>
                </c:pt>
                <c:pt idx="1288">
                  <c:v>14079.970703125</c:v>
                </c:pt>
                <c:pt idx="1289">
                  <c:v>13556.5478515625</c:v>
                </c:pt>
                <c:pt idx="1290">
                  <c:v>13111.3544921875</c:v>
                </c:pt>
                <c:pt idx="1291">
                  <c:v>12786.2265625</c:v>
                </c:pt>
                <c:pt idx="1292">
                  <c:v>12118.1962890625</c:v>
                </c:pt>
                <c:pt idx="1293">
                  <c:v>11671.501953125</c:v>
                </c:pt>
                <c:pt idx="1294">
                  <c:v>11787.05078125</c:v>
                </c:pt>
                <c:pt idx="1295">
                  <c:v>11925.3798828125</c:v>
                </c:pt>
                <c:pt idx="1296">
                  <c:v>11908.5</c:v>
                </c:pt>
                <c:pt idx="1297">
                  <c:v>11895.796875</c:v>
                </c:pt>
                <c:pt idx="1298">
                  <c:v>11319.0029296875</c:v>
                </c:pt>
                <c:pt idx="1299">
                  <c:v>10676.7607421875</c:v>
                </c:pt>
                <c:pt idx="1300">
                  <c:v>10846.19921875</c:v>
                </c:pt>
                <c:pt idx="1301">
                  <c:v>10546.267578125</c:v>
                </c:pt>
                <c:pt idx="1302">
                  <c:v>10236.990234375</c:v>
                </c:pt>
                <c:pt idx="1303">
                  <c:v>9493.79296875</c:v>
                </c:pt>
                <c:pt idx="1304">
                  <c:v>9343.4423828125</c:v>
                </c:pt>
                <c:pt idx="1305">
                  <c:v>9072.615234375</c:v>
                </c:pt>
                <c:pt idx="1306">
                  <c:v>8884.8955078125</c:v>
                </c:pt>
                <c:pt idx="1307">
                  <c:v>8693.447265625</c:v>
                </c:pt>
                <c:pt idx="1308">
                  <c:v>8372.6845703125</c:v>
                </c:pt>
                <c:pt idx="1309">
                  <c:v>8688.7265625</c:v>
                </c:pt>
                <c:pt idx="1310">
                  <c:v>8194.005859375</c:v>
                </c:pt>
                <c:pt idx="1311">
                  <c:v>7647.89013671875</c:v>
                </c:pt>
                <c:pt idx="1312">
                  <c:v>7429.48681640625</c:v>
                </c:pt>
                <c:pt idx="1313">
                  <c:v>7471.2373046875</c:v>
                </c:pt>
                <c:pt idx="1314">
                  <c:v>7441.3134765625</c:v>
                </c:pt>
                <c:pt idx="1315">
                  <c:v>7197.0615234375</c:v>
                </c:pt>
                <c:pt idx="1316">
                  <c:v>6850.33447265625</c:v>
                </c:pt>
                <c:pt idx="1317">
                  <c:v>6595.72265625</c:v>
                </c:pt>
                <c:pt idx="1318">
                  <c:v>6408.39013671875</c:v>
                </c:pt>
                <c:pt idx="1319">
                  <c:v>6029.908203125</c:v>
                </c:pt>
                <c:pt idx="1320">
                  <c:v>5690.1083984375</c:v>
                </c:pt>
                <c:pt idx="1321">
                  <c:v>5633.7958984375</c:v>
                </c:pt>
                <c:pt idx="1322">
                  <c:v>5575.05224609375</c:v>
                </c:pt>
                <c:pt idx="1323">
                  <c:v>5370.54248046875</c:v>
                </c:pt>
                <c:pt idx="1324">
                  <c:v>4962.6171875</c:v>
                </c:pt>
                <c:pt idx="1325">
                  <c:v>4975.06982421875</c:v>
                </c:pt>
                <c:pt idx="1326">
                  <c:v>4973.8388671875</c:v>
                </c:pt>
                <c:pt idx="1327">
                  <c:v>4711.4326171875</c:v>
                </c:pt>
                <c:pt idx="1328">
                  <c:v>4448.0556640625</c:v>
                </c:pt>
                <c:pt idx="1329">
                  <c:v>4513.20849609375</c:v>
                </c:pt>
                <c:pt idx="1330">
                  <c:v>4676.333984375</c:v>
                </c:pt>
                <c:pt idx="1331">
                  <c:v>4433.03369140625</c:v>
                </c:pt>
                <c:pt idx="1332">
                  <c:v>4198.44091796875</c:v>
                </c:pt>
                <c:pt idx="1333">
                  <c:v>4251.59423828125</c:v>
                </c:pt>
                <c:pt idx="1334">
                  <c:v>3960.19555664063</c:v>
                </c:pt>
                <c:pt idx="1335">
                  <c:v>4103.15380859375</c:v>
                </c:pt>
                <c:pt idx="1336">
                  <c:v>4140.89990234375</c:v>
                </c:pt>
                <c:pt idx="1337">
                  <c:v>4233.17431640625</c:v>
                </c:pt>
                <c:pt idx="1338">
                  <c:v>4278.7119140625</c:v>
                </c:pt>
                <c:pt idx="1339">
                  <c:v>4031.9130859375</c:v>
                </c:pt>
                <c:pt idx="1340">
                  <c:v>4132.7255859375</c:v>
                </c:pt>
                <c:pt idx="1341">
                  <c:v>4034.25830078125</c:v>
                </c:pt>
                <c:pt idx="1342">
                  <c:v>3992.69946289063</c:v>
                </c:pt>
                <c:pt idx="1343">
                  <c:v>4131.30322265625</c:v>
                </c:pt>
                <c:pt idx="1344">
                  <c:v>4063.23681640625</c:v>
                </c:pt>
                <c:pt idx="1345">
                  <c:v>4050.42797851562</c:v>
                </c:pt>
                <c:pt idx="1346">
                  <c:v>3752.45141601563</c:v>
                </c:pt>
                <c:pt idx="1347">
                  <c:v>3567.89672851563</c:v>
                </c:pt>
                <c:pt idx="1348">
                  <c:v>3658.4736328125</c:v>
                </c:pt>
                <c:pt idx="1349">
                  <c:v>3739.49047851562</c:v>
                </c:pt>
                <c:pt idx="1350">
                  <c:v>3687.38452148437</c:v>
                </c:pt>
                <c:pt idx="1351">
                  <c:v>3758.25634765625</c:v>
                </c:pt>
                <c:pt idx="1352">
                  <c:v>3837.92065429688</c:v>
                </c:pt>
                <c:pt idx="1353">
                  <c:v>3708.97265625</c:v>
                </c:pt>
                <c:pt idx="1354">
                  <c:v>3773.9873046875</c:v>
                </c:pt>
                <c:pt idx="1355">
                  <c:v>3869.44970703125</c:v>
                </c:pt>
                <c:pt idx="1356">
                  <c:v>4094.63525390625</c:v>
                </c:pt>
                <c:pt idx="1357">
                  <c:v>4369.98193359375</c:v>
                </c:pt>
                <c:pt idx="1358">
                  <c:v>4425.98583984375</c:v>
                </c:pt>
                <c:pt idx="1359">
                  <c:v>4354.97412109375</c:v>
                </c:pt>
                <c:pt idx="1360">
                  <c:v>4417.3828125</c:v>
                </c:pt>
                <c:pt idx="1361">
                  <c:v>4389.126953125</c:v>
                </c:pt>
                <c:pt idx="1362">
                  <c:v>4596.134765625</c:v>
                </c:pt>
                <c:pt idx="1363">
                  <c:v>4924.14794921875</c:v>
                </c:pt>
                <c:pt idx="1364">
                  <c:v>5134.4912109375</c:v>
                </c:pt>
                <c:pt idx="1365">
                  <c:v>5339.095703125</c:v>
                </c:pt>
                <c:pt idx="1366">
                  <c:v>5616.4140625</c:v>
                </c:pt>
                <c:pt idx="1367">
                  <c:v>5733.04931640625</c:v>
                </c:pt>
                <c:pt idx="1368">
                  <c:v>5534.91162109375</c:v>
                </c:pt>
                <c:pt idx="1369">
                  <c:v>5649.3193359375</c:v>
                </c:pt>
                <c:pt idx="1370">
                  <c:v>5825.5400390625</c:v>
                </c:pt>
                <c:pt idx="1371">
                  <c:v>6016.87158203125</c:v>
                </c:pt>
                <c:pt idx="1372">
                  <c:v>6237.4892578125</c:v>
                </c:pt>
                <c:pt idx="1373">
                  <c:v>6016.15673828125</c:v>
                </c:pt>
                <c:pt idx="1374">
                  <c:v>5756.64599609375</c:v>
                </c:pt>
                <c:pt idx="1375">
                  <c:v>5891.78662109375</c:v>
                </c:pt>
                <c:pt idx="1376">
                  <c:v>6315.9755859375</c:v>
                </c:pt>
                <c:pt idx="1377">
                  <c:v>6494.73486328125</c:v>
                </c:pt>
                <c:pt idx="1378">
                  <c:v>6606.3134765625</c:v>
                </c:pt>
                <c:pt idx="1379">
                  <c:v>7050.31396484375</c:v>
                </c:pt>
                <c:pt idx="1380">
                  <c:v>7351.48828125</c:v>
                </c:pt>
                <c:pt idx="1381">
                  <c:v>7799.158203125</c:v>
                </c:pt>
                <c:pt idx="1382">
                  <c:v>8111.46240234375</c:v>
                </c:pt>
                <c:pt idx="1383">
                  <c:v>8179.48681640625</c:v>
                </c:pt>
                <c:pt idx="1384">
                  <c:v>8005.103515625</c:v>
                </c:pt>
                <c:pt idx="1385">
                  <c:v>8190.37939453125</c:v>
                </c:pt>
                <c:pt idx="1386">
                  <c:v>8450.478515625</c:v>
                </c:pt>
                <c:pt idx="1387">
                  <c:v>8657.1455078125</c:v>
                </c:pt>
                <c:pt idx="1388">
                  <c:v>9328.822265625</c:v>
                </c:pt>
                <c:pt idx="1389">
                  <c:v>9735.521484375</c:v>
                </c:pt>
                <c:pt idx="1390">
                  <c:v>9722.375</c:v>
                </c:pt>
                <c:pt idx="1391">
                  <c:v>10183.3271484375</c:v>
                </c:pt>
                <c:pt idx="1392">
                  <c:v>9891.73046875</c:v>
                </c:pt>
                <c:pt idx="1393">
                  <c:v>9246.41015625</c:v>
                </c:pt>
                <c:pt idx="1394">
                  <c:v>9654.3271484375</c:v>
                </c:pt>
                <c:pt idx="1395">
                  <c:v>10190.0390625</c:v>
                </c:pt>
                <c:pt idx="1396">
                  <c:v>9916.443359375</c:v>
                </c:pt>
                <c:pt idx="1397">
                  <c:v>9742.7255859375</c:v>
                </c:pt>
                <c:pt idx="1398">
                  <c:v>10059.2578125</c:v>
                </c:pt>
                <c:pt idx="1399">
                  <c:v>10495.1103515625</c:v>
                </c:pt>
                <c:pt idx="1400">
                  <c:v>10583.953125</c:v>
                </c:pt>
                <c:pt idx="1401">
                  <c:v>10737.876953125</c:v>
                </c:pt>
                <c:pt idx="1402">
                  <c:v>11086.376953125</c:v>
                </c:pt>
                <c:pt idx="1403">
                  <c:v>11206.23828125</c:v>
                </c:pt>
                <c:pt idx="1404">
                  <c:v>11200.36328125</c:v>
                </c:pt>
                <c:pt idx="1405">
                  <c:v>11263.08203125</c:v>
                </c:pt>
                <c:pt idx="1406">
                  <c:v>10856.3642578125</c:v>
                </c:pt>
                <c:pt idx="1407">
                  <c:v>10765.7822265625</c:v>
                </c:pt>
                <c:pt idx="1408">
                  <c:v>10510.591796875</c:v>
                </c:pt>
                <c:pt idx="1409">
                  <c:v>10380.2509765625</c:v>
                </c:pt>
                <c:pt idx="1410">
                  <c:v>10524.0654296875</c:v>
                </c:pt>
                <c:pt idx="1411">
                  <c:v>10893.0615234375</c:v>
                </c:pt>
                <c:pt idx="1412">
                  <c:v>11088.1376953125</c:v>
                </c:pt>
                <c:pt idx="1413">
                  <c:v>11467.5390625</c:v>
                </c:pt>
                <c:pt idx="1414">
                  <c:v>11678.4755859375</c:v>
                </c:pt>
                <c:pt idx="1415">
                  <c:v>12381.802734375</c:v>
                </c:pt>
                <c:pt idx="1416">
                  <c:v>12683.673828125</c:v>
                </c:pt>
                <c:pt idx="1417">
                  <c:v>12653.6845703125</c:v>
                </c:pt>
                <c:pt idx="1418">
                  <c:v>12534.552734375</c:v>
                </c:pt>
                <c:pt idx="1419">
                  <c:v>12371.486328125</c:v>
                </c:pt>
                <c:pt idx="1420">
                  <c:v>12494.37109375</c:v>
                </c:pt>
                <c:pt idx="1421">
                  <c:v>12384.8623046875</c:v>
                </c:pt>
                <c:pt idx="1422">
                  <c:v>12580.9599609375</c:v>
                </c:pt>
                <c:pt idx="1423">
                  <c:v>13255.8642578125</c:v>
                </c:pt>
                <c:pt idx="1424">
                  <c:v>13882.615234375</c:v>
                </c:pt>
                <c:pt idx="1425">
                  <c:v>14262.458984375</c:v>
                </c:pt>
                <c:pt idx="1426">
                  <c:v>14504.2236328125</c:v>
                </c:pt>
                <c:pt idx="1427">
                  <c:v>14987.482421875</c:v>
                </c:pt>
                <c:pt idx="1428">
                  <c:v>15375.9306640625</c:v>
                </c:pt>
                <c:pt idx="1429">
                  <c:v>15216.0322265625</c:v>
                </c:pt>
                <c:pt idx="1430">
                  <c:v>15460.8466796875</c:v>
                </c:pt>
                <c:pt idx="1431">
                  <c:v>15367.1923828125</c:v>
                </c:pt>
                <c:pt idx="1432">
                  <c:v>15237.8681640625</c:v>
                </c:pt>
                <c:pt idx="1433">
                  <c:v>15272.0634765625</c:v>
                </c:pt>
                <c:pt idx="1434">
                  <c:v>15385.56640625</c:v>
                </c:pt>
                <c:pt idx="1435">
                  <c:v>15396.53515625</c:v>
                </c:pt>
                <c:pt idx="1436">
                  <c:v>15200.724609375</c:v>
                </c:pt>
                <c:pt idx="1437">
                  <c:v>15687.5419921875</c:v>
                </c:pt>
                <c:pt idx="1438">
                  <c:v>16061.9404296875</c:v>
                </c:pt>
                <c:pt idx="1439">
                  <c:v>16077.2236328125</c:v>
                </c:pt>
                <c:pt idx="1440">
                  <c:v>16228.3759765625</c:v>
                </c:pt>
                <c:pt idx="1441">
                  <c:v>16672.966796875</c:v>
                </c:pt>
                <c:pt idx="1442">
                  <c:v>17093.689453125</c:v>
                </c:pt>
                <c:pt idx="1443">
                  <c:v>16833.900390625</c:v>
                </c:pt>
                <c:pt idx="1444">
                  <c:v>16523.07421875</c:v>
                </c:pt>
                <c:pt idx="1445">
                  <c:v>16350.6767578125</c:v>
                </c:pt>
                <c:pt idx="1446">
                  <c:v>16802.26171875</c:v>
                </c:pt>
                <c:pt idx="1447">
                  <c:v>17399.697265625</c:v>
                </c:pt>
                <c:pt idx="1448">
                  <c:v>17555.65625</c:v>
                </c:pt>
                <c:pt idx="1449">
                  <c:v>17540.8046875</c:v>
                </c:pt>
                <c:pt idx="1450">
                  <c:v>17763.046875</c:v>
                </c:pt>
                <c:pt idx="1451">
                  <c:v>17839.2734375</c:v>
                </c:pt>
                <c:pt idx="1452">
                  <c:v>17500.970703125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806416"/>
        <c:axId val="342539592"/>
      </c:scatterChart>
      <c:valAx>
        <c:axId val="341806416"/>
        <c:scaling>
          <c:orientation val="minMax"/>
          <c:max val="43693.958330000009"/>
          <c:min val="4368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39592"/>
        <c:crosses val="autoZero"/>
        <c:crossBetween val="midCat"/>
        <c:majorUnit val="1"/>
      </c:valAx>
      <c:valAx>
        <c:axId val="342539592"/>
        <c:scaling>
          <c:orientation val="minMax"/>
          <c:max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PRC 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8064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2"/>
          <c:order val="0"/>
          <c:tx>
            <c:strRef>
              <c:f>'prices_plot_line (2)'!$P$1</c:f>
              <c:strCache>
                <c:ptCount val="1"/>
                <c:pt idx="0">
                  <c:v>Wholesale Market Price</c:v>
                </c:pt>
              </c:strCache>
            </c:strRef>
          </c:tx>
          <c:spPr>
            <a:solidFill>
              <a:srgbClr val="5B6770"/>
            </a:solidFill>
            <a:ln>
              <a:noFill/>
            </a:ln>
            <a:effectLst/>
          </c:spPr>
          <c:cat>
            <c:numRef>
              <c:f>'prices_plot_line (2)'!$C$2:$C$252</c:f>
              <c:numCache>
                <c:formatCode>m/d/yyyy\ h:mm:ss</c:formatCode>
                <c:ptCount val="251"/>
                <c:pt idx="0">
                  <c:v>43689.583483796298</c:v>
                </c:pt>
                <c:pt idx="1">
                  <c:v>43689.586909722224</c:v>
                </c:pt>
                <c:pt idx="2">
                  <c:v>43689.590370370373</c:v>
                </c:pt>
                <c:pt idx="3">
                  <c:v>43689.593854166669</c:v>
                </c:pt>
                <c:pt idx="4">
                  <c:v>43689.597314814811</c:v>
                </c:pt>
                <c:pt idx="5">
                  <c:v>43689.600787037038</c:v>
                </c:pt>
                <c:pt idx="6">
                  <c:v>43689.60428240741</c:v>
                </c:pt>
                <c:pt idx="7">
                  <c:v>43689.607743055552</c:v>
                </c:pt>
                <c:pt idx="8">
                  <c:v>43689.611203703702</c:v>
                </c:pt>
                <c:pt idx="9">
                  <c:v>43689.613020833334</c:v>
                </c:pt>
                <c:pt idx="10">
                  <c:v>43689.614687499998</c:v>
                </c:pt>
                <c:pt idx="11">
                  <c:v>43689.618159722224</c:v>
                </c:pt>
                <c:pt idx="12">
                  <c:v>43689.62164351852</c:v>
                </c:pt>
                <c:pt idx="13">
                  <c:v>43689.625150462962</c:v>
                </c:pt>
                <c:pt idx="14">
                  <c:v>43689.628611111111</c:v>
                </c:pt>
                <c:pt idx="15">
                  <c:v>43689.63208333333</c:v>
                </c:pt>
                <c:pt idx="16">
                  <c:v>43689.63554398148</c:v>
                </c:pt>
                <c:pt idx="17">
                  <c:v>43689.639027777775</c:v>
                </c:pt>
                <c:pt idx="18">
                  <c:v>43689.642500000002</c:v>
                </c:pt>
                <c:pt idx="19">
                  <c:v>43689.645983796298</c:v>
                </c:pt>
                <c:pt idx="20">
                  <c:v>43689.649456018517</c:v>
                </c:pt>
                <c:pt idx="21">
                  <c:v>43689.652916666666</c:v>
                </c:pt>
                <c:pt idx="22">
                  <c:v>43689.656400462962</c:v>
                </c:pt>
                <c:pt idx="23">
                  <c:v>43689.659872685188</c:v>
                </c:pt>
                <c:pt idx="24">
                  <c:v>43689.66333333333</c:v>
                </c:pt>
                <c:pt idx="25">
                  <c:v>43689.666851851849</c:v>
                </c:pt>
                <c:pt idx="26">
                  <c:v>43689.670277777775</c:v>
                </c:pt>
                <c:pt idx="27">
                  <c:v>43689.673738425925</c:v>
                </c:pt>
                <c:pt idx="28">
                  <c:v>43689.676249999997</c:v>
                </c:pt>
                <c:pt idx="29">
                  <c:v>43689.677210648151</c:v>
                </c:pt>
                <c:pt idx="30">
                  <c:v>43689.67869212963</c:v>
                </c:pt>
                <c:pt idx="31">
                  <c:v>43689.680706018517</c:v>
                </c:pt>
                <c:pt idx="32">
                  <c:v>43689.684166666666</c:v>
                </c:pt>
                <c:pt idx="33">
                  <c:v>43689.687662037039</c:v>
                </c:pt>
                <c:pt idx="34">
                  <c:v>43689.691122685188</c:v>
                </c:pt>
                <c:pt idx="35">
                  <c:v>43689.69458333333</c:v>
                </c:pt>
                <c:pt idx="36">
                  <c:v>43689.698055555556</c:v>
                </c:pt>
                <c:pt idx="37">
                  <c:v>43689.701527777775</c:v>
                </c:pt>
                <c:pt idx="38">
                  <c:v>43689.705000000002</c:v>
                </c:pt>
                <c:pt idx="39">
                  <c:v>43689.708518518521</c:v>
                </c:pt>
                <c:pt idx="40">
                  <c:v>43689.711956018517</c:v>
                </c:pt>
                <c:pt idx="41">
                  <c:v>43689.715405092589</c:v>
                </c:pt>
                <c:pt idx="42">
                  <c:v>43689.718888888892</c:v>
                </c:pt>
                <c:pt idx="43">
                  <c:v>43689.722361111111</c:v>
                </c:pt>
                <c:pt idx="44">
                  <c:v>43689.725844907407</c:v>
                </c:pt>
                <c:pt idx="45">
                  <c:v>43689.729305555556</c:v>
                </c:pt>
                <c:pt idx="46">
                  <c:v>43689.732777777775</c:v>
                </c:pt>
                <c:pt idx="47">
                  <c:v>43689.736238425925</c:v>
                </c:pt>
                <c:pt idx="48">
                  <c:v>43689.739722222221</c:v>
                </c:pt>
                <c:pt idx="49">
                  <c:v>43689.743206018517</c:v>
                </c:pt>
                <c:pt idx="50">
                  <c:v>43689.746678240743</c:v>
                </c:pt>
                <c:pt idx="51">
                  <c:v>43690.583518518521</c:v>
                </c:pt>
                <c:pt idx="52">
                  <c:v>43690.586944444447</c:v>
                </c:pt>
                <c:pt idx="53">
                  <c:v>43690.590428240743</c:v>
                </c:pt>
                <c:pt idx="54">
                  <c:v>43690.593900462962</c:v>
                </c:pt>
                <c:pt idx="55">
                  <c:v>43690.597361111111</c:v>
                </c:pt>
                <c:pt idx="56">
                  <c:v>43690.60083333333</c:v>
                </c:pt>
                <c:pt idx="57">
                  <c:v>43690.604351851849</c:v>
                </c:pt>
                <c:pt idx="58">
                  <c:v>43690.607777777775</c:v>
                </c:pt>
                <c:pt idx="59">
                  <c:v>43690.608275462961</c:v>
                </c:pt>
                <c:pt idx="60">
                  <c:v>43690.611250000002</c:v>
                </c:pt>
                <c:pt idx="61">
                  <c:v>43690.614733796298</c:v>
                </c:pt>
                <c:pt idx="62">
                  <c:v>43690.618206018517</c:v>
                </c:pt>
                <c:pt idx="63">
                  <c:v>43690.621678240743</c:v>
                </c:pt>
                <c:pt idx="64">
                  <c:v>43690.625208333331</c:v>
                </c:pt>
                <c:pt idx="65">
                  <c:v>43690.628599537034</c:v>
                </c:pt>
                <c:pt idx="66">
                  <c:v>43690.63208333333</c:v>
                </c:pt>
                <c:pt idx="67">
                  <c:v>43690.635555555556</c:v>
                </c:pt>
                <c:pt idx="68">
                  <c:v>43690.639050925929</c:v>
                </c:pt>
                <c:pt idx="69">
                  <c:v>43690.642511574071</c:v>
                </c:pt>
                <c:pt idx="70">
                  <c:v>43690.645995370367</c:v>
                </c:pt>
                <c:pt idx="71">
                  <c:v>43690.649467592593</c:v>
                </c:pt>
                <c:pt idx="72">
                  <c:v>43690.652939814812</c:v>
                </c:pt>
                <c:pt idx="73">
                  <c:v>43690.656400462962</c:v>
                </c:pt>
                <c:pt idx="74">
                  <c:v>43690.659872685188</c:v>
                </c:pt>
                <c:pt idx="75">
                  <c:v>43690.663344907407</c:v>
                </c:pt>
                <c:pt idx="76">
                  <c:v>43690.666875000003</c:v>
                </c:pt>
                <c:pt idx="77">
                  <c:v>43690.670312499999</c:v>
                </c:pt>
                <c:pt idx="78">
                  <c:v>43690.673750000002</c:v>
                </c:pt>
                <c:pt idx="79">
                  <c:v>43690.677222222221</c:v>
                </c:pt>
                <c:pt idx="80">
                  <c:v>43690.680717592593</c:v>
                </c:pt>
                <c:pt idx="81">
                  <c:v>43690.684201388889</c:v>
                </c:pt>
                <c:pt idx="82">
                  <c:v>43690.687673611108</c:v>
                </c:pt>
                <c:pt idx="83">
                  <c:v>43690.691145833334</c:v>
                </c:pt>
                <c:pt idx="84">
                  <c:v>43690.694606481484</c:v>
                </c:pt>
                <c:pt idx="85">
                  <c:v>43690.69809027778</c:v>
                </c:pt>
                <c:pt idx="86">
                  <c:v>43690.701550925929</c:v>
                </c:pt>
                <c:pt idx="87">
                  <c:v>43690.705046296294</c:v>
                </c:pt>
                <c:pt idx="88">
                  <c:v>43690.708541666667</c:v>
                </c:pt>
                <c:pt idx="89">
                  <c:v>43690.711967592593</c:v>
                </c:pt>
                <c:pt idx="90">
                  <c:v>43690.715439814812</c:v>
                </c:pt>
                <c:pt idx="91">
                  <c:v>43690.718900462962</c:v>
                </c:pt>
                <c:pt idx="92">
                  <c:v>43690.722384259258</c:v>
                </c:pt>
                <c:pt idx="93">
                  <c:v>43690.725856481484</c:v>
                </c:pt>
                <c:pt idx="94">
                  <c:v>43690.729328703703</c:v>
                </c:pt>
                <c:pt idx="95">
                  <c:v>43690.732800925929</c:v>
                </c:pt>
                <c:pt idx="96">
                  <c:v>43690.736261574071</c:v>
                </c:pt>
                <c:pt idx="97">
                  <c:v>43690.739733796298</c:v>
                </c:pt>
                <c:pt idx="98">
                  <c:v>43690.743206018517</c:v>
                </c:pt>
                <c:pt idx="99">
                  <c:v>43690.746689814812</c:v>
                </c:pt>
                <c:pt idx="100">
                  <c:v>43691.583506944444</c:v>
                </c:pt>
                <c:pt idx="101">
                  <c:v>43691.58693287037</c:v>
                </c:pt>
                <c:pt idx="102">
                  <c:v>43691.590381944443</c:v>
                </c:pt>
                <c:pt idx="103">
                  <c:v>43691.593865740739</c:v>
                </c:pt>
                <c:pt idx="104">
                  <c:v>43691.597349537034</c:v>
                </c:pt>
                <c:pt idx="105">
                  <c:v>43691.600821759261</c:v>
                </c:pt>
                <c:pt idx="106">
                  <c:v>43691.604305555556</c:v>
                </c:pt>
                <c:pt idx="107">
                  <c:v>43691.607743055552</c:v>
                </c:pt>
                <c:pt idx="108">
                  <c:v>43691.611226851855</c:v>
                </c:pt>
                <c:pt idx="109">
                  <c:v>43691.614699074074</c:v>
                </c:pt>
                <c:pt idx="110">
                  <c:v>43691.618171296293</c:v>
                </c:pt>
                <c:pt idx="111">
                  <c:v>43691.621689814812</c:v>
                </c:pt>
                <c:pt idx="112">
                  <c:v>43691.625185185185</c:v>
                </c:pt>
                <c:pt idx="113">
                  <c:v>43691.628599537034</c:v>
                </c:pt>
                <c:pt idx="114">
                  <c:v>43691.63208333333</c:v>
                </c:pt>
                <c:pt idx="115">
                  <c:v>43691.635520833333</c:v>
                </c:pt>
                <c:pt idx="116">
                  <c:v>43691.639027777775</c:v>
                </c:pt>
                <c:pt idx="117">
                  <c:v>43691.642500000002</c:v>
                </c:pt>
                <c:pt idx="118">
                  <c:v>43691.645995370367</c:v>
                </c:pt>
                <c:pt idx="119">
                  <c:v>43691.649456018517</c:v>
                </c:pt>
                <c:pt idx="120">
                  <c:v>43691.652939814812</c:v>
                </c:pt>
                <c:pt idx="121">
                  <c:v>43691.656388888892</c:v>
                </c:pt>
                <c:pt idx="122">
                  <c:v>43691.659872685188</c:v>
                </c:pt>
                <c:pt idx="123">
                  <c:v>43691.66333333333</c:v>
                </c:pt>
                <c:pt idx="124">
                  <c:v>43691.666863425926</c:v>
                </c:pt>
                <c:pt idx="125">
                  <c:v>43691.670277777775</c:v>
                </c:pt>
                <c:pt idx="126">
                  <c:v>43691.673750000002</c:v>
                </c:pt>
                <c:pt idx="127">
                  <c:v>43691.677210648151</c:v>
                </c:pt>
                <c:pt idx="128">
                  <c:v>43691.680694444447</c:v>
                </c:pt>
                <c:pt idx="129">
                  <c:v>43691.684178240743</c:v>
                </c:pt>
                <c:pt idx="130">
                  <c:v>43691.687662037039</c:v>
                </c:pt>
                <c:pt idx="131">
                  <c:v>43691.691122685188</c:v>
                </c:pt>
                <c:pt idx="132">
                  <c:v>43691.69458333333</c:v>
                </c:pt>
                <c:pt idx="133">
                  <c:v>43691.698055555556</c:v>
                </c:pt>
                <c:pt idx="134">
                  <c:v>43691.701539351852</c:v>
                </c:pt>
                <c:pt idx="135">
                  <c:v>43691.705011574071</c:v>
                </c:pt>
                <c:pt idx="136">
                  <c:v>43691.70853009259</c:v>
                </c:pt>
                <c:pt idx="137">
                  <c:v>43691.711944444447</c:v>
                </c:pt>
                <c:pt idx="138">
                  <c:v>43691.715428240743</c:v>
                </c:pt>
                <c:pt idx="139">
                  <c:v>43691.718900462962</c:v>
                </c:pt>
                <c:pt idx="140">
                  <c:v>43691.722361111111</c:v>
                </c:pt>
                <c:pt idx="141">
                  <c:v>43691.725856481484</c:v>
                </c:pt>
                <c:pt idx="142">
                  <c:v>43691.729305555556</c:v>
                </c:pt>
                <c:pt idx="143">
                  <c:v>43691.731006944443</c:v>
                </c:pt>
                <c:pt idx="144">
                  <c:v>43691.732777777775</c:v>
                </c:pt>
                <c:pt idx="145">
                  <c:v>43691.736238425925</c:v>
                </c:pt>
                <c:pt idx="146">
                  <c:v>43691.739733796298</c:v>
                </c:pt>
                <c:pt idx="147">
                  <c:v>43691.743194444447</c:v>
                </c:pt>
                <c:pt idx="148">
                  <c:v>43691.746678240743</c:v>
                </c:pt>
                <c:pt idx="149">
                  <c:v>43692.583483796298</c:v>
                </c:pt>
                <c:pt idx="150">
                  <c:v>43692.586909722224</c:v>
                </c:pt>
                <c:pt idx="151">
                  <c:v>43692.590370370373</c:v>
                </c:pt>
                <c:pt idx="152">
                  <c:v>43692.593854166669</c:v>
                </c:pt>
                <c:pt idx="153">
                  <c:v>43692.597326388888</c:v>
                </c:pt>
                <c:pt idx="154">
                  <c:v>43692.600798611114</c:v>
                </c:pt>
                <c:pt idx="155">
                  <c:v>43692.60428240741</c:v>
                </c:pt>
                <c:pt idx="156">
                  <c:v>43692.607743055552</c:v>
                </c:pt>
                <c:pt idx="157">
                  <c:v>43692.611215277779</c:v>
                </c:pt>
                <c:pt idx="158">
                  <c:v>43692.614710648151</c:v>
                </c:pt>
                <c:pt idx="159">
                  <c:v>43692.617476851854</c:v>
                </c:pt>
                <c:pt idx="160">
                  <c:v>43692.618194444447</c:v>
                </c:pt>
                <c:pt idx="161">
                  <c:v>43692.61928240741</c:v>
                </c:pt>
                <c:pt idx="162">
                  <c:v>43692.621666666666</c:v>
                </c:pt>
                <c:pt idx="163">
                  <c:v>43692.625173611108</c:v>
                </c:pt>
                <c:pt idx="164">
                  <c:v>43692.628611111111</c:v>
                </c:pt>
                <c:pt idx="165">
                  <c:v>43692.632071759261</c:v>
                </c:pt>
                <c:pt idx="166">
                  <c:v>43692.635567129626</c:v>
                </c:pt>
                <c:pt idx="167">
                  <c:v>43692.639039351852</c:v>
                </c:pt>
                <c:pt idx="168">
                  <c:v>43692.642511574071</c:v>
                </c:pt>
                <c:pt idx="169">
                  <c:v>43692.64439814815</c:v>
                </c:pt>
                <c:pt idx="170">
                  <c:v>43692.646006944444</c:v>
                </c:pt>
                <c:pt idx="171">
                  <c:v>43692.649456018517</c:v>
                </c:pt>
                <c:pt idx="172">
                  <c:v>43692.652951388889</c:v>
                </c:pt>
                <c:pt idx="173">
                  <c:v>43692.656412037039</c:v>
                </c:pt>
                <c:pt idx="174">
                  <c:v>43692.659861111111</c:v>
                </c:pt>
                <c:pt idx="175">
                  <c:v>43692.663356481484</c:v>
                </c:pt>
                <c:pt idx="176">
                  <c:v>43692.666851851849</c:v>
                </c:pt>
                <c:pt idx="177">
                  <c:v>43692.670289351852</c:v>
                </c:pt>
                <c:pt idx="178">
                  <c:v>43692.673750000002</c:v>
                </c:pt>
                <c:pt idx="179">
                  <c:v>43692.677222222221</c:v>
                </c:pt>
                <c:pt idx="180">
                  <c:v>43692.680706018517</c:v>
                </c:pt>
                <c:pt idx="181">
                  <c:v>43692.681006944447</c:v>
                </c:pt>
                <c:pt idx="182">
                  <c:v>43692.684166666666</c:v>
                </c:pt>
                <c:pt idx="183">
                  <c:v>43692.687638888892</c:v>
                </c:pt>
                <c:pt idx="184">
                  <c:v>43692.691111111111</c:v>
                </c:pt>
                <c:pt idx="185">
                  <c:v>43692.692488425928</c:v>
                </c:pt>
                <c:pt idx="186">
                  <c:v>43692.694606481484</c:v>
                </c:pt>
                <c:pt idx="187">
                  <c:v>43692.696168981478</c:v>
                </c:pt>
                <c:pt idx="188">
                  <c:v>43692.698067129626</c:v>
                </c:pt>
                <c:pt idx="189">
                  <c:v>43692.701527777775</c:v>
                </c:pt>
                <c:pt idx="190">
                  <c:v>43692.705011574071</c:v>
                </c:pt>
                <c:pt idx="191">
                  <c:v>43692.708518518521</c:v>
                </c:pt>
                <c:pt idx="192">
                  <c:v>43692.711944444447</c:v>
                </c:pt>
                <c:pt idx="193">
                  <c:v>43692.715416666666</c:v>
                </c:pt>
                <c:pt idx="194">
                  <c:v>43692.718888888892</c:v>
                </c:pt>
                <c:pt idx="195">
                  <c:v>43692.722372685188</c:v>
                </c:pt>
                <c:pt idx="196">
                  <c:v>43692.725844907407</c:v>
                </c:pt>
                <c:pt idx="197">
                  <c:v>43692.729317129626</c:v>
                </c:pt>
                <c:pt idx="198">
                  <c:v>43692.732777777775</c:v>
                </c:pt>
                <c:pt idx="199">
                  <c:v>43692.736250000002</c:v>
                </c:pt>
                <c:pt idx="200">
                  <c:v>43692.739722222221</c:v>
                </c:pt>
                <c:pt idx="201">
                  <c:v>43692.743194444447</c:v>
                </c:pt>
                <c:pt idx="202">
                  <c:v>43692.746666666666</c:v>
                </c:pt>
                <c:pt idx="203">
                  <c:v>43693.583495370367</c:v>
                </c:pt>
                <c:pt idx="204">
                  <c:v>43693.58693287037</c:v>
                </c:pt>
                <c:pt idx="205">
                  <c:v>43693.590416666666</c:v>
                </c:pt>
                <c:pt idx="206">
                  <c:v>43693.593900462962</c:v>
                </c:pt>
                <c:pt idx="207">
                  <c:v>43693.597361111111</c:v>
                </c:pt>
                <c:pt idx="208">
                  <c:v>43693.600844907407</c:v>
                </c:pt>
                <c:pt idx="209">
                  <c:v>43693.604328703703</c:v>
                </c:pt>
                <c:pt idx="210">
                  <c:v>43693.607777777775</c:v>
                </c:pt>
                <c:pt idx="211">
                  <c:v>43693.611238425925</c:v>
                </c:pt>
                <c:pt idx="212">
                  <c:v>43693.614722222221</c:v>
                </c:pt>
                <c:pt idx="213">
                  <c:v>43693.618194444447</c:v>
                </c:pt>
                <c:pt idx="214">
                  <c:v>43693.621666666666</c:v>
                </c:pt>
                <c:pt idx="215">
                  <c:v>43693.625185185185</c:v>
                </c:pt>
                <c:pt idx="216">
                  <c:v>43693.628622685188</c:v>
                </c:pt>
                <c:pt idx="217">
                  <c:v>43693.632106481484</c:v>
                </c:pt>
                <c:pt idx="218">
                  <c:v>43693.635567129626</c:v>
                </c:pt>
                <c:pt idx="219">
                  <c:v>43693.639016203706</c:v>
                </c:pt>
                <c:pt idx="220">
                  <c:v>43693.642500000002</c:v>
                </c:pt>
                <c:pt idx="221">
                  <c:v>43693.645995370367</c:v>
                </c:pt>
                <c:pt idx="222">
                  <c:v>43693.649444444447</c:v>
                </c:pt>
                <c:pt idx="223">
                  <c:v>43693.652928240743</c:v>
                </c:pt>
                <c:pt idx="224">
                  <c:v>43693.656377314815</c:v>
                </c:pt>
                <c:pt idx="225">
                  <c:v>43693.659884259258</c:v>
                </c:pt>
                <c:pt idx="226">
                  <c:v>43693.663321759261</c:v>
                </c:pt>
                <c:pt idx="227">
                  <c:v>43693.666863425926</c:v>
                </c:pt>
                <c:pt idx="228">
                  <c:v>43693.670277777775</c:v>
                </c:pt>
                <c:pt idx="229">
                  <c:v>43693.673750000002</c:v>
                </c:pt>
                <c:pt idx="230">
                  <c:v>43693.677222222221</c:v>
                </c:pt>
                <c:pt idx="231">
                  <c:v>43693.680706018517</c:v>
                </c:pt>
                <c:pt idx="232">
                  <c:v>43693.684166666666</c:v>
                </c:pt>
                <c:pt idx="233">
                  <c:v>43693.687650462962</c:v>
                </c:pt>
                <c:pt idx="234">
                  <c:v>43693.691122685188</c:v>
                </c:pt>
                <c:pt idx="235">
                  <c:v>43693.694571759261</c:v>
                </c:pt>
                <c:pt idx="236">
                  <c:v>43693.698055555556</c:v>
                </c:pt>
                <c:pt idx="237">
                  <c:v>43693.701539351852</c:v>
                </c:pt>
                <c:pt idx="238">
                  <c:v>43693.705011574071</c:v>
                </c:pt>
                <c:pt idx="239">
                  <c:v>43693.70853009259</c:v>
                </c:pt>
                <c:pt idx="240">
                  <c:v>43693.711944444447</c:v>
                </c:pt>
                <c:pt idx="241">
                  <c:v>43693.715439814812</c:v>
                </c:pt>
                <c:pt idx="242">
                  <c:v>43693.718888888892</c:v>
                </c:pt>
                <c:pt idx="243">
                  <c:v>43693.722349537034</c:v>
                </c:pt>
                <c:pt idx="244">
                  <c:v>43693.72583333333</c:v>
                </c:pt>
                <c:pt idx="245">
                  <c:v>43693.729317129626</c:v>
                </c:pt>
                <c:pt idx="246">
                  <c:v>43693.732777777775</c:v>
                </c:pt>
                <c:pt idx="247">
                  <c:v>43693.736261574071</c:v>
                </c:pt>
                <c:pt idx="248">
                  <c:v>43693.739722222221</c:v>
                </c:pt>
                <c:pt idx="249">
                  <c:v>43693.743194444447</c:v>
                </c:pt>
                <c:pt idx="250">
                  <c:v>43693.746678240743</c:v>
                </c:pt>
              </c:numCache>
            </c:numRef>
          </c:cat>
          <c:val>
            <c:numRef>
              <c:f>'prices_plot_line (2)'!$P$2:$P$252</c:f>
              <c:numCache>
                <c:formatCode>General</c:formatCode>
                <c:ptCount val="251"/>
                <c:pt idx="0">
                  <c:v>912.42055511474609</c:v>
                </c:pt>
                <c:pt idx="1">
                  <c:v>1700.8144226074269</c:v>
                </c:pt>
                <c:pt idx="2">
                  <c:v>2535.379577636721</c:v>
                </c:pt>
                <c:pt idx="3">
                  <c:v>2633.13818359375</c:v>
                </c:pt>
                <c:pt idx="4">
                  <c:v>2682.2400512695258</c:v>
                </c:pt>
                <c:pt idx="5">
                  <c:v>4150.18701171875</c:v>
                </c:pt>
                <c:pt idx="6">
                  <c:v>3284.6802978515598</c:v>
                </c:pt>
                <c:pt idx="7">
                  <c:v>7017.9896850585901</c:v>
                </c:pt>
                <c:pt idx="8">
                  <c:v>7007.98291015625</c:v>
                </c:pt>
                <c:pt idx="9">
                  <c:v>3721.2010498046802</c:v>
                </c:pt>
                <c:pt idx="10">
                  <c:v>3496.3479309082031</c:v>
                </c:pt>
                <c:pt idx="11">
                  <c:v>8122.2953491210937</c:v>
                </c:pt>
                <c:pt idx="12">
                  <c:v>8125.8460693359375</c:v>
                </c:pt>
                <c:pt idx="13">
                  <c:v>3319.524902343745</c:v>
                </c:pt>
                <c:pt idx="14">
                  <c:v>2089.440483093259</c:v>
                </c:pt>
                <c:pt idx="15">
                  <c:v>1568.9240417480519</c:v>
                </c:pt>
                <c:pt idx="16">
                  <c:v>2399.7395019531218</c:v>
                </c:pt>
                <c:pt idx="17">
                  <c:v>2515.0826416015652</c:v>
                </c:pt>
                <c:pt idx="18">
                  <c:v>2071.720153808591</c:v>
                </c:pt>
                <c:pt idx="19">
                  <c:v>2436.0428466796848</c:v>
                </c:pt>
                <c:pt idx="20">
                  <c:v>2671.2626037597711</c:v>
                </c:pt>
                <c:pt idx="21">
                  <c:v>2442.1516113281268</c:v>
                </c:pt>
                <c:pt idx="22">
                  <c:v>1707.97205352783</c:v>
                </c:pt>
                <c:pt idx="23">
                  <c:v>2036.8071594238261</c:v>
                </c:pt>
                <c:pt idx="24">
                  <c:v>2544.0206604003961</c:v>
                </c:pt>
                <c:pt idx="25">
                  <c:v>2101.515075683596</c:v>
                </c:pt>
                <c:pt idx="26">
                  <c:v>964.75462341308548</c:v>
                </c:pt>
                <c:pt idx="27">
                  <c:v>839.11136627197243</c:v>
                </c:pt>
                <c:pt idx="28">
                  <c:v>983.90633392333962</c:v>
                </c:pt>
                <c:pt idx="29">
                  <c:v>1178.1472702026342</c:v>
                </c:pt>
                <c:pt idx="30">
                  <c:v>1455.0406799316429</c:v>
                </c:pt>
                <c:pt idx="31">
                  <c:v>1553.092468261716</c:v>
                </c:pt>
                <c:pt idx="32">
                  <c:v>1073.1697311401365</c:v>
                </c:pt>
                <c:pt idx="33">
                  <c:v>976.21940612792991</c:v>
                </c:pt>
                <c:pt idx="34">
                  <c:v>1346.5321960449219</c:v>
                </c:pt>
                <c:pt idx="35">
                  <c:v>1732.640502929687</c:v>
                </c:pt>
                <c:pt idx="36">
                  <c:v>1406.0175323486351</c:v>
                </c:pt>
                <c:pt idx="37">
                  <c:v>1732.1502990722629</c:v>
                </c:pt>
                <c:pt idx="38">
                  <c:v>1122.886528015139</c:v>
                </c:pt>
                <c:pt idx="39">
                  <c:v>682.99181365966842</c:v>
                </c:pt>
                <c:pt idx="40">
                  <c:v>650.34526824951149</c:v>
                </c:pt>
                <c:pt idx="41">
                  <c:v>644.9446105957029</c:v>
                </c:pt>
                <c:pt idx="42">
                  <c:v>530.42774200439476</c:v>
                </c:pt>
                <c:pt idx="43">
                  <c:v>896.20037078857399</c:v>
                </c:pt>
                <c:pt idx="44">
                  <c:v>993.472373962402</c:v>
                </c:pt>
                <c:pt idx="45">
                  <c:v>600.16431427001999</c:v>
                </c:pt>
                <c:pt idx="46">
                  <c:v>512.40571594238281</c:v>
                </c:pt>
                <c:pt idx="47">
                  <c:v>434.65478515625011</c:v>
                </c:pt>
                <c:pt idx="48">
                  <c:v>351.05841445922857</c:v>
                </c:pt>
                <c:pt idx="49">
                  <c:v>590.50659942626999</c:v>
                </c:pt>
                <c:pt idx="50">
                  <c:v>578.29589843750023</c:v>
                </c:pt>
                <c:pt idx="51">
                  <c:v>2098.3057556152339</c:v>
                </c:pt>
                <c:pt idx="52">
                  <c:v>1806.699340820318</c:v>
                </c:pt>
                <c:pt idx="53">
                  <c:v>2598.6845703125018</c:v>
                </c:pt>
                <c:pt idx="54">
                  <c:v>2819.9181518554642</c:v>
                </c:pt>
                <c:pt idx="55">
                  <c:v>2999.3758544921902</c:v>
                </c:pt>
                <c:pt idx="56">
                  <c:v>5885.8679199218805</c:v>
                </c:pt>
                <c:pt idx="57">
                  <c:v>7073.1527099609402</c:v>
                </c:pt>
                <c:pt idx="58">
                  <c:v>4615.79931640625</c:v>
                </c:pt>
                <c:pt idx="59">
                  <c:v>6157.43359375</c:v>
                </c:pt>
                <c:pt idx="60">
                  <c:v>7273.41015625</c:v>
                </c:pt>
                <c:pt idx="61">
                  <c:v>6675.2415771484402</c:v>
                </c:pt>
                <c:pt idx="62">
                  <c:v>6544.3884277343805</c:v>
                </c:pt>
                <c:pt idx="63">
                  <c:v>7077.8752441406305</c:v>
                </c:pt>
                <c:pt idx="64">
                  <c:v>6076.32861328125</c:v>
                </c:pt>
                <c:pt idx="65">
                  <c:v>7182.490234375</c:v>
                </c:pt>
                <c:pt idx="66">
                  <c:v>7862.7640380859402</c:v>
                </c:pt>
                <c:pt idx="67">
                  <c:v>9001</c:v>
                </c:pt>
                <c:pt idx="68">
                  <c:v>9000</c:v>
                </c:pt>
                <c:pt idx="69">
                  <c:v>8999.9999389648437</c:v>
                </c:pt>
                <c:pt idx="70">
                  <c:v>9000.0000610351508</c:v>
                </c:pt>
                <c:pt idx="71">
                  <c:v>8999.9999389648492</c:v>
                </c:pt>
                <c:pt idx="72">
                  <c:v>8999.9999389648401</c:v>
                </c:pt>
                <c:pt idx="73">
                  <c:v>8999.9998168945258</c:v>
                </c:pt>
                <c:pt idx="74">
                  <c:v>8999.9999084472711</c:v>
                </c:pt>
                <c:pt idx="75">
                  <c:v>9000.0000610351508</c:v>
                </c:pt>
                <c:pt idx="76">
                  <c:v>9000.0001831054651</c:v>
                </c:pt>
                <c:pt idx="77">
                  <c:v>9000.0000610351599</c:v>
                </c:pt>
                <c:pt idx="78">
                  <c:v>9000.0000000000036</c:v>
                </c:pt>
                <c:pt idx="79">
                  <c:v>9000.0001831054706</c:v>
                </c:pt>
                <c:pt idx="80">
                  <c:v>8999.9999389648492</c:v>
                </c:pt>
                <c:pt idx="81">
                  <c:v>9000.0001220703198</c:v>
                </c:pt>
                <c:pt idx="82">
                  <c:v>8999.9998779296802</c:v>
                </c:pt>
                <c:pt idx="83">
                  <c:v>8999.9998168945258</c:v>
                </c:pt>
                <c:pt idx="84">
                  <c:v>9000.0000610351562</c:v>
                </c:pt>
                <c:pt idx="85">
                  <c:v>9000.0000610351599</c:v>
                </c:pt>
                <c:pt idx="86">
                  <c:v>8999.9997863769568</c:v>
                </c:pt>
                <c:pt idx="87">
                  <c:v>6493.1738586425727</c:v>
                </c:pt>
                <c:pt idx="88">
                  <c:v>1862.17017364502</c:v>
                </c:pt>
                <c:pt idx="89">
                  <c:v>1076.4297027587897</c:v>
                </c:pt>
                <c:pt idx="90">
                  <c:v>964.82907104492199</c:v>
                </c:pt>
                <c:pt idx="91">
                  <c:v>1041.5102081298826</c:v>
                </c:pt>
                <c:pt idx="92">
                  <c:v>1523.394287109375</c:v>
                </c:pt>
                <c:pt idx="93">
                  <c:v>1034.6561126708993</c:v>
                </c:pt>
                <c:pt idx="94">
                  <c:v>884.35417938232467</c:v>
                </c:pt>
                <c:pt idx="95">
                  <c:v>256.79380035400351</c:v>
                </c:pt>
                <c:pt idx="96">
                  <c:v>282.37389373779291</c:v>
                </c:pt>
                <c:pt idx="97">
                  <c:v>255.88801574707037</c:v>
                </c:pt>
                <c:pt idx="98">
                  <c:v>180.46410369873058</c:v>
                </c:pt>
                <c:pt idx="99">
                  <c:v>131.65215492248541</c:v>
                </c:pt>
                <c:pt idx="100">
                  <c:v>29.31473112106324</c:v>
                </c:pt>
                <c:pt idx="101">
                  <c:v>35.233339548110962</c:v>
                </c:pt>
                <c:pt idx="102">
                  <c:v>36.881977558135993</c:v>
                </c:pt>
                <c:pt idx="103">
                  <c:v>32.520783662796021</c:v>
                </c:pt>
                <c:pt idx="104">
                  <c:v>32.136169433593722</c:v>
                </c:pt>
                <c:pt idx="105">
                  <c:v>30.870614528655977</c:v>
                </c:pt>
                <c:pt idx="106">
                  <c:v>31.499417543411212</c:v>
                </c:pt>
                <c:pt idx="107">
                  <c:v>32.513869524002061</c:v>
                </c:pt>
                <c:pt idx="108">
                  <c:v>44.836512565612793</c:v>
                </c:pt>
                <c:pt idx="109">
                  <c:v>41.208099365234403</c:v>
                </c:pt>
                <c:pt idx="110">
                  <c:v>49.569166183471594</c:v>
                </c:pt>
                <c:pt idx="111">
                  <c:v>58.307284355163603</c:v>
                </c:pt>
                <c:pt idx="112">
                  <c:v>80.233419418335004</c:v>
                </c:pt>
                <c:pt idx="113">
                  <c:v>84.403766632080107</c:v>
                </c:pt>
                <c:pt idx="114">
                  <c:v>126.2109870910644</c:v>
                </c:pt>
                <c:pt idx="115">
                  <c:v>145.94428253173828</c:v>
                </c:pt>
                <c:pt idx="116">
                  <c:v>136.99925231933599</c:v>
                </c:pt>
                <c:pt idx="117">
                  <c:v>158.1621017456055</c:v>
                </c:pt>
                <c:pt idx="118">
                  <c:v>200.10960388183611</c:v>
                </c:pt>
                <c:pt idx="119">
                  <c:v>200.10317993164099</c:v>
                </c:pt>
                <c:pt idx="120">
                  <c:v>202.94362640380871</c:v>
                </c:pt>
                <c:pt idx="121">
                  <c:v>226.6751708984379</c:v>
                </c:pt>
                <c:pt idx="122">
                  <c:v>286.89411926269554</c:v>
                </c:pt>
                <c:pt idx="123">
                  <c:v>271.7190780639653</c:v>
                </c:pt>
                <c:pt idx="124">
                  <c:v>486.87748718261696</c:v>
                </c:pt>
                <c:pt idx="125">
                  <c:v>300.47526550292963</c:v>
                </c:pt>
                <c:pt idx="126">
                  <c:v>315.54243469238281</c:v>
                </c:pt>
                <c:pt idx="127">
                  <c:v>734.57989501953102</c:v>
                </c:pt>
                <c:pt idx="128">
                  <c:v>461.48199462890705</c:v>
                </c:pt>
                <c:pt idx="129">
                  <c:v>778.69540405273506</c:v>
                </c:pt>
                <c:pt idx="130">
                  <c:v>583.705810546875</c:v>
                </c:pt>
                <c:pt idx="131">
                  <c:v>1050.8127746582031</c:v>
                </c:pt>
                <c:pt idx="132">
                  <c:v>691.76330566406205</c:v>
                </c:pt>
                <c:pt idx="133">
                  <c:v>361.7218322753904</c:v>
                </c:pt>
                <c:pt idx="134">
                  <c:v>724.68641662597702</c:v>
                </c:pt>
                <c:pt idx="135">
                  <c:v>1039.7042541503911</c:v>
                </c:pt>
                <c:pt idx="136">
                  <c:v>469.31777954101602</c:v>
                </c:pt>
                <c:pt idx="137">
                  <c:v>422.1121215820308</c:v>
                </c:pt>
                <c:pt idx="138">
                  <c:v>604.58796691894599</c:v>
                </c:pt>
                <c:pt idx="139">
                  <c:v>1570.325012207031</c:v>
                </c:pt>
                <c:pt idx="140">
                  <c:v>1151.62255859375</c:v>
                </c:pt>
                <c:pt idx="141">
                  <c:v>1223.800903320313</c:v>
                </c:pt>
                <c:pt idx="142">
                  <c:v>1184.605529785156</c:v>
                </c:pt>
                <c:pt idx="143">
                  <c:v>1218.295654296875</c:v>
                </c:pt>
                <c:pt idx="144">
                  <c:v>1327.9959411621089</c:v>
                </c:pt>
                <c:pt idx="145">
                  <c:v>2140.585205078125</c:v>
                </c:pt>
                <c:pt idx="146">
                  <c:v>2271.8787231445312</c:v>
                </c:pt>
                <c:pt idx="147">
                  <c:v>1629.2611999511739</c:v>
                </c:pt>
                <c:pt idx="148">
                  <c:v>1334.6383972167969</c:v>
                </c:pt>
                <c:pt idx="149">
                  <c:v>1942.8323974609411</c:v>
                </c:pt>
                <c:pt idx="150">
                  <c:v>2131.415039062505</c:v>
                </c:pt>
                <c:pt idx="151">
                  <c:v>1749.252685546875</c:v>
                </c:pt>
                <c:pt idx="152">
                  <c:v>2010.337097167974</c:v>
                </c:pt>
                <c:pt idx="153">
                  <c:v>2493.2066650390598</c:v>
                </c:pt>
                <c:pt idx="154">
                  <c:v>6755.2291259765625</c:v>
                </c:pt>
                <c:pt idx="155">
                  <c:v>3990.2913818359302</c:v>
                </c:pt>
                <c:pt idx="156">
                  <c:v>4073.3536376953098</c:v>
                </c:pt>
                <c:pt idx="157">
                  <c:v>7997.1938781738281</c:v>
                </c:pt>
                <c:pt idx="158">
                  <c:v>9001</c:v>
                </c:pt>
                <c:pt idx="159">
                  <c:v>8415.7543640136719</c:v>
                </c:pt>
                <c:pt idx="160">
                  <c:v>8420.5841064453125</c:v>
                </c:pt>
                <c:pt idx="161">
                  <c:v>8156.6275024414062</c:v>
                </c:pt>
                <c:pt idx="162">
                  <c:v>8466.00732421875</c:v>
                </c:pt>
                <c:pt idx="163">
                  <c:v>8296.8440551757812</c:v>
                </c:pt>
                <c:pt idx="164">
                  <c:v>8578.8408203125</c:v>
                </c:pt>
                <c:pt idx="165">
                  <c:v>8627.530029296875</c:v>
                </c:pt>
                <c:pt idx="166">
                  <c:v>9000</c:v>
                </c:pt>
                <c:pt idx="167">
                  <c:v>9000</c:v>
                </c:pt>
                <c:pt idx="168">
                  <c:v>9001</c:v>
                </c:pt>
                <c:pt idx="169">
                  <c:v>9000</c:v>
                </c:pt>
                <c:pt idx="170">
                  <c:v>9000</c:v>
                </c:pt>
                <c:pt idx="171">
                  <c:v>9000.000244140625</c:v>
                </c:pt>
                <c:pt idx="172">
                  <c:v>8999.9998779296839</c:v>
                </c:pt>
                <c:pt idx="173">
                  <c:v>9000.0000610351508</c:v>
                </c:pt>
                <c:pt idx="174">
                  <c:v>9000</c:v>
                </c:pt>
                <c:pt idx="175">
                  <c:v>9000.0002441406305</c:v>
                </c:pt>
                <c:pt idx="176">
                  <c:v>8999.9997558593805</c:v>
                </c:pt>
                <c:pt idx="177">
                  <c:v>9000</c:v>
                </c:pt>
                <c:pt idx="178">
                  <c:v>9000.000244140625</c:v>
                </c:pt>
                <c:pt idx="179">
                  <c:v>8999.9999694824219</c:v>
                </c:pt>
                <c:pt idx="180">
                  <c:v>9000</c:v>
                </c:pt>
                <c:pt idx="181">
                  <c:v>8999.9999999999891</c:v>
                </c:pt>
                <c:pt idx="182">
                  <c:v>9000.0000000000109</c:v>
                </c:pt>
                <c:pt idx="183">
                  <c:v>9000</c:v>
                </c:pt>
                <c:pt idx="184">
                  <c:v>9000.0002441406305</c:v>
                </c:pt>
                <c:pt idx="185">
                  <c:v>9000</c:v>
                </c:pt>
                <c:pt idx="186">
                  <c:v>8999.999877929693</c:v>
                </c:pt>
                <c:pt idx="187">
                  <c:v>8999.9997558593695</c:v>
                </c:pt>
                <c:pt idx="188">
                  <c:v>8999.999755859375</c:v>
                </c:pt>
                <c:pt idx="189">
                  <c:v>8999.9997787475604</c:v>
                </c:pt>
                <c:pt idx="190">
                  <c:v>8999.9998550415039</c:v>
                </c:pt>
                <c:pt idx="191">
                  <c:v>7402.5621490478516</c:v>
                </c:pt>
                <c:pt idx="192">
                  <c:v>7359.9077301025336</c:v>
                </c:pt>
                <c:pt idx="193">
                  <c:v>8999.9997863769477</c:v>
                </c:pt>
                <c:pt idx="194">
                  <c:v>5940.2059097290039</c:v>
                </c:pt>
                <c:pt idx="195">
                  <c:v>2389.1064682006809</c:v>
                </c:pt>
                <c:pt idx="196">
                  <c:v>3623.3546676635769</c:v>
                </c:pt>
                <c:pt idx="197">
                  <c:v>1772.3875885009766</c:v>
                </c:pt>
                <c:pt idx="198">
                  <c:v>1116.7358932495115</c:v>
                </c:pt>
                <c:pt idx="199">
                  <c:v>1227.2249450683587</c:v>
                </c:pt>
                <c:pt idx="200">
                  <c:v>1317.3640441894527</c:v>
                </c:pt>
                <c:pt idx="201">
                  <c:v>1103.733779907227</c:v>
                </c:pt>
                <c:pt idx="202">
                  <c:v>271.28295898437477</c:v>
                </c:pt>
                <c:pt idx="203">
                  <c:v>977.88125610351494</c:v>
                </c:pt>
                <c:pt idx="204">
                  <c:v>937.69790649414097</c:v>
                </c:pt>
                <c:pt idx="205">
                  <c:v>1584.057189941406</c:v>
                </c:pt>
                <c:pt idx="206">
                  <c:v>1042.8059692382819</c:v>
                </c:pt>
                <c:pt idx="207">
                  <c:v>640.08094787597679</c:v>
                </c:pt>
                <c:pt idx="208">
                  <c:v>550.38237762451217</c:v>
                </c:pt>
                <c:pt idx="209">
                  <c:v>514.26479339599655</c:v>
                </c:pt>
                <c:pt idx="210">
                  <c:v>1124.733764648438</c:v>
                </c:pt>
                <c:pt idx="211">
                  <c:v>640.04954528808616</c:v>
                </c:pt>
                <c:pt idx="212">
                  <c:v>1122.4280090332031</c:v>
                </c:pt>
                <c:pt idx="213">
                  <c:v>1164.364318847656</c:v>
                </c:pt>
                <c:pt idx="214">
                  <c:v>634.76603698730469</c:v>
                </c:pt>
                <c:pt idx="215">
                  <c:v>699.25830078124955</c:v>
                </c:pt>
                <c:pt idx="216">
                  <c:v>714.48964691162109</c:v>
                </c:pt>
                <c:pt idx="217">
                  <c:v>1456.3459167480469</c:v>
                </c:pt>
                <c:pt idx="218">
                  <c:v>2100.72485351563</c:v>
                </c:pt>
                <c:pt idx="219">
                  <c:v>1594.08825683594</c:v>
                </c:pt>
                <c:pt idx="220">
                  <c:v>1040.489135742187</c:v>
                </c:pt>
                <c:pt idx="221">
                  <c:v>1549.8190002441461</c:v>
                </c:pt>
                <c:pt idx="222">
                  <c:v>1447.2926940917969</c:v>
                </c:pt>
                <c:pt idx="223">
                  <c:v>1341.8263244628902</c:v>
                </c:pt>
                <c:pt idx="224">
                  <c:v>1517.6963500976549</c:v>
                </c:pt>
                <c:pt idx="225">
                  <c:v>1425.662292480469</c:v>
                </c:pt>
                <c:pt idx="226">
                  <c:v>924.31377410888626</c:v>
                </c:pt>
                <c:pt idx="227">
                  <c:v>668.7681274414067</c:v>
                </c:pt>
                <c:pt idx="228">
                  <c:v>451.40609741210937</c:v>
                </c:pt>
                <c:pt idx="229">
                  <c:v>416.81416320800781</c:v>
                </c:pt>
                <c:pt idx="230">
                  <c:v>461.18170166015659</c:v>
                </c:pt>
                <c:pt idx="231">
                  <c:v>422.10269927978493</c:v>
                </c:pt>
                <c:pt idx="232">
                  <c:v>439.42598724365212</c:v>
                </c:pt>
                <c:pt idx="233">
                  <c:v>304.4643363952639</c:v>
                </c:pt>
                <c:pt idx="234">
                  <c:v>169.4112033843997</c:v>
                </c:pt>
                <c:pt idx="235">
                  <c:v>122.34131622314459</c:v>
                </c:pt>
                <c:pt idx="236">
                  <c:v>88.996662139892607</c:v>
                </c:pt>
                <c:pt idx="237">
                  <c:v>60.651622772216797</c:v>
                </c:pt>
                <c:pt idx="238">
                  <c:v>53.483184814453196</c:v>
                </c:pt>
                <c:pt idx="239">
                  <c:v>68.439031600952205</c:v>
                </c:pt>
                <c:pt idx="240">
                  <c:v>58.235662460327205</c:v>
                </c:pt>
                <c:pt idx="241">
                  <c:v>47.748422622680707</c:v>
                </c:pt>
                <c:pt idx="242">
                  <c:v>40.399740219116197</c:v>
                </c:pt>
                <c:pt idx="243">
                  <c:v>34.622490882873578</c:v>
                </c:pt>
                <c:pt idx="244">
                  <c:v>40.047552108764599</c:v>
                </c:pt>
                <c:pt idx="245">
                  <c:v>51.9134197235107</c:v>
                </c:pt>
                <c:pt idx="246">
                  <c:v>39.687985420227101</c:v>
                </c:pt>
                <c:pt idx="247">
                  <c:v>30.00266909599306</c:v>
                </c:pt>
                <c:pt idx="248">
                  <c:v>29.168182253837632</c:v>
                </c:pt>
                <c:pt idx="249">
                  <c:v>29.18800055980682</c:v>
                </c:pt>
                <c:pt idx="250">
                  <c:v>26.620780706405611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540768"/>
        <c:axId val="342541160"/>
        <c:extLst/>
      </c:areaChart>
      <c:lineChart>
        <c:grouping val="standard"/>
        <c:varyColors val="0"/>
        <c:ser>
          <c:idx val="0"/>
          <c:order val="1"/>
          <c:tx>
            <c:strRef>
              <c:f>'prices_plot_line (2)'!$D$1</c:f>
              <c:strCache>
                <c:ptCount val="1"/>
                <c:pt idx="0">
                  <c:v>Load1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'prices_plot_line (2)'!$C$151:$C$204</c:f>
              <c:numCache>
                <c:formatCode>m/d/yyyy\ h:mm:ss</c:formatCode>
                <c:ptCount val="54"/>
                <c:pt idx="0">
                  <c:v>43692.583483796298</c:v>
                </c:pt>
                <c:pt idx="1">
                  <c:v>43692.586909722224</c:v>
                </c:pt>
                <c:pt idx="2">
                  <c:v>43692.590370370373</c:v>
                </c:pt>
                <c:pt idx="3">
                  <c:v>43692.593854166669</c:v>
                </c:pt>
                <c:pt idx="4">
                  <c:v>43692.597326388888</c:v>
                </c:pt>
                <c:pt idx="5">
                  <c:v>43692.600798611114</c:v>
                </c:pt>
                <c:pt idx="6">
                  <c:v>43692.60428240741</c:v>
                </c:pt>
                <c:pt idx="7">
                  <c:v>43692.607743055552</c:v>
                </c:pt>
                <c:pt idx="8">
                  <c:v>43692.611215277779</c:v>
                </c:pt>
                <c:pt idx="9">
                  <c:v>43692.614710648151</c:v>
                </c:pt>
                <c:pt idx="10">
                  <c:v>43692.617476851854</c:v>
                </c:pt>
                <c:pt idx="11">
                  <c:v>43692.618194444447</c:v>
                </c:pt>
                <c:pt idx="12">
                  <c:v>43692.61928240741</c:v>
                </c:pt>
                <c:pt idx="13">
                  <c:v>43692.621666666666</c:v>
                </c:pt>
                <c:pt idx="14">
                  <c:v>43692.625173611108</c:v>
                </c:pt>
                <c:pt idx="15">
                  <c:v>43692.628611111111</c:v>
                </c:pt>
                <c:pt idx="16">
                  <c:v>43692.632071759261</c:v>
                </c:pt>
                <c:pt idx="17">
                  <c:v>43692.635567129626</c:v>
                </c:pt>
                <c:pt idx="18">
                  <c:v>43692.639039351852</c:v>
                </c:pt>
                <c:pt idx="19">
                  <c:v>43692.642511574071</c:v>
                </c:pt>
                <c:pt idx="20">
                  <c:v>43692.64439814815</c:v>
                </c:pt>
                <c:pt idx="21">
                  <c:v>43692.646006944444</c:v>
                </c:pt>
                <c:pt idx="22">
                  <c:v>43692.649456018517</c:v>
                </c:pt>
                <c:pt idx="23">
                  <c:v>43692.652951388889</c:v>
                </c:pt>
                <c:pt idx="24">
                  <c:v>43692.656412037039</c:v>
                </c:pt>
                <c:pt idx="25">
                  <c:v>43692.659861111111</c:v>
                </c:pt>
                <c:pt idx="26">
                  <c:v>43692.663356481484</c:v>
                </c:pt>
                <c:pt idx="27">
                  <c:v>43692.666851851849</c:v>
                </c:pt>
                <c:pt idx="28">
                  <c:v>43692.670289351852</c:v>
                </c:pt>
                <c:pt idx="29">
                  <c:v>43692.673750000002</c:v>
                </c:pt>
                <c:pt idx="30">
                  <c:v>43692.677222222221</c:v>
                </c:pt>
                <c:pt idx="31">
                  <c:v>43692.680706018517</c:v>
                </c:pt>
                <c:pt idx="32">
                  <c:v>43692.681006944447</c:v>
                </c:pt>
                <c:pt idx="33">
                  <c:v>43692.684166666666</c:v>
                </c:pt>
                <c:pt idx="34">
                  <c:v>43692.687638888892</c:v>
                </c:pt>
                <c:pt idx="35">
                  <c:v>43692.691111111111</c:v>
                </c:pt>
                <c:pt idx="36">
                  <c:v>43692.692488425928</c:v>
                </c:pt>
                <c:pt idx="37">
                  <c:v>43692.694606481484</c:v>
                </c:pt>
                <c:pt idx="38">
                  <c:v>43692.696168981478</c:v>
                </c:pt>
                <c:pt idx="39">
                  <c:v>43692.698067129626</c:v>
                </c:pt>
                <c:pt idx="40">
                  <c:v>43692.701527777775</c:v>
                </c:pt>
                <c:pt idx="41">
                  <c:v>43692.705011574071</c:v>
                </c:pt>
                <c:pt idx="42">
                  <c:v>43692.708518518521</c:v>
                </c:pt>
                <c:pt idx="43">
                  <c:v>43692.711944444447</c:v>
                </c:pt>
                <c:pt idx="44">
                  <c:v>43692.715416666666</c:v>
                </c:pt>
                <c:pt idx="45">
                  <c:v>43692.718888888892</c:v>
                </c:pt>
                <c:pt idx="46">
                  <c:v>43692.722372685188</c:v>
                </c:pt>
                <c:pt idx="47">
                  <c:v>43692.725844907407</c:v>
                </c:pt>
                <c:pt idx="48">
                  <c:v>43692.729317129626</c:v>
                </c:pt>
                <c:pt idx="49">
                  <c:v>43692.732777777775</c:v>
                </c:pt>
                <c:pt idx="50">
                  <c:v>43692.736250000002</c:v>
                </c:pt>
                <c:pt idx="51">
                  <c:v>43692.739722222221</c:v>
                </c:pt>
                <c:pt idx="52">
                  <c:v>43692.743194444447</c:v>
                </c:pt>
                <c:pt idx="53">
                  <c:v>43692.746666666666</c:v>
                </c:pt>
              </c:numCache>
            </c:numRef>
          </c:cat>
          <c:val>
            <c:numRef>
              <c:f>'prices_plot_line (2)'!$D$2:$D$52</c:f>
              <c:numCache>
                <c:formatCode>General</c:formatCode>
                <c:ptCount val="51"/>
                <c:pt idx="0">
                  <c:v>72096.171875</c:v>
                </c:pt>
                <c:pt idx="1">
                  <c:v>72280.6875</c:v>
                </c:pt>
                <c:pt idx="2">
                  <c:v>72568.8515625</c:v>
                </c:pt>
                <c:pt idx="3">
                  <c:v>72741.5859375</c:v>
                </c:pt>
                <c:pt idx="4">
                  <c:v>72965.7265625</c:v>
                </c:pt>
                <c:pt idx="5">
                  <c:v>73170.9453125</c:v>
                </c:pt>
                <c:pt idx="6">
                  <c:v>73219.3203125</c:v>
                </c:pt>
                <c:pt idx="7">
                  <c:v>73368.59375</c:v>
                </c:pt>
                <c:pt idx="8">
                  <c:v>73568.4375</c:v>
                </c:pt>
                <c:pt idx="9">
                  <c:v>73627.6796875</c:v>
                </c:pt>
                <c:pt idx="10">
                  <c:v>73686.921875</c:v>
                </c:pt>
                <c:pt idx="11">
                  <c:v>73793.046875</c:v>
                </c:pt>
                <c:pt idx="12">
                  <c:v>73876.859375</c:v>
                </c:pt>
                <c:pt idx="13">
                  <c:v>73922.859375</c:v>
                </c:pt>
                <c:pt idx="14">
                  <c:v>73881.71875</c:v>
                </c:pt>
                <c:pt idx="15">
                  <c:v>73908.7265625</c:v>
                </c:pt>
                <c:pt idx="16">
                  <c:v>74051.9375</c:v>
                </c:pt>
                <c:pt idx="17">
                  <c:v>74185.4609375</c:v>
                </c:pt>
                <c:pt idx="18">
                  <c:v>74196.0078125</c:v>
                </c:pt>
                <c:pt idx="19">
                  <c:v>74177.7265625</c:v>
                </c:pt>
                <c:pt idx="20">
                  <c:v>74215.296875</c:v>
                </c:pt>
                <c:pt idx="21">
                  <c:v>74271.8671875</c:v>
                </c:pt>
                <c:pt idx="22">
                  <c:v>74306.8984375</c:v>
                </c:pt>
                <c:pt idx="23">
                  <c:v>74346.1875</c:v>
                </c:pt>
                <c:pt idx="24">
                  <c:v>74459.7265625</c:v>
                </c:pt>
                <c:pt idx="25">
                  <c:v>74472.453125</c:v>
                </c:pt>
                <c:pt idx="26">
                  <c:v>74344.328125</c:v>
                </c:pt>
                <c:pt idx="27">
                  <c:v>74352.0859375</c:v>
                </c:pt>
                <c:pt idx="28">
                  <c:v>74405.1015625</c:v>
                </c:pt>
                <c:pt idx="29">
                  <c:v>74458.1171875</c:v>
                </c:pt>
                <c:pt idx="30">
                  <c:v>74481.1328125</c:v>
                </c:pt>
                <c:pt idx="31">
                  <c:v>74504.1484375</c:v>
                </c:pt>
                <c:pt idx="32">
                  <c:v>74605.0390625</c:v>
                </c:pt>
                <c:pt idx="33">
                  <c:v>74578.78125</c:v>
                </c:pt>
                <c:pt idx="34">
                  <c:v>74581.2578125</c:v>
                </c:pt>
                <c:pt idx="35">
                  <c:v>74608.125</c:v>
                </c:pt>
                <c:pt idx="36">
                  <c:v>74668.5546875</c:v>
                </c:pt>
                <c:pt idx="37">
                  <c:v>74631.1015625</c:v>
                </c:pt>
                <c:pt idx="38">
                  <c:v>74634.5390625</c:v>
                </c:pt>
                <c:pt idx="39">
                  <c:v>74556.1015625</c:v>
                </c:pt>
                <c:pt idx="40">
                  <c:v>74311.609375</c:v>
                </c:pt>
                <c:pt idx="41">
                  <c:v>74341.46875</c:v>
                </c:pt>
                <c:pt idx="42">
                  <c:v>74330.8203125</c:v>
                </c:pt>
                <c:pt idx="43">
                  <c:v>74545.796875</c:v>
                </c:pt>
                <c:pt idx="44">
                  <c:v>74640.5078125</c:v>
                </c:pt>
                <c:pt idx="45">
                  <c:v>74615.59375</c:v>
                </c:pt>
                <c:pt idx="46">
                  <c:v>74569.5703125</c:v>
                </c:pt>
                <c:pt idx="47">
                  <c:v>74546.84375</c:v>
                </c:pt>
                <c:pt idx="48">
                  <c:v>74438.7890625</c:v>
                </c:pt>
                <c:pt idx="49">
                  <c:v>74407.7265625</c:v>
                </c:pt>
                <c:pt idx="50">
                  <c:v>74393.890625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'prices_plot_line (2)'!$E$1</c:f>
              <c:strCache>
                <c:ptCount val="1"/>
                <c:pt idx="0">
                  <c:v>Load2</c:v>
                </c:pt>
              </c:strCache>
            </c:strRef>
          </c:tx>
          <c:spPr>
            <a:ln w="19050" cap="rnd">
              <a:solidFill>
                <a:srgbClr val="00AEC7"/>
              </a:solidFill>
              <a:round/>
            </a:ln>
            <a:effectLst/>
          </c:spPr>
          <c:marker>
            <c:symbol val="none"/>
          </c:marker>
          <c:cat>
            <c:numRef>
              <c:f>'prices_plot_line (2)'!$C$151:$C$204</c:f>
              <c:numCache>
                <c:formatCode>m/d/yyyy\ h:mm:ss</c:formatCode>
                <c:ptCount val="54"/>
                <c:pt idx="0">
                  <c:v>43692.583483796298</c:v>
                </c:pt>
                <c:pt idx="1">
                  <c:v>43692.586909722224</c:v>
                </c:pt>
                <c:pt idx="2">
                  <c:v>43692.590370370373</c:v>
                </c:pt>
                <c:pt idx="3">
                  <c:v>43692.593854166669</c:v>
                </c:pt>
                <c:pt idx="4">
                  <c:v>43692.597326388888</c:v>
                </c:pt>
                <c:pt idx="5">
                  <c:v>43692.600798611114</c:v>
                </c:pt>
                <c:pt idx="6">
                  <c:v>43692.60428240741</c:v>
                </c:pt>
                <c:pt idx="7">
                  <c:v>43692.607743055552</c:v>
                </c:pt>
                <c:pt idx="8">
                  <c:v>43692.611215277779</c:v>
                </c:pt>
                <c:pt idx="9">
                  <c:v>43692.614710648151</c:v>
                </c:pt>
                <c:pt idx="10">
                  <c:v>43692.617476851854</c:v>
                </c:pt>
                <c:pt idx="11">
                  <c:v>43692.618194444447</c:v>
                </c:pt>
                <c:pt idx="12">
                  <c:v>43692.61928240741</c:v>
                </c:pt>
                <c:pt idx="13">
                  <c:v>43692.621666666666</c:v>
                </c:pt>
                <c:pt idx="14">
                  <c:v>43692.625173611108</c:v>
                </c:pt>
                <c:pt idx="15">
                  <c:v>43692.628611111111</c:v>
                </c:pt>
                <c:pt idx="16">
                  <c:v>43692.632071759261</c:v>
                </c:pt>
                <c:pt idx="17">
                  <c:v>43692.635567129626</c:v>
                </c:pt>
                <c:pt idx="18">
                  <c:v>43692.639039351852</c:v>
                </c:pt>
                <c:pt idx="19">
                  <c:v>43692.642511574071</c:v>
                </c:pt>
                <c:pt idx="20">
                  <c:v>43692.64439814815</c:v>
                </c:pt>
                <c:pt idx="21">
                  <c:v>43692.646006944444</c:v>
                </c:pt>
                <c:pt idx="22">
                  <c:v>43692.649456018517</c:v>
                </c:pt>
                <c:pt idx="23">
                  <c:v>43692.652951388889</c:v>
                </c:pt>
                <c:pt idx="24">
                  <c:v>43692.656412037039</c:v>
                </c:pt>
                <c:pt idx="25">
                  <c:v>43692.659861111111</c:v>
                </c:pt>
                <c:pt idx="26">
                  <c:v>43692.663356481484</c:v>
                </c:pt>
                <c:pt idx="27">
                  <c:v>43692.666851851849</c:v>
                </c:pt>
                <c:pt idx="28">
                  <c:v>43692.670289351852</c:v>
                </c:pt>
                <c:pt idx="29">
                  <c:v>43692.673750000002</c:v>
                </c:pt>
                <c:pt idx="30">
                  <c:v>43692.677222222221</c:v>
                </c:pt>
                <c:pt idx="31">
                  <c:v>43692.680706018517</c:v>
                </c:pt>
                <c:pt idx="32">
                  <c:v>43692.681006944447</c:v>
                </c:pt>
                <c:pt idx="33">
                  <c:v>43692.684166666666</c:v>
                </c:pt>
                <c:pt idx="34">
                  <c:v>43692.687638888892</c:v>
                </c:pt>
                <c:pt idx="35">
                  <c:v>43692.691111111111</c:v>
                </c:pt>
                <c:pt idx="36">
                  <c:v>43692.692488425928</c:v>
                </c:pt>
                <c:pt idx="37">
                  <c:v>43692.694606481484</c:v>
                </c:pt>
                <c:pt idx="38">
                  <c:v>43692.696168981478</c:v>
                </c:pt>
                <c:pt idx="39">
                  <c:v>43692.698067129626</c:v>
                </c:pt>
                <c:pt idx="40">
                  <c:v>43692.701527777775</c:v>
                </c:pt>
                <c:pt idx="41">
                  <c:v>43692.705011574071</c:v>
                </c:pt>
                <c:pt idx="42">
                  <c:v>43692.708518518521</c:v>
                </c:pt>
                <c:pt idx="43">
                  <c:v>43692.711944444447</c:v>
                </c:pt>
                <c:pt idx="44">
                  <c:v>43692.715416666666</c:v>
                </c:pt>
                <c:pt idx="45">
                  <c:v>43692.718888888892</c:v>
                </c:pt>
                <c:pt idx="46">
                  <c:v>43692.722372685188</c:v>
                </c:pt>
                <c:pt idx="47">
                  <c:v>43692.725844907407</c:v>
                </c:pt>
                <c:pt idx="48">
                  <c:v>43692.729317129626</c:v>
                </c:pt>
                <c:pt idx="49">
                  <c:v>43692.732777777775</c:v>
                </c:pt>
                <c:pt idx="50">
                  <c:v>43692.736250000002</c:v>
                </c:pt>
                <c:pt idx="51">
                  <c:v>43692.739722222221</c:v>
                </c:pt>
                <c:pt idx="52">
                  <c:v>43692.743194444447</c:v>
                </c:pt>
                <c:pt idx="53">
                  <c:v>43692.746666666666</c:v>
                </c:pt>
              </c:numCache>
            </c:numRef>
          </c:cat>
          <c:val>
            <c:numRef>
              <c:f>'prices_plot_line (2)'!$E$2:$E$101</c:f>
              <c:numCache>
                <c:formatCode>General</c:formatCode>
                <c:ptCount val="100"/>
                <c:pt idx="51">
                  <c:v>72386.84375</c:v>
                </c:pt>
                <c:pt idx="52">
                  <c:v>72554.109375</c:v>
                </c:pt>
                <c:pt idx="53">
                  <c:v>72763.5234375</c:v>
                </c:pt>
                <c:pt idx="54">
                  <c:v>72951.5625</c:v>
                </c:pt>
                <c:pt idx="55">
                  <c:v>73079.765625</c:v>
                </c:pt>
                <c:pt idx="56">
                  <c:v>73255.46875</c:v>
                </c:pt>
                <c:pt idx="57">
                  <c:v>73422.2265625</c:v>
                </c:pt>
                <c:pt idx="58">
                  <c:v>73525.109375</c:v>
                </c:pt>
                <c:pt idx="59">
                  <c:v>73585.5390625</c:v>
                </c:pt>
                <c:pt idx="60">
                  <c:v>73645.96875</c:v>
                </c:pt>
                <c:pt idx="61">
                  <c:v>73739.203125</c:v>
                </c:pt>
                <c:pt idx="62">
                  <c:v>73873.40625</c:v>
                </c:pt>
                <c:pt idx="63">
                  <c:v>74009.9609375</c:v>
                </c:pt>
                <c:pt idx="64">
                  <c:v>74030.2890625</c:v>
                </c:pt>
                <c:pt idx="65">
                  <c:v>74144.5078125</c:v>
                </c:pt>
                <c:pt idx="66">
                  <c:v>74187.2421875</c:v>
                </c:pt>
                <c:pt idx="67">
                  <c:v>74326.2734375</c:v>
                </c:pt>
                <c:pt idx="68">
                  <c:v>74393.390625</c:v>
                </c:pt>
                <c:pt idx="69">
                  <c:v>74383.8125</c:v>
                </c:pt>
                <c:pt idx="70">
                  <c:v>74299.78125</c:v>
                </c:pt>
                <c:pt idx="71">
                  <c:v>74169.15625</c:v>
                </c:pt>
                <c:pt idx="72">
                  <c:v>74096.28125</c:v>
                </c:pt>
                <c:pt idx="73">
                  <c:v>74102.15625</c:v>
                </c:pt>
                <c:pt idx="74">
                  <c:v>74033.1796875</c:v>
                </c:pt>
                <c:pt idx="75">
                  <c:v>74049.359375</c:v>
                </c:pt>
                <c:pt idx="76">
                  <c:v>74036.6953125</c:v>
                </c:pt>
                <c:pt idx="77">
                  <c:v>73936.734375</c:v>
                </c:pt>
                <c:pt idx="78">
                  <c:v>73948.0234375</c:v>
                </c:pt>
                <c:pt idx="79">
                  <c:v>74007.140625</c:v>
                </c:pt>
                <c:pt idx="80">
                  <c:v>74024.234375</c:v>
                </c:pt>
                <c:pt idx="81">
                  <c:v>74157.859375</c:v>
                </c:pt>
                <c:pt idx="82">
                  <c:v>74278</c:v>
                </c:pt>
                <c:pt idx="83">
                  <c:v>74298.7734375</c:v>
                </c:pt>
                <c:pt idx="84">
                  <c:v>74375.1328125</c:v>
                </c:pt>
                <c:pt idx="85">
                  <c:v>74324.3828125</c:v>
                </c:pt>
                <c:pt idx="86">
                  <c:v>74376.890625</c:v>
                </c:pt>
                <c:pt idx="87">
                  <c:v>74355.796875</c:v>
                </c:pt>
                <c:pt idx="88">
                  <c:v>74224.3203125</c:v>
                </c:pt>
                <c:pt idx="89">
                  <c:v>74003.71875</c:v>
                </c:pt>
                <c:pt idx="90">
                  <c:v>73941.6796875</c:v>
                </c:pt>
                <c:pt idx="91">
                  <c:v>73900.921875</c:v>
                </c:pt>
                <c:pt idx="92">
                  <c:v>73990.4296875</c:v>
                </c:pt>
                <c:pt idx="93">
                  <c:v>74019.9921875</c:v>
                </c:pt>
                <c:pt idx="94">
                  <c:v>74061.96875</c:v>
                </c:pt>
                <c:pt idx="95">
                  <c:v>73942.09375</c:v>
                </c:pt>
                <c:pt idx="96">
                  <c:v>73909.21875</c:v>
                </c:pt>
                <c:pt idx="97">
                  <c:v>74009.015625</c:v>
                </c:pt>
                <c:pt idx="98">
                  <c:v>74042.3359375</c:v>
                </c:pt>
                <c:pt idx="99">
                  <c:v>73828.234375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'prices_plot_line (2)'!$F$1</c:f>
              <c:strCache>
                <c:ptCount val="1"/>
                <c:pt idx="0">
                  <c:v>Load3</c:v>
                </c:pt>
              </c:strCache>
            </c:strRef>
          </c:tx>
          <c:spPr>
            <a:ln w="19050" cap="rnd">
              <a:solidFill>
                <a:srgbClr val="00AEC7"/>
              </a:solidFill>
              <a:round/>
            </a:ln>
            <a:effectLst/>
          </c:spPr>
          <c:marker>
            <c:symbol val="none"/>
          </c:marker>
          <c:cat>
            <c:numRef>
              <c:f>'prices_plot_line (2)'!$C$151:$C$204</c:f>
              <c:numCache>
                <c:formatCode>m/d/yyyy\ h:mm:ss</c:formatCode>
                <c:ptCount val="54"/>
                <c:pt idx="0">
                  <c:v>43692.583483796298</c:v>
                </c:pt>
                <c:pt idx="1">
                  <c:v>43692.586909722224</c:v>
                </c:pt>
                <c:pt idx="2">
                  <c:v>43692.590370370373</c:v>
                </c:pt>
                <c:pt idx="3">
                  <c:v>43692.593854166669</c:v>
                </c:pt>
                <c:pt idx="4">
                  <c:v>43692.597326388888</c:v>
                </c:pt>
                <c:pt idx="5">
                  <c:v>43692.600798611114</c:v>
                </c:pt>
                <c:pt idx="6">
                  <c:v>43692.60428240741</c:v>
                </c:pt>
                <c:pt idx="7">
                  <c:v>43692.607743055552</c:v>
                </c:pt>
                <c:pt idx="8">
                  <c:v>43692.611215277779</c:v>
                </c:pt>
                <c:pt idx="9">
                  <c:v>43692.614710648151</c:v>
                </c:pt>
                <c:pt idx="10">
                  <c:v>43692.617476851854</c:v>
                </c:pt>
                <c:pt idx="11">
                  <c:v>43692.618194444447</c:v>
                </c:pt>
                <c:pt idx="12">
                  <c:v>43692.61928240741</c:v>
                </c:pt>
                <c:pt idx="13">
                  <c:v>43692.621666666666</c:v>
                </c:pt>
                <c:pt idx="14">
                  <c:v>43692.625173611108</c:v>
                </c:pt>
                <c:pt idx="15">
                  <c:v>43692.628611111111</c:v>
                </c:pt>
                <c:pt idx="16">
                  <c:v>43692.632071759261</c:v>
                </c:pt>
                <c:pt idx="17">
                  <c:v>43692.635567129626</c:v>
                </c:pt>
                <c:pt idx="18">
                  <c:v>43692.639039351852</c:v>
                </c:pt>
                <c:pt idx="19">
                  <c:v>43692.642511574071</c:v>
                </c:pt>
                <c:pt idx="20">
                  <c:v>43692.64439814815</c:v>
                </c:pt>
                <c:pt idx="21">
                  <c:v>43692.646006944444</c:v>
                </c:pt>
                <c:pt idx="22">
                  <c:v>43692.649456018517</c:v>
                </c:pt>
                <c:pt idx="23">
                  <c:v>43692.652951388889</c:v>
                </c:pt>
                <c:pt idx="24">
                  <c:v>43692.656412037039</c:v>
                </c:pt>
                <c:pt idx="25">
                  <c:v>43692.659861111111</c:v>
                </c:pt>
                <c:pt idx="26">
                  <c:v>43692.663356481484</c:v>
                </c:pt>
                <c:pt idx="27">
                  <c:v>43692.666851851849</c:v>
                </c:pt>
                <c:pt idx="28">
                  <c:v>43692.670289351852</c:v>
                </c:pt>
                <c:pt idx="29">
                  <c:v>43692.673750000002</c:v>
                </c:pt>
                <c:pt idx="30">
                  <c:v>43692.677222222221</c:v>
                </c:pt>
                <c:pt idx="31">
                  <c:v>43692.680706018517</c:v>
                </c:pt>
                <c:pt idx="32">
                  <c:v>43692.681006944447</c:v>
                </c:pt>
                <c:pt idx="33">
                  <c:v>43692.684166666666</c:v>
                </c:pt>
                <c:pt idx="34">
                  <c:v>43692.687638888892</c:v>
                </c:pt>
                <c:pt idx="35">
                  <c:v>43692.691111111111</c:v>
                </c:pt>
                <c:pt idx="36">
                  <c:v>43692.692488425928</c:v>
                </c:pt>
                <c:pt idx="37">
                  <c:v>43692.694606481484</c:v>
                </c:pt>
                <c:pt idx="38">
                  <c:v>43692.696168981478</c:v>
                </c:pt>
                <c:pt idx="39">
                  <c:v>43692.698067129626</c:v>
                </c:pt>
                <c:pt idx="40">
                  <c:v>43692.701527777775</c:v>
                </c:pt>
                <c:pt idx="41">
                  <c:v>43692.705011574071</c:v>
                </c:pt>
                <c:pt idx="42">
                  <c:v>43692.708518518521</c:v>
                </c:pt>
                <c:pt idx="43">
                  <c:v>43692.711944444447</c:v>
                </c:pt>
                <c:pt idx="44">
                  <c:v>43692.715416666666</c:v>
                </c:pt>
                <c:pt idx="45">
                  <c:v>43692.718888888892</c:v>
                </c:pt>
                <c:pt idx="46">
                  <c:v>43692.722372685188</c:v>
                </c:pt>
                <c:pt idx="47">
                  <c:v>43692.725844907407</c:v>
                </c:pt>
                <c:pt idx="48">
                  <c:v>43692.729317129626</c:v>
                </c:pt>
                <c:pt idx="49">
                  <c:v>43692.732777777775</c:v>
                </c:pt>
                <c:pt idx="50">
                  <c:v>43692.736250000002</c:v>
                </c:pt>
                <c:pt idx="51">
                  <c:v>43692.739722222221</c:v>
                </c:pt>
                <c:pt idx="52">
                  <c:v>43692.743194444447</c:v>
                </c:pt>
                <c:pt idx="53">
                  <c:v>43692.746666666666</c:v>
                </c:pt>
              </c:numCache>
            </c:numRef>
          </c:cat>
          <c:val>
            <c:numRef>
              <c:f>'prices_plot_line (2)'!$F$2:$F$150</c:f>
              <c:numCache>
                <c:formatCode>General</c:formatCode>
                <c:ptCount val="149"/>
                <c:pt idx="100">
                  <c:v>68222.609375</c:v>
                </c:pt>
                <c:pt idx="101">
                  <c:v>68492.515625</c:v>
                </c:pt>
                <c:pt idx="102">
                  <c:v>68732.15625</c:v>
                </c:pt>
                <c:pt idx="103">
                  <c:v>68711.7109375</c:v>
                </c:pt>
                <c:pt idx="104">
                  <c:v>68892.328125</c:v>
                </c:pt>
                <c:pt idx="105">
                  <c:v>69065.890625</c:v>
                </c:pt>
                <c:pt idx="106">
                  <c:v>69351.8125</c:v>
                </c:pt>
                <c:pt idx="107">
                  <c:v>69494.25</c:v>
                </c:pt>
                <c:pt idx="108">
                  <c:v>69652.5234375</c:v>
                </c:pt>
                <c:pt idx="109">
                  <c:v>69735.0234375</c:v>
                </c:pt>
                <c:pt idx="110">
                  <c:v>69809.96875</c:v>
                </c:pt>
                <c:pt idx="111">
                  <c:v>70017.8046875</c:v>
                </c:pt>
                <c:pt idx="112">
                  <c:v>70109.453125</c:v>
                </c:pt>
                <c:pt idx="113">
                  <c:v>70161.390625</c:v>
                </c:pt>
                <c:pt idx="114">
                  <c:v>70265.6640625</c:v>
                </c:pt>
                <c:pt idx="115">
                  <c:v>70447.296875</c:v>
                </c:pt>
                <c:pt idx="116">
                  <c:v>70565.5390625</c:v>
                </c:pt>
                <c:pt idx="117">
                  <c:v>70688.0234375</c:v>
                </c:pt>
                <c:pt idx="118">
                  <c:v>70795.1171875</c:v>
                </c:pt>
                <c:pt idx="119">
                  <c:v>70885.3125</c:v>
                </c:pt>
                <c:pt idx="120">
                  <c:v>71005.765625</c:v>
                </c:pt>
                <c:pt idx="121">
                  <c:v>71175.3359375</c:v>
                </c:pt>
                <c:pt idx="122">
                  <c:v>71351.2578125</c:v>
                </c:pt>
                <c:pt idx="123">
                  <c:v>71384.6953125</c:v>
                </c:pt>
                <c:pt idx="124">
                  <c:v>71567.84375</c:v>
                </c:pt>
                <c:pt idx="125">
                  <c:v>71469.3203125</c:v>
                </c:pt>
                <c:pt idx="126">
                  <c:v>71581.625</c:v>
                </c:pt>
                <c:pt idx="127">
                  <c:v>71641.2578125</c:v>
                </c:pt>
                <c:pt idx="128">
                  <c:v>71535.8515625</c:v>
                </c:pt>
                <c:pt idx="129">
                  <c:v>71642.109375</c:v>
                </c:pt>
                <c:pt idx="130">
                  <c:v>71659.7578125</c:v>
                </c:pt>
                <c:pt idx="131">
                  <c:v>71711.78125</c:v>
                </c:pt>
                <c:pt idx="132">
                  <c:v>71679.2734375</c:v>
                </c:pt>
                <c:pt idx="133">
                  <c:v>71701.9375</c:v>
                </c:pt>
                <c:pt idx="134">
                  <c:v>71877.953125</c:v>
                </c:pt>
                <c:pt idx="135">
                  <c:v>71844.4296875</c:v>
                </c:pt>
                <c:pt idx="136">
                  <c:v>71628.1953125</c:v>
                </c:pt>
                <c:pt idx="137">
                  <c:v>71558.546875</c:v>
                </c:pt>
                <c:pt idx="138">
                  <c:v>71421.5234375</c:v>
                </c:pt>
                <c:pt idx="139">
                  <c:v>71479.0390625</c:v>
                </c:pt>
                <c:pt idx="140">
                  <c:v>71405.453125</c:v>
                </c:pt>
                <c:pt idx="141">
                  <c:v>71378.25</c:v>
                </c:pt>
                <c:pt idx="142">
                  <c:v>71279.75</c:v>
                </c:pt>
                <c:pt idx="143">
                  <c:v>71277.5</c:v>
                </c:pt>
                <c:pt idx="144">
                  <c:v>71275.25</c:v>
                </c:pt>
                <c:pt idx="145">
                  <c:v>71198.1484375</c:v>
                </c:pt>
                <c:pt idx="146">
                  <c:v>71149.1328125</c:v>
                </c:pt>
                <c:pt idx="147">
                  <c:v>70991.3671875</c:v>
                </c:pt>
                <c:pt idx="148">
                  <c:v>70753.0703125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'prices_plot_line (2)'!$G$1</c:f>
              <c:strCache>
                <c:ptCount val="1"/>
                <c:pt idx="0">
                  <c:v>Load4</c:v>
                </c:pt>
              </c:strCache>
            </c:strRef>
          </c:tx>
          <c:spPr>
            <a:ln w="19050" cap="rnd">
              <a:solidFill>
                <a:srgbClr val="00AEC7"/>
              </a:solidFill>
              <a:round/>
            </a:ln>
            <a:effectLst/>
          </c:spPr>
          <c:marker>
            <c:symbol val="none"/>
          </c:marker>
          <c:val>
            <c:numRef>
              <c:f>'prices_plot_line (2)'!$G$2:$G$204</c:f>
              <c:numCache>
                <c:formatCode>General</c:formatCode>
                <c:ptCount val="203"/>
                <c:pt idx="149">
                  <c:v>68805.5078125</c:v>
                </c:pt>
                <c:pt idx="150">
                  <c:v>68998.9296875</c:v>
                </c:pt>
                <c:pt idx="151">
                  <c:v>69085.515625</c:v>
                </c:pt>
                <c:pt idx="152">
                  <c:v>69301.859375</c:v>
                </c:pt>
                <c:pt idx="153">
                  <c:v>69515.9296875</c:v>
                </c:pt>
                <c:pt idx="154">
                  <c:v>69703.21875</c:v>
                </c:pt>
                <c:pt idx="155">
                  <c:v>69868.1640625</c:v>
                </c:pt>
                <c:pt idx="156">
                  <c:v>69973.671875</c:v>
                </c:pt>
                <c:pt idx="157">
                  <c:v>70096.046875</c:v>
                </c:pt>
                <c:pt idx="158">
                  <c:v>70172.5703125</c:v>
                </c:pt>
                <c:pt idx="159">
                  <c:v>70238.609375</c:v>
                </c:pt>
                <c:pt idx="160">
                  <c:v>70304.6484375</c:v>
                </c:pt>
                <c:pt idx="161">
                  <c:v>70363.37109375</c:v>
                </c:pt>
                <c:pt idx="162">
                  <c:v>70422.09375</c:v>
                </c:pt>
                <c:pt idx="163">
                  <c:v>70560.9140625</c:v>
                </c:pt>
                <c:pt idx="164">
                  <c:v>70654.0078125</c:v>
                </c:pt>
                <c:pt idx="165">
                  <c:v>70797.484375</c:v>
                </c:pt>
                <c:pt idx="166">
                  <c:v>70851.9140625</c:v>
                </c:pt>
                <c:pt idx="167">
                  <c:v>70822.5234375</c:v>
                </c:pt>
                <c:pt idx="168">
                  <c:v>70849.265625</c:v>
                </c:pt>
                <c:pt idx="169">
                  <c:v>70888.140625</c:v>
                </c:pt>
                <c:pt idx="170">
                  <c:v>70927.015625</c:v>
                </c:pt>
                <c:pt idx="171">
                  <c:v>70898.65625</c:v>
                </c:pt>
                <c:pt idx="172">
                  <c:v>70889.84375</c:v>
                </c:pt>
                <c:pt idx="173">
                  <c:v>70914.3046875</c:v>
                </c:pt>
                <c:pt idx="174">
                  <c:v>70942.1171875</c:v>
                </c:pt>
                <c:pt idx="175">
                  <c:v>70991.8359375</c:v>
                </c:pt>
                <c:pt idx="176">
                  <c:v>70972.5859375</c:v>
                </c:pt>
                <c:pt idx="177">
                  <c:v>70928.4296875</c:v>
                </c:pt>
                <c:pt idx="178">
                  <c:v>70958.1171875</c:v>
                </c:pt>
                <c:pt idx="179">
                  <c:v>71003.375</c:v>
                </c:pt>
                <c:pt idx="180">
                  <c:v>71060.890625</c:v>
                </c:pt>
                <c:pt idx="181">
                  <c:v>71076.72265625</c:v>
                </c:pt>
                <c:pt idx="182">
                  <c:v>71092.5546875</c:v>
                </c:pt>
                <c:pt idx="183">
                  <c:v>71038.703125</c:v>
                </c:pt>
                <c:pt idx="184">
                  <c:v>70968.5234375</c:v>
                </c:pt>
                <c:pt idx="185">
                  <c:v>70955.19921875</c:v>
                </c:pt>
                <c:pt idx="186">
                  <c:v>70941.875</c:v>
                </c:pt>
                <c:pt idx="187">
                  <c:v>70966.01953125</c:v>
                </c:pt>
                <c:pt idx="188">
                  <c:v>70990.1640625</c:v>
                </c:pt>
                <c:pt idx="189">
                  <c:v>70910.421875</c:v>
                </c:pt>
                <c:pt idx="190">
                  <c:v>70844.640625</c:v>
                </c:pt>
                <c:pt idx="191">
                  <c:v>70732.0390625</c:v>
                </c:pt>
                <c:pt idx="192">
                  <c:v>70530.359375</c:v>
                </c:pt>
                <c:pt idx="193">
                  <c:v>70598.40625</c:v>
                </c:pt>
                <c:pt idx="194">
                  <c:v>70604.671875</c:v>
                </c:pt>
                <c:pt idx="195">
                  <c:v>70531.4375</c:v>
                </c:pt>
                <c:pt idx="196">
                  <c:v>70540.75</c:v>
                </c:pt>
                <c:pt idx="197">
                  <c:v>70464.4375</c:v>
                </c:pt>
                <c:pt idx="198">
                  <c:v>70366.1328125</c:v>
                </c:pt>
                <c:pt idx="199">
                  <c:v>70315.6875</c:v>
                </c:pt>
                <c:pt idx="200">
                  <c:v>70326.03125</c:v>
                </c:pt>
                <c:pt idx="201">
                  <c:v>70268.7421875</c:v>
                </c:pt>
                <c:pt idx="202">
                  <c:v>70183.0546875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'prices_plot_line (2)'!$H$1</c:f>
              <c:strCache>
                <c:ptCount val="1"/>
                <c:pt idx="0">
                  <c:v>Load5</c:v>
                </c:pt>
              </c:strCache>
            </c:strRef>
          </c:tx>
          <c:spPr>
            <a:ln w="19050" cap="rnd">
              <a:solidFill>
                <a:srgbClr val="00AEC7"/>
              </a:solidFill>
              <a:round/>
            </a:ln>
            <a:effectLst/>
          </c:spPr>
          <c:marker>
            <c:symbol val="none"/>
          </c:marker>
          <c:val>
            <c:numRef>
              <c:f>'prices_plot_line (2)'!$H$2:$H$252</c:f>
              <c:numCache>
                <c:formatCode>General</c:formatCode>
                <c:ptCount val="251"/>
                <c:pt idx="203">
                  <c:v>70867.8671875</c:v>
                </c:pt>
                <c:pt idx="204">
                  <c:v>70938.6796875</c:v>
                </c:pt>
                <c:pt idx="205">
                  <c:v>71090.5390625</c:v>
                </c:pt>
                <c:pt idx="206">
                  <c:v>71147.4921875</c:v>
                </c:pt>
                <c:pt idx="207">
                  <c:v>71238.96875</c:v>
                </c:pt>
                <c:pt idx="208">
                  <c:v>71429.4375</c:v>
                </c:pt>
                <c:pt idx="209">
                  <c:v>71530.6875</c:v>
                </c:pt>
                <c:pt idx="210">
                  <c:v>71687.6484375</c:v>
                </c:pt>
                <c:pt idx="211">
                  <c:v>71777.96875</c:v>
                </c:pt>
                <c:pt idx="212">
                  <c:v>71906.3046875</c:v>
                </c:pt>
                <c:pt idx="213">
                  <c:v>72014.5625</c:v>
                </c:pt>
                <c:pt idx="214">
                  <c:v>72052.8984375</c:v>
                </c:pt>
                <c:pt idx="215">
                  <c:v>72162.9609375</c:v>
                </c:pt>
                <c:pt idx="216">
                  <c:v>72214.578125</c:v>
                </c:pt>
                <c:pt idx="217">
                  <c:v>72324.59375</c:v>
                </c:pt>
                <c:pt idx="218">
                  <c:v>72438.375</c:v>
                </c:pt>
                <c:pt idx="219">
                  <c:v>72544.1640625</c:v>
                </c:pt>
                <c:pt idx="220">
                  <c:v>72600.28125</c:v>
                </c:pt>
                <c:pt idx="221">
                  <c:v>72613.5859375</c:v>
                </c:pt>
                <c:pt idx="222">
                  <c:v>72623.9375</c:v>
                </c:pt>
                <c:pt idx="223">
                  <c:v>72690.390625</c:v>
                </c:pt>
                <c:pt idx="224">
                  <c:v>72821.1328125</c:v>
                </c:pt>
                <c:pt idx="225">
                  <c:v>72860.5625</c:v>
                </c:pt>
                <c:pt idx="226">
                  <c:v>72880.2265625</c:v>
                </c:pt>
                <c:pt idx="227">
                  <c:v>72830.15625</c:v>
                </c:pt>
                <c:pt idx="228">
                  <c:v>72679.6953125</c:v>
                </c:pt>
                <c:pt idx="229">
                  <c:v>72718.265625</c:v>
                </c:pt>
                <c:pt idx="230">
                  <c:v>72749.6953125</c:v>
                </c:pt>
                <c:pt idx="231">
                  <c:v>72875.8671875</c:v>
                </c:pt>
                <c:pt idx="232">
                  <c:v>72882.9609375</c:v>
                </c:pt>
                <c:pt idx="233">
                  <c:v>72897.7421875</c:v>
                </c:pt>
                <c:pt idx="234">
                  <c:v>72852.5234375</c:v>
                </c:pt>
                <c:pt idx="235">
                  <c:v>72804.1015625</c:v>
                </c:pt>
                <c:pt idx="236">
                  <c:v>72736.4140625</c:v>
                </c:pt>
                <c:pt idx="237">
                  <c:v>72618.765625</c:v>
                </c:pt>
                <c:pt idx="238">
                  <c:v>72684.515625</c:v>
                </c:pt>
                <c:pt idx="239">
                  <c:v>72611.8828125</c:v>
                </c:pt>
                <c:pt idx="240">
                  <c:v>72495.8828125</c:v>
                </c:pt>
                <c:pt idx="241">
                  <c:v>72411.15625</c:v>
                </c:pt>
                <c:pt idx="242">
                  <c:v>72358.3125</c:v>
                </c:pt>
                <c:pt idx="243">
                  <c:v>72364.125</c:v>
                </c:pt>
                <c:pt idx="244">
                  <c:v>72380.875</c:v>
                </c:pt>
                <c:pt idx="245">
                  <c:v>72335.3984375</c:v>
                </c:pt>
                <c:pt idx="246">
                  <c:v>72272.1875</c:v>
                </c:pt>
                <c:pt idx="247">
                  <c:v>72191.2734375</c:v>
                </c:pt>
                <c:pt idx="248">
                  <c:v>72127.8515625</c:v>
                </c:pt>
                <c:pt idx="249">
                  <c:v>72177.359375</c:v>
                </c:pt>
                <c:pt idx="250">
                  <c:v>71999.546875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'prices_plot_line (2)'!$AD$1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rgbClr val="00AEC7"/>
              </a:solidFill>
              <a:round/>
            </a:ln>
            <a:effectLst/>
          </c:spPr>
          <c:marker>
            <c:symbol val="none"/>
          </c:marker>
          <c:val>
            <c:numRef>
              <c:f>'prices_plot_line (2)'!$AD$2</c:f>
              <c:numCache>
                <c:formatCode>General</c:formatCode>
                <c:ptCount val="1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541944"/>
        <c:axId val="342541552"/>
      </c:lineChart>
      <c:catAx>
        <c:axId val="3425407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m/d/yyyy\ 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41160"/>
        <c:crosses val="autoZero"/>
        <c:auto val="0"/>
        <c:lblAlgn val="ctr"/>
        <c:lblOffset val="100"/>
        <c:noMultiLvlLbl val="0"/>
      </c:catAx>
      <c:valAx>
        <c:axId val="342541160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40768"/>
        <c:crosses val="autoZero"/>
        <c:crossBetween val="between"/>
      </c:valAx>
      <c:valAx>
        <c:axId val="342541552"/>
        <c:scaling>
          <c:orientation val="minMax"/>
          <c:max val="76000"/>
          <c:min val="64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41944"/>
        <c:crosses val="max"/>
        <c:crossBetween val="between"/>
      </c:valAx>
      <c:catAx>
        <c:axId val="342541944"/>
        <c:scaling>
          <c:orientation val="minMax"/>
        </c:scaling>
        <c:delete val="1"/>
        <c:axPos val="b"/>
        <c:numFmt formatCode="m/d/yyyy\ h:mm:ss" sourceLinked="1"/>
        <c:majorTickMark val="out"/>
        <c:minorTickMark val="none"/>
        <c:tickLblPos val="nextTo"/>
        <c:crossAx val="342541552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solidFill>
            <a:srgbClr val="00AEC7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1"/>
          <c:tx>
            <c:v>Manual RRS MW Deployed</c:v>
          </c:tx>
          <c:spPr>
            <a:solidFill>
              <a:srgbClr val="00AEC7"/>
            </a:solidFill>
            <a:ln w="28575" cap="rnd">
              <a:noFill/>
              <a:round/>
            </a:ln>
            <a:effectLst/>
          </c:spPr>
          <c:cat>
            <c:numRef>
              <c:f>'081319'!$B$4:$B$1804</c:f>
              <c:numCache>
                <c:formatCode>dd\-mmm\-yy\ hh:mm:ss</c:formatCode>
                <c:ptCount val="1801"/>
                <c:pt idx="0">
                  <c:v>43690.590277777781</c:v>
                </c:pt>
                <c:pt idx="1">
                  <c:v>43690.590324074074</c:v>
                </c:pt>
                <c:pt idx="2">
                  <c:v>43690.590370370373</c:v>
                </c:pt>
                <c:pt idx="3">
                  <c:v>43690.590416666666</c:v>
                </c:pt>
                <c:pt idx="4">
                  <c:v>43690.590462962966</c:v>
                </c:pt>
                <c:pt idx="5">
                  <c:v>43690.590509259258</c:v>
                </c:pt>
                <c:pt idx="6">
                  <c:v>43690.590555555558</c:v>
                </c:pt>
                <c:pt idx="7">
                  <c:v>43690.590601851851</c:v>
                </c:pt>
                <c:pt idx="8">
                  <c:v>43690.590648148151</c:v>
                </c:pt>
                <c:pt idx="9">
                  <c:v>43690.590694444443</c:v>
                </c:pt>
                <c:pt idx="10">
                  <c:v>43690.590740740743</c:v>
                </c:pt>
                <c:pt idx="11">
                  <c:v>43690.590787037036</c:v>
                </c:pt>
                <c:pt idx="12">
                  <c:v>43690.590833333335</c:v>
                </c:pt>
                <c:pt idx="13">
                  <c:v>43690.590879629628</c:v>
                </c:pt>
                <c:pt idx="14">
                  <c:v>43690.590925925928</c:v>
                </c:pt>
                <c:pt idx="15">
                  <c:v>43690.59097222222</c:v>
                </c:pt>
                <c:pt idx="16">
                  <c:v>43690.59101851852</c:v>
                </c:pt>
                <c:pt idx="17">
                  <c:v>43690.591064814813</c:v>
                </c:pt>
                <c:pt idx="18">
                  <c:v>43690.591111111113</c:v>
                </c:pt>
                <c:pt idx="19">
                  <c:v>43690.591157407405</c:v>
                </c:pt>
                <c:pt idx="20">
                  <c:v>43690.591203703705</c:v>
                </c:pt>
                <c:pt idx="21">
                  <c:v>43690.591249999998</c:v>
                </c:pt>
                <c:pt idx="22">
                  <c:v>43690.591296296298</c:v>
                </c:pt>
                <c:pt idx="23">
                  <c:v>43690.59134259259</c:v>
                </c:pt>
                <c:pt idx="24">
                  <c:v>43690.59138888889</c:v>
                </c:pt>
                <c:pt idx="25">
                  <c:v>43690.591435185182</c:v>
                </c:pt>
                <c:pt idx="26">
                  <c:v>43690.591481481482</c:v>
                </c:pt>
                <c:pt idx="27">
                  <c:v>43690.591527777775</c:v>
                </c:pt>
                <c:pt idx="28">
                  <c:v>43690.591574074075</c:v>
                </c:pt>
                <c:pt idx="29">
                  <c:v>43690.591620370367</c:v>
                </c:pt>
                <c:pt idx="30">
                  <c:v>43690.591666666667</c:v>
                </c:pt>
                <c:pt idx="31">
                  <c:v>43690.59171296296</c:v>
                </c:pt>
                <c:pt idx="32">
                  <c:v>43690.59175925926</c:v>
                </c:pt>
                <c:pt idx="33">
                  <c:v>43690.591805555552</c:v>
                </c:pt>
                <c:pt idx="34">
                  <c:v>43690.591851851852</c:v>
                </c:pt>
                <c:pt idx="35">
                  <c:v>43690.591898148145</c:v>
                </c:pt>
                <c:pt idx="36">
                  <c:v>43690.591944444444</c:v>
                </c:pt>
                <c:pt idx="37">
                  <c:v>43690.591990740744</c:v>
                </c:pt>
                <c:pt idx="38">
                  <c:v>43690.592037037037</c:v>
                </c:pt>
                <c:pt idx="39">
                  <c:v>43690.592083333337</c:v>
                </c:pt>
                <c:pt idx="40">
                  <c:v>43690.592129629629</c:v>
                </c:pt>
                <c:pt idx="41">
                  <c:v>43690.592175925929</c:v>
                </c:pt>
                <c:pt idx="42">
                  <c:v>43690.592222222222</c:v>
                </c:pt>
                <c:pt idx="43">
                  <c:v>43690.592268518521</c:v>
                </c:pt>
                <c:pt idx="44">
                  <c:v>43690.592314814814</c:v>
                </c:pt>
                <c:pt idx="45">
                  <c:v>43690.592361111114</c:v>
                </c:pt>
                <c:pt idx="46">
                  <c:v>43690.592407407406</c:v>
                </c:pt>
                <c:pt idx="47">
                  <c:v>43690.592453703706</c:v>
                </c:pt>
                <c:pt idx="48">
                  <c:v>43690.592499999999</c:v>
                </c:pt>
                <c:pt idx="49">
                  <c:v>43690.592546296299</c:v>
                </c:pt>
                <c:pt idx="50">
                  <c:v>43690.592592592591</c:v>
                </c:pt>
                <c:pt idx="51">
                  <c:v>43690.592638888891</c:v>
                </c:pt>
                <c:pt idx="52">
                  <c:v>43690.592685185184</c:v>
                </c:pt>
                <c:pt idx="53">
                  <c:v>43690.592731481483</c:v>
                </c:pt>
                <c:pt idx="54">
                  <c:v>43690.592777777776</c:v>
                </c:pt>
                <c:pt idx="55">
                  <c:v>43690.592824074076</c:v>
                </c:pt>
                <c:pt idx="56">
                  <c:v>43690.592870370368</c:v>
                </c:pt>
                <c:pt idx="57">
                  <c:v>43690.592916666668</c:v>
                </c:pt>
                <c:pt idx="58">
                  <c:v>43690.592962962961</c:v>
                </c:pt>
                <c:pt idx="59">
                  <c:v>43690.593009259261</c:v>
                </c:pt>
                <c:pt idx="60">
                  <c:v>43690.593055555553</c:v>
                </c:pt>
                <c:pt idx="61">
                  <c:v>43690.593101851853</c:v>
                </c:pt>
                <c:pt idx="62">
                  <c:v>43690.593148148146</c:v>
                </c:pt>
                <c:pt idx="63">
                  <c:v>43690.593194444446</c:v>
                </c:pt>
                <c:pt idx="64">
                  <c:v>43690.593240740738</c:v>
                </c:pt>
                <c:pt idx="65">
                  <c:v>43690.593287037038</c:v>
                </c:pt>
                <c:pt idx="66">
                  <c:v>43690.593333333331</c:v>
                </c:pt>
                <c:pt idx="67">
                  <c:v>43690.59337962963</c:v>
                </c:pt>
                <c:pt idx="68">
                  <c:v>43690.593425925923</c:v>
                </c:pt>
                <c:pt idx="69">
                  <c:v>43690.593472222223</c:v>
                </c:pt>
                <c:pt idx="70">
                  <c:v>43690.593518518515</c:v>
                </c:pt>
                <c:pt idx="71">
                  <c:v>43690.593564814815</c:v>
                </c:pt>
                <c:pt idx="72">
                  <c:v>43690.593611111108</c:v>
                </c:pt>
                <c:pt idx="73">
                  <c:v>43690.593657407408</c:v>
                </c:pt>
                <c:pt idx="74">
                  <c:v>43690.5937037037</c:v>
                </c:pt>
                <c:pt idx="75">
                  <c:v>43690.59375</c:v>
                </c:pt>
                <c:pt idx="76">
                  <c:v>43690.5937962963</c:v>
                </c:pt>
                <c:pt idx="77">
                  <c:v>43690.593842592592</c:v>
                </c:pt>
                <c:pt idx="78">
                  <c:v>43690.593888888892</c:v>
                </c:pt>
                <c:pt idx="79">
                  <c:v>43690.593935185185</c:v>
                </c:pt>
                <c:pt idx="80">
                  <c:v>43690.593981481485</c:v>
                </c:pt>
                <c:pt idx="81">
                  <c:v>43690.594027777777</c:v>
                </c:pt>
                <c:pt idx="82">
                  <c:v>43690.594074074077</c:v>
                </c:pt>
                <c:pt idx="83">
                  <c:v>43690.59412037037</c:v>
                </c:pt>
                <c:pt idx="84">
                  <c:v>43690.594166666669</c:v>
                </c:pt>
                <c:pt idx="85">
                  <c:v>43690.594212962962</c:v>
                </c:pt>
                <c:pt idx="86">
                  <c:v>43690.594259259262</c:v>
                </c:pt>
                <c:pt idx="87">
                  <c:v>43690.594305555554</c:v>
                </c:pt>
                <c:pt idx="88">
                  <c:v>43690.594351851854</c:v>
                </c:pt>
                <c:pt idx="89">
                  <c:v>43690.594398148147</c:v>
                </c:pt>
                <c:pt idx="90">
                  <c:v>43690.594444444447</c:v>
                </c:pt>
                <c:pt idx="91">
                  <c:v>43690.594490740739</c:v>
                </c:pt>
                <c:pt idx="92">
                  <c:v>43690.594537037039</c:v>
                </c:pt>
                <c:pt idx="93">
                  <c:v>43690.594583333332</c:v>
                </c:pt>
                <c:pt idx="94">
                  <c:v>43690.594629629632</c:v>
                </c:pt>
                <c:pt idx="95">
                  <c:v>43690.594675925924</c:v>
                </c:pt>
                <c:pt idx="96">
                  <c:v>43690.594722222224</c:v>
                </c:pt>
                <c:pt idx="97">
                  <c:v>43690.594768518517</c:v>
                </c:pt>
                <c:pt idx="98">
                  <c:v>43690.594814814816</c:v>
                </c:pt>
                <c:pt idx="99">
                  <c:v>43690.594861111109</c:v>
                </c:pt>
                <c:pt idx="100">
                  <c:v>43690.594907407409</c:v>
                </c:pt>
                <c:pt idx="101">
                  <c:v>43690.594953703701</c:v>
                </c:pt>
                <c:pt idx="102">
                  <c:v>43690.595000000001</c:v>
                </c:pt>
                <c:pt idx="103">
                  <c:v>43690.595046296294</c:v>
                </c:pt>
                <c:pt idx="104">
                  <c:v>43690.595092592594</c:v>
                </c:pt>
                <c:pt idx="105">
                  <c:v>43690.595138888886</c:v>
                </c:pt>
                <c:pt idx="106">
                  <c:v>43690.595185185186</c:v>
                </c:pt>
                <c:pt idx="107">
                  <c:v>43690.595231481479</c:v>
                </c:pt>
                <c:pt idx="108">
                  <c:v>43690.595277777778</c:v>
                </c:pt>
                <c:pt idx="109">
                  <c:v>43690.595324074071</c:v>
                </c:pt>
                <c:pt idx="110">
                  <c:v>43690.595370370371</c:v>
                </c:pt>
                <c:pt idx="111">
                  <c:v>43690.595416666663</c:v>
                </c:pt>
                <c:pt idx="112">
                  <c:v>43690.595462962963</c:v>
                </c:pt>
                <c:pt idx="113">
                  <c:v>43690.595509259256</c:v>
                </c:pt>
                <c:pt idx="114">
                  <c:v>43690.595555555556</c:v>
                </c:pt>
                <c:pt idx="115">
                  <c:v>43690.595601851855</c:v>
                </c:pt>
                <c:pt idx="116">
                  <c:v>43690.595648148148</c:v>
                </c:pt>
                <c:pt idx="117">
                  <c:v>43690.595694444448</c:v>
                </c:pt>
                <c:pt idx="118">
                  <c:v>43690.59574074074</c:v>
                </c:pt>
                <c:pt idx="119">
                  <c:v>43690.59578703704</c:v>
                </c:pt>
                <c:pt idx="120">
                  <c:v>43690.595833333333</c:v>
                </c:pt>
                <c:pt idx="121">
                  <c:v>43690.595879629633</c:v>
                </c:pt>
                <c:pt idx="122">
                  <c:v>43690.595925925925</c:v>
                </c:pt>
                <c:pt idx="123">
                  <c:v>43690.595972222225</c:v>
                </c:pt>
                <c:pt idx="124">
                  <c:v>43690.596018518518</c:v>
                </c:pt>
                <c:pt idx="125">
                  <c:v>43690.596064814818</c:v>
                </c:pt>
                <c:pt idx="126">
                  <c:v>43690.59611111111</c:v>
                </c:pt>
                <c:pt idx="127">
                  <c:v>43690.59615740741</c:v>
                </c:pt>
                <c:pt idx="128">
                  <c:v>43690.596203703702</c:v>
                </c:pt>
                <c:pt idx="129">
                  <c:v>43690.596250000002</c:v>
                </c:pt>
                <c:pt idx="130">
                  <c:v>43690.596296296295</c:v>
                </c:pt>
                <c:pt idx="131">
                  <c:v>43690.596342592595</c:v>
                </c:pt>
                <c:pt idx="132">
                  <c:v>43690.596388888887</c:v>
                </c:pt>
                <c:pt idx="133">
                  <c:v>43690.596435185187</c:v>
                </c:pt>
                <c:pt idx="134">
                  <c:v>43690.59648148148</c:v>
                </c:pt>
                <c:pt idx="135">
                  <c:v>43690.59652777778</c:v>
                </c:pt>
                <c:pt idx="136">
                  <c:v>43690.596574074072</c:v>
                </c:pt>
                <c:pt idx="137">
                  <c:v>43690.596620370372</c:v>
                </c:pt>
                <c:pt idx="138">
                  <c:v>43690.596666666665</c:v>
                </c:pt>
                <c:pt idx="139">
                  <c:v>43690.596712962964</c:v>
                </c:pt>
                <c:pt idx="140">
                  <c:v>43690.596759259257</c:v>
                </c:pt>
                <c:pt idx="141">
                  <c:v>43690.596805555557</c:v>
                </c:pt>
                <c:pt idx="142">
                  <c:v>43690.596851851849</c:v>
                </c:pt>
                <c:pt idx="143">
                  <c:v>43690.596898148149</c:v>
                </c:pt>
                <c:pt idx="144">
                  <c:v>43690.596944444442</c:v>
                </c:pt>
                <c:pt idx="145">
                  <c:v>43690.596990740742</c:v>
                </c:pt>
                <c:pt idx="146">
                  <c:v>43690.597037037034</c:v>
                </c:pt>
                <c:pt idx="147">
                  <c:v>43690.597083333334</c:v>
                </c:pt>
                <c:pt idx="148">
                  <c:v>43690.597129629627</c:v>
                </c:pt>
                <c:pt idx="149">
                  <c:v>43690.597175925926</c:v>
                </c:pt>
                <c:pt idx="150">
                  <c:v>43690.597222222219</c:v>
                </c:pt>
                <c:pt idx="151">
                  <c:v>43690.597268518519</c:v>
                </c:pt>
                <c:pt idx="152">
                  <c:v>43690.597314814811</c:v>
                </c:pt>
                <c:pt idx="153">
                  <c:v>43690.597361111111</c:v>
                </c:pt>
                <c:pt idx="154">
                  <c:v>43690.597407407404</c:v>
                </c:pt>
                <c:pt idx="155">
                  <c:v>43690.597453703704</c:v>
                </c:pt>
                <c:pt idx="156">
                  <c:v>43690.597500000003</c:v>
                </c:pt>
                <c:pt idx="157">
                  <c:v>43690.597546296296</c:v>
                </c:pt>
                <c:pt idx="158">
                  <c:v>43690.597592592596</c:v>
                </c:pt>
                <c:pt idx="159">
                  <c:v>43690.597638888888</c:v>
                </c:pt>
                <c:pt idx="160">
                  <c:v>43690.597685185188</c:v>
                </c:pt>
                <c:pt idx="161">
                  <c:v>43690.597731481481</c:v>
                </c:pt>
                <c:pt idx="162">
                  <c:v>43690.597777777781</c:v>
                </c:pt>
                <c:pt idx="163">
                  <c:v>43690.597824074073</c:v>
                </c:pt>
                <c:pt idx="164">
                  <c:v>43690.597870370373</c:v>
                </c:pt>
                <c:pt idx="165">
                  <c:v>43690.597916666666</c:v>
                </c:pt>
                <c:pt idx="166">
                  <c:v>43690.597962962966</c:v>
                </c:pt>
                <c:pt idx="167">
                  <c:v>43690.598009259258</c:v>
                </c:pt>
                <c:pt idx="168">
                  <c:v>43690.598055555558</c:v>
                </c:pt>
                <c:pt idx="169">
                  <c:v>43690.598101851851</c:v>
                </c:pt>
                <c:pt idx="170">
                  <c:v>43690.59814814815</c:v>
                </c:pt>
                <c:pt idx="171">
                  <c:v>43690.598194444443</c:v>
                </c:pt>
                <c:pt idx="172">
                  <c:v>43690.598240740743</c:v>
                </c:pt>
                <c:pt idx="173">
                  <c:v>43690.598287037035</c:v>
                </c:pt>
                <c:pt idx="174">
                  <c:v>43690.598333333335</c:v>
                </c:pt>
                <c:pt idx="175">
                  <c:v>43690.598379629628</c:v>
                </c:pt>
                <c:pt idx="176">
                  <c:v>43690.598425925928</c:v>
                </c:pt>
                <c:pt idx="177">
                  <c:v>43690.59847222222</c:v>
                </c:pt>
                <c:pt idx="178">
                  <c:v>43690.59851851852</c:v>
                </c:pt>
                <c:pt idx="179">
                  <c:v>43690.598564814813</c:v>
                </c:pt>
                <c:pt idx="180">
                  <c:v>43690.598611111112</c:v>
                </c:pt>
                <c:pt idx="181">
                  <c:v>43690.598657407405</c:v>
                </c:pt>
                <c:pt idx="182">
                  <c:v>43690.598703703705</c:v>
                </c:pt>
                <c:pt idx="183">
                  <c:v>43690.598749999997</c:v>
                </c:pt>
                <c:pt idx="184">
                  <c:v>43690.598796296297</c:v>
                </c:pt>
                <c:pt idx="185">
                  <c:v>43690.59884259259</c:v>
                </c:pt>
                <c:pt idx="186">
                  <c:v>43690.59888888889</c:v>
                </c:pt>
                <c:pt idx="187">
                  <c:v>43690.598935185182</c:v>
                </c:pt>
                <c:pt idx="188">
                  <c:v>43690.598981481482</c:v>
                </c:pt>
                <c:pt idx="189">
                  <c:v>43690.599027777775</c:v>
                </c:pt>
                <c:pt idx="190">
                  <c:v>43690.599074074074</c:v>
                </c:pt>
                <c:pt idx="191">
                  <c:v>43690.599120370367</c:v>
                </c:pt>
                <c:pt idx="192">
                  <c:v>43690.599166666667</c:v>
                </c:pt>
                <c:pt idx="193">
                  <c:v>43690.599212962959</c:v>
                </c:pt>
                <c:pt idx="194">
                  <c:v>43690.599259259259</c:v>
                </c:pt>
                <c:pt idx="195">
                  <c:v>43690.599305555559</c:v>
                </c:pt>
                <c:pt idx="196">
                  <c:v>43690.599351851852</c:v>
                </c:pt>
                <c:pt idx="197">
                  <c:v>43690.599398148152</c:v>
                </c:pt>
                <c:pt idx="198">
                  <c:v>43690.599444444444</c:v>
                </c:pt>
                <c:pt idx="199">
                  <c:v>43690.599490740744</c:v>
                </c:pt>
                <c:pt idx="200">
                  <c:v>43690.599537037036</c:v>
                </c:pt>
                <c:pt idx="201">
                  <c:v>43690.599583333336</c:v>
                </c:pt>
                <c:pt idx="202">
                  <c:v>43690.599629629629</c:v>
                </c:pt>
                <c:pt idx="203">
                  <c:v>43690.599675925929</c:v>
                </c:pt>
                <c:pt idx="204">
                  <c:v>43690.599722222221</c:v>
                </c:pt>
                <c:pt idx="205">
                  <c:v>43690.599768518521</c:v>
                </c:pt>
                <c:pt idx="206">
                  <c:v>43690.599814814814</c:v>
                </c:pt>
                <c:pt idx="207">
                  <c:v>43690.599861111114</c:v>
                </c:pt>
                <c:pt idx="208">
                  <c:v>43690.599907407406</c:v>
                </c:pt>
                <c:pt idx="209">
                  <c:v>43690.599953703706</c:v>
                </c:pt>
                <c:pt idx="210">
                  <c:v>43690.6</c:v>
                </c:pt>
                <c:pt idx="211">
                  <c:v>43690.600046296298</c:v>
                </c:pt>
                <c:pt idx="212">
                  <c:v>43690.600092592591</c:v>
                </c:pt>
                <c:pt idx="213">
                  <c:v>43690.600138888891</c:v>
                </c:pt>
                <c:pt idx="214">
                  <c:v>43690.600185185183</c:v>
                </c:pt>
                <c:pt idx="215">
                  <c:v>43690.600231481483</c:v>
                </c:pt>
                <c:pt idx="216">
                  <c:v>43690.600277777776</c:v>
                </c:pt>
                <c:pt idx="217">
                  <c:v>43690.600324074076</c:v>
                </c:pt>
                <c:pt idx="218">
                  <c:v>43690.600370370368</c:v>
                </c:pt>
                <c:pt idx="219">
                  <c:v>43690.600416666668</c:v>
                </c:pt>
                <c:pt idx="220">
                  <c:v>43690.600462962961</c:v>
                </c:pt>
                <c:pt idx="221">
                  <c:v>43690.60050925926</c:v>
                </c:pt>
                <c:pt idx="222">
                  <c:v>43690.600555555553</c:v>
                </c:pt>
                <c:pt idx="223">
                  <c:v>43690.600601851853</c:v>
                </c:pt>
                <c:pt idx="224">
                  <c:v>43690.600648148145</c:v>
                </c:pt>
                <c:pt idx="225">
                  <c:v>43690.600694444445</c:v>
                </c:pt>
                <c:pt idx="226">
                  <c:v>43690.600740740738</c:v>
                </c:pt>
                <c:pt idx="227">
                  <c:v>43690.600787037038</c:v>
                </c:pt>
                <c:pt idx="228">
                  <c:v>43690.60083333333</c:v>
                </c:pt>
                <c:pt idx="229">
                  <c:v>43690.60087962963</c:v>
                </c:pt>
                <c:pt idx="230">
                  <c:v>43690.600925925923</c:v>
                </c:pt>
                <c:pt idx="231">
                  <c:v>43690.600972222222</c:v>
                </c:pt>
                <c:pt idx="232">
                  <c:v>43690.601018518515</c:v>
                </c:pt>
                <c:pt idx="233">
                  <c:v>43690.601064814815</c:v>
                </c:pt>
                <c:pt idx="234">
                  <c:v>43690.601111111115</c:v>
                </c:pt>
                <c:pt idx="235">
                  <c:v>43690.601157407407</c:v>
                </c:pt>
                <c:pt idx="236">
                  <c:v>43690.601203703707</c:v>
                </c:pt>
                <c:pt idx="237">
                  <c:v>43690.60125</c:v>
                </c:pt>
                <c:pt idx="238">
                  <c:v>43690.6012962963</c:v>
                </c:pt>
                <c:pt idx="239">
                  <c:v>43690.601342592592</c:v>
                </c:pt>
                <c:pt idx="240">
                  <c:v>43690.601388888892</c:v>
                </c:pt>
                <c:pt idx="241">
                  <c:v>43690.601435185185</c:v>
                </c:pt>
                <c:pt idx="242">
                  <c:v>43690.601481481484</c:v>
                </c:pt>
                <c:pt idx="243">
                  <c:v>43690.601527777777</c:v>
                </c:pt>
                <c:pt idx="244">
                  <c:v>43690.601574074077</c:v>
                </c:pt>
                <c:pt idx="245">
                  <c:v>43690.601620370369</c:v>
                </c:pt>
                <c:pt idx="246">
                  <c:v>43690.601666666669</c:v>
                </c:pt>
                <c:pt idx="247">
                  <c:v>43690.601712962962</c:v>
                </c:pt>
                <c:pt idx="248">
                  <c:v>43690.601759259262</c:v>
                </c:pt>
                <c:pt idx="249">
                  <c:v>43690.601805555554</c:v>
                </c:pt>
                <c:pt idx="250">
                  <c:v>43690.601851851854</c:v>
                </c:pt>
                <c:pt idx="251">
                  <c:v>43690.601898148147</c:v>
                </c:pt>
                <c:pt idx="252">
                  <c:v>43690.601944444446</c:v>
                </c:pt>
                <c:pt idx="253">
                  <c:v>43690.601990740739</c:v>
                </c:pt>
                <c:pt idx="254">
                  <c:v>43690.602037037039</c:v>
                </c:pt>
                <c:pt idx="255">
                  <c:v>43690.602083333331</c:v>
                </c:pt>
                <c:pt idx="256">
                  <c:v>43690.602129629631</c:v>
                </c:pt>
                <c:pt idx="257">
                  <c:v>43690.602175925924</c:v>
                </c:pt>
                <c:pt idx="258">
                  <c:v>43690.602222222224</c:v>
                </c:pt>
                <c:pt idx="259">
                  <c:v>43690.602268518516</c:v>
                </c:pt>
                <c:pt idx="260">
                  <c:v>43690.602314814816</c:v>
                </c:pt>
                <c:pt idx="261">
                  <c:v>43690.602361111109</c:v>
                </c:pt>
                <c:pt idx="262">
                  <c:v>43690.602407407408</c:v>
                </c:pt>
                <c:pt idx="263">
                  <c:v>43690.602453703701</c:v>
                </c:pt>
                <c:pt idx="264">
                  <c:v>43690.602500000001</c:v>
                </c:pt>
                <c:pt idx="265">
                  <c:v>43690.602546296293</c:v>
                </c:pt>
                <c:pt idx="266">
                  <c:v>43690.602592592593</c:v>
                </c:pt>
                <c:pt idx="267">
                  <c:v>43690.602638888886</c:v>
                </c:pt>
                <c:pt idx="268">
                  <c:v>43690.602685185186</c:v>
                </c:pt>
                <c:pt idx="269">
                  <c:v>43690.602731481478</c:v>
                </c:pt>
                <c:pt idx="270">
                  <c:v>43690.602777777778</c:v>
                </c:pt>
                <c:pt idx="271">
                  <c:v>43690.602824074071</c:v>
                </c:pt>
                <c:pt idx="272">
                  <c:v>43690.602870370371</c:v>
                </c:pt>
                <c:pt idx="273">
                  <c:v>43690.602916666663</c:v>
                </c:pt>
                <c:pt idx="274">
                  <c:v>43690.602962962963</c:v>
                </c:pt>
                <c:pt idx="275">
                  <c:v>43690.603009259263</c:v>
                </c:pt>
                <c:pt idx="276">
                  <c:v>43690.603055555555</c:v>
                </c:pt>
                <c:pt idx="277">
                  <c:v>43690.603101851855</c:v>
                </c:pt>
                <c:pt idx="278">
                  <c:v>43690.603148148148</c:v>
                </c:pt>
                <c:pt idx="279">
                  <c:v>43690.603194444448</c:v>
                </c:pt>
                <c:pt idx="280">
                  <c:v>43690.60324074074</c:v>
                </c:pt>
                <c:pt idx="281">
                  <c:v>43690.60328703704</c:v>
                </c:pt>
                <c:pt idx="282">
                  <c:v>43690.603333333333</c:v>
                </c:pt>
                <c:pt idx="283">
                  <c:v>43690.603379629632</c:v>
                </c:pt>
                <c:pt idx="284">
                  <c:v>43690.603425925925</c:v>
                </c:pt>
                <c:pt idx="285">
                  <c:v>43690.603472222225</c:v>
                </c:pt>
                <c:pt idx="286">
                  <c:v>43690.603518518517</c:v>
                </c:pt>
                <c:pt idx="287">
                  <c:v>43690.603564814817</c:v>
                </c:pt>
                <c:pt idx="288">
                  <c:v>43690.60361111111</c:v>
                </c:pt>
                <c:pt idx="289">
                  <c:v>43690.60365740741</c:v>
                </c:pt>
                <c:pt idx="290">
                  <c:v>43690.603703703702</c:v>
                </c:pt>
                <c:pt idx="291">
                  <c:v>43690.603750000002</c:v>
                </c:pt>
                <c:pt idx="292">
                  <c:v>43690.603796296295</c:v>
                </c:pt>
                <c:pt idx="293">
                  <c:v>43690.603842592594</c:v>
                </c:pt>
                <c:pt idx="294">
                  <c:v>43690.603888888887</c:v>
                </c:pt>
                <c:pt idx="295">
                  <c:v>43690.603935185187</c:v>
                </c:pt>
                <c:pt idx="296">
                  <c:v>43690.603981481479</c:v>
                </c:pt>
                <c:pt idx="297">
                  <c:v>43690.604027777779</c:v>
                </c:pt>
                <c:pt idx="298">
                  <c:v>43690.604074074072</c:v>
                </c:pt>
                <c:pt idx="299">
                  <c:v>43690.604120370372</c:v>
                </c:pt>
                <c:pt idx="300">
                  <c:v>43690.604166666664</c:v>
                </c:pt>
                <c:pt idx="301">
                  <c:v>43690.604212962964</c:v>
                </c:pt>
                <c:pt idx="302">
                  <c:v>43690.604259259257</c:v>
                </c:pt>
                <c:pt idx="303">
                  <c:v>43690.604305555556</c:v>
                </c:pt>
                <c:pt idx="304">
                  <c:v>43690.604351851849</c:v>
                </c:pt>
                <c:pt idx="305">
                  <c:v>43690.604398148149</c:v>
                </c:pt>
                <c:pt idx="306">
                  <c:v>43690.604444444441</c:v>
                </c:pt>
                <c:pt idx="307">
                  <c:v>43690.604490740741</c:v>
                </c:pt>
                <c:pt idx="308">
                  <c:v>43690.604537037034</c:v>
                </c:pt>
                <c:pt idx="309">
                  <c:v>43690.604583333334</c:v>
                </c:pt>
                <c:pt idx="310">
                  <c:v>43690.604629629626</c:v>
                </c:pt>
                <c:pt idx="311">
                  <c:v>43690.604675925926</c:v>
                </c:pt>
                <c:pt idx="312">
                  <c:v>43690.604722222219</c:v>
                </c:pt>
                <c:pt idx="313">
                  <c:v>43690.604768518519</c:v>
                </c:pt>
                <c:pt idx="314">
                  <c:v>43690.604814814818</c:v>
                </c:pt>
                <c:pt idx="315">
                  <c:v>43690.604861111111</c:v>
                </c:pt>
                <c:pt idx="316">
                  <c:v>43690.604907407411</c:v>
                </c:pt>
                <c:pt idx="317">
                  <c:v>43690.604953703703</c:v>
                </c:pt>
                <c:pt idx="318">
                  <c:v>43690.605000000003</c:v>
                </c:pt>
                <c:pt idx="319">
                  <c:v>43690.605046296296</c:v>
                </c:pt>
                <c:pt idx="320">
                  <c:v>43690.605092592596</c:v>
                </c:pt>
                <c:pt idx="321">
                  <c:v>43690.605138888888</c:v>
                </c:pt>
                <c:pt idx="322">
                  <c:v>43690.605185185188</c:v>
                </c:pt>
                <c:pt idx="323">
                  <c:v>43690.605231481481</c:v>
                </c:pt>
                <c:pt idx="324">
                  <c:v>43690.60527777778</c:v>
                </c:pt>
                <c:pt idx="325">
                  <c:v>43690.605324074073</c:v>
                </c:pt>
                <c:pt idx="326">
                  <c:v>43690.605370370373</c:v>
                </c:pt>
                <c:pt idx="327">
                  <c:v>43690.605416666665</c:v>
                </c:pt>
                <c:pt idx="328">
                  <c:v>43690.605462962965</c:v>
                </c:pt>
                <c:pt idx="329">
                  <c:v>43690.605509259258</c:v>
                </c:pt>
                <c:pt idx="330">
                  <c:v>43690.605555555558</c:v>
                </c:pt>
                <c:pt idx="331">
                  <c:v>43690.60560185185</c:v>
                </c:pt>
                <c:pt idx="332">
                  <c:v>43690.60564814815</c:v>
                </c:pt>
                <c:pt idx="333">
                  <c:v>43690.605694444443</c:v>
                </c:pt>
                <c:pt idx="334">
                  <c:v>43690.605740740742</c:v>
                </c:pt>
                <c:pt idx="335">
                  <c:v>43690.605787037035</c:v>
                </c:pt>
                <c:pt idx="336">
                  <c:v>43690.605833333335</c:v>
                </c:pt>
                <c:pt idx="337">
                  <c:v>43690.605879629627</c:v>
                </c:pt>
                <c:pt idx="338">
                  <c:v>43690.605925925927</c:v>
                </c:pt>
                <c:pt idx="339">
                  <c:v>43690.60597222222</c:v>
                </c:pt>
                <c:pt idx="340">
                  <c:v>43690.60601851852</c:v>
                </c:pt>
                <c:pt idx="341">
                  <c:v>43690.606064814812</c:v>
                </c:pt>
                <c:pt idx="342">
                  <c:v>43690.606111111112</c:v>
                </c:pt>
                <c:pt idx="343">
                  <c:v>43690.606157407405</c:v>
                </c:pt>
                <c:pt idx="344">
                  <c:v>43690.606203703705</c:v>
                </c:pt>
                <c:pt idx="345">
                  <c:v>43690.606249999997</c:v>
                </c:pt>
                <c:pt idx="346">
                  <c:v>43690.606296296297</c:v>
                </c:pt>
                <c:pt idx="347">
                  <c:v>43690.606342592589</c:v>
                </c:pt>
                <c:pt idx="348">
                  <c:v>43690.606388888889</c:v>
                </c:pt>
                <c:pt idx="349">
                  <c:v>43690.606435185182</c:v>
                </c:pt>
                <c:pt idx="350">
                  <c:v>43690.606481481482</c:v>
                </c:pt>
                <c:pt idx="351">
                  <c:v>43690.606527777774</c:v>
                </c:pt>
                <c:pt idx="352">
                  <c:v>43690.606574074074</c:v>
                </c:pt>
                <c:pt idx="353">
                  <c:v>43690.606620370374</c:v>
                </c:pt>
                <c:pt idx="354">
                  <c:v>43690.606666666667</c:v>
                </c:pt>
                <c:pt idx="355">
                  <c:v>43690.606712962966</c:v>
                </c:pt>
                <c:pt idx="356">
                  <c:v>43690.606759259259</c:v>
                </c:pt>
                <c:pt idx="357">
                  <c:v>43690.606805555559</c:v>
                </c:pt>
                <c:pt idx="358">
                  <c:v>43690.606851851851</c:v>
                </c:pt>
                <c:pt idx="359">
                  <c:v>43690.606898148151</c:v>
                </c:pt>
                <c:pt idx="360">
                  <c:v>43690.606944444444</c:v>
                </c:pt>
                <c:pt idx="361">
                  <c:v>43690.606990740744</c:v>
                </c:pt>
                <c:pt idx="362">
                  <c:v>43690.607037037036</c:v>
                </c:pt>
                <c:pt idx="363">
                  <c:v>43690.607083333336</c:v>
                </c:pt>
                <c:pt idx="364">
                  <c:v>43690.607129629629</c:v>
                </c:pt>
                <c:pt idx="365">
                  <c:v>43690.607175925928</c:v>
                </c:pt>
                <c:pt idx="366">
                  <c:v>43690.607222222221</c:v>
                </c:pt>
                <c:pt idx="367">
                  <c:v>43690.607268518521</c:v>
                </c:pt>
                <c:pt idx="368">
                  <c:v>43690.607314814813</c:v>
                </c:pt>
                <c:pt idx="369">
                  <c:v>43690.607361111113</c:v>
                </c:pt>
                <c:pt idx="370">
                  <c:v>43690.607407407406</c:v>
                </c:pt>
                <c:pt idx="371">
                  <c:v>43690.607453703706</c:v>
                </c:pt>
                <c:pt idx="372">
                  <c:v>43690.607499999998</c:v>
                </c:pt>
                <c:pt idx="373">
                  <c:v>43690.607546296298</c:v>
                </c:pt>
                <c:pt idx="374">
                  <c:v>43690.607592592591</c:v>
                </c:pt>
                <c:pt idx="375">
                  <c:v>43690.607638888891</c:v>
                </c:pt>
                <c:pt idx="376">
                  <c:v>43690.607685185183</c:v>
                </c:pt>
                <c:pt idx="377">
                  <c:v>43690.607731481483</c:v>
                </c:pt>
                <c:pt idx="378">
                  <c:v>43690.607777777775</c:v>
                </c:pt>
                <c:pt idx="379">
                  <c:v>43690.607824074075</c:v>
                </c:pt>
                <c:pt idx="380">
                  <c:v>43690.607870370368</c:v>
                </c:pt>
                <c:pt idx="381">
                  <c:v>43690.607916666668</c:v>
                </c:pt>
                <c:pt idx="382">
                  <c:v>43690.60796296296</c:v>
                </c:pt>
                <c:pt idx="383">
                  <c:v>43690.60800925926</c:v>
                </c:pt>
                <c:pt idx="384">
                  <c:v>43690.608055555553</c:v>
                </c:pt>
                <c:pt idx="385">
                  <c:v>43690.608101851853</c:v>
                </c:pt>
                <c:pt idx="386">
                  <c:v>43690.608148148145</c:v>
                </c:pt>
                <c:pt idx="387">
                  <c:v>43690.608194444445</c:v>
                </c:pt>
                <c:pt idx="388">
                  <c:v>43690.608240740738</c:v>
                </c:pt>
                <c:pt idx="389">
                  <c:v>43690.608287037037</c:v>
                </c:pt>
                <c:pt idx="390">
                  <c:v>43690.60833333333</c:v>
                </c:pt>
                <c:pt idx="391">
                  <c:v>43690.60837962963</c:v>
                </c:pt>
                <c:pt idx="392">
                  <c:v>43690.608425925922</c:v>
                </c:pt>
                <c:pt idx="393">
                  <c:v>43690.608472222222</c:v>
                </c:pt>
                <c:pt idx="394">
                  <c:v>43690.608518518522</c:v>
                </c:pt>
                <c:pt idx="395">
                  <c:v>43690.608564814815</c:v>
                </c:pt>
                <c:pt idx="396">
                  <c:v>43690.608611111114</c:v>
                </c:pt>
                <c:pt idx="397">
                  <c:v>43690.608657407407</c:v>
                </c:pt>
                <c:pt idx="398">
                  <c:v>43690.608703703707</c:v>
                </c:pt>
                <c:pt idx="399">
                  <c:v>43690.608749999999</c:v>
                </c:pt>
                <c:pt idx="400">
                  <c:v>43690.608796296299</c:v>
                </c:pt>
                <c:pt idx="401">
                  <c:v>43690.608842592592</c:v>
                </c:pt>
                <c:pt idx="402">
                  <c:v>43690.608888888892</c:v>
                </c:pt>
                <c:pt idx="403">
                  <c:v>43690.608935185184</c:v>
                </c:pt>
                <c:pt idx="404">
                  <c:v>43690.608981481484</c:v>
                </c:pt>
                <c:pt idx="405">
                  <c:v>43690.609027777777</c:v>
                </c:pt>
                <c:pt idx="406">
                  <c:v>43690.609074074076</c:v>
                </c:pt>
                <c:pt idx="407">
                  <c:v>43690.609120370369</c:v>
                </c:pt>
                <c:pt idx="408">
                  <c:v>43690.609166666669</c:v>
                </c:pt>
                <c:pt idx="409">
                  <c:v>43690.609212962961</c:v>
                </c:pt>
                <c:pt idx="410">
                  <c:v>43690.609259259261</c:v>
                </c:pt>
                <c:pt idx="411">
                  <c:v>43690.609305555554</c:v>
                </c:pt>
                <c:pt idx="412">
                  <c:v>43690.609351851854</c:v>
                </c:pt>
                <c:pt idx="413">
                  <c:v>43690.609398148146</c:v>
                </c:pt>
                <c:pt idx="414">
                  <c:v>43690.609444444446</c:v>
                </c:pt>
                <c:pt idx="415">
                  <c:v>43690.609490740739</c:v>
                </c:pt>
                <c:pt idx="416">
                  <c:v>43690.609537037039</c:v>
                </c:pt>
                <c:pt idx="417">
                  <c:v>43690.609583333331</c:v>
                </c:pt>
                <c:pt idx="418">
                  <c:v>43690.609629629631</c:v>
                </c:pt>
                <c:pt idx="419">
                  <c:v>43690.609675925924</c:v>
                </c:pt>
                <c:pt idx="420">
                  <c:v>43690.609722222223</c:v>
                </c:pt>
                <c:pt idx="421">
                  <c:v>43690.609768518516</c:v>
                </c:pt>
                <c:pt idx="422">
                  <c:v>43690.609814814816</c:v>
                </c:pt>
                <c:pt idx="423">
                  <c:v>43690.609861111108</c:v>
                </c:pt>
                <c:pt idx="424">
                  <c:v>43690.609907407408</c:v>
                </c:pt>
                <c:pt idx="425">
                  <c:v>43690.609953703701</c:v>
                </c:pt>
                <c:pt idx="426">
                  <c:v>43690.61</c:v>
                </c:pt>
                <c:pt idx="427">
                  <c:v>43690.610046296293</c:v>
                </c:pt>
                <c:pt idx="428">
                  <c:v>43690.610092592593</c:v>
                </c:pt>
                <c:pt idx="429">
                  <c:v>43690.610138888886</c:v>
                </c:pt>
                <c:pt idx="430">
                  <c:v>43690.610185185185</c:v>
                </c:pt>
                <c:pt idx="431">
                  <c:v>43690.610231481478</c:v>
                </c:pt>
                <c:pt idx="432">
                  <c:v>43690.610277777778</c:v>
                </c:pt>
                <c:pt idx="433">
                  <c:v>43690.610324074078</c:v>
                </c:pt>
                <c:pt idx="434">
                  <c:v>43690.61037037037</c:v>
                </c:pt>
                <c:pt idx="435">
                  <c:v>43690.61041666667</c:v>
                </c:pt>
                <c:pt idx="436">
                  <c:v>43690.610462962963</c:v>
                </c:pt>
                <c:pt idx="437">
                  <c:v>43690.610509259262</c:v>
                </c:pt>
                <c:pt idx="438">
                  <c:v>43690.610555555555</c:v>
                </c:pt>
                <c:pt idx="439">
                  <c:v>43690.610601851855</c:v>
                </c:pt>
                <c:pt idx="440">
                  <c:v>43690.610648148147</c:v>
                </c:pt>
                <c:pt idx="441">
                  <c:v>43690.610694444447</c:v>
                </c:pt>
                <c:pt idx="442">
                  <c:v>43690.61074074074</c:v>
                </c:pt>
                <c:pt idx="443">
                  <c:v>43690.61078703704</c:v>
                </c:pt>
                <c:pt idx="444">
                  <c:v>43690.610833333332</c:v>
                </c:pt>
                <c:pt idx="445">
                  <c:v>43690.610879629632</c:v>
                </c:pt>
                <c:pt idx="446">
                  <c:v>43690.610925925925</c:v>
                </c:pt>
                <c:pt idx="447">
                  <c:v>43690.610972222225</c:v>
                </c:pt>
                <c:pt idx="448">
                  <c:v>43690.611018518517</c:v>
                </c:pt>
                <c:pt idx="449">
                  <c:v>43690.611064814817</c:v>
                </c:pt>
                <c:pt idx="450">
                  <c:v>43690.611111111109</c:v>
                </c:pt>
                <c:pt idx="451">
                  <c:v>43690.611157407409</c:v>
                </c:pt>
                <c:pt idx="452">
                  <c:v>43690.611203703702</c:v>
                </c:pt>
                <c:pt idx="453">
                  <c:v>43690.611250000002</c:v>
                </c:pt>
                <c:pt idx="454">
                  <c:v>43690.611296296294</c:v>
                </c:pt>
                <c:pt idx="455">
                  <c:v>43690.611342592594</c:v>
                </c:pt>
                <c:pt idx="456">
                  <c:v>43690.611388888887</c:v>
                </c:pt>
                <c:pt idx="457">
                  <c:v>43690.611435185187</c:v>
                </c:pt>
                <c:pt idx="458">
                  <c:v>43690.611481481479</c:v>
                </c:pt>
                <c:pt idx="459">
                  <c:v>43690.611527777779</c:v>
                </c:pt>
                <c:pt idx="460">
                  <c:v>43690.611574074072</c:v>
                </c:pt>
                <c:pt idx="461">
                  <c:v>43690.611620370371</c:v>
                </c:pt>
                <c:pt idx="462">
                  <c:v>43690.611666666664</c:v>
                </c:pt>
                <c:pt idx="463">
                  <c:v>43690.611712962964</c:v>
                </c:pt>
                <c:pt idx="464">
                  <c:v>43690.611759259256</c:v>
                </c:pt>
                <c:pt idx="465">
                  <c:v>43690.611805555556</c:v>
                </c:pt>
                <c:pt idx="466">
                  <c:v>43690.611851851849</c:v>
                </c:pt>
                <c:pt idx="467">
                  <c:v>43690.611898148149</c:v>
                </c:pt>
                <c:pt idx="468">
                  <c:v>43690.611944444441</c:v>
                </c:pt>
                <c:pt idx="469">
                  <c:v>43690.611990740741</c:v>
                </c:pt>
                <c:pt idx="470">
                  <c:v>43690.612037037034</c:v>
                </c:pt>
                <c:pt idx="471">
                  <c:v>43690.612083333333</c:v>
                </c:pt>
                <c:pt idx="472">
                  <c:v>43690.612129629626</c:v>
                </c:pt>
                <c:pt idx="473">
                  <c:v>43690.612175925926</c:v>
                </c:pt>
                <c:pt idx="474">
                  <c:v>43690.612222222226</c:v>
                </c:pt>
                <c:pt idx="475">
                  <c:v>43690.612268518518</c:v>
                </c:pt>
                <c:pt idx="476">
                  <c:v>43690.612314814818</c:v>
                </c:pt>
                <c:pt idx="477">
                  <c:v>43690.612361111111</c:v>
                </c:pt>
                <c:pt idx="478">
                  <c:v>43690.612407407411</c:v>
                </c:pt>
                <c:pt idx="479">
                  <c:v>43690.612453703703</c:v>
                </c:pt>
                <c:pt idx="480">
                  <c:v>43690.612500000003</c:v>
                </c:pt>
                <c:pt idx="481">
                  <c:v>43690.612546296295</c:v>
                </c:pt>
                <c:pt idx="482">
                  <c:v>43690.612592592595</c:v>
                </c:pt>
                <c:pt idx="483">
                  <c:v>43690.612638888888</c:v>
                </c:pt>
                <c:pt idx="484">
                  <c:v>43690.612685185188</c:v>
                </c:pt>
                <c:pt idx="485">
                  <c:v>43690.61273148148</c:v>
                </c:pt>
                <c:pt idx="486">
                  <c:v>43690.61277777778</c:v>
                </c:pt>
                <c:pt idx="487">
                  <c:v>43690.612824074073</c:v>
                </c:pt>
                <c:pt idx="488">
                  <c:v>43690.612870370373</c:v>
                </c:pt>
                <c:pt idx="489">
                  <c:v>43690.612916666665</c:v>
                </c:pt>
                <c:pt idx="490">
                  <c:v>43690.612962962965</c:v>
                </c:pt>
                <c:pt idx="491">
                  <c:v>43690.613009259258</c:v>
                </c:pt>
                <c:pt idx="492">
                  <c:v>43690.613055555557</c:v>
                </c:pt>
                <c:pt idx="493">
                  <c:v>43690.61310185185</c:v>
                </c:pt>
                <c:pt idx="494">
                  <c:v>43690.61314814815</c:v>
                </c:pt>
                <c:pt idx="495">
                  <c:v>43690.613194444442</c:v>
                </c:pt>
                <c:pt idx="496">
                  <c:v>43690.613240740742</c:v>
                </c:pt>
                <c:pt idx="497">
                  <c:v>43690.613287037035</c:v>
                </c:pt>
                <c:pt idx="498">
                  <c:v>43690.613333333335</c:v>
                </c:pt>
                <c:pt idx="499">
                  <c:v>43690.613379629627</c:v>
                </c:pt>
                <c:pt idx="500">
                  <c:v>43690.613425925927</c:v>
                </c:pt>
                <c:pt idx="501">
                  <c:v>43690.61347222222</c:v>
                </c:pt>
                <c:pt idx="502">
                  <c:v>43690.613518518519</c:v>
                </c:pt>
                <c:pt idx="503">
                  <c:v>43690.613564814812</c:v>
                </c:pt>
                <c:pt idx="504">
                  <c:v>43690.613611111112</c:v>
                </c:pt>
                <c:pt idx="505">
                  <c:v>43690.613657407404</c:v>
                </c:pt>
                <c:pt idx="506">
                  <c:v>43690.613703703704</c:v>
                </c:pt>
                <c:pt idx="507">
                  <c:v>43690.613749999997</c:v>
                </c:pt>
                <c:pt idx="508">
                  <c:v>43690.613796296297</c:v>
                </c:pt>
                <c:pt idx="509">
                  <c:v>43690.613842592589</c:v>
                </c:pt>
                <c:pt idx="510">
                  <c:v>43690.613888888889</c:v>
                </c:pt>
                <c:pt idx="511">
                  <c:v>43690.613935185182</c:v>
                </c:pt>
                <c:pt idx="512">
                  <c:v>43690.613981481481</c:v>
                </c:pt>
                <c:pt idx="513">
                  <c:v>43690.614027777781</c:v>
                </c:pt>
                <c:pt idx="514">
                  <c:v>43690.614074074074</c:v>
                </c:pt>
                <c:pt idx="515">
                  <c:v>43690.614120370374</c:v>
                </c:pt>
                <c:pt idx="516">
                  <c:v>43690.614166666666</c:v>
                </c:pt>
                <c:pt idx="517">
                  <c:v>43690.614212962966</c:v>
                </c:pt>
                <c:pt idx="518">
                  <c:v>43690.614259259259</c:v>
                </c:pt>
                <c:pt idx="519">
                  <c:v>43690.614305555559</c:v>
                </c:pt>
                <c:pt idx="520">
                  <c:v>43690.614351851851</c:v>
                </c:pt>
                <c:pt idx="521">
                  <c:v>43690.614398148151</c:v>
                </c:pt>
                <c:pt idx="522">
                  <c:v>43690.614444444444</c:v>
                </c:pt>
                <c:pt idx="523">
                  <c:v>43690.614490740743</c:v>
                </c:pt>
                <c:pt idx="524">
                  <c:v>43690.614537037036</c:v>
                </c:pt>
                <c:pt idx="525">
                  <c:v>43690.614583333336</c:v>
                </c:pt>
                <c:pt idx="526">
                  <c:v>43690.614629629628</c:v>
                </c:pt>
                <c:pt idx="527">
                  <c:v>43690.614675925928</c:v>
                </c:pt>
                <c:pt idx="528">
                  <c:v>43690.614722222221</c:v>
                </c:pt>
                <c:pt idx="529">
                  <c:v>43690.614768518521</c:v>
                </c:pt>
                <c:pt idx="530">
                  <c:v>43690.614814814813</c:v>
                </c:pt>
                <c:pt idx="531">
                  <c:v>43690.614861111113</c:v>
                </c:pt>
                <c:pt idx="532">
                  <c:v>43690.614907407406</c:v>
                </c:pt>
                <c:pt idx="533">
                  <c:v>43690.614953703705</c:v>
                </c:pt>
                <c:pt idx="534">
                  <c:v>43690.614999999998</c:v>
                </c:pt>
                <c:pt idx="535">
                  <c:v>43690.615046296298</c:v>
                </c:pt>
                <c:pt idx="536">
                  <c:v>43690.61509259259</c:v>
                </c:pt>
                <c:pt idx="537">
                  <c:v>43690.61513888889</c:v>
                </c:pt>
                <c:pt idx="538">
                  <c:v>43690.615185185183</c:v>
                </c:pt>
                <c:pt idx="539">
                  <c:v>43690.615231481483</c:v>
                </c:pt>
                <c:pt idx="540">
                  <c:v>43690.615277777775</c:v>
                </c:pt>
                <c:pt idx="541">
                  <c:v>43690.615324074075</c:v>
                </c:pt>
                <c:pt idx="542">
                  <c:v>43690.615370370368</c:v>
                </c:pt>
                <c:pt idx="543">
                  <c:v>43690.615416666667</c:v>
                </c:pt>
                <c:pt idx="544">
                  <c:v>43690.61546296296</c:v>
                </c:pt>
                <c:pt idx="545">
                  <c:v>43690.61550925926</c:v>
                </c:pt>
                <c:pt idx="546">
                  <c:v>43690.615555555552</c:v>
                </c:pt>
                <c:pt idx="547">
                  <c:v>43690.615601851852</c:v>
                </c:pt>
                <c:pt idx="548">
                  <c:v>43690.615648148145</c:v>
                </c:pt>
                <c:pt idx="549">
                  <c:v>43690.615694444445</c:v>
                </c:pt>
                <c:pt idx="550">
                  <c:v>43690.615740740737</c:v>
                </c:pt>
                <c:pt idx="551">
                  <c:v>43690.615787037037</c:v>
                </c:pt>
                <c:pt idx="552">
                  <c:v>43690.615833333337</c:v>
                </c:pt>
                <c:pt idx="553">
                  <c:v>43690.615879629629</c:v>
                </c:pt>
                <c:pt idx="554">
                  <c:v>43690.615925925929</c:v>
                </c:pt>
                <c:pt idx="555">
                  <c:v>43690.615972222222</c:v>
                </c:pt>
                <c:pt idx="556">
                  <c:v>43690.616018518522</c:v>
                </c:pt>
                <c:pt idx="557">
                  <c:v>43690.616064814814</c:v>
                </c:pt>
                <c:pt idx="558">
                  <c:v>43690.616111111114</c:v>
                </c:pt>
                <c:pt idx="559">
                  <c:v>43690.616157407407</c:v>
                </c:pt>
                <c:pt idx="560">
                  <c:v>43690.616203703707</c:v>
                </c:pt>
                <c:pt idx="561">
                  <c:v>43690.616249999999</c:v>
                </c:pt>
                <c:pt idx="562">
                  <c:v>43690.616296296299</c:v>
                </c:pt>
                <c:pt idx="563">
                  <c:v>43690.616342592592</c:v>
                </c:pt>
                <c:pt idx="564">
                  <c:v>43690.616388888891</c:v>
                </c:pt>
                <c:pt idx="565">
                  <c:v>43690.616435185184</c:v>
                </c:pt>
                <c:pt idx="566">
                  <c:v>43690.616481481484</c:v>
                </c:pt>
                <c:pt idx="567">
                  <c:v>43690.616527777776</c:v>
                </c:pt>
                <c:pt idx="568">
                  <c:v>43690.616574074076</c:v>
                </c:pt>
                <c:pt idx="569">
                  <c:v>43690.616620370369</c:v>
                </c:pt>
                <c:pt idx="570">
                  <c:v>43690.616666666669</c:v>
                </c:pt>
                <c:pt idx="571">
                  <c:v>43690.616712962961</c:v>
                </c:pt>
                <c:pt idx="572">
                  <c:v>43690.616759259261</c:v>
                </c:pt>
                <c:pt idx="573">
                  <c:v>43690.616805555554</c:v>
                </c:pt>
                <c:pt idx="574">
                  <c:v>43690.616851851853</c:v>
                </c:pt>
                <c:pt idx="575">
                  <c:v>43690.616898148146</c:v>
                </c:pt>
                <c:pt idx="576">
                  <c:v>43690.616944444446</c:v>
                </c:pt>
                <c:pt idx="577">
                  <c:v>43690.616990740738</c:v>
                </c:pt>
                <c:pt idx="578">
                  <c:v>43690.617037037038</c:v>
                </c:pt>
                <c:pt idx="579">
                  <c:v>43690.617083333331</c:v>
                </c:pt>
                <c:pt idx="580">
                  <c:v>43690.617129629631</c:v>
                </c:pt>
                <c:pt idx="581">
                  <c:v>43690.617175925923</c:v>
                </c:pt>
                <c:pt idx="582">
                  <c:v>43690.617222222223</c:v>
                </c:pt>
                <c:pt idx="583">
                  <c:v>43690.617268518516</c:v>
                </c:pt>
                <c:pt idx="584">
                  <c:v>43690.617314814815</c:v>
                </c:pt>
                <c:pt idx="585">
                  <c:v>43690.617361111108</c:v>
                </c:pt>
                <c:pt idx="586">
                  <c:v>43690.617407407408</c:v>
                </c:pt>
                <c:pt idx="587">
                  <c:v>43690.6174537037</c:v>
                </c:pt>
                <c:pt idx="588">
                  <c:v>43690.6175</c:v>
                </c:pt>
                <c:pt idx="589">
                  <c:v>43690.617546296293</c:v>
                </c:pt>
                <c:pt idx="590">
                  <c:v>43690.617592592593</c:v>
                </c:pt>
                <c:pt idx="591">
                  <c:v>43690.617638888885</c:v>
                </c:pt>
                <c:pt idx="592">
                  <c:v>43690.617685185185</c:v>
                </c:pt>
                <c:pt idx="593">
                  <c:v>43690.617731481485</c:v>
                </c:pt>
                <c:pt idx="594">
                  <c:v>43690.617777777778</c:v>
                </c:pt>
                <c:pt idx="595">
                  <c:v>43690.617824074077</c:v>
                </c:pt>
                <c:pt idx="596">
                  <c:v>43690.61787037037</c:v>
                </c:pt>
                <c:pt idx="597">
                  <c:v>43690.61791666667</c:v>
                </c:pt>
                <c:pt idx="598">
                  <c:v>43690.617962962962</c:v>
                </c:pt>
                <c:pt idx="599">
                  <c:v>43690.618009259262</c:v>
                </c:pt>
                <c:pt idx="600">
                  <c:v>43690.618055555555</c:v>
                </c:pt>
                <c:pt idx="601">
                  <c:v>43690.618101851855</c:v>
                </c:pt>
                <c:pt idx="602">
                  <c:v>43690.618148148147</c:v>
                </c:pt>
                <c:pt idx="603">
                  <c:v>43690.618194444447</c:v>
                </c:pt>
                <c:pt idx="604">
                  <c:v>43690.61824074074</c:v>
                </c:pt>
                <c:pt idx="605">
                  <c:v>43690.618287037039</c:v>
                </c:pt>
                <c:pt idx="606">
                  <c:v>43690.618333333332</c:v>
                </c:pt>
                <c:pt idx="607">
                  <c:v>43690.618379629632</c:v>
                </c:pt>
                <c:pt idx="608">
                  <c:v>43690.618425925924</c:v>
                </c:pt>
                <c:pt idx="609">
                  <c:v>43690.618472222224</c:v>
                </c:pt>
                <c:pt idx="610">
                  <c:v>43690.618518518517</c:v>
                </c:pt>
                <c:pt idx="611">
                  <c:v>43690.618564814817</c:v>
                </c:pt>
                <c:pt idx="612">
                  <c:v>43690.618611111109</c:v>
                </c:pt>
                <c:pt idx="613">
                  <c:v>43690.618657407409</c:v>
                </c:pt>
                <c:pt idx="614">
                  <c:v>43690.618703703702</c:v>
                </c:pt>
                <c:pt idx="615">
                  <c:v>43690.618750000001</c:v>
                </c:pt>
                <c:pt idx="616">
                  <c:v>43690.618796296294</c:v>
                </c:pt>
                <c:pt idx="617">
                  <c:v>43690.618842592594</c:v>
                </c:pt>
                <c:pt idx="618">
                  <c:v>43690.618888888886</c:v>
                </c:pt>
                <c:pt idx="619">
                  <c:v>43690.618935185186</c:v>
                </c:pt>
                <c:pt idx="620">
                  <c:v>43690.618981481479</c:v>
                </c:pt>
                <c:pt idx="621">
                  <c:v>43690.619027777779</c:v>
                </c:pt>
                <c:pt idx="622">
                  <c:v>43690.619074074071</c:v>
                </c:pt>
                <c:pt idx="623">
                  <c:v>43690.619120370371</c:v>
                </c:pt>
                <c:pt idx="624">
                  <c:v>43690.619166666664</c:v>
                </c:pt>
                <c:pt idx="625">
                  <c:v>43690.619212962964</c:v>
                </c:pt>
                <c:pt idx="626">
                  <c:v>43690.619259259256</c:v>
                </c:pt>
                <c:pt idx="627">
                  <c:v>43690.619305555556</c:v>
                </c:pt>
                <c:pt idx="628">
                  <c:v>43690.619351851848</c:v>
                </c:pt>
                <c:pt idx="629">
                  <c:v>43690.619398148148</c:v>
                </c:pt>
                <c:pt idx="630">
                  <c:v>43690.619444444441</c:v>
                </c:pt>
                <c:pt idx="631">
                  <c:v>43690.619490740741</c:v>
                </c:pt>
                <c:pt idx="632">
                  <c:v>43690.619537037041</c:v>
                </c:pt>
                <c:pt idx="633">
                  <c:v>43690.619583333333</c:v>
                </c:pt>
                <c:pt idx="634">
                  <c:v>43690.619629629633</c:v>
                </c:pt>
                <c:pt idx="635">
                  <c:v>43690.619675925926</c:v>
                </c:pt>
                <c:pt idx="636">
                  <c:v>43690.619722222225</c:v>
                </c:pt>
                <c:pt idx="637">
                  <c:v>43690.619768518518</c:v>
                </c:pt>
                <c:pt idx="638">
                  <c:v>43690.619814814818</c:v>
                </c:pt>
                <c:pt idx="639">
                  <c:v>43690.61986111111</c:v>
                </c:pt>
                <c:pt idx="640">
                  <c:v>43690.61990740741</c:v>
                </c:pt>
                <c:pt idx="641">
                  <c:v>43690.619953703703</c:v>
                </c:pt>
                <c:pt idx="642">
                  <c:v>43690.62</c:v>
                </c:pt>
                <c:pt idx="643">
                  <c:v>43690.620046296295</c:v>
                </c:pt>
                <c:pt idx="644">
                  <c:v>43690.620092592595</c:v>
                </c:pt>
                <c:pt idx="645">
                  <c:v>43690.620138888888</c:v>
                </c:pt>
                <c:pt idx="646">
                  <c:v>43690.620185185187</c:v>
                </c:pt>
                <c:pt idx="647">
                  <c:v>43690.62023148148</c:v>
                </c:pt>
                <c:pt idx="648">
                  <c:v>43690.62027777778</c:v>
                </c:pt>
                <c:pt idx="649">
                  <c:v>43690.620324074072</c:v>
                </c:pt>
                <c:pt idx="650">
                  <c:v>43690.620370370372</c:v>
                </c:pt>
                <c:pt idx="651">
                  <c:v>43690.620416666665</c:v>
                </c:pt>
                <c:pt idx="652">
                  <c:v>43690.620462962965</c:v>
                </c:pt>
                <c:pt idx="653">
                  <c:v>43690.620509259257</c:v>
                </c:pt>
                <c:pt idx="654">
                  <c:v>43690.620555555557</c:v>
                </c:pt>
                <c:pt idx="655">
                  <c:v>43690.62060185185</c:v>
                </c:pt>
                <c:pt idx="656">
                  <c:v>43690.620648148149</c:v>
                </c:pt>
                <c:pt idx="657">
                  <c:v>43690.620694444442</c:v>
                </c:pt>
                <c:pt idx="658">
                  <c:v>43690.620740740742</c:v>
                </c:pt>
                <c:pt idx="659">
                  <c:v>43690.620787037034</c:v>
                </c:pt>
                <c:pt idx="660">
                  <c:v>43690.620833333334</c:v>
                </c:pt>
                <c:pt idx="661">
                  <c:v>43690.620879629627</c:v>
                </c:pt>
                <c:pt idx="662">
                  <c:v>43690.620925925927</c:v>
                </c:pt>
                <c:pt idx="663">
                  <c:v>43690.620972222219</c:v>
                </c:pt>
                <c:pt idx="664">
                  <c:v>43690.621018518519</c:v>
                </c:pt>
                <c:pt idx="665">
                  <c:v>43690.621064814812</c:v>
                </c:pt>
                <c:pt idx="666">
                  <c:v>43690.621111111112</c:v>
                </c:pt>
                <c:pt idx="667">
                  <c:v>43690.621157407404</c:v>
                </c:pt>
                <c:pt idx="668">
                  <c:v>43690.621203703704</c:v>
                </c:pt>
                <c:pt idx="669">
                  <c:v>43690.621249999997</c:v>
                </c:pt>
                <c:pt idx="670">
                  <c:v>43690.621296296296</c:v>
                </c:pt>
                <c:pt idx="671">
                  <c:v>43690.621342592596</c:v>
                </c:pt>
                <c:pt idx="672">
                  <c:v>43690.621388888889</c:v>
                </c:pt>
                <c:pt idx="673">
                  <c:v>43690.621435185189</c:v>
                </c:pt>
                <c:pt idx="674">
                  <c:v>43690.621481481481</c:v>
                </c:pt>
                <c:pt idx="675">
                  <c:v>43690.621527777781</c:v>
                </c:pt>
                <c:pt idx="676">
                  <c:v>43690.621574074074</c:v>
                </c:pt>
                <c:pt idx="677">
                  <c:v>43690.621620370373</c:v>
                </c:pt>
                <c:pt idx="678">
                  <c:v>43690.621666666666</c:v>
                </c:pt>
                <c:pt idx="679">
                  <c:v>43690.621712962966</c:v>
                </c:pt>
                <c:pt idx="680">
                  <c:v>43690.621759259258</c:v>
                </c:pt>
                <c:pt idx="681">
                  <c:v>43690.621805555558</c:v>
                </c:pt>
                <c:pt idx="682">
                  <c:v>43690.621851851851</c:v>
                </c:pt>
                <c:pt idx="683">
                  <c:v>43690.621898148151</c:v>
                </c:pt>
                <c:pt idx="684">
                  <c:v>43690.621944444443</c:v>
                </c:pt>
                <c:pt idx="685">
                  <c:v>43690.621990740743</c:v>
                </c:pt>
                <c:pt idx="686">
                  <c:v>43690.622037037036</c:v>
                </c:pt>
                <c:pt idx="687">
                  <c:v>43690.622083333335</c:v>
                </c:pt>
                <c:pt idx="688">
                  <c:v>43690.622129629628</c:v>
                </c:pt>
                <c:pt idx="689">
                  <c:v>43690.622175925928</c:v>
                </c:pt>
                <c:pt idx="690">
                  <c:v>43690.62222222222</c:v>
                </c:pt>
                <c:pt idx="691">
                  <c:v>43690.62226851852</c:v>
                </c:pt>
                <c:pt idx="692">
                  <c:v>43690.622314814813</c:v>
                </c:pt>
                <c:pt idx="693">
                  <c:v>43690.622361111113</c:v>
                </c:pt>
                <c:pt idx="694">
                  <c:v>43690.622407407405</c:v>
                </c:pt>
                <c:pt idx="695">
                  <c:v>43690.622453703705</c:v>
                </c:pt>
                <c:pt idx="696">
                  <c:v>43690.622499999998</c:v>
                </c:pt>
                <c:pt idx="697">
                  <c:v>43690.622546296298</c:v>
                </c:pt>
                <c:pt idx="698">
                  <c:v>43690.62259259259</c:v>
                </c:pt>
                <c:pt idx="699">
                  <c:v>43690.62263888889</c:v>
                </c:pt>
                <c:pt idx="700">
                  <c:v>43690.622685185182</c:v>
                </c:pt>
                <c:pt idx="701">
                  <c:v>43690.622731481482</c:v>
                </c:pt>
                <c:pt idx="702">
                  <c:v>43690.622777777775</c:v>
                </c:pt>
                <c:pt idx="703">
                  <c:v>43690.622824074075</c:v>
                </c:pt>
                <c:pt idx="704">
                  <c:v>43690.622870370367</c:v>
                </c:pt>
                <c:pt idx="705">
                  <c:v>43690.622916666667</c:v>
                </c:pt>
                <c:pt idx="706">
                  <c:v>43690.62296296296</c:v>
                </c:pt>
                <c:pt idx="707">
                  <c:v>43690.62300925926</c:v>
                </c:pt>
                <c:pt idx="708">
                  <c:v>43690.623055555552</c:v>
                </c:pt>
                <c:pt idx="709">
                  <c:v>43690.623101851852</c:v>
                </c:pt>
                <c:pt idx="710">
                  <c:v>43690.623148148145</c:v>
                </c:pt>
                <c:pt idx="711">
                  <c:v>43690.623194444444</c:v>
                </c:pt>
                <c:pt idx="712">
                  <c:v>43690.623240740744</c:v>
                </c:pt>
                <c:pt idx="713">
                  <c:v>43690.623287037037</c:v>
                </c:pt>
                <c:pt idx="714">
                  <c:v>43690.623333333337</c:v>
                </c:pt>
                <c:pt idx="715">
                  <c:v>43690.623379629629</c:v>
                </c:pt>
                <c:pt idx="716">
                  <c:v>43690.623425925929</c:v>
                </c:pt>
                <c:pt idx="717">
                  <c:v>43690.623472222222</c:v>
                </c:pt>
                <c:pt idx="718">
                  <c:v>43690.623518518521</c:v>
                </c:pt>
                <c:pt idx="719">
                  <c:v>43690.623564814814</c:v>
                </c:pt>
                <c:pt idx="720">
                  <c:v>43690.623611111114</c:v>
                </c:pt>
                <c:pt idx="721">
                  <c:v>43690.623657407406</c:v>
                </c:pt>
                <c:pt idx="722">
                  <c:v>43690.623703703706</c:v>
                </c:pt>
                <c:pt idx="723">
                  <c:v>43690.623749999999</c:v>
                </c:pt>
                <c:pt idx="724">
                  <c:v>43690.623796296299</c:v>
                </c:pt>
                <c:pt idx="725">
                  <c:v>43690.623842592591</c:v>
                </c:pt>
                <c:pt idx="726">
                  <c:v>43690.623888888891</c:v>
                </c:pt>
                <c:pt idx="727">
                  <c:v>43690.623935185184</c:v>
                </c:pt>
                <c:pt idx="728">
                  <c:v>43690.623981481483</c:v>
                </c:pt>
                <c:pt idx="729">
                  <c:v>43690.624027777776</c:v>
                </c:pt>
                <c:pt idx="730">
                  <c:v>43690.624074074076</c:v>
                </c:pt>
                <c:pt idx="731">
                  <c:v>43690.624120370368</c:v>
                </c:pt>
                <c:pt idx="732">
                  <c:v>43690.624166666668</c:v>
                </c:pt>
                <c:pt idx="733">
                  <c:v>43690.624212962961</c:v>
                </c:pt>
                <c:pt idx="734">
                  <c:v>43690.624259259261</c:v>
                </c:pt>
                <c:pt idx="735">
                  <c:v>43690.624305555553</c:v>
                </c:pt>
                <c:pt idx="736">
                  <c:v>43690.624351851853</c:v>
                </c:pt>
                <c:pt idx="737">
                  <c:v>43690.624398148146</c:v>
                </c:pt>
                <c:pt idx="738">
                  <c:v>43690.624444444446</c:v>
                </c:pt>
                <c:pt idx="739">
                  <c:v>43690.624490740738</c:v>
                </c:pt>
                <c:pt idx="740">
                  <c:v>43690.624537037038</c:v>
                </c:pt>
                <c:pt idx="741">
                  <c:v>43690.624583333331</c:v>
                </c:pt>
                <c:pt idx="742">
                  <c:v>43690.62462962963</c:v>
                </c:pt>
                <c:pt idx="743">
                  <c:v>43690.624675925923</c:v>
                </c:pt>
                <c:pt idx="744">
                  <c:v>43690.624722222223</c:v>
                </c:pt>
                <c:pt idx="745">
                  <c:v>43690.624768518515</c:v>
                </c:pt>
                <c:pt idx="746">
                  <c:v>43690.624814814815</c:v>
                </c:pt>
                <c:pt idx="747">
                  <c:v>43690.624861111108</c:v>
                </c:pt>
                <c:pt idx="748">
                  <c:v>43690.624907407408</c:v>
                </c:pt>
                <c:pt idx="749">
                  <c:v>43690.6249537037</c:v>
                </c:pt>
                <c:pt idx="750">
                  <c:v>43690.625</c:v>
                </c:pt>
                <c:pt idx="751">
                  <c:v>43690.6250462963</c:v>
                </c:pt>
                <c:pt idx="752">
                  <c:v>43690.625092592592</c:v>
                </c:pt>
                <c:pt idx="753">
                  <c:v>43690.625138888892</c:v>
                </c:pt>
                <c:pt idx="754">
                  <c:v>43690.625185185185</c:v>
                </c:pt>
                <c:pt idx="755">
                  <c:v>43690.625231481485</c:v>
                </c:pt>
                <c:pt idx="756">
                  <c:v>43690.625277777777</c:v>
                </c:pt>
                <c:pt idx="757">
                  <c:v>43690.625324074077</c:v>
                </c:pt>
                <c:pt idx="758">
                  <c:v>43690.62537037037</c:v>
                </c:pt>
                <c:pt idx="759">
                  <c:v>43690.625416666669</c:v>
                </c:pt>
                <c:pt idx="760">
                  <c:v>43690.625462962962</c:v>
                </c:pt>
                <c:pt idx="761">
                  <c:v>43690.625509259262</c:v>
                </c:pt>
                <c:pt idx="762">
                  <c:v>43690.625555555554</c:v>
                </c:pt>
                <c:pt idx="763">
                  <c:v>43690.625601851854</c:v>
                </c:pt>
                <c:pt idx="764">
                  <c:v>43690.625648148147</c:v>
                </c:pt>
                <c:pt idx="765">
                  <c:v>43690.625694444447</c:v>
                </c:pt>
                <c:pt idx="766">
                  <c:v>43690.625740740739</c:v>
                </c:pt>
                <c:pt idx="767">
                  <c:v>43690.625787037039</c:v>
                </c:pt>
                <c:pt idx="768">
                  <c:v>43690.625833333332</c:v>
                </c:pt>
                <c:pt idx="769">
                  <c:v>43690.625879629632</c:v>
                </c:pt>
                <c:pt idx="770">
                  <c:v>43690.625925925924</c:v>
                </c:pt>
                <c:pt idx="771">
                  <c:v>43690.625972222224</c:v>
                </c:pt>
                <c:pt idx="772">
                  <c:v>43690.626018518517</c:v>
                </c:pt>
                <c:pt idx="773">
                  <c:v>43690.626064814816</c:v>
                </c:pt>
                <c:pt idx="774">
                  <c:v>43690.626111111109</c:v>
                </c:pt>
                <c:pt idx="775">
                  <c:v>43690.626157407409</c:v>
                </c:pt>
                <c:pt idx="776">
                  <c:v>43690.626203703701</c:v>
                </c:pt>
                <c:pt idx="777">
                  <c:v>43690.626250000001</c:v>
                </c:pt>
                <c:pt idx="778">
                  <c:v>43690.626296296294</c:v>
                </c:pt>
                <c:pt idx="779">
                  <c:v>43690.626342592594</c:v>
                </c:pt>
                <c:pt idx="780">
                  <c:v>43690.626388888886</c:v>
                </c:pt>
                <c:pt idx="781">
                  <c:v>43690.626435185186</c:v>
                </c:pt>
                <c:pt idx="782">
                  <c:v>43690.626481481479</c:v>
                </c:pt>
                <c:pt idx="783">
                  <c:v>43690.626527777778</c:v>
                </c:pt>
                <c:pt idx="784">
                  <c:v>43690.626574074071</c:v>
                </c:pt>
                <c:pt idx="785">
                  <c:v>43690.626620370371</c:v>
                </c:pt>
                <c:pt idx="786">
                  <c:v>43690.626666666663</c:v>
                </c:pt>
                <c:pt idx="787">
                  <c:v>43690.626712962963</c:v>
                </c:pt>
                <c:pt idx="788">
                  <c:v>43690.626759259256</c:v>
                </c:pt>
                <c:pt idx="789">
                  <c:v>43690.626805555556</c:v>
                </c:pt>
                <c:pt idx="790">
                  <c:v>43690.626851851855</c:v>
                </c:pt>
                <c:pt idx="791">
                  <c:v>43690.626898148148</c:v>
                </c:pt>
                <c:pt idx="792">
                  <c:v>43690.626944444448</c:v>
                </c:pt>
                <c:pt idx="793">
                  <c:v>43690.62699074074</c:v>
                </c:pt>
                <c:pt idx="794">
                  <c:v>43690.62703703704</c:v>
                </c:pt>
                <c:pt idx="795">
                  <c:v>43690.627083333333</c:v>
                </c:pt>
                <c:pt idx="796">
                  <c:v>43690.627129629633</c:v>
                </c:pt>
                <c:pt idx="797">
                  <c:v>43690.627175925925</c:v>
                </c:pt>
                <c:pt idx="798">
                  <c:v>43690.627222222225</c:v>
                </c:pt>
                <c:pt idx="799">
                  <c:v>43690.627268518518</c:v>
                </c:pt>
                <c:pt idx="800">
                  <c:v>43690.627314814818</c:v>
                </c:pt>
                <c:pt idx="801">
                  <c:v>43690.62736111111</c:v>
                </c:pt>
                <c:pt idx="802">
                  <c:v>43690.62740740741</c:v>
                </c:pt>
                <c:pt idx="803">
                  <c:v>43690.627453703702</c:v>
                </c:pt>
                <c:pt idx="804">
                  <c:v>43690.627500000002</c:v>
                </c:pt>
                <c:pt idx="805">
                  <c:v>43690.627546296295</c:v>
                </c:pt>
                <c:pt idx="806">
                  <c:v>43690.627592592595</c:v>
                </c:pt>
                <c:pt idx="807">
                  <c:v>43690.627638888887</c:v>
                </c:pt>
                <c:pt idx="808">
                  <c:v>43690.627685185187</c:v>
                </c:pt>
                <c:pt idx="809">
                  <c:v>43690.62773148148</c:v>
                </c:pt>
                <c:pt idx="810">
                  <c:v>43690.62777777778</c:v>
                </c:pt>
                <c:pt idx="811">
                  <c:v>43690.627824074072</c:v>
                </c:pt>
                <c:pt idx="812">
                  <c:v>43690.627870370372</c:v>
                </c:pt>
                <c:pt idx="813">
                  <c:v>43690.627916666665</c:v>
                </c:pt>
                <c:pt idx="814">
                  <c:v>43690.627962962964</c:v>
                </c:pt>
                <c:pt idx="815">
                  <c:v>43690.628009259257</c:v>
                </c:pt>
                <c:pt idx="816">
                  <c:v>43690.628055555557</c:v>
                </c:pt>
                <c:pt idx="817">
                  <c:v>43690.628101851849</c:v>
                </c:pt>
                <c:pt idx="818">
                  <c:v>43690.628148148149</c:v>
                </c:pt>
                <c:pt idx="819">
                  <c:v>43690.628194444442</c:v>
                </c:pt>
                <c:pt idx="820">
                  <c:v>43690.628240740742</c:v>
                </c:pt>
                <c:pt idx="821">
                  <c:v>43690.628287037034</c:v>
                </c:pt>
                <c:pt idx="822">
                  <c:v>43690.628333333334</c:v>
                </c:pt>
                <c:pt idx="823">
                  <c:v>43690.628379629627</c:v>
                </c:pt>
                <c:pt idx="824">
                  <c:v>43690.628425925926</c:v>
                </c:pt>
                <c:pt idx="825">
                  <c:v>43690.628472222219</c:v>
                </c:pt>
                <c:pt idx="826">
                  <c:v>43690.628518518519</c:v>
                </c:pt>
                <c:pt idx="827">
                  <c:v>43690.628564814811</c:v>
                </c:pt>
                <c:pt idx="828">
                  <c:v>43690.628611111111</c:v>
                </c:pt>
                <c:pt idx="829">
                  <c:v>43690.628657407404</c:v>
                </c:pt>
                <c:pt idx="830">
                  <c:v>43690.628703703704</c:v>
                </c:pt>
                <c:pt idx="831">
                  <c:v>43690.628750000003</c:v>
                </c:pt>
                <c:pt idx="832">
                  <c:v>43690.628796296296</c:v>
                </c:pt>
                <c:pt idx="833">
                  <c:v>43690.628842592596</c:v>
                </c:pt>
                <c:pt idx="834">
                  <c:v>43690.628888888888</c:v>
                </c:pt>
                <c:pt idx="835">
                  <c:v>43690.628935185188</c:v>
                </c:pt>
                <c:pt idx="836">
                  <c:v>43690.628981481481</c:v>
                </c:pt>
                <c:pt idx="837">
                  <c:v>43690.629027777781</c:v>
                </c:pt>
                <c:pt idx="838">
                  <c:v>43690.629074074073</c:v>
                </c:pt>
                <c:pt idx="839">
                  <c:v>43690.629120370373</c:v>
                </c:pt>
                <c:pt idx="840">
                  <c:v>43690.629166666666</c:v>
                </c:pt>
                <c:pt idx="841">
                  <c:v>43690.629212962966</c:v>
                </c:pt>
                <c:pt idx="842">
                  <c:v>43690.629259259258</c:v>
                </c:pt>
                <c:pt idx="843">
                  <c:v>43690.629305555558</c:v>
                </c:pt>
                <c:pt idx="844">
                  <c:v>43690.629351851851</c:v>
                </c:pt>
                <c:pt idx="845">
                  <c:v>43690.62939814815</c:v>
                </c:pt>
                <c:pt idx="846">
                  <c:v>43690.629444444443</c:v>
                </c:pt>
                <c:pt idx="847">
                  <c:v>43690.629490740743</c:v>
                </c:pt>
                <c:pt idx="848">
                  <c:v>43690.629537037035</c:v>
                </c:pt>
                <c:pt idx="849">
                  <c:v>43690.629583333335</c:v>
                </c:pt>
                <c:pt idx="850">
                  <c:v>43690.629629629628</c:v>
                </c:pt>
                <c:pt idx="851">
                  <c:v>43690.629675925928</c:v>
                </c:pt>
                <c:pt idx="852">
                  <c:v>43690.62972222222</c:v>
                </c:pt>
                <c:pt idx="853">
                  <c:v>43690.62976851852</c:v>
                </c:pt>
                <c:pt idx="854">
                  <c:v>43690.629814814813</c:v>
                </c:pt>
                <c:pt idx="855">
                  <c:v>43690.629861111112</c:v>
                </c:pt>
                <c:pt idx="856">
                  <c:v>43690.629907407405</c:v>
                </c:pt>
                <c:pt idx="857">
                  <c:v>43690.629953703705</c:v>
                </c:pt>
                <c:pt idx="858">
                  <c:v>43690.63</c:v>
                </c:pt>
                <c:pt idx="859">
                  <c:v>43690.630046296297</c:v>
                </c:pt>
                <c:pt idx="860">
                  <c:v>43690.63009259259</c:v>
                </c:pt>
                <c:pt idx="861">
                  <c:v>43690.63013888889</c:v>
                </c:pt>
                <c:pt idx="862">
                  <c:v>43690.630185185182</c:v>
                </c:pt>
                <c:pt idx="863">
                  <c:v>43690.630231481482</c:v>
                </c:pt>
                <c:pt idx="864">
                  <c:v>43690.630277777775</c:v>
                </c:pt>
                <c:pt idx="865">
                  <c:v>43690.630324074074</c:v>
                </c:pt>
                <c:pt idx="866">
                  <c:v>43690.630370370367</c:v>
                </c:pt>
                <c:pt idx="867">
                  <c:v>43690.630416666667</c:v>
                </c:pt>
                <c:pt idx="868">
                  <c:v>43690.630462962959</c:v>
                </c:pt>
                <c:pt idx="869">
                  <c:v>43690.630509259259</c:v>
                </c:pt>
                <c:pt idx="870">
                  <c:v>43690.630555555559</c:v>
                </c:pt>
                <c:pt idx="871">
                  <c:v>43690.630601851852</c:v>
                </c:pt>
                <c:pt idx="872">
                  <c:v>43690.630648148152</c:v>
                </c:pt>
                <c:pt idx="873">
                  <c:v>43690.630694444444</c:v>
                </c:pt>
                <c:pt idx="874">
                  <c:v>43690.630740740744</c:v>
                </c:pt>
                <c:pt idx="875">
                  <c:v>43690.630787037036</c:v>
                </c:pt>
                <c:pt idx="876">
                  <c:v>43690.630833333336</c:v>
                </c:pt>
                <c:pt idx="877">
                  <c:v>43690.630879629629</c:v>
                </c:pt>
                <c:pt idx="878">
                  <c:v>43690.630925925929</c:v>
                </c:pt>
                <c:pt idx="879">
                  <c:v>43690.630972222221</c:v>
                </c:pt>
                <c:pt idx="880">
                  <c:v>43690.631018518521</c:v>
                </c:pt>
                <c:pt idx="881">
                  <c:v>43690.631064814814</c:v>
                </c:pt>
                <c:pt idx="882">
                  <c:v>43690.631111111114</c:v>
                </c:pt>
                <c:pt idx="883">
                  <c:v>43690.631157407406</c:v>
                </c:pt>
                <c:pt idx="884">
                  <c:v>43690.631203703706</c:v>
                </c:pt>
                <c:pt idx="885">
                  <c:v>43690.631249999999</c:v>
                </c:pt>
                <c:pt idx="886">
                  <c:v>43690.631296296298</c:v>
                </c:pt>
                <c:pt idx="887">
                  <c:v>43690.631342592591</c:v>
                </c:pt>
                <c:pt idx="888">
                  <c:v>43690.631388888891</c:v>
                </c:pt>
                <c:pt idx="889">
                  <c:v>43690.631435185183</c:v>
                </c:pt>
                <c:pt idx="890">
                  <c:v>43690.631481481483</c:v>
                </c:pt>
                <c:pt idx="891">
                  <c:v>43690.631527777776</c:v>
                </c:pt>
                <c:pt idx="892">
                  <c:v>43690.631574074076</c:v>
                </c:pt>
                <c:pt idx="893">
                  <c:v>43690.631620370368</c:v>
                </c:pt>
                <c:pt idx="894">
                  <c:v>43690.631666666668</c:v>
                </c:pt>
                <c:pt idx="895">
                  <c:v>43690.631712962961</c:v>
                </c:pt>
                <c:pt idx="896">
                  <c:v>43690.63175925926</c:v>
                </c:pt>
                <c:pt idx="897">
                  <c:v>43690.631805555553</c:v>
                </c:pt>
                <c:pt idx="898">
                  <c:v>43690.631851851853</c:v>
                </c:pt>
                <c:pt idx="899">
                  <c:v>43690.631898148145</c:v>
                </c:pt>
                <c:pt idx="900">
                  <c:v>43690.631944444445</c:v>
                </c:pt>
                <c:pt idx="901">
                  <c:v>43690.631990740738</c:v>
                </c:pt>
                <c:pt idx="902">
                  <c:v>43690.632037037038</c:v>
                </c:pt>
                <c:pt idx="903">
                  <c:v>43690.63208333333</c:v>
                </c:pt>
                <c:pt idx="904">
                  <c:v>43690.63212962963</c:v>
                </c:pt>
                <c:pt idx="905">
                  <c:v>43690.632175925923</c:v>
                </c:pt>
                <c:pt idx="906">
                  <c:v>43690.632222222222</c:v>
                </c:pt>
                <c:pt idx="907">
                  <c:v>43690.632268518515</c:v>
                </c:pt>
                <c:pt idx="908">
                  <c:v>43690.632314814815</c:v>
                </c:pt>
                <c:pt idx="909">
                  <c:v>43690.632361111115</c:v>
                </c:pt>
                <c:pt idx="910">
                  <c:v>43690.632407407407</c:v>
                </c:pt>
                <c:pt idx="911">
                  <c:v>43690.632453703707</c:v>
                </c:pt>
                <c:pt idx="912">
                  <c:v>43690.6325</c:v>
                </c:pt>
                <c:pt idx="913">
                  <c:v>43690.6325462963</c:v>
                </c:pt>
                <c:pt idx="914">
                  <c:v>43690.632592592592</c:v>
                </c:pt>
                <c:pt idx="915">
                  <c:v>43690.632638888892</c:v>
                </c:pt>
                <c:pt idx="916">
                  <c:v>43690.632685185185</c:v>
                </c:pt>
                <c:pt idx="917">
                  <c:v>43690.632731481484</c:v>
                </c:pt>
                <c:pt idx="918">
                  <c:v>43690.632777777777</c:v>
                </c:pt>
                <c:pt idx="919">
                  <c:v>43690.632824074077</c:v>
                </c:pt>
                <c:pt idx="920">
                  <c:v>43690.632870370369</c:v>
                </c:pt>
                <c:pt idx="921">
                  <c:v>43690.632916666669</c:v>
                </c:pt>
                <c:pt idx="922">
                  <c:v>43690.632962962962</c:v>
                </c:pt>
                <c:pt idx="923">
                  <c:v>43690.633009259262</c:v>
                </c:pt>
                <c:pt idx="924">
                  <c:v>43690.633055555554</c:v>
                </c:pt>
                <c:pt idx="925">
                  <c:v>43690.633101851854</c:v>
                </c:pt>
                <c:pt idx="926">
                  <c:v>43690.633148148147</c:v>
                </c:pt>
                <c:pt idx="927">
                  <c:v>43690.633194444446</c:v>
                </c:pt>
                <c:pt idx="928">
                  <c:v>43690.633240740739</c:v>
                </c:pt>
                <c:pt idx="929">
                  <c:v>43690.633287037039</c:v>
                </c:pt>
                <c:pt idx="930">
                  <c:v>43690.633333333331</c:v>
                </c:pt>
                <c:pt idx="931">
                  <c:v>43690.633379629631</c:v>
                </c:pt>
                <c:pt idx="932">
                  <c:v>43690.633425925924</c:v>
                </c:pt>
                <c:pt idx="933">
                  <c:v>43690.633472222224</c:v>
                </c:pt>
                <c:pt idx="934">
                  <c:v>43690.633518518516</c:v>
                </c:pt>
                <c:pt idx="935">
                  <c:v>43690.633564814816</c:v>
                </c:pt>
                <c:pt idx="936">
                  <c:v>43690.633611111109</c:v>
                </c:pt>
                <c:pt idx="937">
                  <c:v>43690.633657407408</c:v>
                </c:pt>
                <c:pt idx="938">
                  <c:v>43690.633703703701</c:v>
                </c:pt>
                <c:pt idx="939">
                  <c:v>43690.633750000001</c:v>
                </c:pt>
                <c:pt idx="940">
                  <c:v>43690.633796296293</c:v>
                </c:pt>
                <c:pt idx="941">
                  <c:v>43690.633842592593</c:v>
                </c:pt>
                <c:pt idx="942">
                  <c:v>43690.633888888886</c:v>
                </c:pt>
                <c:pt idx="943">
                  <c:v>43690.633935185186</c:v>
                </c:pt>
                <c:pt idx="944">
                  <c:v>43690.633981481478</c:v>
                </c:pt>
                <c:pt idx="945">
                  <c:v>43690.634027777778</c:v>
                </c:pt>
                <c:pt idx="946">
                  <c:v>43690.634074074071</c:v>
                </c:pt>
                <c:pt idx="947">
                  <c:v>43690.634120370371</c:v>
                </c:pt>
                <c:pt idx="948">
                  <c:v>43690.634166666663</c:v>
                </c:pt>
                <c:pt idx="949">
                  <c:v>43690.634212962963</c:v>
                </c:pt>
                <c:pt idx="950">
                  <c:v>43690.634259259263</c:v>
                </c:pt>
                <c:pt idx="951">
                  <c:v>43690.634305555555</c:v>
                </c:pt>
                <c:pt idx="952">
                  <c:v>43690.634351851855</c:v>
                </c:pt>
                <c:pt idx="953">
                  <c:v>43690.634398148148</c:v>
                </c:pt>
                <c:pt idx="954">
                  <c:v>43690.634444444448</c:v>
                </c:pt>
                <c:pt idx="955">
                  <c:v>43690.63449074074</c:v>
                </c:pt>
                <c:pt idx="956">
                  <c:v>43690.63453703704</c:v>
                </c:pt>
                <c:pt idx="957">
                  <c:v>43690.634583333333</c:v>
                </c:pt>
                <c:pt idx="958">
                  <c:v>43690.634629629632</c:v>
                </c:pt>
                <c:pt idx="959">
                  <c:v>43690.634675925925</c:v>
                </c:pt>
                <c:pt idx="960">
                  <c:v>43690.634722222225</c:v>
                </c:pt>
                <c:pt idx="961">
                  <c:v>43690.634768518517</c:v>
                </c:pt>
                <c:pt idx="962">
                  <c:v>43690.634814814817</c:v>
                </c:pt>
                <c:pt idx="963">
                  <c:v>43690.63486111111</c:v>
                </c:pt>
                <c:pt idx="964">
                  <c:v>43690.63490740741</c:v>
                </c:pt>
                <c:pt idx="965">
                  <c:v>43690.634953703702</c:v>
                </c:pt>
                <c:pt idx="966">
                  <c:v>43690.635000000002</c:v>
                </c:pt>
                <c:pt idx="967">
                  <c:v>43690.635046296295</c:v>
                </c:pt>
                <c:pt idx="968">
                  <c:v>43690.635092592594</c:v>
                </c:pt>
                <c:pt idx="969">
                  <c:v>43690.635138888887</c:v>
                </c:pt>
                <c:pt idx="970">
                  <c:v>43690.635185185187</c:v>
                </c:pt>
                <c:pt idx="971">
                  <c:v>43690.635231481479</c:v>
                </c:pt>
                <c:pt idx="972">
                  <c:v>43690.635277777779</c:v>
                </c:pt>
                <c:pt idx="973">
                  <c:v>43690.635324074072</c:v>
                </c:pt>
                <c:pt idx="974">
                  <c:v>43690.635370370372</c:v>
                </c:pt>
                <c:pt idx="975">
                  <c:v>43690.635416666664</c:v>
                </c:pt>
                <c:pt idx="976">
                  <c:v>43690.635462962964</c:v>
                </c:pt>
                <c:pt idx="977">
                  <c:v>43690.635509259257</c:v>
                </c:pt>
                <c:pt idx="978">
                  <c:v>43690.635555555556</c:v>
                </c:pt>
                <c:pt idx="979">
                  <c:v>43690.635601851849</c:v>
                </c:pt>
                <c:pt idx="980">
                  <c:v>43690.635648148149</c:v>
                </c:pt>
                <c:pt idx="981">
                  <c:v>43690.635694444441</c:v>
                </c:pt>
                <c:pt idx="982">
                  <c:v>43690.635740740741</c:v>
                </c:pt>
                <c:pt idx="983">
                  <c:v>43690.635787037034</c:v>
                </c:pt>
                <c:pt idx="984">
                  <c:v>43690.635833333334</c:v>
                </c:pt>
                <c:pt idx="985">
                  <c:v>43690.635879629626</c:v>
                </c:pt>
                <c:pt idx="986">
                  <c:v>43690.635925925926</c:v>
                </c:pt>
                <c:pt idx="987">
                  <c:v>43690.635972222219</c:v>
                </c:pt>
                <c:pt idx="988">
                  <c:v>43690.636018518519</c:v>
                </c:pt>
                <c:pt idx="989">
                  <c:v>43690.636064814818</c:v>
                </c:pt>
                <c:pt idx="990">
                  <c:v>43690.636111111111</c:v>
                </c:pt>
                <c:pt idx="991">
                  <c:v>43690.636157407411</c:v>
                </c:pt>
                <c:pt idx="992">
                  <c:v>43690.636203703703</c:v>
                </c:pt>
                <c:pt idx="993">
                  <c:v>43690.636250000003</c:v>
                </c:pt>
                <c:pt idx="994">
                  <c:v>43690.636296296296</c:v>
                </c:pt>
                <c:pt idx="995">
                  <c:v>43690.636342592596</c:v>
                </c:pt>
                <c:pt idx="996">
                  <c:v>43690.636388888888</c:v>
                </c:pt>
                <c:pt idx="997">
                  <c:v>43690.636435185188</c:v>
                </c:pt>
                <c:pt idx="998">
                  <c:v>43690.636481481481</c:v>
                </c:pt>
                <c:pt idx="999">
                  <c:v>43690.63652777778</c:v>
                </c:pt>
                <c:pt idx="1000">
                  <c:v>43690.636574074073</c:v>
                </c:pt>
                <c:pt idx="1001">
                  <c:v>43690.636620370373</c:v>
                </c:pt>
                <c:pt idx="1002">
                  <c:v>43690.636666666665</c:v>
                </c:pt>
                <c:pt idx="1003">
                  <c:v>43690.636712962965</c:v>
                </c:pt>
                <c:pt idx="1004">
                  <c:v>43690.636759259258</c:v>
                </c:pt>
                <c:pt idx="1005">
                  <c:v>43690.636805555558</c:v>
                </c:pt>
                <c:pt idx="1006">
                  <c:v>43690.63685185185</c:v>
                </c:pt>
                <c:pt idx="1007">
                  <c:v>43690.63689814815</c:v>
                </c:pt>
                <c:pt idx="1008">
                  <c:v>43690.636944444443</c:v>
                </c:pt>
                <c:pt idx="1009">
                  <c:v>43690.636990740742</c:v>
                </c:pt>
                <c:pt idx="1010">
                  <c:v>43690.637037037035</c:v>
                </c:pt>
                <c:pt idx="1011">
                  <c:v>43690.637083333335</c:v>
                </c:pt>
                <c:pt idx="1012">
                  <c:v>43690.637129629627</c:v>
                </c:pt>
                <c:pt idx="1013">
                  <c:v>43690.637175925927</c:v>
                </c:pt>
                <c:pt idx="1014">
                  <c:v>43690.63722222222</c:v>
                </c:pt>
                <c:pt idx="1015">
                  <c:v>43690.63726851852</c:v>
                </c:pt>
                <c:pt idx="1016">
                  <c:v>43690.637314814812</c:v>
                </c:pt>
                <c:pt idx="1017">
                  <c:v>43690.637361111112</c:v>
                </c:pt>
                <c:pt idx="1018">
                  <c:v>43690.637407407405</c:v>
                </c:pt>
                <c:pt idx="1019">
                  <c:v>43690.637453703705</c:v>
                </c:pt>
                <c:pt idx="1020">
                  <c:v>43690.637499999997</c:v>
                </c:pt>
                <c:pt idx="1021">
                  <c:v>43690.637546296297</c:v>
                </c:pt>
                <c:pt idx="1022">
                  <c:v>43690.637592592589</c:v>
                </c:pt>
                <c:pt idx="1023">
                  <c:v>43690.637638888889</c:v>
                </c:pt>
                <c:pt idx="1024">
                  <c:v>43690.637685185182</c:v>
                </c:pt>
                <c:pt idx="1025">
                  <c:v>43690.637731481482</c:v>
                </c:pt>
                <c:pt idx="1026">
                  <c:v>43690.637777777774</c:v>
                </c:pt>
                <c:pt idx="1027">
                  <c:v>43690.637824074074</c:v>
                </c:pt>
                <c:pt idx="1028">
                  <c:v>43690.637870370374</c:v>
                </c:pt>
                <c:pt idx="1029">
                  <c:v>43690.637916666667</c:v>
                </c:pt>
                <c:pt idx="1030">
                  <c:v>43690.637962962966</c:v>
                </c:pt>
                <c:pt idx="1031">
                  <c:v>43690.638009259259</c:v>
                </c:pt>
                <c:pt idx="1032">
                  <c:v>43690.638055555559</c:v>
                </c:pt>
                <c:pt idx="1033">
                  <c:v>43690.638101851851</c:v>
                </c:pt>
                <c:pt idx="1034">
                  <c:v>43690.638148148151</c:v>
                </c:pt>
                <c:pt idx="1035">
                  <c:v>43690.638194444444</c:v>
                </c:pt>
                <c:pt idx="1036">
                  <c:v>43690.638240740744</c:v>
                </c:pt>
                <c:pt idx="1037">
                  <c:v>43690.638287037036</c:v>
                </c:pt>
                <c:pt idx="1038">
                  <c:v>43690.638333333336</c:v>
                </c:pt>
                <c:pt idx="1039">
                  <c:v>43690.638379629629</c:v>
                </c:pt>
                <c:pt idx="1040">
                  <c:v>43690.638425925928</c:v>
                </c:pt>
                <c:pt idx="1041">
                  <c:v>43690.638472222221</c:v>
                </c:pt>
                <c:pt idx="1042">
                  <c:v>43690.638518518521</c:v>
                </c:pt>
                <c:pt idx="1043">
                  <c:v>43690.638564814813</c:v>
                </c:pt>
                <c:pt idx="1044">
                  <c:v>43690.638611111113</c:v>
                </c:pt>
                <c:pt idx="1045">
                  <c:v>43690.638657407406</c:v>
                </c:pt>
                <c:pt idx="1046">
                  <c:v>43690.638703703706</c:v>
                </c:pt>
                <c:pt idx="1047">
                  <c:v>43690.638749999998</c:v>
                </c:pt>
                <c:pt idx="1048">
                  <c:v>43690.638796296298</c:v>
                </c:pt>
                <c:pt idx="1049">
                  <c:v>43690.638842592591</c:v>
                </c:pt>
                <c:pt idx="1050">
                  <c:v>43690.638888888891</c:v>
                </c:pt>
                <c:pt idx="1051">
                  <c:v>43690.638935185183</c:v>
                </c:pt>
                <c:pt idx="1052">
                  <c:v>43690.638981481483</c:v>
                </c:pt>
                <c:pt idx="1053">
                  <c:v>43690.639027777775</c:v>
                </c:pt>
                <c:pt idx="1054">
                  <c:v>43690.639074074075</c:v>
                </c:pt>
                <c:pt idx="1055">
                  <c:v>43690.639120370368</c:v>
                </c:pt>
                <c:pt idx="1056">
                  <c:v>43690.639166666668</c:v>
                </c:pt>
                <c:pt idx="1057">
                  <c:v>43690.63921296296</c:v>
                </c:pt>
                <c:pt idx="1058">
                  <c:v>43690.63925925926</c:v>
                </c:pt>
                <c:pt idx="1059">
                  <c:v>43690.639305555553</c:v>
                </c:pt>
                <c:pt idx="1060">
                  <c:v>43690.639351851853</c:v>
                </c:pt>
                <c:pt idx="1061">
                  <c:v>43690.639398148145</c:v>
                </c:pt>
                <c:pt idx="1062">
                  <c:v>43690.639444444445</c:v>
                </c:pt>
                <c:pt idx="1063">
                  <c:v>43690.639490740738</c:v>
                </c:pt>
                <c:pt idx="1064">
                  <c:v>43690.639537037037</c:v>
                </c:pt>
                <c:pt idx="1065">
                  <c:v>43690.63958333333</c:v>
                </c:pt>
                <c:pt idx="1066">
                  <c:v>43690.63962962963</c:v>
                </c:pt>
                <c:pt idx="1067">
                  <c:v>43690.639675925922</c:v>
                </c:pt>
                <c:pt idx="1068">
                  <c:v>43690.639722222222</c:v>
                </c:pt>
                <c:pt idx="1069">
                  <c:v>43690.639768518522</c:v>
                </c:pt>
                <c:pt idx="1070">
                  <c:v>43690.639814814815</c:v>
                </c:pt>
                <c:pt idx="1071">
                  <c:v>43690.639861111114</c:v>
                </c:pt>
                <c:pt idx="1072">
                  <c:v>43690.639907407407</c:v>
                </c:pt>
                <c:pt idx="1073">
                  <c:v>43690.639953703707</c:v>
                </c:pt>
                <c:pt idx="1074">
                  <c:v>43690.64</c:v>
                </c:pt>
                <c:pt idx="1075">
                  <c:v>43690.640046296299</c:v>
                </c:pt>
                <c:pt idx="1076">
                  <c:v>43690.640092592592</c:v>
                </c:pt>
                <c:pt idx="1077">
                  <c:v>43690.640138888892</c:v>
                </c:pt>
                <c:pt idx="1078">
                  <c:v>43690.640185185184</c:v>
                </c:pt>
                <c:pt idx="1079">
                  <c:v>43690.640231481484</c:v>
                </c:pt>
                <c:pt idx="1080">
                  <c:v>43690.640277777777</c:v>
                </c:pt>
                <c:pt idx="1081">
                  <c:v>43690.640324074076</c:v>
                </c:pt>
                <c:pt idx="1082">
                  <c:v>43690.640370370369</c:v>
                </c:pt>
                <c:pt idx="1083">
                  <c:v>43690.640416666669</c:v>
                </c:pt>
                <c:pt idx="1084">
                  <c:v>43690.640462962961</c:v>
                </c:pt>
                <c:pt idx="1085">
                  <c:v>43690.640509259261</c:v>
                </c:pt>
                <c:pt idx="1086">
                  <c:v>43690.640555555554</c:v>
                </c:pt>
                <c:pt idx="1087">
                  <c:v>43690.640601851854</c:v>
                </c:pt>
                <c:pt idx="1088">
                  <c:v>43690.640648148146</c:v>
                </c:pt>
                <c:pt idx="1089">
                  <c:v>43690.640694444446</c:v>
                </c:pt>
                <c:pt idx="1090">
                  <c:v>43690.640740740739</c:v>
                </c:pt>
                <c:pt idx="1091">
                  <c:v>43690.640787037039</c:v>
                </c:pt>
                <c:pt idx="1092">
                  <c:v>43690.640833333331</c:v>
                </c:pt>
                <c:pt idx="1093">
                  <c:v>43690.640879629631</c:v>
                </c:pt>
                <c:pt idx="1094">
                  <c:v>43690.640925925924</c:v>
                </c:pt>
                <c:pt idx="1095">
                  <c:v>43690.640972222223</c:v>
                </c:pt>
                <c:pt idx="1096">
                  <c:v>43690.641018518516</c:v>
                </c:pt>
                <c:pt idx="1097">
                  <c:v>43690.641064814816</c:v>
                </c:pt>
                <c:pt idx="1098">
                  <c:v>43690.641111111108</c:v>
                </c:pt>
                <c:pt idx="1099">
                  <c:v>43690.641157407408</c:v>
                </c:pt>
                <c:pt idx="1100">
                  <c:v>43690.641203703701</c:v>
                </c:pt>
                <c:pt idx="1101">
                  <c:v>43690.641250000001</c:v>
                </c:pt>
                <c:pt idx="1102">
                  <c:v>43690.641296296293</c:v>
                </c:pt>
                <c:pt idx="1103">
                  <c:v>43690.641342592593</c:v>
                </c:pt>
                <c:pt idx="1104">
                  <c:v>43690.641388888886</c:v>
                </c:pt>
                <c:pt idx="1105">
                  <c:v>43690.641435185185</c:v>
                </c:pt>
                <c:pt idx="1106">
                  <c:v>43690.641481481478</c:v>
                </c:pt>
                <c:pt idx="1107">
                  <c:v>43690.641527777778</c:v>
                </c:pt>
                <c:pt idx="1108">
                  <c:v>43690.641574074078</c:v>
                </c:pt>
                <c:pt idx="1109">
                  <c:v>43690.64162037037</c:v>
                </c:pt>
                <c:pt idx="1110">
                  <c:v>43690.64166666667</c:v>
                </c:pt>
                <c:pt idx="1111">
                  <c:v>43690.641712962963</c:v>
                </c:pt>
                <c:pt idx="1112">
                  <c:v>43690.641759259262</c:v>
                </c:pt>
                <c:pt idx="1113">
                  <c:v>43690.641805555555</c:v>
                </c:pt>
                <c:pt idx="1114">
                  <c:v>43690.641851851855</c:v>
                </c:pt>
                <c:pt idx="1115">
                  <c:v>43690.641898148147</c:v>
                </c:pt>
                <c:pt idx="1116">
                  <c:v>43690.641944444447</c:v>
                </c:pt>
                <c:pt idx="1117">
                  <c:v>43690.64199074074</c:v>
                </c:pt>
                <c:pt idx="1118">
                  <c:v>43690.64203703704</c:v>
                </c:pt>
                <c:pt idx="1119">
                  <c:v>43690.642083333332</c:v>
                </c:pt>
                <c:pt idx="1120">
                  <c:v>43690.642129629632</c:v>
                </c:pt>
                <c:pt idx="1121">
                  <c:v>43690.642175925925</c:v>
                </c:pt>
                <c:pt idx="1122">
                  <c:v>43690.642222222225</c:v>
                </c:pt>
                <c:pt idx="1123">
                  <c:v>43690.642268518517</c:v>
                </c:pt>
                <c:pt idx="1124">
                  <c:v>43690.642314814817</c:v>
                </c:pt>
                <c:pt idx="1125">
                  <c:v>43690.642361111109</c:v>
                </c:pt>
                <c:pt idx="1126">
                  <c:v>43690.642407407409</c:v>
                </c:pt>
                <c:pt idx="1127">
                  <c:v>43690.642453703702</c:v>
                </c:pt>
                <c:pt idx="1128">
                  <c:v>43690.642500000002</c:v>
                </c:pt>
                <c:pt idx="1129">
                  <c:v>43690.642546296294</c:v>
                </c:pt>
                <c:pt idx="1130">
                  <c:v>43690.642592592594</c:v>
                </c:pt>
                <c:pt idx="1131">
                  <c:v>43690.642638888887</c:v>
                </c:pt>
                <c:pt idx="1132">
                  <c:v>43690.642685185187</c:v>
                </c:pt>
                <c:pt idx="1133">
                  <c:v>43690.642731481479</c:v>
                </c:pt>
                <c:pt idx="1134">
                  <c:v>43690.642777777779</c:v>
                </c:pt>
                <c:pt idx="1135">
                  <c:v>43690.642824074072</c:v>
                </c:pt>
                <c:pt idx="1136">
                  <c:v>43690.642870370371</c:v>
                </c:pt>
                <c:pt idx="1137">
                  <c:v>43690.642916666664</c:v>
                </c:pt>
                <c:pt idx="1138">
                  <c:v>43690.642962962964</c:v>
                </c:pt>
                <c:pt idx="1139">
                  <c:v>43690.643009259256</c:v>
                </c:pt>
                <c:pt idx="1140">
                  <c:v>43690.643055555556</c:v>
                </c:pt>
                <c:pt idx="1141">
                  <c:v>43690.643101851849</c:v>
                </c:pt>
                <c:pt idx="1142">
                  <c:v>43690.643148148149</c:v>
                </c:pt>
                <c:pt idx="1143">
                  <c:v>43690.643194444441</c:v>
                </c:pt>
                <c:pt idx="1144">
                  <c:v>43690.643240740741</c:v>
                </c:pt>
                <c:pt idx="1145">
                  <c:v>43690.643287037034</c:v>
                </c:pt>
                <c:pt idx="1146">
                  <c:v>43690.643333333333</c:v>
                </c:pt>
                <c:pt idx="1147">
                  <c:v>43690.643379629626</c:v>
                </c:pt>
                <c:pt idx="1148">
                  <c:v>43690.643425925926</c:v>
                </c:pt>
                <c:pt idx="1149">
                  <c:v>43690.643472222226</c:v>
                </c:pt>
                <c:pt idx="1150">
                  <c:v>43690.643518518518</c:v>
                </c:pt>
                <c:pt idx="1151">
                  <c:v>43690.643564814818</c:v>
                </c:pt>
                <c:pt idx="1152">
                  <c:v>43690.643611111111</c:v>
                </c:pt>
                <c:pt idx="1153">
                  <c:v>43690.643657407411</c:v>
                </c:pt>
                <c:pt idx="1154">
                  <c:v>43690.643703703703</c:v>
                </c:pt>
                <c:pt idx="1155">
                  <c:v>43690.643750000003</c:v>
                </c:pt>
                <c:pt idx="1156">
                  <c:v>43690.643796296295</c:v>
                </c:pt>
                <c:pt idx="1157">
                  <c:v>43690.643842592595</c:v>
                </c:pt>
                <c:pt idx="1158">
                  <c:v>43690.643888888888</c:v>
                </c:pt>
                <c:pt idx="1159">
                  <c:v>43690.643935185188</c:v>
                </c:pt>
                <c:pt idx="1160">
                  <c:v>43690.64398148148</c:v>
                </c:pt>
                <c:pt idx="1161">
                  <c:v>43690.64402777778</c:v>
                </c:pt>
                <c:pt idx="1162">
                  <c:v>43690.644074074073</c:v>
                </c:pt>
                <c:pt idx="1163">
                  <c:v>43690.644120370373</c:v>
                </c:pt>
                <c:pt idx="1164">
                  <c:v>43690.644166666665</c:v>
                </c:pt>
                <c:pt idx="1165">
                  <c:v>43690.644212962965</c:v>
                </c:pt>
                <c:pt idx="1166">
                  <c:v>43690.644259259258</c:v>
                </c:pt>
                <c:pt idx="1167">
                  <c:v>43690.644305555557</c:v>
                </c:pt>
                <c:pt idx="1168">
                  <c:v>43690.64435185185</c:v>
                </c:pt>
                <c:pt idx="1169">
                  <c:v>43690.64439814815</c:v>
                </c:pt>
                <c:pt idx="1170">
                  <c:v>43690.644444444442</c:v>
                </c:pt>
                <c:pt idx="1171">
                  <c:v>43690.644490740742</c:v>
                </c:pt>
                <c:pt idx="1172">
                  <c:v>43690.644537037035</c:v>
                </c:pt>
                <c:pt idx="1173">
                  <c:v>43690.644583333335</c:v>
                </c:pt>
                <c:pt idx="1174">
                  <c:v>43690.644629629627</c:v>
                </c:pt>
                <c:pt idx="1175">
                  <c:v>43690.644675925927</c:v>
                </c:pt>
                <c:pt idx="1176">
                  <c:v>43690.64472222222</c:v>
                </c:pt>
                <c:pt idx="1177">
                  <c:v>43690.644768518519</c:v>
                </c:pt>
                <c:pt idx="1178">
                  <c:v>43690.644814814812</c:v>
                </c:pt>
                <c:pt idx="1179">
                  <c:v>43690.644861111112</c:v>
                </c:pt>
                <c:pt idx="1180">
                  <c:v>43690.644907407404</c:v>
                </c:pt>
                <c:pt idx="1181">
                  <c:v>43690.644953703704</c:v>
                </c:pt>
                <c:pt idx="1182">
                  <c:v>43690.644999999997</c:v>
                </c:pt>
                <c:pt idx="1183">
                  <c:v>43690.645046296297</c:v>
                </c:pt>
                <c:pt idx="1184">
                  <c:v>43690.645092592589</c:v>
                </c:pt>
                <c:pt idx="1185">
                  <c:v>43690.645138888889</c:v>
                </c:pt>
                <c:pt idx="1186">
                  <c:v>43690.645185185182</c:v>
                </c:pt>
                <c:pt idx="1187">
                  <c:v>43690.645231481481</c:v>
                </c:pt>
                <c:pt idx="1188">
                  <c:v>43690.645277777781</c:v>
                </c:pt>
                <c:pt idx="1189">
                  <c:v>43690.645324074074</c:v>
                </c:pt>
                <c:pt idx="1190">
                  <c:v>43690.645370370374</c:v>
                </c:pt>
                <c:pt idx="1191">
                  <c:v>43690.645416666666</c:v>
                </c:pt>
                <c:pt idx="1192">
                  <c:v>43690.645462962966</c:v>
                </c:pt>
                <c:pt idx="1193">
                  <c:v>43690.645509259259</c:v>
                </c:pt>
                <c:pt idx="1194">
                  <c:v>43690.645555555559</c:v>
                </c:pt>
                <c:pt idx="1195">
                  <c:v>43690.645601851851</c:v>
                </c:pt>
                <c:pt idx="1196">
                  <c:v>43690.645648148151</c:v>
                </c:pt>
                <c:pt idx="1197">
                  <c:v>43690.645694444444</c:v>
                </c:pt>
                <c:pt idx="1198">
                  <c:v>43690.645740740743</c:v>
                </c:pt>
                <c:pt idx="1199">
                  <c:v>43690.645787037036</c:v>
                </c:pt>
                <c:pt idx="1200">
                  <c:v>43690.645833333336</c:v>
                </c:pt>
                <c:pt idx="1201">
                  <c:v>43690.645879629628</c:v>
                </c:pt>
                <c:pt idx="1202">
                  <c:v>43690.645925925928</c:v>
                </c:pt>
                <c:pt idx="1203">
                  <c:v>43690.645972222221</c:v>
                </c:pt>
                <c:pt idx="1204">
                  <c:v>43690.646018518521</c:v>
                </c:pt>
                <c:pt idx="1205">
                  <c:v>43690.646064814813</c:v>
                </c:pt>
                <c:pt idx="1206">
                  <c:v>43690.646111111113</c:v>
                </c:pt>
                <c:pt idx="1207">
                  <c:v>43690.646157407406</c:v>
                </c:pt>
                <c:pt idx="1208">
                  <c:v>43690.646203703705</c:v>
                </c:pt>
                <c:pt idx="1209">
                  <c:v>43690.646249999998</c:v>
                </c:pt>
                <c:pt idx="1210">
                  <c:v>43690.646296296298</c:v>
                </c:pt>
                <c:pt idx="1211">
                  <c:v>43690.64634259259</c:v>
                </c:pt>
                <c:pt idx="1212">
                  <c:v>43690.64638888889</c:v>
                </c:pt>
                <c:pt idx="1213">
                  <c:v>43690.646435185183</c:v>
                </c:pt>
                <c:pt idx="1214">
                  <c:v>43690.646481481483</c:v>
                </c:pt>
                <c:pt idx="1215">
                  <c:v>43690.646527777775</c:v>
                </c:pt>
                <c:pt idx="1216">
                  <c:v>43690.646574074075</c:v>
                </c:pt>
                <c:pt idx="1217">
                  <c:v>43690.646620370368</c:v>
                </c:pt>
                <c:pt idx="1218">
                  <c:v>43690.646666666667</c:v>
                </c:pt>
                <c:pt idx="1219">
                  <c:v>43690.64671296296</c:v>
                </c:pt>
                <c:pt idx="1220">
                  <c:v>43690.64675925926</c:v>
                </c:pt>
                <c:pt idx="1221">
                  <c:v>43690.646805555552</c:v>
                </c:pt>
                <c:pt idx="1222">
                  <c:v>43690.646851851852</c:v>
                </c:pt>
                <c:pt idx="1223">
                  <c:v>43690.646898148145</c:v>
                </c:pt>
                <c:pt idx="1224">
                  <c:v>43690.646944444445</c:v>
                </c:pt>
                <c:pt idx="1225">
                  <c:v>43690.646990740737</c:v>
                </c:pt>
                <c:pt idx="1226">
                  <c:v>43690.647037037037</c:v>
                </c:pt>
                <c:pt idx="1227">
                  <c:v>43690.647083333337</c:v>
                </c:pt>
                <c:pt idx="1228">
                  <c:v>43690.647129629629</c:v>
                </c:pt>
                <c:pt idx="1229">
                  <c:v>43690.647175925929</c:v>
                </c:pt>
                <c:pt idx="1230">
                  <c:v>43690.647222222222</c:v>
                </c:pt>
                <c:pt idx="1231">
                  <c:v>43690.647268518522</c:v>
                </c:pt>
                <c:pt idx="1232">
                  <c:v>43690.647314814814</c:v>
                </c:pt>
                <c:pt idx="1233">
                  <c:v>43690.647361111114</c:v>
                </c:pt>
                <c:pt idx="1234">
                  <c:v>43690.647407407407</c:v>
                </c:pt>
                <c:pt idx="1235">
                  <c:v>43690.647453703707</c:v>
                </c:pt>
                <c:pt idx="1236">
                  <c:v>43690.647499999999</c:v>
                </c:pt>
                <c:pt idx="1237">
                  <c:v>43690.647546296299</c:v>
                </c:pt>
                <c:pt idx="1238">
                  <c:v>43690.647592592592</c:v>
                </c:pt>
                <c:pt idx="1239">
                  <c:v>43690.647638888891</c:v>
                </c:pt>
                <c:pt idx="1240">
                  <c:v>43690.647685185184</c:v>
                </c:pt>
                <c:pt idx="1241">
                  <c:v>43690.647731481484</c:v>
                </c:pt>
                <c:pt idx="1242">
                  <c:v>43690.647777777776</c:v>
                </c:pt>
                <c:pt idx="1243">
                  <c:v>43690.647824074076</c:v>
                </c:pt>
                <c:pt idx="1244">
                  <c:v>43690.647870370369</c:v>
                </c:pt>
                <c:pt idx="1245">
                  <c:v>43690.647916666669</c:v>
                </c:pt>
                <c:pt idx="1246">
                  <c:v>43690.647962962961</c:v>
                </c:pt>
                <c:pt idx="1247">
                  <c:v>43690.648009259261</c:v>
                </c:pt>
                <c:pt idx="1248">
                  <c:v>43690.648055555554</c:v>
                </c:pt>
                <c:pt idx="1249">
                  <c:v>43690.648101851853</c:v>
                </c:pt>
                <c:pt idx="1250">
                  <c:v>43690.648148148146</c:v>
                </c:pt>
                <c:pt idx="1251">
                  <c:v>43690.648194444446</c:v>
                </c:pt>
                <c:pt idx="1252">
                  <c:v>43690.648240740738</c:v>
                </c:pt>
                <c:pt idx="1253">
                  <c:v>43690.648287037038</c:v>
                </c:pt>
                <c:pt idx="1254">
                  <c:v>43690.648333333331</c:v>
                </c:pt>
                <c:pt idx="1255">
                  <c:v>43690.648379629631</c:v>
                </c:pt>
                <c:pt idx="1256">
                  <c:v>43690.648425925923</c:v>
                </c:pt>
                <c:pt idx="1257">
                  <c:v>43690.648472222223</c:v>
                </c:pt>
                <c:pt idx="1258">
                  <c:v>43690.648518518516</c:v>
                </c:pt>
                <c:pt idx="1259">
                  <c:v>43690.648564814815</c:v>
                </c:pt>
                <c:pt idx="1260">
                  <c:v>43690.648611111108</c:v>
                </c:pt>
                <c:pt idx="1261">
                  <c:v>43690.648657407408</c:v>
                </c:pt>
                <c:pt idx="1262">
                  <c:v>43690.6487037037</c:v>
                </c:pt>
                <c:pt idx="1263">
                  <c:v>43690.64875</c:v>
                </c:pt>
                <c:pt idx="1264">
                  <c:v>43690.648796296293</c:v>
                </c:pt>
                <c:pt idx="1265">
                  <c:v>43690.648842592593</c:v>
                </c:pt>
                <c:pt idx="1266">
                  <c:v>43690.648888888885</c:v>
                </c:pt>
                <c:pt idx="1267">
                  <c:v>43690.648935185185</c:v>
                </c:pt>
                <c:pt idx="1268">
                  <c:v>43690.648981481485</c:v>
                </c:pt>
                <c:pt idx="1269">
                  <c:v>43690.649027777778</c:v>
                </c:pt>
                <c:pt idx="1270">
                  <c:v>43690.649074074077</c:v>
                </c:pt>
                <c:pt idx="1271">
                  <c:v>43690.64912037037</c:v>
                </c:pt>
                <c:pt idx="1272">
                  <c:v>43690.64916666667</c:v>
                </c:pt>
                <c:pt idx="1273">
                  <c:v>43690.649212962962</c:v>
                </c:pt>
                <c:pt idx="1274">
                  <c:v>43690.649259259262</c:v>
                </c:pt>
                <c:pt idx="1275">
                  <c:v>43690.649305555555</c:v>
                </c:pt>
                <c:pt idx="1276">
                  <c:v>43690.649351851855</c:v>
                </c:pt>
                <c:pt idx="1277">
                  <c:v>43690.649398148147</c:v>
                </c:pt>
                <c:pt idx="1278">
                  <c:v>43690.649444444447</c:v>
                </c:pt>
                <c:pt idx="1279">
                  <c:v>43690.64949074074</c:v>
                </c:pt>
                <c:pt idx="1280">
                  <c:v>43690.649537037039</c:v>
                </c:pt>
                <c:pt idx="1281">
                  <c:v>43690.649583333332</c:v>
                </c:pt>
                <c:pt idx="1282">
                  <c:v>43690.649629629632</c:v>
                </c:pt>
                <c:pt idx="1283">
                  <c:v>43690.649675925924</c:v>
                </c:pt>
                <c:pt idx="1284">
                  <c:v>43690.649722222224</c:v>
                </c:pt>
                <c:pt idx="1285">
                  <c:v>43690.649768518517</c:v>
                </c:pt>
                <c:pt idx="1286">
                  <c:v>43690.649814814817</c:v>
                </c:pt>
                <c:pt idx="1287">
                  <c:v>43690.649861111109</c:v>
                </c:pt>
                <c:pt idx="1288">
                  <c:v>43690.649907407409</c:v>
                </c:pt>
                <c:pt idx="1289">
                  <c:v>43690.649953703702</c:v>
                </c:pt>
                <c:pt idx="1290">
                  <c:v>43690.65</c:v>
                </c:pt>
                <c:pt idx="1291">
                  <c:v>43690.650046296294</c:v>
                </c:pt>
                <c:pt idx="1292">
                  <c:v>43690.650092592594</c:v>
                </c:pt>
                <c:pt idx="1293">
                  <c:v>43690.650138888886</c:v>
                </c:pt>
                <c:pt idx="1294">
                  <c:v>43690.650185185186</c:v>
                </c:pt>
                <c:pt idx="1295">
                  <c:v>43690.650231481479</c:v>
                </c:pt>
                <c:pt idx="1296">
                  <c:v>43690.650277777779</c:v>
                </c:pt>
                <c:pt idx="1297">
                  <c:v>43690.650324074071</c:v>
                </c:pt>
                <c:pt idx="1298">
                  <c:v>43690.650370370371</c:v>
                </c:pt>
                <c:pt idx="1299">
                  <c:v>43690.650416666664</c:v>
                </c:pt>
                <c:pt idx="1300">
                  <c:v>43690.650462962964</c:v>
                </c:pt>
                <c:pt idx="1301">
                  <c:v>43690.650509259256</c:v>
                </c:pt>
                <c:pt idx="1302">
                  <c:v>43690.650555555556</c:v>
                </c:pt>
                <c:pt idx="1303">
                  <c:v>43690.650601851848</c:v>
                </c:pt>
                <c:pt idx="1304">
                  <c:v>43690.650648148148</c:v>
                </c:pt>
                <c:pt idx="1305">
                  <c:v>43690.650694444441</c:v>
                </c:pt>
                <c:pt idx="1306">
                  <c:v>43690.650740740741</c:v>
                </c:pt>
                <c:pt idx="1307">
                  <c:v>43690.650787037041</c:v>
                </c:pt>
                <c:pt idx="1308">
                  <c:v>43690.650833333333</c:v>
                </c:pt>
                <c:pt idx="1309">
                  <c:v>43690.650879629633</c:v>
                </c:pt>
                <c:pt idx="1310">
                  <c:v>43690.650925925926</c:v>
                </c:pt>
                <c:pt idx="1311">
                  <c:v>43690.650972222225</c:v>
                </c:pt>
                <c:pt idx="1312">
                  <c:v>43690.651018518518</c:v>
                </c:pt>
                <c:pt idx="1313">
                  <c:v>43690.651064814818</c:v>
                </c:pt>
                <c:pt idx="1314">
                  <c:v>43690.65111111111</c:v>
                </c:pt>
                <c:pt idx="1315">
                  <c:v>43690.65115740741</c:v>
                </c:pt>
                <c:pt idx="1316">
                  <c:v>43690.651203703703</c:v>
                </c:pt>
                <c:pt idx="1317">
                  <c:v>43690.651250000003</c:v>
                </c:pt>
                <c:pt idx="1318">
                  <c:v>43690.651296296295</c:v>
                </c:pt>
                <c:pt idx="1319">
                  <c:v>43690.651342592595</c:v>
                </c:pt>
                <c:pt idx="1320">
                  <c:v>43690.651388888888</c:v>
                </c:pt>
                <c:pt idx="1321">
                  <c:v>43690.651435185187</c:v>
                </c:pt>
                <c:pt idx="1322">
                  <c:v>43690.65148148148</c:v>
                </c:pt>
                <c:pt idx="1323">
                  <c:v>43690.65152777778</c:v>
                </c:pt>
                <c:pt idx="1324">
                  <c:v>43690.651574074072</c:v>
                </c:pt>
                <c:pt idx="1325">
                  <c:v>43690.651620370372</c:v>
                </c:pt>
                <c:pt idx="1326">
                  <c:v>43690.651666666665</c:v>
                </c:pt>
                <c:pt idx="1327">
                  <c:v>43690.651712962965</c:v>
                </c:pt>
                <c:pt idx="1328">
                  <c:v>43690.651759259257</c:v>
                </c:pt>
                <c:pt idx="1329">
                  <c:v>43690.651805555557</c:v>
                </c:pt>
                <c:pt idx="1330">
                  <c:v>43690.65185185185</c:v>
                </c:pt>
                <c:pt idx="1331">
                  <c:v>43690.651898148149</c:v>
                </c:pt>
                <c:pt idx="1332">
                  <c:v>43690.651944444442</c:v>
                </c:pt>
                <c:pt idx="1333">
                  <c:v>43690.651990740742</c:v>
                </c:pt>
                <c:pt idx="1334">
                  <c:v>43690.652037037034</c:v>
                </c:pt>
                <c:pt idx="1335">
                  <c:v>43690.652083333334</c:v>
                </c:pt>
                <c:pt idx="1336">
                  <c:v>43690.652129629627</c:v>
                </c:pt>
                <c:pt idx="1337">
                  <c:v>43690.652175925927</c:v>
                </c:pt>
                <c:pt idx="1338">
                  <c:v>43690.652222222219</c:v>
                </c:pt>
                <c:pt idx="1339">
                  <c:v>43690.652268518519</c:v>
                </c:pt>
                <c:pt idx="1340">
                  <c:v>43690.652314814812</c:v>
                </c:pt>
                <c:pt idx="1341">
                  <c:v>43690.652361111112</c:v>
                </c:pt>
                <c:pt idx="1342">
                  <c:v>43690.652407407404</c:v>
                </c:pt>
                <c:pt idx="1343">
                  <c:v>43690.652453703704</c:v>
                </c:pt>
                <c:pt idx="1344">
                  <c:v>43690.652499999997</c:v>
                </c:pt>
                <c:pt idx="1345">
                  <c:v>43690.652546296296</c:v>
                </c:pt>
                <c:pt idx="1346">
                  <c:v>43690.652592592596</c:v>
                </c:pt>
                <c:pt idx="1347">
                  <c:v>43690.652638888889</c:v>
                </c:pt>
                <c:pt idx="1348">
                  <c:v>43690.652685185189</c:v>
                </c:pt>
                <c:pt idx="1349">
                  <c:v>43690.652731481481</c:v>
                </c:pt>
                <c:pt idx="1350">
                  <c:v>43690.652777777781</c:v>
                </c:pt>
                <c:pt idx="1351">
                  <c:v>43690.652824074074</c:v>
                </c:pt>
                <c:pt idx="1352">
                  <c:v>43690.652870370373</c:v>
                </c:pt>
                <c:pt idx="1353">
                  <c:v>43690.652916666666</c:v>
                </c:pt>
                <c:pt idx="1354">
                  <c:v>43690.652962962966</c:v>
                </c:pt>
                <c:pt idx="1355">
                  <c:v>43690.653009259258</c:v>
                </c:pt>
                <c:pt idx="1356">
                  <c:v>43690.653055555558</c:v>
                </c:pt>
                <c:pt idx="1357">
                  <c:v>43690.653101851851</c:v>
                </c:pt>
                <c:pt idx="1358">
                  <c:v>43690.653148148151</c:v>
                </c:pt>
                <c:pt idx="1359">
                  <c:v>43690.653194444443</c:v>
                </c:pt>
                <c:pt idx="1360">
                  <c:v>43690.653240740743</c:v>
                </c:pt>
                <c:pt idx="1361">
                  <c:v>43690.653287037036</c:v>
                </c:pt>
                <c:pt idx="1362">
                  <c:v>43690.653333333335</c:v>
                </c:pt>
                <c:pt idx="1363">
                  <c:v>43690.653379629628</c:v>
                </c:pt>
                <c:pt idx="1364">
                  <c:v>43690.653425925928</c:v>
                </c:pt>
                <c:pt idx="1365">
                  <c:v>43690.65347222222</c:v>
                </c:pt>
                <c:pt idx="1366">
                  <c:v>43690.65351851852</c:v>
                </c:pt>
                <c:pt idx="1367">
                  <c:v>43690.653564814813</c:v>
                </c:pt>
                <c:pt idx="1368">
                  <c:v>43690.653611111113</c:v>
                </c:pt>
                <c:pt idx="1369">
                  <c:v>43690.653657407405</c:v>
                </c:pt>
                <c:pt idx="1370">
                  <c:v>43690.653703703705</c:v>
                </c:pt>
                <c:pt idx="1371">
                  <c:v>43690.653749999998</c:v>
                </c:pt>
                <c:pt idx="1372">
                  <c:v>43690.653796296298</c:v>
                </c:pt>
                <c:pt idx="1373">
                  <c:v>43690.65384259259</c:v>
                </c:pt>
                <c:pt idx="1374">
                  <c:v>43690.65388888889</c:v>
                </c:pt>
                <c:pt idx="1375">
                  <c:v>43690.653935185182</c:v>
                </c:pt>
                <c:pt idx="1376">
                  <c:v>43690.653981481482</c:v>
                </c:pt>
                <c:pt idx="1377">
                  <c:v>43690.654027777775</c:v>
                </c:pt>
                <c:pt idx="1378">
                  <c:v>43690.654074074075</c:v>
                </c:pt>
                <c:pt idx="1379">
                  <c:v>43690.654120370367</c:v>
                </c:pt>
                <c:pt idx="1380">
                  <c:v>43690.654166666667</c:v>
                </c:pt>
                <c:pt idx="1381">
                  <c:v>43690.65421296296</c:v>
                </c:pt>
                <c:pt idx="1382">
                  <c:v>43690.65425925926</c:v>
                </c:pt>
                <c:pt idx="1383">
                  <c:v>43690.654305555552</c:v>
                </c:pt>
                <c:pt idx="1384">
                  <c:v>43690.654351851852</c:v>
                </c:pt>
                <c:pt idx="1385">
                  <c:v>43690.654398148145</c:v>
                </c:pt>
                <c:pt idx="1386">
                  <c:v>43690.654444444444</c:v>
                </c:pt>
                <c:pt idx="1387">
                  <c:v>43690.654490740744</c:v>
                </c:pt>
                <c:pt idx="1388">
                  <c:v>43690.654537037037</c:v>
                </c:pt>
                <c:pt idx="1389">
                  <c:v>43690.654583333337</c:v>
                </c:pt>
                <c:pt idx="1390">
                  <c:v>43690.654629629629</c:v>
                </c:pt>
                <c:pt idx="1391">
                  <c:v>43690.654675925929</c:v>
                </c:pt>
                <c:pt idx="1392">
                  <c:v>43690.654722222222</c:v>
                </c:pt>
                <c:pt idx="1393">
                  <c:v>43690.654768518521</c:v>
                </c:pt>
                <c:pt idx="1394">
                  <c:v>43690.654814814814</c:v>
                </c:pt>
                <c:pt idx="1395">
                  <c:v>43690.654861111114</c:v>
                </c:pt>
                <c:pt idx="1396">
                  <c:v>43690.654907407406</c:v>
                </c:pt>
                <c:pt idx="1397">
                  <c:v>43690.654953703706</c:v>
                </c:pt>
                <c:pt idx="1398">
                  <c:v>43690.654999999999</c:v>
                </c:pt>
                <c:pt idx="1399">
                  <c:v>43690.655046296299</c:v>
                </c:pt>
                <c:pt idx="1400">
                  <c:v>43690.655092592591</c:v>
                </c:pt>
                <c:pt idx="1401">
                  <c:v>43690.655138888891</c:v>
                </c:pt>
                <c:pt idx="1402">
                  <c:v>43690.655185185184</c:v>
                </c:pt>
                <c:pt idx="1403">
                  <c:v>43690.655231481483</c:v>
                </c:pt>
                <c:pt idx="1404">
                  <c:v>43690.655277777776</c:v>
                </c:pt>
                <c:pt idx="1405">
                  <c:v>43690.655324074076</c:v>
                </c:pt>
                <c:pt idx="1406">
                  <c:v>43690.655370370368</c:v>
                </c:pt>
                <c:pt idx="1407">
                  <c:v>43690.655416666668</c:v>
                </c:pt>
                <c:pt idx="1408">
                  <c:v>43690.655462962961</c:v>
                </c:pt>
                <c:pt idx="1409">
                  <c:v>43690.655509259261</c:v>
                </c:pt>
                <c:pt idx="1410">
                  <c:v>43690.655555555553</c:v>
                </c:pt>
                <c:pt idx="1411">
                  <c:v>43690.655601851853</c:v>
                </c:pt>
                <c:pt idx="1412">
                  <c:v>43690.655648148146</c:v>
                </c:pt>
                <c:pt idx="1413">
                  <c:v>43690.655694444446</c:v>
                </c:pt>
                <c:pt idx="1414">
                  <c:v>43690.655740740738</c:v>
                </c:pt>
                <c:pt idx="1415">
                  <c:v>43690.655787037038</c:v>
                </c:pt>
                <c:pt idx="1416">
                  <c:v>43690.655833333331</c:v>
                </c:pt>
                <c:pt idx="1417">
                  <c:v>43690.65587962963</c:v>
                </c:pt>
                <c:pt idx="1418">
                  <c:v>43690.655925925923</c:v>
                </c:pt>
                <c:pt idx="1419">
                  <c:v>43690.655972222223</c:v>
                </c:pt>
                <c:pt idx="1420">
                  <c:v>43690.656018518515</c:v>
                </c:pt>
                <c:pt idx="1421">
                  <c:v>43690.656064814815</c:v>
                </c:pt>
                <c:pt idx="1422">
                  <c:v>43690.656111111108</c:v>
                </c:pt>
                <c:pt idx="1423">
                  <c:v>43690.656157407408</c:v>
                </c:pt>
                <c:pt idx="1424">
                  <c:v>43690.6562037037</c:v>
                </c:pt>
                <c:pt idx="1425">
                  <c:v>43690.65625</c:v>
                </c:pt>
                <c:pt idx="1426">
                  <c:v>43690.6562962963</c:v>
                </c:pt>
                <c:pt idx="1427">
                  <c:v>43690.656342592592</c:v>
                </c:pt>
                <c:pt idx="1428">
                  <c:v>43690.656388888892</c:v>
                </c:pt>
                <c:pt idx="1429">
                  <c:v>43690.656435185185</c:v>
                </c:pt>
                <c:pt idx="1430">
                  <c:v>43690.656481481485</c:v>
                </c:pt>
                <c:pt idx="1431">
                  <c:v>43690.656527777777</c:v>
                </c:pt>
                <c:pt idx="1432">
                  <c:v>43690.656574074077</c:v>
                </c:pt>
                <c:pt idx="1433">
                  <c:v>43690.65662037037</c:v>
                </c:pt>
                <c:pt idx="1434">
                  <c:v>43690.656666666669</c:v>
                </c:pt>
                <c:pt idx="1435">
                  <c:v>43690.656712962962</c:v>
                </c:pt>
                <c:pt idx="1436">
                  <c:v>43690.656759259262</c:v>
                </c:pt>
                <c:pt idx="1437">
                  <c:v>43690.656805555554</c:v>
                </c:pt>
                <c:pt idx="1438">
                  <c:v>43690.656851851854</c:v>
                </c:pt>
                <c:pt idx="1439">
                  <c:v>43690.656898148147</c:v>
                </c:pt>
                <c:pt idx="1440">
                  <c:v>43690.656944444447</c:v>
                </c:pt>
                <c:pt idx="1441">
                  <c:v>43690.656990740739</c:v>
                </c:pt>
                <c:pt idx="1442">
                  <c:v>43690.657037037039</c:v>
                </c:pt>
                <c:pt idx="1443">
                  <c:v>43690.657083333332</c:v>
                </c:pt>
                <c:pt idx="1444">
                  <c:v>43690.657129629632</c:v>
                </c:pt>
                <c:pt idx="1445">
                  <c:v>43690.657175925924</c:v>
                </c:pt>
                <c:pt idx="1446">
                  <c:v>43690.657222222224</c:v>
                </c:pt>
                <c:pt idx="1447">
                  <c:v>43690.657268518517</c:v>
                </c:pt>
                <c:pt idx="1448">
                  <c:v>43690.657314814816</c:v>
                </c:pt>
                <c:pt idx="1449">
                  <c:v>43690.657361111109</c:v>
                </c:pt>
                <c:pt idx="1450">
                  <c:v>43690.657407407409</c:v>
                </c:pt>
                <c:pt idx="1451">
                  <c:v>43690.657453703701</c:v>
                </c:pt>
                <c:pt idx="1452">
                  <c:v>43690.657500000001</c:v>
                </c:pt>
                <c:pt idx="1453">
                  <c:v>43690.657546296294</c:v>
                </c:pt>
                <c:pt idx="1454">
                  <c:v>43690.657592592594</c:v>
                </c:pt>
                <c:pt idx="1455">
                  <c:v>43690.657638888886</c:v>
                </c:pt>
                <c:pt idx="1456">
                  <c:v>43690.657685185186</c:v>
                </c:pt>
                <c:pt idx="1457">
                  <c:v>43690.657731481479</c:v>
                </c:pt>
                <c:pt idx="1458">
                  <c:v>43690.657777777778</c:v>
                </c:pt>
                <c:pt idx="1459">
                  <c:v>43690.657824074071</c:v>
                </c:pt>
                <c:pt idx="1460">
                  <c:v>43690.657870370371</c:v>
                </c:pt>
                <c:pt idx="1461">
                  <c:v>43690.657916666663</c:v>
                </c:pt>
                <c:pt idx="1462">
                  <c:v>43690.657962962963</c:v>
                </c:pt>
                <c:pt idx="1463">
                  <c:v>43690.658009259256</c:v>
                </c:pt>
                <c:pt idx="1464">
                  <c:v>43690.658055555556</c:v>
                </c:pt>
                <c:pt idx="1465">
                  <c:v>43690.658101851855</c:v>
                </c:pt>
                <c:pt idx="1466">
                  <c:v>43690.658148148148</c:v>
                </c:pt>
                <c:pt idx="1467">
                  <c:v>43690.658194444448</c:v>
                </c:pt>
                <c:pt idx="1468">
                  <c:v>43690.65824074074</c:v>
                </c:pt>
                <c:pt idx="1469">
                  <c:v>43690.65828703704</c:v>
                </c:pt>
                <c:pt idx="1470">
                  <c:v>43690.658333333333</c:v>
                </c:pt>
                <c:pt idx="1471">
                  <c:v>43690.658379629633</c:v>
                </c:pt>
                <c:pt idx="1472">
                  <c:v>43690.658425925925</c:v>
                </c:pt>
                <c:pt idx="1473">
                  <c:v>43690.658472222225</c:v>
                </c:pt>
                <c:pt idx="1474">
                  <c:v>43690.658518518518</c:v>
                </c:pt>
                <c:pt idx="1475">
                  <c:v>43690.658564814818</c:v>
                </c:pt>
                <c:pt idx="1476">
                  <c:v>43690.65861111111</c:v>
                </c:pt>
                <c:pt idx="1477">
                  <c:v>43690.65865740741</c:v>
                </c:pt>
                <c:pt idx="1478">
                  <c:v>43690.658703703702</c:v>
                </c:pt>
                <c:pt idx="1479">
                  <c:v>43690.658750000002</c:v>
                </c:pt>
                <c:pt idx="1480">
                  <c:v>43690.658796296295</c:v>
                </c:pt>
                <c:pt idx="1481">
                  <c:v>43690.658842592595</c:v>
                </c:pt>
                <c:pt idx="1482">
                  <c:v>43690.658888888887</c:v>
                </c:pt>
                <c:pt idx="1483">
                  <c:v>43690.658935185187</c:v>
                </c:pt>
                <c:pt idx="1484">
                  <c:v>43690.65898148148</c:v>
                </c:pt>
                <c:pt idx="1485">
                  <c:v>43690.65902777778</c:v>
                </c:pt>
                <c:pt idx="1486">
                  <c:v>43690.659074074072</c:v>
                </c:pt>
                <c:pt idx="1487">
                  <c:v>43690.659120370372</c:v>
                </c:pt>
                <c:pt idx="1488">
                  <c:v>43690.659166666665</c:v>
                </c:pt>
                <c:pt idx="1489">
                  <c:v>43690.659212962964</c:v>
                </c:pt>
                <c:pt idx="1490">
                  <c:v>43690.659259259257</c:v>
                </c:pt>
                <c:pt idx="1491">
                  <c:v>43690.659305555557</c:v>
                </c:pt>
                <c:pt idx="1492">
                  <c:v>43690.659351851849</c:v>
                </c:pt>
                <c:pt idx="1493">
                  <c:v>43690.659398148149</c:v>
                </c:pt>
                <c:pt idx="1494">
                  <c:v>43690.659444444442</c:v>
                </c:pt>
                <c:pt idx="1495">
                  <c:v>43690.659490740742</c:v>
                </c:pt>
                <c:pt idx="1496">
                  <c:v>43690.659537037034</c:v>
                </c:pt>
                <c:pt idx="1497">
                  <c:v>43690.659583333334</c:v>
                </c:pt>
                <c:pt idx="1498">
                  <c:v>43690.659629629627</c:v>
                </c:pt>
                <c:pt idx="1499">
                  <c:v>43690.659675925926</c:v>
                </c:pt>
                <c:pt idx="1500">
                  <c:v>43690.659722222219</c:v>
                </c:pt>
                <c:pt idx="1501">
                  <c:v>43690.659768518519</c:v>
                </c:pt>
                <c:pt idx="1502">
                  <c:v>43690.659814814811</c:v>
                </c:pt>
                <c:pt idx="1503">
                  <c:v>43690.659861111111</c:v>
                </c:pt>
                <c:pt idx="1504">
                  <c:v>43690.659907407404</c:v>
                </c:pt>
                <c:pt idx="1505">
                  <c:v>43690.659953703704</c:v>
                </c:pt>
                <c:pt idx="1506">
                  <c:v>43690.66</c:v>
                </c:pt>
                <c:pt idx="1507">
                  <c:v>43690.660046296296</c:v>
                </c:pt>
                <c:pt idx="1508">
                  <c:v>43690.660092592596</c:v>
                </c:pt>
                <c:pt idx="1509">
                  <c:v>43690.660138888888</c:v>
                </c:pt>
                <c:pt idx="1510">
                  <c:v>43690.660185185188</c:v>
                </c:pt>
                <c:pt idx="1511">
                  <c:v>43690.660231481481</c:v>
                </c:pt>
                <c:pt idx="1512">
                  <c:v>43690.660277777781</c:v>
                </c:pt>
                <c:pt idx="1513">
                  <c:v>43690.660324074073</c:v>
                </c:pt>
                <c:pt idx="1514">
                  <c:v>43690.660370370373</c:v>
                </c:pt>
                <c:pt idx="1515">
                  <c:v>43690.660416666666</c:v>
                </c:pt>
                <c:pt idx="1516">
                  <c:v>43690.660462962966</c:v>
                </c:pt>
                <c:pt idx="1517">
                  <c:v>43690.660509259258</c:v>
                </c:pt>
                <c:pt idx="1518">
                  <c:v>43690.660555555558</c:v>
                </c:pt>
                <c:pt idx="1519">
                  <c:v>43690.660601851851</c:v>
                </c:pt>
                <c:pt idx="1520">
                  <c:v>43690.66064814815</c:v>
                </c:pt>
                <c:pt idx="1521">
                  <c:v>43690.660694444443</c:v>
                </c:pt>
                <c:pt idx="1522">
                  <c:v>43690.660740740743</c:v>
                </c:pt>
                <c:pt idx="1523">
                  <c:v>43690.660787037035</c:v>
                </c:pt>
                <c:pt idx="1524">
                  <c:v>43690.660833333335</c:v>
                </c:pt>
                <c:pt idx="1525">
                  <c:v>43690.660879629628</c:v>
                </c:pt>
                <c:pt idx="1526">
                  <c:v>43690.660925925928</c:v>
                </c:pt>
                <c:pt idx="1527">
                  <c:v>43690.66097222222</c:v>
                </c:pt>
                <c:pt idx="1528">
                  <c:v>43690.66101851852</c:v>
                </c:pt>
                <c:pt idx="1529">
                  <c:v>43690.661064814813</c:v>
                </c:pt>
                <c:pt idx="1530">
                  <c:v>43690.661111111112</c:v>
                </c:pt>
                <c:pt idx="1531">
                  <c:v>43690.661157407405</c:v>
                </c:pt>
                <c:pt idx="1532">
                  <c:v>43690.661203703705</c:v>
                </c:pt>
                <c:pt idx="1533">
                  <c:v>43690.661249999997</c:v>
                </c:pt>
                <c:pt idx="1534">
                  <c:v>43690.661296296297</c:v>
                </c:pt>
                <c:pt idx="1535">
                  <c:v>43690.66134259259</c:v>
                </c:pt>
                <c:pt idx="1536">
                  <c:v>43690.66138888889</c:v>
                </c:pt>
                <c:pt idx="1537">
                  <c:v>43690.661435185182</c:v>
                </c:pt>
                <c:pt idx="1538">
                  <c:v>43690.661481481482</c:v>
                </c:pt>
                <c:pt idx="1539">
                  <c:v>43690.661527777775</c:v>
                </c:pt>
                <c:pt idx="1540">
                  <c:v>43690.661574074074</c:v>
                </c:pt>
                <c:pt idx="1541">
                  <c:v>43690.661620370367</c:v>
                </c:pt>
                <c:pt idx="1542">
                  <c:v>43690.661666666667</c:v>
                </c:pt>
                <c:pt idx="1543">
                  <c:v>43690.661712962959</c:v>
                </c:pt>
                <c:pt idx="1544">
                  <c:v>43690.661759259259</c:v>
                </c:pt>
                <c:pt idx="1545">
                  <c:v>43690.661805555559</c:v>
                </c:pt>
                <c:pt idx="1546">
                  <c:v>43690.661851851852</c:v>
                </c:pt>
                <c:pt idx="1547">
                  <c:v>43690.661898148152</c:v>
                </c:pt>
                <c:pt idx="1548">
                  <c:v>43690.661944444444</c:v>
                </c:pt>
                <c:pt idx="1549">
                  <c:v>43690.661990740744</c:v>
                </c:pt>
                <c:pt idx="1550">
                  <c:v>43690.662037037036</c:v>
                </c:pt>
                <c:pt idx="1551">
                  <c:v>43690.662083333336</c:v>
                </c:pt>
                <c:pt idx="1552">
                  <c:v>43690.662129629629</c:v>
                </c:pt>
                <c:pt idx="1553">
                  <c:v>43690.662175925929</c:v>
                </c:pt>
                <c:pt idx="1554">
                  <c:v>43690.662222222221</c:v>
                </c:pt>
                <c:pt idx="1555">
                  <c:v>43690.662268518521</c:v>
                </c:pt>
                <c:pt idx="1556">
                  <c:v>43690.662314814814</c:v>
                </c:pt>
                <c:pt idx="1557">
                  <c:v>43690.662361111114</c:v>
                </c:pt>
                <c:pt idx="1558">
                  <c:v>43690.662407407406</c:v>
                </c:pt>
                <c:pt idx="1559">
                  <c:v>43690.662453703706</c:v>
                </c:pt>
                <c:pt idx="1560">
                  <c:v>43690.662499999999</c:v>
                </c:pt>
                <c:pt idx="1561">
                  <c:v>43690.662546296298</c:v>
                </c:pt>
                <c:pt idx="1562">
                  <c:v>43690.662592592591</c:v>
                </c:pt>
                <c:pt idx="1563">
                  <c:v>43690.662638888891</c:v>
                </c:pt>
                <c:pt idx="1564">
                  <c:v>43690.662685185183</c:v>
                </c:pt>
                <c:pt idx="1565">
                  <c:v>43690.662731481483</c:v>
                </c:pt>
                <c:pt idx="1566">
                  <c:v>43690.662777777776</c:v>
                </c:pt>
                <c:pt idx="1567">
                  <c:v>43690.662824074076</c:v>
                </c:pt>
                <c:pt idx="1568">
                  <c:v>43690.662870370368</c:v>
                </c:pt>
                <c:pt idx="1569">
                  <c:v>43690.662916666668</c:v>
                </c:pt>
                <c:pt idx="1570">
                  <c:v>43690.662962962961</c:v>
                </c:pt>
                <c:pt idx="1571">
                  <c:v>43690.66300925926</c:v>
                </c:pt>
                <c:pt idx="1572">
                  <c:v>43690.663055555553</c:v>
                </c:pt>
                <c:pt idx="1573">
                  <c:v>43690.663101851853</c:v>
                </c:pt>
                <c:pt idx="1574">
                  <c:v>43690.663148148145</c:v>
                </c:pt>
                <c:pt idx="1575">
                  <c:v>43690.663194444445</c:v>
                </c:pt>
                <c:pt idx="1576">
                  <c:v>43690.663240740738</c:v>
                </c:pt>
                <c:pt idx="1577">
                  <c:v>43690.663287037038</c:v>
                </c:pt>
                <c:pt idx="1578">
                  <c:v>43690.66333333333</c:v>
                </c:pt>
                <c:pt idx="1579">
                  <c:v>43690.66337962963</c:v>
                </c:pt>
                <c:pt idx="1580">
                  <c:v>43690.663425925923</c:v>
                </c:pt>
                <c:pt idx="1581">
                  <c:v>43690.663472222222</c:v>
                </c:pt>
                <c:pt idx="1582">
                  <c:v>43690.663518518515</c:v>
                </c:pt>
                <c:pt idx="1583">
                  <c:v>43690.663564814815</c:v>
                </c:pt>
                <c:pt idx="1584">
                  <c:v>43690.663611111115</c:v>
                </c:pt>
                <c:pt idx="1585">
                  <c:v>43690.663657407407</c:v>
                </c:pt>
                <c:pt idx="1586">
                  <c:v>43690.663703703707</c:v>
                </c:pt>
                <c:pt idx="1587">
                  <c:v>43690.66375</c:v>
                </c:pt>
                <c:pt idx="1588">
                  <c:v>43690.6637962963</c:v>
                </c:pt>
                <c:pt idx="1589">
                  <c:v>43690.663842592592</c:v>
                </c:pt>
                <c:pt idx="1590">
                  <c:v>43690.663888888892</c:v>
                </c:pt>
                <c:pt idx="1591">
                  <c:v>43690.663935185185</c:v>
                </c:pt>
                <c:pt idx="1592">
                  <c:v>43690.663981481484</c:v>
                </c:pt>
                <c:pt idx="1593">
                  <c:v>43690.664027777777</c:v>
                </c:pt>
                <c:pt idx="1594">
                  <c:v>43690.664074074077</c:v>
                </c:pt>
                <c:pt idx="1595">
                  <c:v>43690.664120370369</c:v>
                </c:pt>
                <c:pt idx="1596">
                  <c:v>43690.664166666669</c:v>
                </c:pt>
                <c:pt idx="1597">
                  <c:v>43690.664212962962</c:v>
                </c:pt>
                <c:pt idx="1598">
                  <c:v>43690.664259259262</c:v>
                </c:pt>
                <c:pt idx="1599">
                  <c:v>43690.664305555554</c:v>
                </c:pt>
                <c:pt idx="1600">
                  <c:v>43690.664351851854</c:v>
                </c:pt>
                <c:pt idx="1601">
                  <c:v>43690.664398148147</c:v>
                </c:pt>
                <c:pt idx="1602">
                  <c:v>43690.664444444446</c:v>
                </c:pt>
                <c:pt idx="1603">
                  <c:v>43690.664490740739</c:v>
                </c:pt>
                <c:pt idx="1604">
                  <c:v>43690.664537037039</c:v>
                </c:pt>
                <c:pt idx="1605">
                  <c:v>43690.664583333331</c:v>
                </c:pt>
                <c:pt idx="1606">
                  <c:v>43690.664629629631</c:v>
                </c:pt>
                <c:pt idx="1607">
                  <c:v>43690.664675925924</c:v>
                </c:pt>
                <c:pt idx="1608">
                  <c:v>43690.664722222224</c:v>
                </c:pt>
                <c:pt idx="1609">
                  <c:v>43690.664768518516</c:v>
                </c:pt>
                <c:pt idx="1610">
                  <c:v>43690.664814814816</c:v>
                </c:pt>
                <c:pt idx="1611">
                  <c:v>43690.664861111109</c:v>
                </c:pt>
                <c:pt idx="1612">
                  <c:v>43690.664907407408</c:v>
                </c:pt>
                <c:pt idx="1613">
                  <c:v>43690.664953703701</c:v>
                </c:pt>
                <c:pt idx="1614">
                  <c:v>43690.665000000001</c:v>
                </c:pt>
                <c:pt idx="1615">
                  <c:v>43690.665046296293</c:v>
                </c:pt>
                <c:pt idx="1616">
                  <c:v>43690.665092592593</c:v>
                </c:pt>
                <c:pt idx="1617">
                  <c:v>43690.665138888886</c:v>
                </c:pt>
                <c:pt idx="1618">
                  <c:v>43690.665185185186</c:v>
                </c:pt>
                <c:pt idx="1619">
                  <c:v>43690.665231481478</c:v>
                </c:pt>
                <c:pt idx="1620">
                  <c:v>43690.665277777778</c:v>
                </c:pt>
                <c:pt idx="1621">
                  <c:v>43690.665324074071</c:v>
                </c:pt>
                <c:pt idx="1622">
                  <c:v>43690.665370370371</c:v>
                </c:pt>
                <c:pt idx="1623">
                  <c:v>43690.665416666663</c:v>
                </c:pt>
                <c:pt idx="1624">
                  <c:v>43690.665462962963</c:v>
                </c:pt>
                <c:pt idx="1625">
                  <c:v>43690.665509259263</c:v>
                </c:pt>
                <c:pt idx="1626">
                  <c:v>43690.665555555555</c:v>
                </c:pt>
                <c:pt idx="1627">
                  <c:v>43690.665601851855</c:v>
                </c:pt>
                <c:pt idx="1628">
                  <c:v>43690.665648148148</c:v>
                </c:pt>
                <c:pt idx="1629">
                  <c:v>43690.665694444448</c:v>
                </c:pt>
                <c:pt idx="1630">
                  <c:v>43690.66574074074</c:v>
                </c:pt>
                <c:pt idx="1631">
                  <c:v>43690.66578703704</c:v>
                </c:pt>
                <c:pt idx="1632">
                  <c:v>43690.665833333333</c:v>
                </c:pt>
                <c:pt idx="1633">
                  <c:v>43690.665879629632</c:v>
                </c:pt>
                <c:pt idx="1634">
                  <c:v>43690.665925925925</c:v>
                </c:pt>
                <c:pt idx="1635">
                  <c:v>43690.665972222225</c:v>
                </c:pt>
                <c:pt idx="1636">
                  <c:v>43690.666018518517</c:v>
                </c:pt>
                <c:pt idx="1637">
                  <c:v>43690.666064814817</c:v>
                </c:pt>
                <c:pt idx="1638">
                  <c:v>43690.66611111111</c:v>
                </c:pt>
                <c:pt idx="1639">
                  <c:v>43690.66615740741</c:v>
                </c:pt>
                <c:pt idx="1640">
                  <c:v>43690.666203703702</c:v>
                </c:pt>
                <c:pt idx="1641">
                  <c:v>43690.666250000002</c:v>
                </c:pt>
                <c:pt idx="1642">
                  <c:v>43690.666296296295</c:v>
                </c:pt>
                <c:pt idx="1643">
                  <c:v>43690.666342592594</c:v>
                </c:pt>
                <c:pt idx="1644">
                  <c:v>43690.666388888887</c:v>
                </c:pt>
                <c:pt idx="1645">
                  <c:v>43690.666435185187</c:v>
                </c:pt>
                <c:pt idx="1646">
                  <c:v>43690.666481481479</c:v>
                </c:pt>
                <c:pt idx="1647">
                  <c:v>43690.666527777779</c:v>
                </c:pt>
                <c:pt idx="1648">
                  <c:v>43690.666574074072</c:v>
                </c:pt>
                <c:pt idx="1649">
                  <c:v>43690.666620370372</c:v>
                </c:pt>
                <c:pt idx="1650">
                  <c:v>43690.666666666664</c:v>
                </c:pt>
                <c:pt idx="1651">
                  <c:v>43690.666712962964</c:v>
                </c:pt>
                <c:pt idx="1652">
                  <c:v>43690.666759259257</c:v>
                </c:pt>
                <c:pt idx="1653">
                  <c:v>43690.666805555556</c:v>
                </c:pt>
                <c:pt idx="1654">
                  <c:v>43690.666851851849</c:v>
                </c:pt>
                <c:pt idx="1655">
                  <c:v>43690.666898148149</c:v>
                </c:pt>
                <c:pt idx="1656">
                  <c:v>43690.666944444441</c:v>
                </c:pt>
                <c:pt idx="1657">
                  <c:v>43690.666990740741</c:v>
                </c:pt>
                <c:pt idx="1658">
                  <c:v>43690.667037037034</c:v>
                </c:pt>
                <c:pt idx="1659">
                  <c:v>43690.667083333334</c:v>
                </c:pt>
                <c:pt idx="1660">
                  <c:v>43690.667129629626</c:v>
                </c:pt>
                <c:pt idx="1661">
                  <c:v>43690.667175925926</c:v>
                </c:pt>
                <c:pt idx="1662">
                  <c:v>43690.667222222219</c:v>
                </c:pt>
                <c:pt idx="1663">
                  <c:v>43690.667268518519</c:v>
                </c:pt>
                <c:pt idx="1664">
                  <c:v>43690.667314814818</c:v>
                </c:pt>
                <c:pt idx="1665">
                  <c:v>43690.667361111111</c:v>
                </c:pt>
                <c:pt idx="1666">
                  <c:v>43690.667407407411</c:v>
                </c:pt>
                <c:pt idx="1667">
                  <c:v>43690.667453703703</c:v>
                </c:pt>
                <c:pt idx="1668">
                  <c:v>43690.667500000003</c:v>
                </c:pt>
                <c:pt idx="1669">
                  <c:v>43690.667546296296</c:v>
                </c:pt>
                <c:pt idx="1670">
                  <c:v>43690.667592592596</c:v>
                </c:pt>
                <c:pt idx="1671">
                  <c:v>43690.667638888888</c:v>
                </c:pt>
                <c:pt idx="1672">
                  <c:v>43690.667685185188</c:v>
                </c:pt>
                <c:pt idx="1673">
                  <c:v>43690.667731481481</c:v>
                </c:pt>
                <c:pt idx="1674">
                  <c:v>43690.66777777778</c:v>
                </c:pt>
                <c:pt idx="1675">
                  <c:v>43690.667824074073</c:v>
                </c:pt>
                <c:pt idx="1676">
                  <c:v>43690.667870370373</c:v>
                </c:pt>
                <c:pt idx="1677">
                  <c:v>43690.667916666665</c:v>
                </c:pt>
                <c:pt idx="1678">
                  <c:v>43690.667962962965</c:v>
                </c:pt>
                <c:pt idx="1679">
                  <c:v>43690.668009259258</c:v>
                </c:pt>
                <c:pt idx="1680">
                  <c:v>43690.668055555558</c:v>
                </c:pt>
                <c:pt idx="1681">
                  <c:v>43690.66810185185</c:v>
                </c:pt>
                <c:pt idx="1682">
                  <c:v>43690.66814814815</c:v>
                </c:pt>
                <c:pt idx="1683">
                  <c:v>43690.668194444443</c:v>
                </c:pt>
                <c:pt idx="1684">
                  <c:v>43690.668240740742</c:v>
                </c:pt>
                <c:pt idx="1685">
                  <c:v>43690.668287037035</c:v>
                </c:pt>
                <c:pt idx="1686">
                  <c:v>43690.668333333335</c:v>
                </c:pt>
                <c:pt idx="1687">
                  <c:v>43690.668379629627</c:v>
                </c:pt>
                <c:pt idx="1688">
                  <c:v>43690.668425925927</c:v>
                </c:pt>
                <c:pt idx="1689">
                  <c:v>43690.66847222222</c:v>
                </c:pt>
                <c:pt idx="1690">
                  <c:v>43690.66851851852</c:v>
                </c:pt>
                <c:pt idx="1691">
                  <c:v>43690.668564814812</c:v>
                </c:pt>
                <c:pt idx="1692">
                  <c:v>43690.668611111112</c:v>
                </c:pt>
                <c:pt idx="1693">
                  <c:v>43690.668657407405</c:v>
                </c:pt>
                <c:pt idx="1694">
                  <c:v>43690.668703703705</c:v>
                </c:pt>
                <c:pt idx="1695">
                  <c:v>43690.668749999997</c:v>
                </c:pt>
                <c:pt idx="1696">
                  <c:v>43690.668796296297</c:v>
                </c:pt>
                <c:pt idx="1697">
                  <c:v>43690.668842592589</c:v>
                </c:pt>
                <c:pt idx="1698">
                  <c:v>43690.668888888889</c:v>
                </c:pt>
                <c:pt idx="1699">
                  <c:v>43690.668935185182</c:v>
                </c:pt>
                <c:pt idx="1700">
                  <c:v>43690.668981481482</c:v>
                </c:pt>
                <c:pt idx="1701">
                  <c:v>43690.669027777774</c:v>
                </c:pt>
                <c:pt idx="1702">
                  <c:v>43690.669074074074</c:v>
                </c:pt>
                <c:pt idx="1703">
                  <c:v>43690.669120370374</c:v>
                </c:pt>
                <c:pt idx="1704">
                  <c:v>43690.669166666667</c:v>
                </c:pt>
                <c:pt idx="1705">
                  <c:v>43690.669212962966</c:v>
                </c:pt>
                <c:pt idx="1706">
                  <c:v>43690.669259259259</c:v>
                </c:pt>
                <c:pt idx="1707">
                  <c:v>43690.669305555559</c:v>
                </c:pt>
                <c:pt idx="1708">
                  <c:v>43690.669351851851</c:v>
                </c:pt>
                <c:pt idx="1709">
                  <c:v>43690.669398148151</c:v>
                </c:pt>
                <c:pt idx="1710">
                  <c:v>43690.669444444444</c:v>
                </c:pt>
                <c:pt idx="1711">
                  <c:v>43690.669490740744</c:v>
                </c:pt>
                <c:pt idx="1712">
                  <c:v>43690.669537037036</c:v>
                </c:pt>
                <c:pt idx="1713">
                  <c:v>43690.669583333336</c:v>
                </c:pt>
                <c:pt idx="1714">
                  <c:v>43690.669629629629</c:v>
                </c:pt>
                <c:pt idx="1715">
                  <c:v>43690.669675925928</c:v>
                </c:pt>
                <c:pt idx="1716">
                  <c:v>43690.669722222221</c:v>
                </c:pt>
                <c:pt idx="1717">
                  <c:v>43690.669768518521</c:v>
                </c:pt>
                <c:pt idx="1718">
                  <c:v>43690.669814814813</c:v>
                </c:pt>
                <c:pt idx="1719">
                  <c:v>43690.669861111113</c:v>
                </c:pt>
                <c:pt idx="1720">
                  <c:v>43690.669907407406</c:v>
                </c:pt>
                <c:pt idx="1721">
                  <c:v>43690.669953703706</c:v>
                </c:pt>
                <c:pt idx="1722">
                  <c:v>43690.67</c:v>
                </c:pt>
                <c:pt idx="1723">
                  <c:v>43690.670046296298</c:v>
                </c:pt>
                <c:pt idx="1724">
                  <c:v>43690.670092592591</c:v>
                </c:pt>
                <c:pt idx="1725">
                  <c:v>43690.670138888891</c:v>
                </c:pt>
                <c:pt idx="1726">
                  <c:v>43690.670185185183</c:v>
                </c:pt>
                <c:pt idx="1727">
                  <c:v>43690.670231481483</c:v>
                </c:pt>
                <c:pt idx="1728">
                  <c:v>43690.670277777775</c:v>
                </c:pt>
                <c:pt idx="1729">
                  <c:v>43690.670324074075</c:v>
                </c:pt>
                <c:pt idx="1730">
                  <c:v>43690.670370370368</c:v>
                </c:pt>
                <c:pt idx="1731">
                  <c:v>43690.670416666668</c:v>
                </c:pt>
                <c:pt idx="1732">
                  <c:v>43690.67046296296</c:v>
                </c:pt>
                <c:pt idx="1733">
                  <c:v>43690.67050925926</c:v>
                </c:pt>
                <c:pt idx="1734">
                  <c:v>43690.670555555553</c:v>
                </c:pt>
                <c:pt idx="1735">
                  <c:v>43690.670601851853</c:v>
                </c:pt>
                <c:pt idx="1736">
                  <c:v>43690.670648148145</c:v>
                </c:pt>
                <c:pt idx="1737">
                  <c:v>43690.670694444445</c:v>
                </c:pt>
                <c:pt idx="1738">
                  <c:v>43690.670740740738</c:v>
                </c:pt>
                <c:pt idx="1739">
                  <c:v>43690.670787037037</c:v>
                </c:pt>
                <c:pt idx="1740">
                  <c:v>43690.67083333333</c:v>
                </c:pt>
                <c:pt idx="1741">
                  <c:v>43690.67087962963</c:v>
                </c:pt>
                <c:pt idx="1742">
                  <c:v>43690.670925925922</c:v>
                </c:pt>
                <c:pt idx="1743">
                  <c:v>43690.670972222222</c:v>
                </c:pt>
                <c:pt idx="1744">
                  <c:v>43690.671018518522</c:v>
                </c:pt>
                <c:pt idx="1745">
                  <c:v>43690.671064814815</c:v>
                </c:pt>
                <c:pt idx="1746">
                  <c:v>43690.671111111114</c:v>
                </c:pt>
                <c:pt idx="1747">
                  <c:v>43690.671157407407</c:v>
                </c:pt>
                <c:pt idx="1748">
                  <c:v>43690.671203703707</c:v>
                </c:pt>
                <c:pt idx="1749">
                  <c:v>43690.671249999999</c:v>
                </c:pt>
                <c:pt idx="1750">
                  <c:v>43690.671296296299</c:v>
                </c:pt>
                <c:pt idx="1751">
                  <c:v>43690.671342592592</c:v>
                </c:pt>
                <c:pt idx="1752">
                  <c:v>43690.671388888892</c:v>
                </c:pt>
                <c:pt idx="1753">
                  <c:v>43690.671435185184</c:v>
                </c:pt>
                <c:pt idx="1754">
                  <c:v>43690.671481481484</c:v>
                </c:pt>
                <c:pt idx="1755">
                  <c:v>43690.671527777777</c:v>
                </c:pt>
                <c:pt idx="1756">
                  <c:v>43690.671574074076</c:v>
                </c:pt>
                <c:pt idx="1757">
                  <c:v>43690.671620370369</c:v>
                </c:pt>
                <c:pt idx="1758">
                  <c:v>43690.671666666669</c:v>
                </c:pt>
                <c:pt idx="1759">
                  <c:v>43690.671712962961</c:v>
                </c:pt>
                <c:pt idx="1760">
                  <c:v>43690.671759259261</c:v>
                </c:pt>
                <c:pt idx="1761">
                  <c:v>43690.671805555554</c:v>
                </c:pt>
                <c:pt idx="1762">
                  <c:v>43690.671851851854</c:v>
                </c:pt>
                <c:pt idx="1763">
                  <c:v>43690.671898148146</c:v>
                </c:pt>
                <c:pt idx="1764">
                  <c:v>43690.671944444446</c:v>
                </c:pt>
                <c:pt idx="1765">
                  <c:v>43690.671990740739</c:v>
                </c:pt>
                <c:pt idx="1766">
                  <c:v>43690.672037037039</c:v>
                </c:pt>
                <c:pt idx="1767">
                  <c:v>43690.672083333331</c:v>
                </c:pt>
                <c:pt idx="1768">
                  <c:v>43690.672129629631</c:v>
                </c:pt>
                <c:pt idx="1769">
                  <c:v>43690.672175925924</c:v>
                </c:pt>
                <c:pt idx="1770">
                  <c:v>43690.672222222223</c:v>
                </c:pt>
                <c:pt idx="1771">
                  <c:v>43690.672268518516</c:v>
                </c:pt>
                <c:pt idx="1772">
                  <c:v>43690.672314814816</c:v>
                </c:pt>
                <c:pt idx="1773">
                  <c:v>43690.672361111108</c:v>
                </c:pt>
                <c:pt idx="1774">
                  <c:v>43690.672407407408</c:v>
                </c:pt>
                <c:pt idx="1775">
                  <c:v>43690.672453703701</c:v>
                </c:pt>
                <c:pt idx="1776">
                  <c:v>43690.672500000001</c:v>
                </c:pt>
                <c:pt idx="1777">
                  <c:v>43690.672546296293</c:v>
                </c:pt>
                <c:pt idx="1778">
                  <c:v>43690.672592592593</c:v>
                </c:pt>
                <c:pt idx="1779">
                  <c:v>43690.672638888886</c:v>
                </c:pt>
                <c:pt idx="1780">
                  <c:v>43690.672685185185</c:v>
                </c:pt>
                <c:pt idx="1781">
                  <c:v>43690.672731481478</c:v>
                </c:pt>
                <c:pt idx="1782">
                  <c:v>43690.672777777778</c:v>
                </c:pt>
                <c:pt idx="1783">
                  <c:v>43690.672824074078</c:v>
                </c:pt>
                <c:pt idx="1784">
                  <c:v>43690.67287037037</c:v>
                </c:pt>
                <c:pt idx="1785">
                  <c:v>43690.67291666667</c:v>
                </c:pt>
                <c:pt idx="1786">
                  <c:v>43690.672962962963</c:v>
                </c:pt>
                <c:pt idx="1787">
                  <c:v>43690.673009259262</c:v>
                </c:pt>
                <c:pt idx="1788">
                  <c:v>43690.673055555555</c:v>
                </c:pt>
                <c:pt idx="1789">
                  <c:v>43690.673101851855</c:v>
                </c:pt>
                <c:pt idx="1790">
                  <c:v>43690.673148148147</c:v>
                </c:pt>
                <c:pt idx="1791">
                  <c:v>43690.673194444447</c:v>
                </c:pt>
                <c:pt idx="1792">
                  <c:v>43690.67324074074</c:v>
                </c:pt>
                <c:pt idx="1793">
                  <c:v>43690.67328703704</c:v>
                </c:pt>
                <c:pt idx="1794">
                  <c:v>43690.673333333332</c:v>
                </c:pt>
                <c:pt idx="1795">
                  <c:v>43690.673379629632</c:v>
                </c:pt>
                <c:pt idx="1796">
                  <c:v>43690.673425925925</c:v>
                </c:pt>
                <c:pt idx="1797">
                  <c:v>43690.673472222225</c:v>
                </c:pt>
                <c:pt idx="1798">
                  <c:v>43690.673518518517</c:v>
                </c:pt>
                <c:pt idx="1799">
                  <c:v>43690.673564814817</c:v>
                </c:pt>
                <c:pt idx="1800">
                  <c:v>43690.673611111109</c:v>
                </c:pt>
              </c:numCache>
            </c:numRef>
          </c:cat>
          <c:val>
            <c:numRef>
              <c:f>'081319'!$D$4:$D$1804</c:f>
              <c:numCache>
                <c:formatCode>General</c:formatCode>
                <c:ptCount val="18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150</c:v>
                </c:pt>
                <c:pt idx="369">
                  <c:v>150</c:v>
                </c:pt>
                <c:pt idx="370">
                  <c:v>150</c:v>
                </c:pt>
                <c:pt idx="371">
                  <c:v>150</c:v>
                </c:pt>
                <c:pt idx="372">
                  <c:v>150</c:v>
                </c:pt>
                <c:pt idx="373">
                  <c:v>150</c:v>
                </c:pt>
                <c:pt idx="374">
                  <c:v>150</c:v>
                </c:pt>
                <c:pt idx="375">
                  <c:v>150</c:v>
                </c:pt>
                <c:pt idx="376">
                  <c:v>150</c:v>
                </c:pt>
                <c:pt idx="377">
                  <c:v>150</c:v>
                </c:pt>
                <c:pt idx="378">
                  <c:v>150</c:v>
                </c:pt>
                <c:pt idx="379">
                  <c:v>150</c:v>
                </c:pt>
                <c:pt idx="380">
                  <c:v>150</c:v>
                </c:pt>
                <c:pt idx="381">
                  <c:v>150</c:v>
                </c:pt>
                <c:pt idx="382">
                  <c:v>150</c:v>
                </c:pt>
                <c:pt idx="383">
                  <c:v>150</c:v>
                </c:pt>
                <c:pt idx="384">
                  <c:v>150</c:v>
                </c:pt>
                <c:pt idx="385">
                  <c:v>150</c:v>
                </c:pt>
                <c:pt idx="386">
                  <c:v>150</c:v>
                </c:pt>
                <c:pt idx="387">
                  <c:v>150</c:v>
                </c:pt>
                <c:pt idx="388">
                  <c:v>150</c:v>
                </c:pt>
                <c:pt idx="389">
                  <c:v>150</c:v>
                </c:pt>
                <c:pt idx="390">
                  <c:v>150</c:v>
                </c:pt>
                <c:pt idx="391">
                  <c:v>150</c:v>
                </c:pt>
                <c:pt idx="392">
                  <c:v>150</c:v>
                </c:pt>
                <c:pt idx="393">
                  <c:v>150</c:v>
                </c:pt>
                <c:pt idx="394">
                  <c:v>150</c:v>
                </c:pt>
                <c:pt idx="395">
                  <c:v>150</c:v>
                </c:pt>
                <c:pt idx="396">
                  <c:v>150</c:v>
                </c:pt>
                <c:pt idx="397">
                  <c:v>150</c:v>
                </c:pt>
                <c:pt idx="398">
                  <c:v>150</c:v>
                </c:pt>
                <c:pt idx="399">
                  <c:v>150</c:v>
                </c:pt>
                <c:pt idx="400">
                  <c:v>150</c:v>
                </c:pt>
                <c:pt idx="401">
                  <c:v>150</c:v>
                </c:pt>
                <c:pt idx="402">
                  <c:v>150</c:v>
                </c:pt>
                <c:pt idx="403">
                  <c:v>150</c:v>
                </c:pt>
                <c:pt idx="404">
                  <c:v>150</c:v>
                </c:pt>
                <c:pt idx="405">
                  <c:v>150</c:v>
                </c:pt>
                <c:pt idx="406">
                  <c:v>150</c:v>
                </c:pt>
                <c:pt idx="407">
                  <c:v>150</c:v>
                </c:pt>
                <c:pt idx="408">
                  <c:v>150</c:v>
                </c:pt>
                <c:pt idx="409">
                  <c:v>150</c:v>
                </c:pt>
                <c:pt idx="410">
                  <c:v>150</c:v>
                </c:pt>
                <c:pt idx="411">
                  <c:v>150</c:v>
                </c:pt>
                <c:pt idx="412">
                  <c:v>150</c:v>
                </c:pt>
                <c:pt idx="413">
                  <c:v>150</c:v>
                </c:pt>
                <c:pt idx="414">
                  <c:v>150</c:v>
                </c:pt>
                <c:pt idx="415">
                  <c:v>150</c:v>
                </c:pt>
                <c:pt idx="416">
                  <c:v>150</c:v>
                </c:pt>
                <c:pt idx="417">
                  <c:v>150</c:v>
                </c:pt>
                <c:pt idx="418">
                  <c:v>150</c:v>
                </c:pt>
                <c:pt idx="419">
                  <c:v>150</c:v>
                </c:pt>
                <c:pt idx="420">
                  <c:v>150</c:v>
                </c:pt>
                <c:pt idx="421">
                  <c:v>150</c:v>
                </c:pt>
                <c:pt idx="422">
                  <c:v>150</c:v>
                </c:pt>
                <c:pt idx="423">
                  <c:v>150</c:v>
                </c:pt>
                <c:pt idx="424">
                  <c:v>150</c:v>
                </c:pt>
                <c:pt idx="425">
                  <c:v>150</c:v>
                </c:pt>
                <c:pt idx="426">
                  <c:v>150</c:v>
                </c:pt>
                <c:pt idx="427">
                  <c:v>150</c:v>
                </c:pt>
                <c:pt idx="428">
                  <c:v>150</c:v>
                </c:pt>
                <c:pt idx="429">
                  <c:v>150</c:v>
                </c:pt>
                <c:pt idx="430">
                  <c:v>150</c:v>
                </c:pt>
                <c:pt idx="431">
                  <c:v>150</c:v>
                </c:pt>
                <c:pt idx="432">
                  <c:v>150</c:v>
                </c:pt>
                <c:pt idx="433">
                  <c:v>150</c:v>
                </c:pt>
                <c:pt idx="434">
                  <c:v>150</c:v>
                </c:pt>
                <c:pt idx="435">
                  <c:v>150</c:v>
                </c:pt>
                <c:pt idx="436">
                  <c:v>150</c:v>
                </c:pt>
                <c:pt idx="437">
                  <c:v>150</c:v>
                </c:pt>
                <c:pt idx="438">
                  <c:v>150</c:v>
                </c:pt>
                <c:pt idx="439">
                  <c:v>150</c:v>
                </c:pt>
                <c:pt idx="440">
                  <c:v>150</c:v>
                </c:pt>
                <c:pt idx="441">
                  <c:v>150</c:v>
                </c:pt>
                <c:pt idx="442">
                  <c:v>150</c:v>
                </c:pt>
                <c:pt idx="443">
                  <c:v>150</c:v>
                </c:pt>
                <c:pt idx="444">
                  <c:v>150</c:v>
                </c:pt>
                <c:pt idx="445">
                  <c:v>150</c:v>
                </c:pt>
                <c:pt idx="446">
                  <c:v>150</c:v>
                </c:pt>
                <c:pt idx="447">
                  <c:v>150</c:v>
                </c:pt>
                <c:pt idx="448">
                  <c:v>150</c:v>
                </c:pt>
                <c:pt idx="449">
                  <c:v>150</c:v>
                </c:pt>
                <c:pt idx="450">
                  <c:v>150</c:v>
                </c:pt>
                <c:pt idx="451">
                  <c:v>150</c:v>
                </c:pt>
                <c:pt idx="452">
                  <c:v>150</c:v>
                </c:pt>
                <c:pt idx="453">
                  <c:v>150</c:v>
                </c:pt>
                <c:pt idx="454">
                  <c:v>150</c:v>
                </c:pt>
                <c:pt idx="455">
                  <c:v>150</c:v>
                </c:pt>
                <c:pt idx="456">
                  <c:v>150</c:v>
                </c:pt>
                <c:pt idx="457">
                  <c:v>150</c:v>
                </c:pt>
                <c:pt idx="458">
                  <c:v>150</c:v>
                </c:pt>
                <c:pt idx="459">
                  <c:v>150</c:v>
                </c:pt>
                <c:pt idx="460">
                  <c:v>150</c:v>
                </c:pt>
                <c:pt idx="461">
                  <c:v>150</c:v>
                </c:pt>
                <c:pt idx="462">
                  <c:v>150</c:v>
                </c:pt>
                <c:pt idx="463">
                  <c:v>150</c:v>
                </c:pt>
                <c:pt idx="464">
                  <c:v>150</c:v>
                </c:pt>
                <c:pt idx="465">
                  <c:v>150</c:v>
                </c:pt>
                <c:pt idx="466">
                  <c:v>250</c:v>
                </c:pt>
                <c:pt idx="467">
                  <c:v>250</c:v>
                </c:pt>
                <c:pt idx="468">
                  <c:v>250</c:v>
                </c:pt>
                <c:pt idx="469">
                  <c:v>250</c:v>
                </c:pt>
                <c:pt idx="470">
                  <c:v>250</c:v>
                </c:pt>
                <c:pt idx="471">
                  <c:v>250</c:v>
                </c:pt>
                <c:pt idx="472">
                  <c:v>250</c:v>
                </c:pt>
                <c:pt idx="473">
                  <c:v>250</c:v>
                </c:pt>
                <c:pt idx="474">
                  <c:v>250</c:v>
                </c:pt>
                <c:pt idx="475">
                  <c:v>250</c:v>
                </c:pt>
                <c:pt idx="476">
                  <c:v>250</c:v>
                </c:pt>
                <c:pt idx="477">
                  <c:v>250</c:v>
                </c:pt>
                <c:pt idx="478">
                  <c:v>250</c:v>
                </c:pt>
                <c:pt idx="479">
                  <c:v>250</c:v>
                </c:pt>
                <c:pt idx="480">
                  <c:v>250</c:v>
                </c:pt>
                <c:pt idx="481">
                  <c:v>250</c:v>
                </c:pt>
                <c:pt idx="482">
                  <c:v>250</c:v>
                </c:pt>
                <c:pt idx="483">
                  <c:v>250</c:v>
                </c:pt>
                <c:pt idx="484">
                  <c:v>250</c:v>
                </c:pt>
                <c:pt idx="485">
                  <c:v>250</c:v>
                </c:pt>
                <c:pt idx="486">
                  <c:v>250</c:v>
                </c:pt>
                <c:pt idx="487">
                  <c:v>250</c:v>
                </c:pt>
                <c:pt idx="488">
                  <c:v>250</c:v>
                </c:pt>
                <c:pt idx="489">
                  <c:v>250</c:v>
                </c:pt>
                <c:pt idx="490">
                  <c:v>250</c:v>
                </c:pt>
                <c:pt idx="491">
                  <c:v>250</c:v>
                </c:pt>
                <c:pt idx="492">
                  <c:v>250</c:v>
                </c:pt>
                <c:pt idx="493">
                  <c:v>250</c:v>
                </c:pt>
                <c:pt idx="494">
                  <c:v>250</c:v>
                </c:pt>
                <c:pt idx="495">
                  <c:v>250</c:v>
                </c:pt>
                <c:pt idx="496">
                  <c:v>250</c:v>
                </c:pt>
                <c:pt idx="497">
                  <c:v>250</c:v>
                </c:pt>
                <c:pt idx="498">
                  <c:v>250</c:v>
                </c:pt>
                <c:pt idx="499">
                  <c:v>250</c:v>
                </c:pt>
                <c:pt idx="500">
                  <c:v>250</c:v>
                </c:pt>
                <c:pt idx="501">
                  <c:v>250</c:v>
                </c:pt>
                <c:pt idx="502">
                  <c:v>250</c:v>
                </c:pt>
                <c:pt idx="503">
                  <c:v>250</c:v>
                </c:pt>
                <c:pt idx="504">
                  <c:v>250</c:v>
                </c:pt>
                <c:pt idx="505">
                  <c:v>250</c:v>
                </c:pt>
                <c:pt idx="506">
                  <c:v>250</c:v>
                </c:pt>
                <c:pt idx="507">
                  <c:v>250</c:v>
                </c:pt>
                <c:pt idx="508">
                  <c:v>250</c:v>
                </c:pt>
                <c:pt idx="509">
                  <c:v>250</c:v>
                </c:pt>
                <c:pt idx="510">
                  <c:v>250</c:v>
                </c:pt>
                <c:pt idx="511">
                  <c:v>250</c:v>
                </c:pt>
                <c:pt idx="512">
                  <c:v>250</c:v>
                </c:pt>
                <c:pt idx="513">
                  <c:v>250</c:v>
                </c:pt>
                <c:pt idx="514">
                  <c:v>250</c:v>
                </c:pt>
                <c:pt idx="515">
                  <c:v>250</c:v>
                </c:pt>
                <c:pt idx="516">
                  <c:v>250</c:v>
                </c:pt>
                <c:pt idx="517">
                  <c:v>250</c:v>
                </c:pt>
                <c:pt idx="518">
                  <c:v>250</c:v>
                </c:pt>
                <c:pt idx="519">
                  <c:v>250</c:v>
                </c:pt>
                <c:pt idx="520">
                  <c:v>250</c:v>
                </c:pt>
                <c:pt idx="521">
                  <c:v>250</c:v>
                </c:pt>
                <c:pt idx="522">
                  <c:v>250</c:v>
                </c:pt>
                <c:pt idx="523">
                  <c:v>250</c:v>
                </c:pt>
                <c:pt idx="524">
                  <c:v>250</c:v>
                </c:pt>
                <c:pt idx="525">
                  <c:v>250</c:v>
                </c:pt>
                <c:pt idx="526">
                  <c:v>250</c:v>
                </c:pt>
                <c:pt idx="527">
                  <c:v>250</c:v>
                </c:pt>
                <c:pt idx="528">
                  <c:v>250</c:v>
                </c:pt>
                <c:pt idx="529">
                  <c:v>250</c:v>
                </c:pt>
                <c:pt idx="530">
                  <c:v>250</c:v>
                </c:pt>
                <c:pt idx="531">
                  <c:v>250</c:v>
                </c:pt>
                <c:pt idx="532">
                  <c:v>250</c:v>
                </c:pt>
                <c:pt idx="533">
                  <c:v>250</c:v>
                </c:pt>
                <c:pt idx="534">
                  <c:v>250</c:v>
                </c:pt>
                <c:pt idx="535">
                  <c:v>250</c:v>
                </c:pt>
                <c:pt idx="536">
                  <c:v>250</c:v>
                </c:pt>
                <c:pt idx="537">
                  <c:v>250</c:v>
                </c:pt>
                <c:pt idx="538">
                  <c:v>250</c:v>
                </c:pt>
                <c:pt idx="539">
                  <c:v>250</c:v>
                </c:pt>
                <c:pt idx="540">
                  <c:v>250</c:v>
                </c:pt>
                <c:pt idx="541">
                  <c:v>250</c:v>
                </c:pt>
                <c:pt idx="542">
                  <c:v>250</c:v>
                </c:pt>
                <c:pt idx="543">
                  <c:v>250</c:v>
                </c:pt>
                <c:pt idx="544">
                  <c:v>250</c:v>
                </c:pt>
                <c:pt idx="545">
                  <c:v>250</c:v>
                </c:pt>
                <c:pt idx="546">
                  <c:v>250</c:v>
                </c:pt>
                <c:pt idx="547">
                  <c:v>250</c:v>
                </c:pt>
                <c:pt idx="548">
                  <c:v>250</c:v>
                </c:pt>
                <c:pt idx="549">
                  <c:v>250</c:v>
                </c:pt>
                <c:pt idx="550">
                  <c:v>250</c:v>
                </c:pt>
                <c:pt idx="551">
                  <c:v>250</c:v>
                </c:pt>
                <c:pt idx="552">
                  <c:v>250</c:v>
                </c:pt>
                <c:pt idx="553">
                  <c:v>250</c:v>
                </c:pt>
                <c:pt idx="554">
                  <c:v>250</c:v>
                </c:pt>
                <c:pt idx="555">
                  <c:v>250</c:v>
                </c:pt>
                <c:pt idx="556">
                  <c:v>250</c:v>
                </c:pt>
                <c:pt idx="557">
                  <c:v>250</c:v>
                </c:pt>
                <c:pt idx="558">
                  <c:v>250</c:v>
                </c:pt>
                <c:pt idx="559">
                  <c:v>250</c:v>
                </c:pt>
                <c:pt idx="560">
                  <c:v>250</c:v>
                </c:pt>
                <c:pt idx="561">
                  <c:v>250</c:v>
                </c:pt>
                <c:pt idx="562">
                  <c:v>250</c:v>
                </c:pt>
                <c:pt idx="563">
                  <c:v>250</c:v>
                </c:pt>
                <c:pt idx="564">
                  <c:v>250</c:v>
                </c:pt>
                <c:pt idx="565">
                  <c:v>350</c:v>
                </c:pt>
                <c:pt idx="566">
                  <c:v>350</c:v>
                </c:pt>
                <c:pt idx="567">
                  <c:v>350</c:v>
                </c:pt>
                <c:pt idx="568">
                  <c:v>350</c:v>
                </c:pt>
                <c:pt idx="569">
                  <c:v>350</c:v>
                </c:pt>
                <c:pt idx="570">
                  <c:v>350</c:v>
                </c:pt>
                <c:pt idx="571">
                  <c:v>350</c:v>
                </c:pt>
                <c:pt idx="572">
                  <c:v>350</c:v>
                </c:pt>
                <c:pt idx="573">
                  <c:v>350</c:v>
                </c:pt>
                <c:pt idx="574">
                  <c:v>350</c:v>
                </c:pt>
                <c:pt idx="575">
                  <c:v>350</c:v>
                </c:pt>
                <c:pt idx="576">
                  <c:v>350</c:v>
                </c:pt>
                <c:pt idx="577">
                  <c:v>350</c:v>
                </c:pt>
                <c:pt idx="578">
                  <c:v>350</c:v>
                </c:pt>
                <c:pt idx="579">
                  <c:v>350</c:v>
                </c:pt>
                <c:pt idx="580">
                  <c:v>350</c:v>
                </c:pt>
                <c:pt idx="581">
                  <c:v>350</c:v>
                </c:pt>
                <c:pt idx="582">
                  <c:v>350</c:v>
                </c:pt>
                <c:pt idx="583">
                  <c:v>350</c:v>
                </c:pt>
                <c:pt idx="584">
                  <c:v>350</c:v>
                </c:pt>
                <c:pt idx="585">
                  <c:v>350</c:v>
                </c:pt>
                <c:pt idx="586">
                  <c:v>350</c:v>
                </c:pt>
                <c:pt idx="587">
                  <c:v>350</c:v>
                </c:pt>
                <c:pt idx="588">
                  <c:v>350</c:v>
                </c:pt>
                <c:pt idx="589">
                  <c:v>350</c:v>
                </c:pt>
                <c:pt idx="590">
                  <c:v>350</c:v>
                </c:pt>
                <c:pt idx="591">
                  <c:v>350</c:v>
                </c:pt>
                <c:pt idx="592">
                  <c:v>350</c:v>
                </c:pt>
                <c:pt idx="593">
                  <c:v>350</c:v>
                </c:pt>
                <c:pt idx="594">
                  <c:v>350</c:v>
                </c:pt>
                <c:pt idx="595">
                  <c:v>350</c:v>
                </c:pt>
                <c:pt idx="596">
                  <c:v>350</c:v>
                </c:pt>
                <c:pt idx="597">
                  <c:v>350</c:v>
                </c:pt>
                <c:pt idx="598">
                  <c:v>350</c:v>
                </c:pt>
                <c:pt idx="599">
                  <c:v>350</c:v>
                </c:pt>
                <c:pt idx="600">
                  <c:v>350</c:v>
                </c:pt>
                <c:pt idx="601">
                  <c:v>350</c:v>
                </c:pt>
                <c:pt idx="602">
                  <c:v>350</c:v>
                </c:pt>
                <c:pt idx="603">
                  <c:v>350</c:v>
                </c:pt>
                <c:pt idx="604">
                  <c:v>350</c:v>
                </c:pt>
                <c:pt idx="605">
                  <c:v>350</c:v>
                </c:pt>
                <c:pt idx="606">
                  <c:v>350</c:v>
                </c:pt>
                <c:pt idx="607">
                  <c:v>350</c:v>
                </c:pt>
                <c:pt idx="608">
                  <c:v>350</c:v>
                </c:pt>
                <c:pt idx="609">
                  <c:v>350</c:v>
                </c:pt>
                <c:pt idx="610">
                  <c:v>350</c:v>
                </c:pt>
                <c:pt idx="611">
                  <c:v>350</c:v>
                </c:pt>
                <c:pt idx="612">
                  <c:v>350</c:v>
                </c:pt>
                <c:pt idx="613">
                  <c:v>350</c:v>
                </c:pt>
                <c:pt idx="614">
                  <c:v>350</c:v>
                </c:pt>
                <c:pt idx="615">
                  <c:v>350</c:v>
                </c:pt>
                <c:pt idx="616">
                  <c:v>350</c:v>
                </c:pt>
                <c:pt idx="617">
                  <c:v>350</c:v>
                </c:pt>
                <c:pt idx="618">
                  <c:v>350</c:v>
                </c:pt>
                <c:pt idx="619">
                  <c:v>350</c:v>
                </c:pt>
                <c:pt idx="620">
                  <c:v>350</c:v>
                </c:pt>
                <c:pt idx="621">
                  <c:v>350</c:v>
                </c:pt>
                <c:pt idx="622">
                  <c:v>350</c:v>
                </c:pt>
                <c:pt idx="623">
                  <c:v>350</c:v>
                </c:pt>
                <c:pt idx="624">
                  <c:v>350</c:v>
                </c:pt>
                <c:pt idx="625">
                  <c:v>350</c:v>
                </c:pt>
                <c:pt idx="626">
                  <c:v>350</c:v>
                </c:pt>
                <c:pt idx="627">
                  <c:v>350</c:v>
                </c:pt>
                <c:pt idx="628">
                  <c:v>350</c:v>
                </c:pt>
                <c:pt idx="629">
                  <c:v>350</c:v>
                </c:pt>
                <c:pt idx="630">
                  <c:v>350</c:v>
                </c:pt>
                <c:pt idx="631">
                  <c:v>350</c:v>
                </c:pt>
                <c:pt idx="632">
                  <c:v>350</c:v>
                </c:pt>
                <c:pt idx="633">
                  <c:v>350</c:v>
                </c:pt>
                <c:pt idx="634">
                  <c:v>350</c:v>
                </c:pt>
                <c:pt idx="635">
                  <c:v>350</c:v>
                </c:pt>
                <c:pt idx="636">
                  <c:v>350</c:v>
                </c:pt>
                <c:pt idx="637">
                  <c:v>350</c:v>
                </c:pt>
                <c:pt idx="638">
                  <c:v>350</c:v>
                </c:pt>
                <c:pt idx="639">
                  <c:v>350</c:v>
                </c:pt>
                <c:pt idx="640">
                  <c:v>350</c:v>
                </c:pt>
                <c:pt idx="641">
                  <c:v>350</c:v>
                </c:pt>
                <c:pt idx="642">
                  <c:v>350</c:v>
                </c:pt>
                <c:pt idx="643">
                  <c:v>350</c:v>
                </c:pt>
                <c:pt idx="644">
                  <c:v>350</c:v>
                </c:pt>
                <c:pt idx="645">
                  <c:v>350</c:v>
                </c:pt>
                <c:pt idx="646">
                  <c:v>350</c:v>
                </c:pt>
                <c:pt idx="647">
                  <c:v>350</c:v>
                </c:pt>
                <c:pt idx="648">
                  <c:v>350</c:v>
                </c:pt>
                <c:pt idx="649">
                  <c:v>350</c:v>
                </c:pt>
                <c:pt idx="650">
                  <c:v>350</c:v>
                </c:pt>
                <c:pt idx="651">
                  <c:v>350</c:v>
                </c:pt>
                <c:pt idx="652">
                  <c:v>350</c:v>
                </c:pt>
                <c:pt idx="653">
                  <c:v>350</c:v>
                </c:pt>
                <c:pt idx="654">
                  <c:v>350</c:v>
                </c:pt>
                <c:pt idx="655">
                  <c:v>350</c:v>
                </c:pt>
                <c:pt idx="656">
                  <c:v>450</c:v>
                </c:pt>
                <c:pt idx="657">
                  <c:v>450</c:v>
                </c:pt>
                <c:pt idx="658">
                  <c:v>450</c:v>
                </c:pt>
                <c:pt idx="659">
                  <c:v>450</c:v>
                </c:pt>
                <c:pt idx="660">
                  <c:v>450</c:v>
                </c:pt>
                <c:pt idx="661">
                  <c:v>450</c:v>
                </c:pt>
                <c:pt idx="662">
                  <c:v>450</c:v>
                </c:pt>
                <c:pt idx="663">
                  <c:v>450</c:v>
                </c:pt>
                <c:pt idx="664">
                  <c:v>450</c:v>
                </c:pt>
                <c:pt idx="665">
                  <c:v>450</c:v>
                </c:pt>
                <c:pt idx="666">
                  <c:v>450</c:v>
                </c:pt>
                <c:pt idx="667">
                  <c:v>450</c:v>
                </c:pt>
                <c:pt idx="668">
                  <c:v>450</c:v>
                </c:pt>
                <c:pt idx="669">
                  <c:v>450</c:v>
                </c:pt>
                <c:pt idx="670">
                  <c:v>450</c:v>
                </c:pt>
                <c:pt idx="671">
                  <c:v>450</c:v>
                </c:pt>
                <c:pt idx="672">
                  <c:v>450</c:v>
                </c:pt>
                <c:pt idx="673">
                  <c:v>450</c:v>
                </c:pt>
                <c:pt idx="674">
                  <c:v>450</c:v>
                </c:pt>
                <c:pt idx="675">
                  <c:v>450</c:v>
                </c:pt>
                <c:pt idx="676">
                  <c:v>450</c:v>
                </c:pt>
                <c:pt idx="677">
                  <c:v>450</c:v>
                </c:pt>
                <c:pt idx="678">
                  <c:v>450</c:v>
                </c:pt>
                <c:pt idx="679">
                  <c:v>450</c:v>
                </c:pt>
                <c:pt idx="680">
                  <c:v>450</c:v>
                </c:pt>
                <c:pt idx="681">
                  <c:v>450</c:v>
                </c:pt>
                <c:pt idx="682">
                  <c:v>450</c:v>
                </c:pt>
                <c:pt idx="683">
                  <c:v>450</c:v>
                </c:pt>
                <c:pt idx="684">
                  <c:v>450</c:v>
                </c:pt>
                <c:pt idx="685">
                  <c:v>450</c:v>
                </c:pt>
                <c:pt idx="686">
                  <c:v>450</c:v>
                </c:pt>
                <c:pt idx="687">
                  <c:v>450</c:v>
                </c:pt>
                <c:pt idx="688">
                  <c:v>450</c:v>
                </c:pt>
                <c:pt idx="689">
                  <c:v>450</c:v>
                </c:pt>
                <c:pt idx="690">
                  <c:v>450</c:v>
                </c:pt>
                <c:pt idx="691">
                  <c:v>450</c:v>
                </c:pt>
                <c:pt idx="692">
                  <c:v>450</c:v>
                </c:pt>
                <c:pt idx="693">
                  <c:v>450</c:v>
                </c:pt>
                <c:pt idx="694">
                  <c:v>450</c:v>
                </c:pt>
                <c:pt idx="695">
                  <c:v>450</c:v>
                </c:pt>
                <c:pt idx="696">
                  <c:v>450</c:v>
                </c:pt>
                <c:pt idx="697">
                  <c:v>450</c:v>
                </c:pt>
                <c:pt idx="698">
                  <c:v>450</c:v>
                </c:pt>
                <c:pt idx="699">
                  <c:v>450</c:v>
                </c:pt>
                <c:pt idx="700">
                  <c:v>450</c:v>
                </c:pt>
                <c:pt idx="701">
                  <c:v>450</c:v>
                </c:pt>
                <c:pt idx="702">
                  <c:v>450</c:v>
                </c:pt>
                <c:pt idx="703">
                  <c:v>450</c:v>
                </c:pt>
                <c:pt idx="704">
                  <c:v>450</c:v>
                </c:pt>
                <c:pt idx="705">
                  <c:v>450</c:v>
                </c:pt>
                <c:pt idx="706">
                  <c:v>450</c:v>
                </c:pt>
                <c:pt idx="707">
                  <c:v>450</c:v>
                </c:pt>
                <c:pt idx="708">
                  <c:v>450</c:v>
                </c:pt>
                <c:pt idx="709">
                  <c:v>450</c:v>
                </c:pt>
                <c:pt idx="710">
                  <c:v>450</c:v>
                </c:pt>
                <c:pt idx="711">
                  <c:v>450</c:v>
                </c:pt>
                <c:pt idx="712">
                  <c:v>450</c:v>
                </c:pt>
                <c:pt idx="713">
                  <c:v>450</c:v>
                </c:pt>
                <c:pt idx="714">
                  <c:v>450</c:v>
                </c:pt>
                <c:pt idx="715">
                  <c:v>450</c:v>
                </c:pt>
                <c:pt idx="716">
                  <c:v>450</c:v>
                </c:pt>
                <c:pt idx="717">
                  <c:v>450</c:v>
                </c:pt>
                <c:pt idx="718">
                  <c:v>450</c:v>
                </c:pt>
                <c:pt idx="719">
                  <c:v>450</c:v>
                </c:pt>
                <c:pt idx="720">
                  <c:v>450</c:v>
                </c:pt>
                <c:pt idx="721">
                  <c:v>450</c:v>
                </c:pt>
                <c:pt idx="722">
                  <c:v>450</c:v>
                </c:pt>
                <c:pt idx="723">
                  <c:v>450</c:v>
                </c:pt>
                <c:pt idx="724">
                  <c:v>450</c:v>
                </c:pt>
                <c:pt idx="725">
                  <c:v>450</c:v>
                </c:pt>
                <c:pt idx="726">
                  <c:v>450</c:v>
                </c:pt>
                <c:pt idx="727">
                  <c:v>450</c:v>
                </c:pt>
                <c:pt idx="728">
                  <c:v>450</c:v>
                </c:pt>
                <c:pt idx="729">
                  <c:v>450</c:v>
                </c:pt>
                <c:pt idx="730">
                  <c:v>450</c:v>
                </c:pt>
                <c:pt idx="731">
                  <c:v>450</c:v>
                </c:pt>
                <c:pt idx="732">
                  <c:v>450</c:v>
                </c:pt>
                <c:pt idx="733">
                  <c:v>450</c:v>
                </c:pt>
                <c:pt idx="734">
                  <c:v>450</c:v>
                </c:pt>
                <c:pt idx="735">
                  <c:v>450</c:v>
                </c:pt>
                <c:pt idx="736">
                  <c:v>450</c:v>
                </c:pt>
                <c:pt idx="737">
                  <c:v>450</c:v>
                </c:pt>
                <c:pt idx="738">
                  <c:v>450</c:v>
                </c:pt>
                <c:pt idx="739">
                  <c:v>450</c:v>
                </c:pt>
                <c:pt idx="740">
                  <c:v>450</c:v>
                </c:pt>
                <c:pt idx="741">
                  <c:v>450</c:v>
                </c:pt>
                <c:pt idx="742">
                  <c:v>450</c:v>
                </c:pt>
                <c:pt idx="743">
                  <c:v>450</c:v>
                </c:pt>
                <c:pt idx="744">
                  <c:v>450</c:v>
                </c:pt>
                <c:pt idx="745">
                  <c:v>450</c:v>
                </c:pt>
                <c:pt idx="746">
                  <c:v>450</c:v>
                </c:pt>
                <c:pt idx="747">
                  <c:v>450</c:v>
                </c:pt>
                <c:pt idx="748">
                  <c:v>450</c:v>
                </c:pt>
                <c:pt idx="749">
                  <c:v>450</c:v>
                </c:pt>
                <c:pt idx="750">
                  <c:v>450</c:v>
                </c:pt>
                <c:pt idx="751">
                  <c:v>450</c:v>
                </c:pt>
                <c:pt idx="752">
                  <c:v>450</c:v>
                </c:pt>
                <c:pt idx="753">
                  <c:v>450</c:v>
                </c:pt>
                <c:pt idx="754">
                  <c:v>450</c:v>
                </c:pt>
                <c:pt idx="755">
                  <c:v>450</c:v>
                </c:pt>
                <c:pt idx="756">
                  <c:v>450</c:v>
                </c:pt>
                <c:pt idx="757">
                  <c:v>450</c:v>
                </c:pt>
                <c:pt idx="758">
                  <c:v>450</c:v>
                </c:pt>
                <c:pt idx="759">
                  <c:v>450</c:v>
                </c:pt>
                <c:pt idx="760">
                  <c:v>450</c:v>
                </c:pt>
                <c:pt idx="761">
                  <c:v>450</c:v>
                </c:pt>
                <c:pt idx="762">
                  <c:v>450</c:v>
                </c:pt>
                <c:pt idx="763">
                  <c:v>450</c:v>
                </c:pt>
                <c:pt idx="764">
                  <c:v>450</c:v>
                </c:pt>
                <c:pt idx="765">
                  <c:v>450</c:v>
                </c:pt>
                <c:pt idx="766">
                  <c:v>450</c:v>
                </c:pt>
                <c:pt idx="767">
                  <c:v>450</c:v>
                </c:pt>
                <c:pt idx="768">
                  <c:v>450</c:v>
                </c:pt>
                <c:pt idx="769">
                  <c:v>450</c:v>
                </c:pt>
                <c:pt idx="770">
                  <c:v>450</c:v>
                </c:pt>
                <c:pt idx="771">
                  <c:v>450</c:v>
                </c:pt>
                <c:pt idx="772">
                  <c:v>450</c:v>
                </c:pt>
                <c:pt idx="773">
                  <c:v>450</c:v>
                </c:pt>
                <c:pt idx="774">
                  <c:v>450</c:v>
                </c:pt>
                <c:pt idx="775">
                  <c:v>450</c:v>
                </c:pt>
                <c:pt idx="776">
                  <c:v>450</c:v>
                </c:pt>
                <c:pt idx="777">
                  <c:v>450</c:v>
                </c:pt>
                <c:pt idx="778">
                  <c:v>450</c:v>
                </c:pt>
                <c:pt idx="779">
                  <c:v>450</c:v>
                </c:pt>
                <c:pt idx="780">
                  <c:v>450</c:v>
                </c:pt>
                <c:pt idx="781">
                  <c:v>450</c:v>
                </c:pt>
                <c:pt idx="782">
                  <c:v>450</c:v>
                </c:pt>
                <c:pt idx="783">
                  <c:v>450</c:v>
                </c:pt>
                <c:pt idx="784">
                  <c:v>450</c:v>
                </c:pt>
                <c:pt idx="785">
                  <c:v>450</c:v>
                </c:pt>
                <c:pt idx="786">
                  <c:v>450</c:v>
                </c:pt>
                <c:pt idx="787">
                  <c:v>450</c:v>
                </c:pt>
                <c:pt idx="788">
                  <c:v>450</c:v>
                </c:pt>
                <c:pt idx="789">
                  <c:v>450</c:v>
                </c:pt>
                <c:pt idx="790">
                  <c:v>450</c:v>
                </c:pt>
                <c:pt idx="791">
                  <c:v>450</c:v>
                </c:pt>
                <c:pt idx="792">
                  <c:v>450</c:v>
                </c:pt>
                <c:pt idx="793">
                  <c:v>450</c:v>
                </c:pt>
                <c:pt idx="794">
                  <c:v>450</c:v>
                </c:pt>
                <c:pt idx="795">
                  <c:v>450</c:v>
                </c:pt>
                <c:pt idx="796">
                  <c:v>450</c:v>
                </c:pt>
                <c:pt idx="797">
                  <c:v>450</c:v>
                </c:pt>
                <c:pt idx="798">
                  <c:v>450</c:v>
                </c:pt>
                <c:pt idx="799">
                  <c:v>450</c:v>
                </c:pt>
                <c:pt idx="800">
                  <c:v>450</c:v>
                </c:pt>
                <c:pt idx="801">
                  <c:v>450</c:v>
                </c:pt>
                <c:pt idx="802">
                  <c:v>450</c:v>
                </c:pt>
                <c:pt idx="803">
                  <c:v>450</c:v>
                </c:pt>
                <c:pt idx="804">
                  <c:v>450</c:v>
                </c:pt>
                <c:pt idx="805">
                  <c:v>450</c:v>
                </c:pt>
                <c:pt idx="806">
                  <c:v>450</c:v>
                </c:pt>
                <c:pt idx="807">
                  <c:v>450</c:v>
                </c:pt>
                <c:pt idx="808">
                  <c:v>450</c:v>
                </c:pt>
                <c:pt idx="809">
                  <c:v>450</c:v>
                </c:pt>
                <c:pt idx="810">
                  <c:v>450</c:v>
                </c:pt>
                <c:pt idx="811">
                  <c:v>450</c:v>
                </c:pt>
                <c:pt idx="812">
                  <c:v>450</c:v>
                </c:pt>
                <c:pt idx="813">
                  <c:v>450</c:v>
                </c:pt>
                <c:pt idx="814">
                  <c:v>450</c:v>
                </c:pt>
                <c:pt idx="815">
                  <c:v>450</c:v>
                </c:pt>
                <c:pt idx="816">
                  <c:v>450</c:v>
                </c:pt>
                <c:pt idx="817">
                  <c:v>450</c:v>
                </c:pt>
                <c:pt idx="818">
                  <c:v>450</c:v>
                </c:pt>
                <c:pt idx="819">
                  <c:v>450</c:v>
                </c:pt>
                <c:pt idx="820">
                  <c:v>450</c:v>
                </c:pt>
                <c:pt idx="821">
                  <c:v>450</c:v>
                </c:pt>
                <c:pt idx="822">
                  <c:v>450</c:v>
                </c:pt>
                <c:pt idx="823">
                  <c:v>450</c:v>
                </c:pt>
                <c:pt idx="824">
                  <c:v>450</c:v>
                </c:pt>
                <c:pt idx="825">
                  <c:v>450</c:v>
                </c:pt>
                <c:pt idx="826">
                  <c:v>450</c:v>
                </c:pt>
                <c:pt idx="827">
                  <c:v>450</c:v>
                </c:pt>
                <c:pt idx="828">
                  <c:v>450</c:v>
                </c:pt>
                <c:pt idx="829">
                  <c:v>450</c:v>
                </c:pt>
                <c:pt idx="830">
                  <c:v>450</c:v>
                </c:pt>
                <c:pt idx="831">
                  <c:v>450</c:v>
                </c:pt>
                <c:pt idx="832">
                  <c:v>450</c:v>
                </c:pt>
                <c:pt idx="833">
                  <c:v>450</c:v>
                </c:pt>
                <c:pt idx="834">
                  <c:v>450</c:v>
                </c:pt>
                <c:pt idx="835">
                  <c:v>450</c:v>
                </c:pt>
                <c:pt idx="836">
                  <c:v>450</c:v>
                </c:pt>
                <c:pt idx="837">
                  <c:v>450</c:v>
                </c:pt>
                <c:pt idx="838">
                  <c:v>450</c:v>
                </c:pt>
                <c:pt idx="839">
                  <c:v>450</c:v>
                </c:pt>
                <c:pt idx="840">
                  <c:v>450</c:v>
                </c:pt>
                <c:pt idx="841">
                  <c:v>450</c:v>
                </c:pt>
                <c:pt idx="842">
                  <c:v>450</c:v>
                </c:pt>
                <c:pt idx="843">
                  <c:v>450</c:v>
                </c:pt>
                <c:pt idx="844">
                  <c:v>450</c:v>
                </c:pt>
                <c:pt idx="845">
                  <c:v>450</c:v>
                </c:pt>
                <c:pt idx="846">
                  <c:v>450</c:v>
                </c:pt>
                <c:pt idx="847">
                  <c:v>450</c:v>
                </c:pt>
                <c:pt idx="848">
                  <c:v>450</c:v>
                </c:pt>
                <c:pt idx="849">
                  <c:v>450</c:v>
                </c:pt>
                <c:pt idx="850">
                  <c:v>450</c:v>
                </c:pt>
                <c:pt idx="851">
                  <c:v>450</c:v>
                </c:pt>
                <c:pt idx="852">
                  <c:v>450</c:v>
                </c:pt>
                <c:pt idx="853">
                  <c:v>450</c:v>
                </c:pt>
                <c:pt idx="854">
                  <c:v>450</c:v>
                </c:pt>
                <c:pt idx="855">
                  <c:v>450</c:v>
                </c:pt>
                <c:pt idx="856">
                  <c:v>450</c:v>
                </c:pt>
                <c:pt idx="857">
                  <c:v>450</c:v>
                </c:pt>
                <c:pt idx="858">
                  <c:v>450</c:v>
                </c:pt>
                <c:pt idx="859">
                  <c:v>450</c:v>
                </c:pt>
                <c:pt idx="860">
                  <c:v>450</c:v>
                </c:pt>
                <c:pt idx="861">
                  <c:v>450</c:v>
                </c:pt>
                <c:pt idx="862">
                  <c:v>450</c:v>
                </c:pt>
                <c:pt idx="863">
                  <c:v>450</c:v>
                </c:pt>
                <c:pt idx="864">
                  <c:v>450</c:v>
                </c:pt>
                <c:pt idx="865">
                  <c:v>450</c:v>
                </c:pt>
                <c:pt idx="866">
                  <c:v>450</c:v>
                </c:pt>
                <c:pt idx="867">
                  <c:v>450</c:v>
                </c:pt>
                <c:pt idx="868">
                  <c:v>450</c:v>
                </c:pt>
                <c:pt idx="869">
                  <c:v>450</c:v>
                </c:pt>
                <c:pt idx="870">
                  <c:v>450</c:v>
                </c:pt>
                <c:pt idx="871">
                  <c:v>450</c:v>
                </c:pt>
                <c:pt idx="872">
                  <c:v>450</c:v>
                </c:pt>
                <c:pt idx="873">
                  <c:v>450</c:v>
                </c:pt>
                <c:pt idx="874">
                  <c:v>450</c:v>
                </c:pt>
                <c:pt idx="875">
                  <c:v>450</c:v>
                </c:pt>
                <c:pt idx="876">
                  <c:v>450</c:v>
                </c:pt>
                <c:pt idx="877">
                  <c:v>450</c:v>
                </c:pt>
                <c:pt idx="878">
                  <c:v>450</c:v>
                </c:pt>
                <c:pt idx="879">
                  <c:v>450</c:v>
                </c:pt>
                <c:pt idx="880">
                  <c:v>450</c:v>
                </c:pt>
                <c:pt idx="881">
                  <c:v>450</c:v>
                </c:pt>
                <c:pt idx="882">
                  <c:v>450</c:v>
                </c:pt>
                <c:pt idx="883">
                  <c:v>450</c:v>
                </c:pt>
                <c:pt idx="884">
                  <c:v>450</c:v>
                </c:pt>
                <c:pt idx="885">
                  <c:v>450</c:v>
                </c:pt>
                <c:pt idx="886">
                  <c:v>550</c:v>
                </c:pt>
                <c:pt idx="887">
                  <c:v>550</c:v>
                </c:pt>
                <c:pt idx="888">
                  <c:v>550</c:v>
                </c:pt>
                <c:pt idx="889">
                  <c:v>550</c:v>
                </c:pt>
                <c:pt idx="890">
                  <c:v>550</c:v>
                </c:pt>
                <c:pt idx="891">
                  <c:v>550</c:v>
                </c:pt>
                <c:pt idx="892">
                  <c:v>550</c:v>
                </c:pt>
                <c:pt idx="893">
                  <c:v>550</c:v>
                </c:pt>
                <c:pt idx="894">
                  <c:v>550</c:v>
                </c:pt>
                <c:pt idx="895">
                  <c:v>550</c:v>
                </c:pt>
                <c:pt idx="896">
                  <c:v>550</c:v>
                </c:pt>
                <c:pt idx="897">
                  <c:v>550</c:v>
                </c:pt>
                <c:pt idx="898">
                  <c:v>550</c:v>
                </c:pt>
                <c:pt idx="899">
                  <c:v>550</c:v>
                </c:pt>
                <c:pt idx="900">
                  <c:v>550</c:v>
                </c:pt>
                <c:pt idx="901">
                  <c:v>550</c:v>
                </c:pt>
                <c:pt idx="902">
                  <c:v>550</c:v>
                </c:pt>
                <c:pt idx="903">
                  <c:v>550</c:v>
                </c:pt>
                <c:pt idx="904">
                  <c:v>550</c:v>
                </c:pt>
                <c:pt idx="905">
                  <c:v>550</c:v>
                </c:pt>
                <c:pt idx="906">
                  <c:v>550</c:v>
                </c:pt>
                <c:pt idx="907">
                  <c:v>550</c:v>
                </c:pt>
                <c:pt idx="908">
                  <c:v>550</c:v>
                </c:pt>
                <c:pt idx="909">
                  <c:v>550</c:v>
                </c:pt>
                <c:pt idx="910">
                  <c:v>550</c:v>
                </c:pt>
                <c:pt idx="911">
                  <c:v>550</c:v>
                </c:pt>
                <c:pt idx="912">
                  <c:v>550</c:v>
                </c:pt>
                <c:pt idx="913">
                  <c:v>550</c:v>
                </c:pt>
                <c:pt idx="914">
                  <c:v>550</c:v>
                </c:pt>
                <c:pt idx="915">
                  <c:v>550</c:v>
                </c:pt>
                <c:pt idx="916">
                  <c:v>550</c:v>
                </c:pt>
                <c:pt idx="917">
                  <c:v>550</c:v>
                </c:pt>
                <c:pt idx="918">
                  <c:v>550</c:v>
                </c:pt>
                <c:pt idx="919">
                  <c:v>550</c:v>
                </c:pt>
                <c:pt idx="920">
                  <c:v>550</c:v>
                </c:pt>
                <c:pt idx="921">
                  <c:v>550</c:v>
                </c:pt>
                <c:pt idx="922">
                  <c:v>550</c:v>
                </c:pt>
                <c:pt idx="923">
                  <c:v>550</c:v>
                </c:pt>
                <c:pt idx="924">
                  <c:v>550</c:v>
                </c:pt>
                <c:pt idx="925">
                  <c:v>550</c:v>
                </c:pt>
                <c:pt idx="926">
                  <c:v>550</c:v>
                </c:pt>
                <c:pt idx="927">
                  <c:v>550</c:v>
                </c:pt>
                <c:pt idx="928">
                  <c:v>550</c:v>
                </c:pt>
                <c:pt idx="929">
                  <c:v>550</c:v>
                </c:pt>
                <c:pt idx="930">
                  <c:v>550</c:v>
                </c:pt>
                <c:pt idx="931">
                  <c:v>550</c:v>
                </c:pt>
                <c:pt idx="932">
                  <c:v>550</c:v>
                </c:pt>
                <c:pt idx="933">
                  <c:v>550</c:v>
                </c:pt>
                <c:pt idx="934">
                  <c:v>550</c:v>
                </c:pt>
                <c:pt idx="935">
                  <c:v>550</c:v>
                </c:pt>
                <c:pt idx="936">
                  <c:v>550</c:v>
                </c:pt>
                <c:pt idx="937">
                  <c:v>550</c:v>
                </c:pt>
                <c:pt idx="938">
                  <c:v>550</c:v>
                </c:pt>
                <c:pt idx="939">
                  <c:v>550</c:v>
                </c:pt>
                <c:pt idx="940">
                  <c:v>550</c:v>
                </c:pt>
                <c:pt idx="941">
                  <c:v>550</c:v>
                </c:pt>
                <c:pt idx="942">
                  <c:v>550</c:v>
                </c:pt>
                <c:pt idx="943">
                  <c:v>550</c:v>
                </c:pt>
                <c:pt idx="944">
                  <c:v>550</c:v>
                </c:pt>
                <c:pt idx="945">
                  <c:v>550</c:v>
                </c:pt>
                <c:pt idx="946">
                  <c:v>550</c:v>
                </c:pt>
                <c:pt idx="947">
                  <c:v>550</c:v>
                </c:pt>
                <c:pt idx="948">
                  <c:v>550</c:v>
                </c:pt>
                <c:pt idx="949">
                  <c:v>550</c:v>
                </c:pt>
                <c:pt idx="950">
                  <c:v>650</c:v>
                </c:pt>
                <c:pt idx="951">
                  <c:v>650</c:v>
                </c:pt>
                <c:pt idx="952">
                  <c:v>650</c:v>
                </c:pt>
                <c:pt idx="953">
                  <c:v>650</c:v>
                </c:pt>
                <c:pt idx="954">
                  <c:v>650</c:v>
                </c:pt>
                <c:pt idx="955">
                  <c:v>650</c:v>
                </c:pt>
                <c:pt idx="956">
                  <c:v>650</c:v>
                </c:pt>
                <c:pt idx="957">
                  <c:v>650</c:v>
                </c:pt>
                <c:pt idx="958">
                  <c:v>650</c:v>
                </c:pt>
                <c:pt idx="959">
                  <c:v>650</c:v>
                </c:pt>
                <c:pt idx="960">
                  <c:v>650</c:v>
                </c:pt>
                <c:pt idx="961">
                  <c:v>650</c:v>
                </c:pt>
                <c:pt idx="962">
                  <c:v>650</c:v>
                </c:pt>
                <c:pt idx="963">
                  <c:v>650</c:v>
                </c:pt>
                <c:pt idx="964">
                  <c:v>650</c:v>
                </c:pt>
                <c:pt idx="965">
                  <c:v>650</c:v>
                </c:pt>
                <c:pt idx="966">
                  <c:v>650</c:v>
                </c:pt>
                <c:pt idx="967">
                  <c:v>650</c:v>
                </c:pt>
                <c:pt idx="968">
                  <c:v>650</c:v>
                </c:pt>
                <c:pt idx="969">
                  <c:v>650</c:v>
                </c:pt>
                <c:pt idx="970">
                  <c:v>650</c:v>
                </c:pt>
                <c:pt idx="971">
                  <c:v>650</c:v>
                </c:pt>
                <c:pt idx="972">
                  <c:v>650</c:v>
                </c:pt>
                <c:pt idx="973">
                  <c:v>650</c:v>
                </c:pt>
                <c:pt idx="974">
                  <c:v>650</c:v>
                </c:pt>
                <c:pt idx="975">
                  <c:v>650</c:v>
                </c:pt>
                <c:pt idx="976">
                  <c:v>650</c:v>
                </c:pt>
                <c:pt idx="977">
                  <c:v>650</c:v>
                </c:pt>
                <c:pt idx="978">
                  <c:v>650</c:v>
                </c:pt>
                <c:pt idx="979">
                  <c:v>650</c:v>
                </c:pt>
                <c:pt idx="980">
                  <c:v>650</c:v>
                </c:pt>
                <c:pt idx="981">
                  <c:v>650</c:v>
                </c:pt>
                <c:pt idx="982">
                  <c:v>650</c:v>
                </c:pt>
                <c:pt idx="983">
                  <c:v>650</c:v>
                </c:pt>
                <c:pt idx="984">
                  <c:v>650</c:v>
                </c:pt>
                <c:pt idx="985">
                  <c:v>650</c:v>
                </c:pt>
                <c:pt idx="986">
                  <c:v>650</c:v>
                </c:pt>
                <c:pt idx="987">
                  <c:v>650</c:v>
                </c:pt>
                <c:pt idx="988">
                  <c:v>650</c:v>
                </c:pt>
                <c:pt idx="989">
                  <c:v>650</c:v>
                </c:pt>
                <c:pt idx="990">
                  <c:v>650</c:v>
                </c:pt>
                <c:pt idx="991">
                  <c:v>650</c:v>
                </c:pt>
                <c:pt idx="992">
                  <c:v>650</c:v>
                </c:pt>
                <c:pt idx="993">
                  <c:v>650</c:v>
                </c:pt>
                <c:pt idx="994">
                  <c:v>650</c:v>
                </c:pt>
                <c:pt idx="995">
                  <c:v>650</c:v>
                </c:pt>
                <c:pt idx="996">
                  <c:v>650</c:v>
                </c:pt>
                <c:pt idx="997">
                  <c:v>650</c:v>
                </c:pt>
                <c:pt idx="998">
                  <c:v>750</c:v>
                </c:pt>
                <c:pt idx="999">
                  <c:v>750</c:v>
                </c:pt>
                <c:pt idx="1000">
                  <c:v>750</c:v>
                </c:pt>
                <c:pt idx="1001">
                  <c:v>750</c:v>
                </c:pt>
                <c:pt idx="1002">
                  <c:v>750</c:v>
                </c:pt>
                <c:pt idx="1003">
                  <c:v>750</c:v>
                </c:pt>
                <c:pt idx="1004">
                  <c:v>750</c:v>
                </c:pt>
                <c:pt idx="1005">
                  <c:v>750</c:v>
                </c:pt>
                <c:pt idx="1006">
                  <c:v>750</c:v>
                </c:pt>
                <c:pt idx="1007">
                  <c:v>750</c:v>
                </c:pt>
                <c:pt idx="1008">
                  <c:v>750</c:v>
                </c:pt>
                <c:pt idx="1009">
                  <c:v>750</c:v>
                </c:pt>
                <c:pt idx="1010">
                  <c:v>750</c:v>
                </c:pt>
                <c:pt idx="1011">
                  <c:v>750</c:v>
                </c:pt>
                <c:pt idx="1012">
                  <c:v>750</c:v>
                </c:pt>
                <c:pt idx="1013">
                  <c:v>750</c:v>
                </c:pt>
                <c:pt idx="1014">
                  <c:v>750</c:v>
                </c:pt>
                <c:pt idx="1015">
                  <c:v>750</c:v>
                </c:pt>
                <c:pt idx="1016">
                  <c:v>750</c:v>
                </c:pt>
                <c:pt idx="1017">
                  <c:v>750</c:v>
                </c:pt>
                <c:pt idx="1018">
                  <c:v>750</c:v>
                </c:pt>
                <c:pt idx="1019">
                  <c:v>750</c:v>
                </c:pt>
                <c:pt idx="1020">
                  <c:v>750</c:v>
                </c:pt>
                <c:pt idx="1021">
                  <c:v>750</c:v>
                </c:pt>
                <c:pt idx="1022">
                  <c:v>750</c:v>
                </c:pt>
                <c:pt idx="1023">
                  <c:v>750</c:v>
                </c:pt>
                <c:pt idx="1024">
                  <c:v>750</c:v>
                </c:pt>
                <c:pt idx="1025">
                  <c:v>750</c:v>
                </c:pt>
                <c:pt idx="1026">
                  <c:v>750</c:v>
                </c:pt>
                <c:pt idx="1027">
                  <c:v>750</c:v>
                </c:pt>
                <c:pt idx="1028">
                  <c:v>750</c:v>
                </c:pt>
                <c:pt idx="1029">
                  <c:v>750</c:v>
                </c:pt>
                <c:pt idx="1030">
                  <c:v>750</c:v>
                </c:pt>
                <c:pt idx="1031">
                  <c:v>750</c:v>
                </c:pt>
                <c:pt idx="1032">
                  <c:v>750</c:v>
                </c:pt>
                <c:pt idx="1033">
                  <c:v>750</c:v>
                </c:pt>
                <c:pt idx="1034">
                  <c:v>750</c:v>
                </c:pt>
                <c:pt idx="1035">
                  <c:v>750</c:v>
                </c:pt>
                <c:pt idx="1036">
                  <c:v>750</c:v>
                </c:pt>
                <c:pt idx="1037">
                  <c:v>750</c:v>
                </c:pt>
                <c:pt idx="1038">
                  <c:v>750</c:v>
                </c:pt>
                <c:pt idx="1039">
                  <c:v>750</c:v>
                </c:pt>
                <c:pt idx="1040">
                  <c:v>750</c:v>
                </c:pt>
                <c:pt idx="1041">
                  <c:v>750</c:v>
                </c:pt>
                <c:pt idx="1042">
                  <c:v>750</c:v>
                </c:pt>
                <c:pt idx="1043">
                  <c:v>750</c:v>
                </c:pt>
                <c:pt idx="1044">
                  <c:v>750</c:v>
                </c:pt>
                <c:pt idx="1045">
                  <c:v>750</c:v>
                </c:pt>
                <c:pt idx="1046">
                  <c:v>750</c:v>
                </c:pt>
                <c:pt idx="1047">
                  <c:v>750</c:v>
                </c:pt>
                <c:pt idx="1048">
                  <c:v>750</c:v>
                </c:pt>
                <c:pt idx="1049">
                  <c:v>750</c:v>
                </c:pt>
                <c:pt idx="1050">
                  <c:v>750</c:v>
                </c:pt>
                <c:pt idx="1051">
                  <c:v>750</c:v>
                </c:pt>
                <c:pt idx="1052">
                  <c:v>750</c:v>
                </c:pt>
                <c:pt idx="1053">
                  <c:v>750</c:v>
                </c:pt>
                <c:pt idx="1054">
                  <c:v>750</c:v>
                </c:pt>
                <c:pt idx="1055">
                  <c:v>750</c:v>
                </c:pt>
                <c:pt idx="1056">
                  <c:v>750</c:v>
                </c:pt>
                <c:pt idx="1057">
                  <c:v>750</c:v>
                </c:pt>
                <c:pt idx="1058">
                  <c:v>750</c:v>
                </c:pt>
                <c:pt idx="1059">
                  <c:v>750</c:v>
                </c:pt>
                <c:pt idx="1060">
                  <c:v>750</c:v>
                </c:pt>
                <c:pt idx="1061">
                  <c:v>750</c:v>
                </c:pt>
                <c:pt idx="1062">
                  <c:v>750</c:v>
                </c:pt>
                <c:pt idx="1063">
                  <c:v>750</c:v>
                </c:pt>
                <c:pt idx="1064">
                  <c:v>750</c:v>
                </c:pt>
                <c:pt idx="1065">
                  <c:v>750</c:v>
                </c:pt>
                <c:pt idx="1066">
                  <c:v>750</c:v>
                </c:pt>
                <c:pt idx="1067">
                  <c:v>750</c:v>
                </c:pt>
                <c:pt idx="1068">
                  <c:v>750</c:v>
                </c:pt>
                <c:pt idx="1069">
                  <c:v>750</c:v>
                </c:pt>
                <c:pt idx="1070">
                  <c:v>750</c:v>
                </c:pt>
                <c:pt idx="1071">
                  <c:v>750</c:v>
                </c:pt>
                <c:pt idx="1072">
                  <c:v>750</c:v>
                </c:pt>
                <c:pt idx="1073">
                  <c:v>750</c:v>
                </c:pt>
                <c:pt idx="1074">
                  <c:v>750</c:v>
                </c:pt>
                <c:pt idx="1075">
                  <c:v>750</c:v>
                </c:pt>
                <c:pt idx="1076">
                  <c:v>750</c:v>
                </c:pt>
                <c:pt idx="1077">
                  <c:v>750</c:v>
                </c:pt>
                <c:pt idx="1078">
                  <c:v>750</c:v>
                </c:pt>
                <c:pt idx="1079">
                  <c:v>750</c:v>
                </c:pt>
                <c:pt idx="1080">
                  <c:v>750</c:v>
                </c:pt>
                <c:pt idx="1081">
                  <c:v>750</c:v>
                </c:pt>
                <c:pt idx="1082">
                  <c:v>750</c:v>
                </c:pt>
                <c:pt idx="1083">
                  <c:v>750</c:v>
                </c:pt>
                <c:pt idx="1084">
                  <c:v>750</c:v>
                </c:pt>
                <c:pt idx="1085">
                  <c:v>750</c:v>
                </c:pt>
                <c:pt idx="1086">
                  <c:v>750</c:v>
                </c:pt>
                <c:pt idx="1087">
                  <c:v>750</c:v>
                </c:pt>
                <c:pt idx="1088">
                  <c:v>750</c:v>
                </c:pt>
                <c:pt idx="1089">
                  <c:v>750</c:v>
                </c:pt>
                <c:pt idx="1090">
                  <c:v>750</c:v>
                </c:pt>
                <c:pt idx="1091">
                  <c:v>750</c:v>
                </c:pt>
                <c:pt idx="1092">
                  <c:v>750</c:v>
                </c:pt>
                <c:pt idx="1093">
                  <c:v>750</c:v>
                </c:pt>
                <c:pt idx="1094">
                  <c:v>750</c:v>
                </c:pt>
                <c:pt idx="1095">
                  <c:v>750</c:v>
                </c:pt>
                <c:pt idx="1096">
                  <c:v>750</c:v>
                </c:pt>
                <c:pt idx="1097">
                  <c:v>750</c:v>
                </c:pt>
                <c:pt idx="1098">
                  <c:v>750</c:v>
                </c:pt>
                <c:pt idx="1099">
                  <c:v>750</c:v>
                </c:pt>
                <c:pt idx="1100">
                  <c:v>750</c:v>
                </c:pt>
                <c:pt idx="1101">
                  <c:v>750</c:v>
                </c:pt>
                <c:pt idx="1102">
                  <c:v>750</c:v>
                </c:pt>
                <c:pt idx="1103">
                  <c:v>750</c:v>
                </c:pt>
                <c:pt idx="1104">
                  <c:v>750</c:v>
                </c:pt>
                <c:pt idx="1105">
                  <c:v>750</c:v>
                </c:pt>
                <c:pt idx="1106">
                  <c:v>750</c:v>
                </c:pt>
                <c:pt idx="1107">
                  <c:v>750</c:v>
                </c:pt>
                <c:pt idx="1108">
                  <c:v>750</c:v>
                </c:pt>
                <c:pt idx="1109">
                  <c:v>750</c:v>
                </c:pt>
                <c:pt idx="1110">
                  <c:v>750</c:v>
                </c:pt>
                <c:pt idx="1111">
                  <c:v>750</c:v>
                </c:pt>
                <c:pt idx="1112">
                  <c:v>750</c:v>
                </c:pt>
                <c:pt idx="1113">
                  <c:v>750</c:v>
                </c:pt>
                <c:pt idx="1114">
                  <c:v>750</c:v>
                </c:pt>
                <c:pt idx="1115">
                  <c:v>750</c:v>
                </c:pt>
                <c:pt idx="1116">
                  <c:v>750</c:v>
                </c:pt>
                <c:pt idx="1117">
                  <c:v>750</c:v>
                </c:pt>
                <c:pt idx="1118">
                  <c:v>750</c:v>
                </c:pt>
                <c:pt idx="1119">
                  <c:v>750</c:v>
                </c:pt>
                <c:pt idx="1120">
                  <c:v>750</c:v>
                </c:pt>
                <c:pt idx="1121">
                  <c:v>750</c:v>
                </c:pt>
                <c:pt idx="1122">
                  <c:v>750</c:v>
                </c:pt>
                <c:pt idx="1123">
                  <c:v>750</c:v>
                </c:pt>
                <c:pt idx="1124">
                  <c:v>750</c:v>
                </c:pt>
                <c:pt idx="1125">
                  <c:v>750</c:v>
                </c:pt>
                <c:pt idx="1126">
                  <c:v>750</c:v>
                </c:pt>
                <c:pt idx="1127">
                  <c:v>750</c:v>
                </c:pt>
                <c:pt idx="1128">
                  <c:v>750</c:v>
                </c:pt>
                <c:pt idx="1129">
                  <c:v>750</c:v>
                </c:pt>
                <c:pt idx="1130">
                  <c:v>750</c:v>
                </c:pt>
                <c:pt idx="1131">
                  <c:v>750</c:v>
                </c:pt>
                <c:pt idx="1132">
                  <c:v>750</c:v>
                </c:pt>
                <c:pt idx="1133">
                  <c:v>750</c:v>
                </c:pt>
                <c:pt idx="1134">
                  <c:v>750</c:v>
                </c:pt>
                <c:pt idx="1135">
                  <c:v>750</c:v>
                </c:pt>
                <c:pt idx="1136">
                  <c:v>750</c:v>
                </c:pt>
                <c:pt idx="1137">
                  <c:v>750</c:v>
                </c:pt>
                <c:pt idx="1138">
                  <c:v>750</c:v>
                </c:pt>
                <c:pt idx="1139">
                  <c:v>750</c:v>
                </c:pt>
                <c:pt idx="1140">
                  <c:v>750</c:v>
                </c:pt>
                <c:pt idx="1141">
                  <c:v>750</c:v>
                </c:pt>
                <c:pt idx="1142">
                  <c:v>750</c:v>
                </c:pt>
                <c:pt idx="1143">
                  <c:v>750</c:v>
                </c:pt>
                <c:pt idx="1144">
                  <c:v>750</c:v>
                </c:pt>
                <c:pt idx="1145">
                  <c:v>750</c:v>
                </c:pt>
                <c:pt idx="1146">
                  <c:v>750</c:v>
                </c:pt>
                <c:pt idx="1147">
                  <c:v>750</c:v>
                </c:pt>
                <c:pt idx="1148">
                  <c:v>750</c:v>
                </c:pt>
                <c:pt idx="1149">
                  <c:v>750</c:v>
                </c:pt>
                <c:pt idx="1150">
                  <c:v>750</c:v>
                </c:pt>
                <c:pt idx="1151">
                  <c:v>750</c:v>
                </c:pt>
                <c:pt idx="1152">
                  <c:v>750</c:v>
                </c:pt>
                <c:pt idx="1153">
                  <c:v>750</c:v>
                </c:pt>
                <c:pt idx="1154">
                  <c:v>750</c:v>
                </c:pt>
                <c:pt idx="1155">
                  <c:v>750</c:v>
                </c:pt>
                <c:pt idx="1156">
                  <c:v>750</c:v>
                </c:pt>
                <c:pt idx="1157">
                  <c:v>750</c:v>
                </c:pt>
                <c:pt idx="1158">
                  <c:v>750</c:v>
                </c:pt>
                <c:pt idx="1159">
                  <c:v>750</c:v>
                </c:pt>
                <c:pt idx="1160">
                  <c:v>750</c:v>
                </c:pt>
                <c:pt idx="1161">
                  <c:v>750</c:v>
                </c:pt>
                <c:pt idx="1162">
                  <c:v>750</c:v>
                </c:pt>
                <c:pt idx="1163">
                  <c:v>750</c:v>
                </c:pt>
                <c:pt idx="1164">
                  <c:v>750</c:v>
                </c:pt>
                <c:pt idx="1165">
                  <c:v>750</c:v>
                </c:pt>
                <c:pt idx="1166">
                  <c:v>750</c:v>
                </c:pt>
                <c:pt idx="1167">
                  <c:v>750</c:v>
                </c:pt>
                <c:pt idx="1168">
                  <c:v>750</c:v>
                </c:pt>
                <c:pt idx="1169">
                  <c:v>750</c:v>
                </c:pt>
                <c:pt idx="1170">
                  <c:v>750</c:v>
                </c:pt>
                <c:pt idx="1171">
                  <c:v>750</c:v>
                </c:pt>
                <c:pt idx="1172">
                  <c:v>750</c:v>
                </c:pt>
                <c:pt idx="1173">
                  <c:v>750</c:v>
                </c:pt>
                <c:pt idx="1174">
                  <c:v>750</c:v>
                </c:pt>
                <c:pt idx="1175">
                  <c:v>750</c:v>
                </c:pt>
                <c:pt idx="1176">
                  <c:v>750</c:v>
                </c:pt>
                <c:pt idx="1177">
                  <c:v>750</c:v>
                </c:pt>
                <c:pt idx="1178">
                  <c:v>750</c:v>
                </c:pt>
                <c:pt idx="1179">
                  <c:v>750</c:v>
                </c:pt>
                <c:pt idx="1180">
                  <c:v>750</c:v>
                </c:pt>
                <c:pt idx="1181">
                  <c:v>750</c:v>
                </c:pt>
                <c:pt idx="1182">
                  <c:v>750</c:v>
                </c:pt>
                <c:pt idx="1183">
                  <c:v>750</c:v>
                </c:pt>
                <c:pt idx="1184">
                  <c:v>750</c:v>
                </c:pt>
                <c:pt idx="1185">
                  <c:v>750</c:v>
                </c:pt>
                <c:pt idx="1186">
                  <c:v>750</c:v>
                </c:pt>
                <c:pt idx="1187">
                  <c:v>750</c:v>
                </c:pt>
                <c:pt idx="1188">
                  <c:v>750</c:v>
                </c:pt>
                <c:pt idx="1189">
                  <c:v>750</c:v>
                </c:pt>
                <c:pt idx="1190">
                  <c:v>750</c:v>
                </c:pt>
                <c:pt idx="1191">
                  <c:v>750</c:v>
                </c:pt>
                <c:pt idx="1192">
                  <c:v>750</c:v>
                </c:pt>
                <c:pt idx="1193">
                  <c:v>750</c:v>
                </c:pt>
                <c:pt idx="1194">
                  <c:v>750</c:v>
                </c:pt>
                <c:pt idx="1195">
                  <c:v>750</c:v>
                </c:pt>
                <c:pt idx="1196">
                  <c:v>750</c:v>
                </c:pt>
                <c:pt idx="1197">
                  <c:v>750</c:v>
                </c:pt>
                <c:pt idx="1198">
                  <c:v>750</c:v>
                </c:pt>
                <c:pt idx="1199">
                  <c:v>750</c:v>
                </c:pt>
                <c:pt idx="1200">
                  <c:v>750</c:v>
                </c:pt>
                <c:pt idx="1201">
                  <c:v>750</c:v>
                </c:pt>
                <c:pt idx="1202">
                  <c:v>750</c:v>
                </c:pt>
                <c:pt idx="1203">
                  <c:v>750</c:v>
                </c:pt>
                <c:pt idx="1204">
                  <c:v>750</c:v>
                </c:pt>
                <c:pt idx="1205">
                  <c:v>750</c:v>
                </c:pt>
                <c:pt idx="1206">
                  <c:v>750</c:v>
                </c:pt>
                <c:pt idx="1207">
                  <c:v>750</c:v>
                </c:pt>
                <c:pt idx="1208">
                  <c:v>750</c:v>
                </c:pt>
                <c:pt idx="1209">
                  <c:v>750</c:v>
                </c:pt>
                <c:pt idx="1210">
                  <c:v>750</c:v>
                </c:pt>
                <c:pt idx="1211">
                  <c:v>750</c:v>
                </c:pt>
                <c:pt idx="1212">
                  <c:v>750</c:v>
                </c:pt>
                <c:pt idx="1213">
                  <c:v>750</c:v>
                </c:pt>
                <c:pt idx="1214">
                  <c:v>750</c:v>
                </c:pt>
                <c:pt idx="1215">
                  <c:v>750</c:v>
                </c:pt>
                <c:pt idx="1216">
                  <c:v>750</c:v>
                </c:pt>
                <c:pt idx="1217">
                  <c:v>750</c:v>
                </c:pt>
                <c:pt idx="1218">
                  <c:v>750</c:v>
                </c:pt>
                <c:pt idx="1219">
                  <c:v>750</c:v>
                </c:pt>
                <c:pt idx="1220">
                  <c:v>750</c:v>
                </c:pt>
                <c:pt idx="1221">
                  <c:v>750</c:v>
                </c:pt>
                <c:pt idx="1222">
                  <c:v>750</c:v>
                </c:pt>
                <c:pt idx="1223">
                  <c:v>750</c:v>
                </c:pt>
                <c:pt idx="1224">
                  <c:v>750</c:v>
                </c:pt>
                <c:pt idx="1225">
                  <c:v>750</c:v>
                </c:pt>
                <c:pt idx="1226">
                  <c:v>750</c:v>
                </c:pt>
                <c:pt idx="1227">
                  <c:v>750</c:v>
                </c:pt>
                <c:pt idx="1228">
                  <c:v>750</c:v>
                </c:pt>
                <c:pt idx="1229">
                  <c:v>750</c:v>
                </c:pt>
                <c:pt idx="1230">
                  <c:v>750</c:v>
                </c:pt>
                <c:pt idx="1231">
                  <c:v>750</c:v>
                </c:pt>
                <c:pt idx="1232">
                  <c:v>750</c:v>
                </c:pt>
                <c:pt idx="1233">
                  <c:v>750</c:v>
                </c:pt>
                <c:pt idx="1234">
                  <c:v>750</c:v>
                </c:pt>
                <c:pt idx="1235">
                  <c:v>750</c:v>
                </c:pt>
                <c:pt idx="1236">
                  <c:v>750</c:v>
                </c:pt>
                <c:pt idx="1237">
                  <c:v>750</c:v>
                </c:pt>
                <c:pt idx="1238">
                  <c:v>750</c:v>
                </c:pt>
                <c:pt idx="1239">
                  <c:v>750</c:v>
                </c:pt>
                <c:pt idx="1240">
                  <c:v>750</c:v>
                </c:pt>
                <c:pt idx="1241">
                  <c:v>750</c:v>
                </c:pt>
                <c:pt idx="1242">
                  <c:v>750</c:v>
                </c:pt>
                <c:pt idx="1243">
                  <c:v>750</c:v>
                </c:pt>
                <c:pt idx="1244">
                  <c:v>750</c:v>
                </c:pt>
                <c:pt idx="1245">
                  <c:v>750</c:v>
                </c:pt>
                <c:pt idx="1246">
                  <c:v>750</c:v>
                </c:pt>
                <c:pt idx="1247">
                  <c:v>750</c:v>
                </c:pt>
                <c:pt idx="1248">
                  <c:v>750</c:v>
                </c:pt>
                <c:pt idx="1249">
                  <c:v>750</c:v>
                </c:pt>
                <c:pt idx="1250">
                  <c:v>750</c:v>
                </c:pt>
                <c:pt idx="1251">
                  <c:v>750</c:v>
                </c:pt>
                <c:pt idx="1252">
                  <c:v>750</c:v>
                </c:pt>
                <c:pt idx="1253">
                  <c:v>750</c:v>
                </c:pt>
                <c:pt idx="1254">
                  <c:v>750</c:v>
                </c:pt>
                <c:pt idx="1255">
                  <c:v>750</c:v>
                </c:pt>
                <c:pt idx="1256">
                  <c:v>750</c:v>
                </c:pt>
                <c:pt idx="1257">
                  <c:v>750</c:v>
                </c:pt>
                <c:pt idx="1258">
                  <c:v>750</c:v>
                </c:pt>
                <c:pt idx="1259">
                  <c:v>750</c:v>
                </c:pt>
                <c:pt idx="1260">
                  <c:v>750</c:v>
                </c:pt>
                <c:pt idx="1261">
                  <c:v>750</c:v>
                </c:pt>
                <c:pt idx="1262">
                  <c:v>750</c:v>
                </c:pt>
                <c:pt idx="1263">
                  <c:v>750</c:v>
                </c:pt>
                <c:pt idx="1264">
                  <c:v>750</c:v>
                </c:pt>
                <c:pt idx="1265">
                  <c:v>750</c:v>
                </c:pt>
                <c:pt idx="1266">
                  <c:v>750</c:v>
                </c:pt>
                <c:pt idx="1267">
                  <c:v>750</c:v>
                </c:pt>
                <c:pt idx="1268">
                  <c:v>750</c:v>
                </c:pt>
                <c:pt idx="1269">
                  <c:v>750</c:v>
                </c:pt>
                <c:pt idx="1270">
                  <c:v>750</c:v>
                </c:pt>
                <c:pt idx="1271">
                  <c:v>750</c:v>
                </c:pt>
                <c:pt idx="1272">
                  <c:v>750</c:v>
                </c:pt>
                <c:pt idx="1273">
                  <c:v>750</c:v>
                </c:pt>
                <c:pt idx="1274">
                  <c:v>750</c:v>
                </c:pt>
                <c:pt idx="1275">
                  <c:v>750</c:v>
                </c:pt>
                <c:pt idx="1276">
                  <c:v>750</c:v>
                </c:pt>
                <c:pt idx="1277">
                  <c:v>750</c:v>
                </c:pt>
                <c:pt idx="1278">
                  <c:v>750</c:v>
                </c:pt>
                <c:pt idx="1279">
                  <c:v>750</c:v>
                </c:pt>
                <c:pt idx="1280">
                  <c:v>750</c:v>
                </c:pt>
                <c:pt idx="1281">
                  <c:v>750</c:v>
                </c:pt>
                <c:pt idx="1282">
                  <c:v>750</c:v>
                </c:pt>
                <c:pt idx="1283">
                  <c:v>750</c:v>
                </c:pt>
                <c:pt idx="1284">
                  <c:v>750</c:v>
                </c:pt>
                <c:pt idx="1285">
                  <c:v>750</c:v>
                </c:pt>
                <c:pt idx="1286">
                  <c:v>750</c:v>
                </c:pt>
                <c:pt idx="1287">
                  <c:v>750</c:v>
                </c:pt>
                <c:pt idx="1288">
                  <c:v>750</c:v>
                </c:pt>
                <c:pt idx="1289">
                  <c:v>750</c:v>
                </c:pt>
                <c:pt idx="1290">
                  <c:v>750</c:v>
                </c:pt>
                <c:pt idx="1291">
                  <c:v>750</c:v>
                </c:pt>
                <c:pt idx="1292">
                  <c:v>750</c:v>
                </c:pt>
                <c:pt idx="1293">
                  <c:v>750</c:v>
                </c:pt>
                <c:pt idx="1294">
                  <c:v>750</c:v>
                </c:pt>
                <c:pt idx="1295">
                  <c:v>750</c:v>
                </c:pt>
                <c:pt idx="1296">
                  <c:v>750</c:v>
                </c:pt>
                <c:pt idx="1297">
                  <c:v>750</c:v>
                </c:pt>
                <c:pt idx="1298">
                  <c:v>750</c:v>
                </c:pt>
                <c:pt idx="1299">
                  <c:v>750</c:v>
                </c:pt>
                <c:pt idx="1300">
                  <c:v>750</c:v>
                </c:pt>
                <c:pt idx="1301">
                  <c:v>750</c:v>
                </c:pt>
                <c:pt idx="1302">
                  <c:v>750</c:v>
                </c:pt>
                <c:pt idx="1303">
                  <c:v>750</c:v>
                </c:pt>
                <c:pt idx="1304">
                  <c:v>750</c:v>
                </c:pt>
                <c:pt idx="1305">
                  <c:v>750</c:v>
                </c:pt>
                <c:pt idx="1306">
                  <c:v>750</c:v>
                </c:pt>
                <c:pt idx="1307">
                  <c:v>750</c:v>
                </c:pt>
                <c:pt idx="1308">
                  <c:v>750</c:v>
                </c:pt>
                <c:pt idx="1309">
                  <c:v>750</c:v>
                </c:pt>
                <c:pt idx="1310">
                  <c:v>750</c:v>
                </c:pt>
                <c:pt idx="1311">
                  <c:v>750</c:v>
                </c:pt>
                <c:pt idx="1312">
                  <c:v>750</c:v>
                </c:pt>
                <c:pt idx="1313">
                  <c:v>750</c:v>
                </c:pt>
                <c:pt idx="1314">
                  <c:v>750</c:v>
                </c:pt>
                <c:pt idx="1315">
                  <c:v>750</c:v>
                </c:pt>
                <c:pt idx="1316">
                  <c:v>750</c:v>
                </c:pt>
                <c:pt idx="1317">
                  <c:v>750</c:v>
                </c:pt>
                <c:pt idx="1318">
                  <c:v>750</c:v>
                </c:pt>
                <c:pt idx="1319">
                  <c:v>750</c:v>
                </c:pt>
                <c:pt idx="1320">
                  <c:v>750</c:v>
                </c:pt>
                <c:pt idx="1321">
                  <c:v>750</c:v>
                </c:pt>
                <c:pt idx="1322">
                  <c:v>750</c:v>
                </c:pt>
                <c:pt idx="1323">
                  <c:v>750</c:v>
                </c:pt>
                <c:pt idx="1324">
                  <c:v>750</c:v>
                </c:pt>
                <c:pt idx="1325">
                  <c:v>750</c:v>
                </c:pt>
                <c:pt idx="1326">
                  <c:v>750</c:v>
                </c:pt>
                <c:pt idx="1327">
                  <c:v>750</c:v>
                </c:pt>
                <c:pt idx="1328">
                  <c:v>750</c:v>
                </c:pt>
                <c:pt idx="1329">
                  <c:v>750</c:v>
                </c:pt>
                <c:pt idx="1330">
                  <c:v>750</c:v>
                </c:pt>
                <c:pt idx="1331">
                  <c:v>750</c:v>
                </c:pt>
                <c:pt idx="1332">
                  <c:v>750</c:v>
                </c:pt>
                <c:pt idx="1333">
                  <c:v>750</c:v>
                </c:pt>
                <c:pt idx="1334">
                  <c:v>750</c:v>
                </c:pt>
                <c:pt idx="1335">
                  <c:v>750</c:v>
                </c:pt>
                <c:pt idx="1336">
                  <c:v>750</c:v>
                </c:pt>
                <c:pt idx="1337">
                  <c:v>750</c:v>
                </c:pt>
                <c:pt idx="1338">
                  <c:v>750</c:v>
                </c:pt>
                <c:pt idx="1339">
                  <c:v>750</c:v>
                </c:pt>
                <c:pt idx="1340">
                  <c:v>750</c:v>
                </c:pt>
                <c:pt idx="1341">
                  <c:v>750</c:v>
                </c:pt>
                <c:pt idx="1342">
                  <c:v>750</c:v>
                </c:pt>
                <c:pt idx="1343">
                  <c:v>750</c:v>
                </c:pt>
                <c:pt idx="1344">
                  <c:v>750</c:v>
                </c:pt>
                <c:pt idx="1345">
                  <c:v>750</c:v>
                </c:pt>
                <c:pt idx="1346">
                  <c:v>750</c:v>
                </c:pt>
                <c:pt idx="1347">
                  <c:v>750</c:v>
                </c:pt>
                <c:pt idx="1348">
                  <c:v>750</c:v>
                </c:pt>
                <c:pt idx="1349">
                  <c:v>750</c:v>
                </c:pt>
                <c:pt idx="1350">
                  <c:v>750</c:v>
                </c:pt>
                <c:pt idx="1351">
                  <c:v>750</c:v>
                </c:pt>
                <c:pt idx="1352">
                  <c:v>750</c:v>
                </c:pt>
                <c:pt idx="1353">
                  <c:v>750</c:v>
                </c:pt>
                <c:pt idx="1354">
                  <c:v>750</c:v>
                </c:pt>
                <c:pt idx="1355">
                  <c:v>750</c:v>
                </c:pt>
                <c:pt idx="1356">
                  <c:v>750</c:v>
                </c:pt>
                <c:pt idx="1357">
                  <c:v>750</c:v>
                </c:pt>
                <c:pt idx="1358">
                  <c:v>750</c:v>
                </c:pt>
                <c:pt idx="1359">
                  <c:v>550</c:v>
                </c:pt>
                <c:pt idx="1360">
                  <c:v>550</c:v>
                </c:pt>
                <c:pt idx="1361">
                  <c:v>550</c:v>
                </c:pt>
                <c:pt idx="1362">
                  <c:v>550</c:v>
                </c:pt>
                <c:pt idx="1363">
                  <c:v>550</c:v>
                </c:pt>
                <c:pt idx="1364">
                  <c:v>550</c:v>
                </c:pt>
                <c:pt idx="1365">
                  <c:v>550</c:v>
                </c:pt>
                <c:pt idx="1366">
                  <c:v>550</c:v>
                </c:pt>
                <c:pt idx="1367">
                  <c:v>550</c:v>
                </c:pt>
                <c:pt idx="1368">
                  <c:v>550</c:v>
                </c:pt>
                <c:pt idx="1369">
                  <c:v>550</c:v>
                </c:pt>
                <c:pt idx="1370">
                  <c:v>550</c:v>
                </c:pt>
                <c:pt idx="1371">
                  <c:v>550</c:v>
                </c:pt>
                <c:pt idx="1372">
                  <c:v>550</c:v>
                </c:pt>
                <c:pt idx="1373">
                  <c:v>550</c:v>
                </c:pt>
                <c:pt idx="1374">
                  <c:v>550</c:v>
                </c:pt>
                <c:pt idx="1375">
                  <c:v>550</c:v>
                </c:pt>
                <c:pt idx="1376">
                  <c:v>550</c:v>
                </c:pt>
                <c:pt idx="1377">
                  <c:v>550</c:v>
                </c:pt>
                <c:pt idx="1378">
                  <c:v>550</c:v>
                </c:pt>
                <c:pt idx="1379">
                  <c:v>550</c:v>
                </c:pt>
                <c:pt idx="1380">
                  <c:v>550</c:v>
                </c:pt>
                <c:pt idx="1381">
                  <c:v>550</c:v>
                </c:pt>
                <c:pt idx="1382">
                  <c:v>550</c:v>
                </c:pt>
                <c:pt idx="1383">
                  <c:v>550</c:v>
                </c:pt>
                <c:pt idx="1384">
                  <c:v>550</c:v>
                </c:pt>
                <c:pt idx="1385">
                  <c:v>550</c:v>
                </c:pt>
                <c:pt idx="1386">
                  <c:v>550</c:v>
                </c:pt>
                <c:pt idx="1387">
                  <c:v>550</c:v>
                </c:pt>
                <c:pt idx="1388">
                  <c:v>550</c:v>
                </c:pt>
                <c:pt idx="1389">
                  <c:v>550</c:v>
                </c:pt>
                <c:pt idx="1390">
                  <c:v>550</c:v>
                </c:pt>
                <c:pt idx="1391">
                  <c:v>550</c:v>
                </c:pt>
                <c:pt idx="1392">
                  <c:v>550</c:v>
                </c:pt>
                <c:pt idx="1393">
                  <c:v>550</c:v>
                </c:pt>
                <c:pt idx="1394">
                  <c:v>550</c:v>
                </c:pt>
                <c:pt idx="1395">
                  <c:v>550</c:v>
                </c:pt>
                <c:pt idx="1396">
                  <c:v>550</c:v>
                </c:pt>
                <c:pt idx="1397">
                  <c:v>550</c:v>
                </c:pt>
                <c:pt idx="1398">
                  <c:v>550</c:v>
                </c:pt>
                <c:pt idx="1399">
                  <c:v>550</c:v>
                </c:pt>
                <c:pt idx="1400">
                  <c:v>550</c:v>
                </c:pt>
                <c:pt idx="1401">
                  <c:v>550</c:v>
                </c:pt>
                <c:pt idx="1402">
                  <c:v>550</c:v>
                </c:pt>
                <c:pt idx="1403">
                  <c:v>550</c:v>
                </c:pt>
                <c:pt idx="1404">
                  <c:v>550</c:v>
                </c:pt>
                <c:pt idx="1405">
                  <c:v>550</c:v>
                </c:pt>
                <c:pt idx="1406">
                  <c:v>550</c:v>
                </c:pt>
                <c:pt idx="1407">
                  <c:v>550</c:v>
                </c:pt>
                <c:pt idx="1408">
                  <c:v>550</c:v>
                </c:pt>
                <c:pt idx="1409">
                  <c:v>550</c:v>
                </c:pt>
                <c:pt idx="1410">
                  <c:v>550</c:v>
                </c:pt>
                <c:pt idx="1411">
                  <c:v>550</c:v>
                </c:pt>
                <c:pt idx="1412">
                  <c:v>450</c:v>
                </c:pt>
                <c:pt idx="1413">
                  <c:v>450</c:v>
                </c:pt>
                <c:pt idx="1414">
                  <c:v>450</c:v>
                </c:pt>
                <c:pt idx="1415">
                  <c:v>450</c:v>
                </c:pt>
                <c:pt idx="1416">
                  <c:v>450</c:v>
                </c:pt>
                <c:pt idx="1417">
                  <c:v>450</c:v>
                </c:pt>
                <c:pt idx="1418">
                  <c:v>450</c:v>
                </c:pt>
                <c:pt idx="1419">
                  <c:v>450</c:v>
                </c:pt>
                <c:pt idx="1420">
                  <c:v>450</c:v>
                </c:pt>
                <c:pt idx="1421">
                  <c:v>450</c:v>
                </c:pt>
                <c:pt idx="1422">
                  <c:v>450</c:v>
                </c:pt>
                <c:pt idx="1423">
                  <c:v>450</c:v>
                </c:pt>
                <c:pt idx="1424">
                  <c:v>450</c:v>
                </c:pt>
                <c:pt idx="1425">
                  <c:v>450</c:v>
                </c:pt>
                <c:pt idx="1426">
                  <c:v>450</c:v>
                </c:pt>
                <c:pt idx="1427">
                  <c:v>450</c:v>
                </c:pt>
                <c:pt idx="1428">
                  <c:v>450</c:v>
                </c:pt>
                <c:pt idx="1429">
                  <c:v>450</c:v>
                </c:pt>
                <c:pt idx="1430">
                  <c:v>450</c:v>
                </c:pt>
                <c:pt idx="1431">
                  <c:v>450</c:v>
                </c:pt>
                <c:pt idx="1432">
                  <c:v>450</c:v>
                </c:pt>
                <c:pt idx="1433">
                  <c:v>450</c:v>
                </c:pt>
                <c:pt idx="1434">
                  <c:v>450</c:v>
                </c:pt>
                <c:pt idx="1435">
                  <c:v>450</c:v>
                </c:pt>
                <c:pt idx="1436">
                  <c:v>450</c:v>
                </c:pt>
                <c:pt idx="1437">
                  <c:v>450</c:v>
                </c:pt>
                <c:pt idx="1438">
                  <c:v>450</c:v>
                </c:pt>
                <c:pt idx="1439">
                  <c:v>450</c:v>
                </c:pt>
                <c:pt idx="1440">
                  <c:v>450</c:v>
                </c:pt>
                <c:pt idx="1441">
                  <c:v>450</c:v>
                </c:pt>
                <c:pt idx="1442">
                  <c:v>450</c:v>
                </c:pt>
                <c:pt idx="1443">
                  <c:v>450</c:v>
                </c:pt>
                <c:pt idx="1444">
                  <c:v>450</c:v>
                </c:pt>
                <c:pt idx="1445">
                  <c:v>450</c:v>
                </c:pt>
                <c:pt idx="1446">
                  <c:v>450</c:v>
                </c:pt>
                <c:pt idx="1447">
                  <c:v>450</c:v>
                </c:pt>
                <c:pt idx="1448">
                  <c:v>450</c:v>
                </c:pt>
                <c:pt idx="1449">
                  <c:v>450</c:v>
                </c:pt>
                <c:pt idx="1450">
                  <c:v>450</c:v>
                </c:pt>
                <c:pt idx="1451">
                  <c:v>450</c:v>
                </c:pt>
                <c:pt idx="1452">
                  <c:v>450</c:v>
                </c:pt>
                <c:pt idx="1453">
                  <c:v>450</c:v>
                </c:pt>
                <c:pt idx="1454">
                  <c:v>450</c:v>
                </c:pt>
                <c:pt idx="1455">
                  <c:v>450</c:v>
                </c:pt>
                <c:pt idx="1456">
                  <c:v>450</c:v>
                </c:pt>
                <c:pt idx="1457">
                  <c:v>450</c:v>
                </c:pt>
                <c:pt idx="1458">
                  <c:v>450</c:v>
                </c:pt>
                <c:pt idx="1459">
                  <c:v>450</c:v>
                </c:pt>
                <c:pt idx="1460">
                  <c:v>450</c:v>
                </c:pt>
                <c:pt idx="1461">
                  <c:v>450</c:v>
                </c:pt>
                <c:pt idx="1462">
                  <c:v>450</c:v>
                </c:pt>
                <c:pt idx="1463">
                  <c:v>450</c:v>
                </c:pt>
                <c:pt idx="1464">
                  <c:v>450</c:v>
                </c:pt>
                <c:pt idx="1465">
                  <c:v>450</c:v>
                </c:pt>
                <c:pt idx="1466">
                  <c:v>450</c:v>
                </c:pt>
                <c:pt idx="1467">
                  <c:v>450</c:v>
                </c:pt>
                <c:pt idx="1468">
                  <c:v>450</c:v>
                </c:pt>
                <c:pt idx="1469">
                  <c:v>450</c:v>
                </c:pt>
                <c:pt idx="1470">
                  <c:v>450</c:v>
                </c:pt>
                <c:pt idx="1471">
                  <c:v>450</c:v>
                </c:pt>
                <c:pt idx="1472">
                  <c:v>450</c:v>
                </c:pt>
                <c:pt idx="1473">
                  <c:v>450</c:v>
                </c:pt>
                <c:pt idx="1474">
                  <c:v>450</c:v>
                </c:pt>
                <c:pt idx="1475">
                  <c:v>450</c:v>
                </c:pt>
                <c:pt idx="1476">
                  <c:v>450</c:v>
                </c:pt>
                <c:pt idx="1477">
                  <c:v>450</c:v>
                </c:pt>
                <c:pt idx="1478">
                  <c:v>450</c:v>
                </c:pt>
                <c:pt idx="1479">
                  <c:v>450</c:v>
                </c:pt>
                <c:pt idx="1480">
                  <c:v>450</c:v>
                </c:pt>
                <c:pt idx="1481">
                  <c:v>450</c:v>
                </c:pt>
                <c:pt idx="1482">
                  <c:v>450</c:v>
                </c:pt>
                <c:pt idx="1483">
                  <c:v>450</c:v>
                </c:pt>
                <c:pt idx="1484">
                  <c:v>450</c:v>
                </c:pt>
                <c:pt idx="1485">
                  <c:v>450</c:v>
                </c:pt>
                <c:pt idx="1486">
                  <c:v>450</c:v>
                </c:pt>
                <c:pt idx="1487">
                  <c:v>450</c:v>
                </c:pt>
                <c:pt idx="1488">
                  <c:v>450</c:v>
                </c:pt>
                <c:pt idx="1489">
                  <c:v>350</c:v>
                </c:pt>
                <c:pt idx="1490">
                  <c:v>350</c:v>
                </c:pt>
                <c:pt idx="1491">
                  <c:v>350</c:v>
                </c:pt>
                <c:pt idx="1492">
                  <c:v>350</c:v>
                </c:pt>
                <c:pt idx="1493">
                  <c:v>350</c:v>
                </c:pt>
                <c:pt idx="1494">
                  <c:v>350</c:v>
                </c:pt>
                <c:pt idx="1495">
                  <c:v>350</c:v>
                </c:pt>
                <c:pt idx="1496">
                  <c:v>350</c:v>
                </c:pt>
                <c:pt idx="1497">
                  <c:v>350</c:v>
                </c:pt>
                <c:pt idx="1498">
                  <c:v>350</c:v>
                </c:pt>
                <c:pt idx="1499">
                  <c:v>350</c:v>
                </c:pt>
                <c:pt idx="1500">
                  <c:v>350</c:v>
                </c:pt>
                <c:pt idx="1501">
                  <c:v>350</c:v>
                </c:pt>
                <c:pt idx="1502">
                  <c:v>350</c:v>
                </c:pt>
                <c:pt idx="1503">
                  <c:v>350</c:v>
                </c:pt>
                <c:pt idx="1504">
                  <c:v>350</c:v>
                </c:pt>
                <c:pt idx="1505">
                  <c:v>350</c:v>
                </c:pt>
                <c:pt idx="1506">
                  <c:v>350</c:v>
                </c:pt>
                <c:pt idx="1507">
                  <c:v>350</c:v>
                </c:pt>
                <c:pt idx="1508">
                  <c:v>350</c:v>
                </c:pt>
                <c:pt idx="1509">
                  <c:v>350</c:v>
                </c:pt>
                <c:pt idx="1510">
                  <c:v>350</c:v>
                </c:pt>
                <c:pt idx="1511">
                  <c:v>350</c:v>
                </c:pt>
                <c:pt idx="1512">
                  <c:v>350</c:v>
                </c:pt>
                <c:pt idx="1513">
                  <c:v>350</c:v>
                </c:pt>
                <c:pt idx="1514">
                  <c:v>350</c:v>
                </c:pt>
                <c:pt idx="1515">
                  <c:v>350</c:v>
                </c:pt>
                <c:pt idx="1516">
                  <c:v>350</c:v>
                </c:pt>
                <c:pt idx="1517">
                  <c:v>350</c:v>
                </c:pt>
                <c:pt idx="1518">
                  <c:v>350</c:v>
                </c:pt>
                <c:pt idx="1519">
                  <c:v>350</c:v>
                </c:pt>
                <c:pt idx="1520">
                  <c:v>350</c:v>
                </c:pt>
                <c:pt idx="1521">
                  <c:v>350</c:v>
                </c:pt>
                <c:pt idx="1522">
                  <c:v>350</c:v>
                </c:pt>
                <c:pt idx="1523">
                  <c:v>350</c:v>
                </c:pt>
                <c:pt idx="1524">
                  <c:v>350</c:v>
                </c:pt>
                <c:pt idx="1525">
                  <c:v>350</c:v>
                </c:pt>
                <c:pt idx="1526">
                  <c:v>350</c:v>
                </c:pt>
                <c:pt idx="1527">
                  <c:v>250</c:v>
                </c:pt>
                <c:pt idx="1528">
                  <c:v>250</c:v>
                </c:pt>
                <c:pt idx="1529">
                  <c:v>250</c:v>
                </c:pt>
                <c:pt idx="1530">
                  <c:v>250</c:v>
                </c:pt>
                <c:pt idx="1531">
                  <c:v>250</c:v>
                </c:pt>
                <c:pt idx="1532">
                  <c:v>250</c:v>
                </c:pt>
                <c:pt idx="1533">
                  <c:v>250</c:v>
                </c:pt>
                <c:pt idx="1534">
                  <c:v>250</c:v>
                </c:pt>
                <c:pt idx="1535">
                  <c:v>250</c:v>
                </c:pt>
                <c:pt idx="1536">
                  <c:v>250</c:v>
                </c:pt>
                <c:pt idx="1537">
                  <c:v>250</c:v>
                </c:pt>
                <c:pt idx="1538">
                  <c:v>250</c:v>
                </c:pt>
                <c:pt idx="1539">
                  <c:v>250</c:v>
                </c:pt>
                <c:pt idx="1540">
                  <c:v>250</c:v>
                </c:pt>
                <c:pt idx="1541">
                  <c:v>250</c:v>
                </c:pt>
                <c:pt idx="1542">
                  <c:v>250</c:v>
                </c:pt>
                <c:pt idx="1543">
                  <c:v>250</c:v>
                </c:pt>
                <c:pt idx="1544">
                  <c:v>250</c:v>
                </c:pt>
                <c:pt idx="1545">
                  <c:v>250</c:v>
                </c:pt>
                <c:pt idx="1546">
                  <c:v>250</c:v>
                </c:pt>
                <c:pt idx="1547">
                  <c:v>250</c:v>
                </c:pt>
                <c:pt idx="1548">
                  <c:v>250</c:v>
                </c:pt>
                <c:pt idx="1549">
                  <c:v>250</c:v>
                </c:pt>
                <c:pt idx="1550">
                  <c:v>250</c:v>
                </c:pt>
                <c:pt idx="1551">
                  <c:v>250</c:v>
                </c:pt>
                <c:pt idx="1552">
                  <c:v>250</c:v>
                </c:pt>
                <c:pt idx="1553">
                  <c:v>250</c:v>
                </c:pt>
                <c:pt idx="1554">
                  <c:v>250</c:v>
                </c:pt>
                <c:pt idx="1555">
                  <c:v>250</c:v>
                </c:pt>
                <c:pt idx="1556">
                  <c:v>250</c:v>
                </c:pt>
                <c:pt idx="1557">
                  <c:v>250</c:v>
                </c:pt>
                <c:pt idx="1558">
                  <c:v>250</c:v>
                </c:pt>
                <c:pt idx="1559">
                  <c:v>250</c:v>
                </c:pt>
                <c:pt idx="1560">
                  <c:v>250</c:v>
                </c:pt>
                <c:pt idx="1561">
                  <c:v>250</c:v>
                </c:pt>
                <c:pt idx="1562">
                  <c:v>250</c:v>
                </c:pt>
                <c:pt idx="1563">
                  <c:v>250</c:v>
                </c:pt>
                <c:pt idx="1564">
                  <c:v>250</c:v>
                </c:pt>
                <c:pt idx="1565">
                  <c:v>250</c:v>
                </c:pt>
                <c:pt idx="1566">
                  <c:v>250</c:v>
                </c:pt>
                <c:pt idx="1567">
                  <c:v>250</c:v>
                </c:pt>
                <c:pt idx="1568">
                  <c:v>250</c:v>
                </c:pt>
                <c:pt idx="1569">
                  <c:v>250</c:v>
                </c:pt>
                <c:pt idx="1570">
                  <c:v>250</c:v>
                </c:pt>
                <c:pt idx="1571">
                  <c:v>250</c:v>
                </c:pt>
                <c:pt idx="1572">
                  <c:v>250</c:v>
                </c:pt>
                <c:pt idx="1573">
                  <c:v>250</c:v>
                </c:pt>
                <c:pt idx="1574">
                  <c:v>250</c:v>
                </c:pt>
                <c:pt idx="1575">
                  <c:v>250</c:v>
                </c:pt>
                <c:pt idx="1576">
                  <c:v>250</c:v>
                </c:pt>
                <c:pt idx="1577">
                  <c:v>250</c:v>
                </c:pt>
                <c:pt idx="1578">
                  <c:v>250</c:v>
                </c:pt>
                <c:pt idx="1579">
                  <c:v>250</c:v>
                </c:pt>
                <c:pt idx="1580">
                  <c:v>250</c:v>
                </c:pt>
                <c:pt idx="1581">
                  <c:v>250</c:v>
                </c:pt>
                <c:pt idx="1582">
                  <c:v>250</c:v>
                </c:pt>
                <c:pt idx="1583">
                  <c:v>250</c:v>
                </c:pt>
                <c:pt idx="1584">
                  <c:v>250</c:v>
                </c:pt>
                <c:pt idx="1585">
                  <c:v>250</c:v>
                </c:pt>
                <c:pt idx="1586">
                  <c:v>250</c:v>
                </c:pt>
                <c:pt idx="1587">
                  <c:v>250</c:v>
                </c:pt>
                <c:pt idx="1588">
                  <c:v>250</c:v>
                </c:pt>
                <c:pt idx="1589">
                  <c:v>250</c:v>
                </c:pt>
                <c:pt idx="1590">
                  <c:v>250</c:v>
                </c:pt>
                <c:pt idx="1591">
                  <c:v>250</c:v>
                </c:pt>
                <c:pt idx="1592">
                  <c:v>250</c:v>
                </c:pt>
                <c:pt idx="1593">
                  <c:v>250</c:v>
                </c:pt>
                <c:pt idx="1594">
                  <c:v>250</c:v>
                </c:pt>
                <c:pt idx="1595">
                  <c:v>250</c:v>
                </c:pt>
                <c:pt idx="1596">
                  <c:v>250</c:v>
                </c:pt>
                <c:pt idx="1597">
                  <c:v>250</c:v>
                </c:pt>
                <c:pt idx="1598">
                  <c:v>250</c:v>
                </c:pt>
                <c:pt idx="1599">
                  <c:v>250</c:v>
                </c:pt>
                <c:pt idx="1600">
                  <c:v>250</c:v>
                </c:pt>
                <c:pt idx="1601">
                  <c:v>250</c:v>
                </c:pt>
                <c:pt idx="1602">
                  <c:v>250</c:v>
                </c:pt>
                <c:pt idx="1603">
                  <c:v>250</c:v>
                </c:pt>
                <c:pt idx="1604">
                  <c:v>250</c:v>
                </c:pt>
                <c:pt idx="1605">
                  <c:v>250</c:v>
                </c:pt>
                <c:pt idx="1606">
                  <c:v>250</c:v>
                </c:pt>
                <c:pt idx="1607">
                  <c:v>250</c:v>
                </c:pt>
                <c:pt idx="1608">
                  <c:v>250</c:v>
                </c:pt>
                <c:pt idx="1609">
                  <c:v>250</c:v>
                </c:pt>
                <c:pt idx="1610">
                  <c:v>250</c:v>
                </c:pt>
                <c:pt idx="1611">
                  <c:v>250</c:v>
                </c:pt>
                <c:pt idx="1612">
                  <c:v>250</c:v>
                </c:pt>
                <c:pt idx="1613">
                  <c:v>250</c:v>
                </c:pt>
                <c:pt idx="1614">
                  <c:v>250</c:v>
                </c:pt>
                <c:pt idx="1615">
                  <c:v>250</c:v>
                </c:pt>
                <c:pt idx="1616">
                  <c:v>250</c:v>
                </c:pt>
                <c:pt idx="1617">
                  <c:v>250</c:v>
                </c:pt>
                <c:pt idx="1618">
                  <c:v>250</c:v>
                </c:pt>
                <c:pt idx="1619">
                  <c:v>250</c:v>
                </c:pt>
                <c:pt idx="1620">
                  <c:v>250</c:v>
                </c:pt>
                <c:pt idx="1621">
                  <c:v>250</c:v>
                </c:pt>
                <c:pt idx="1622">
                  <c:v>250</c:v>
                </c:pt>
                <c:pt idx="1623">
                  <c:v>250</c:v>
                </c:pt>
                <c:pt idx="1624">
                  <c:v>250</c:v>
                </c:pt>
                <c:pt idx="1625">
                  <c:v>250</c:v>
                </c:pt>
                <c:pt idx="1626">
                  <c:v>250</c:v>
                </c:pt>
                <c:pt idx="1627">
                  <c:v>250</c:v>
                </c:pt>
                <c:pt idx="1628">
                  <c:v>250</c:v>
                </c:pt>
                <c:pt idx="1629">
                  <c:v>250</c:v>
                </c:pt>
                <c:pt idx="1630">
                  <c:v>250</c:v>
                </c:pt>
                <c:pt idx="1631">
                  <c:v>250</c:v>
                </c:pt>
                <c:pt idx="1632">
                  <c:v>250</c:v>
                </c:pt>
                <c:pt idx="1633">
                  <c:v>250</c:v>
                </c:pt>
                <c:pt idx="1634">
                  <c:v>250</c:v>
                </c:pt>
                <c:pt idx="1635">
                  <c:v>250</c:v>
                </c:pt>
                <c:pt idx="1636">
                  <c:v>250</c:v>
                </c:pt>
                <c:pt idx="1637">
                  <c:v>250</c:v>
                </c:pt>
                <c:pt idx="1638">
                  <c:v>250</c:v>
                </c:pt>
                <c:pt idx="1639">
                  <c:v>250</c:v>
                </c:pt>
                <c:pt idx="1640">
                  <c:v>250</c:v>
                </c:pt>
                <c:pt idx="1641">
                  <c:v>250</c:v>
                </c:pt>
                <c:pt idx="1642">
                  <c:v>250</c:v>
                </c:pt>
                <c:pt idx="1643">
                  <c:v>250</c:v>
                </c:pt>
                <c:pt idx="1644">
                  <c:v>250</c:v>
                </c:pt>
                <c:pt idx="1645">
                  <c:v>250</c:v>
                </c:pt>
                <c:pt idx="1646">
                  <c:v>250</c:v>
                </c:pt>
                <c:pt idx="1647">
                  <c:v>250</c:v>
                </c:pt>
                <c:pt idx="1648">
                  <c:v>250</c:v>
                </c:pt>
                <c:pt idx="1649">
                  <c:v>250</c:v>
                </c:pt>
                <c:pt idx="1650">
                  <c:v>250</c:v>
                </c:pt>
                <c:pt idx="1651">
                  <c:v>250</c:v>
                </c:pt>
                <c:pt idx="1652">
                  <c:v>250</c:v>
                </c:pt>
                <c:pt idx="1653">
                  <c:v>250</c:v>
                </c:pt>
                <c:pt idx="1654">
                  <c:v>250</c:v>
                </c:pt>
                <c:pt idx="1655">
                  <c:v>250</c:v>
                </c:pt>
                <c:pt idx="1656">
                  <c:v>250</c:v>
                </c:pt>
                <c:pt idx="1657">
                  <c:v>250</c:v>
                </c:pt>
                <c:pt idx="1658">
                  <c:v>250</c:v>
                </c:pt>
                <c:pt idx="1659">
                  <c:v>250</c:v>
                </c:pt>
                <c:pt idx="1660">
                  <c:v>250</c:v>
                </c:pt>
                <c:pt idx="1661">
                  <c:v>250</c:v>
                </c:pt>
                <c:pt idx="1662">
                  <c:v>250</c:v>
                </c:pt>
                <c:pt idx="1663">
                  <c:v>250</c:v>
                </c:pt>
                <c:pt idx="1664">
                  <c:v>250</c:v>
                </c:pt>
                <c:pt idx="1665">
                  <c:v>250</c:v>
                </c:pt>
                <c:pt idx="1666">
                  <c:v>250</c:v>
                </c:pt>
                <c:pt idx="1667">
                  <c:v>250</c:v>
                </c:pt>
                <c:pt idx="1668">
                  <c:v>250</c:v>
                </c:pt>
                <c:pt idx="1669">
                  <c:v>150</c:v>
                </c:pt>
                <c:pt idx="1670">
                  <c:v>150</c:v>
                </c:pt>
                <c:pt idx="1671">
                  <c:v>150</c:v>
                </c:pt>
                <c:pt idx="1672">
                  <c:v>150</c:v>
                </c:pt>
                <c:pt idx="1673">
                  <c:v>150</c:v>
                </c:pt>
                <c:pt idx="1674">
                  <c:v>150</c:v>
                </c:pt>
                <c:pt idx="1675">
                  <c:v>150</c:v>
                </c:pt>
                <c:pt idx="1676">
                  <c:v>150</c:v>
                </c:pt>
                <c:pt idx="1677">
                  <c:v>150</c:v>
                </c:pt>
                <c:pt idx="1678">
                  <c:v>150</c:v>
                </c:pt>
                <c:pt idx="1679">
                  <c:v>150</c:v>
                </c:pt>
                <c:pt idx="1680">
                  <c:v>150</c:v>
                </c:pt>
                <c:pt idx="1681">
                  <c:v>150</c:v>
                </c:pt>
                <c:pt idx="1682">
                  <c:v>150</c:v>
                </c:pt>
                <c:pt idx="1683">
                  <c:v>150</c:v>
                </c:pt>
                <c:pt idx="1684">
                  <c:v>150</c:v>
                </c:pt>
                <c:pt idx="1685">
                  <c:v>150</c:v>
                </c:pt>
                <c:pt idx="1686">
                  <c:v>150</c:v>
                </c:pt>
                <c:pt idx="1687">
                  <c:v>150</c:v>
                </c:pt>
                <c:pt idx="1688">
                  <c:v>150</c:v>
                </c:pt>
                <c:pt idx="1689">
                  <c:v>150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340616"/>
        <c:axId val="337340224"/>
      </c:areaChart>
      <c:lineChart>
        <c:grouping val="standard"/>
        <c:varyColors val="0"/>
        <c:ser>
          <c:idx val="0"/>
          <c:order val="0"/>
          <c:tx>
            <c:v>Frequency</c:v>
          </c:tx>
          <c:spPr>
            <a:ln w="2857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'081319'!$B$4:$B$1804</c:f>
              <c:numCache>
                <c:formatCode>dd\-mmm\-yy\ hh:mm:ss</c:formatCode>
                <c:ptCount val="1801"/>
                <c:pt idx="0">
                  <c:v>43690.590277777781</c:v>
                </c:pt>
                <c:pt idx="1">
                  <c:v>43690.590324074074</c:v>
                </c:pt>
                <c:pt idx="2">
                  <c:v>43690.590370370373</c:v>
                </c:pt>
                <c:pt idx="3">
                  <c:v>43690.590416666666</c:v>
                </c:pt>
                <c:pt idx="4">
                  <c:v>43690.590462962966</c:v>
                </c:pt>
                <c:pt idx="5">
                  <c:v>43690.590509259258</c:v>
                </c:pt>
                <c:pt idx="6">
                  <c:v>43690.590555555558</c:v>
                </c:pt>
                <c:pt idx="7">
                  <c:v>43690.590601851851</c:v>
                </c:pt>
                <c:pt idx="8">
                  <c:v>43690.590648148151</c:v>
                </c:pt>
                <c:pt idx="9">
                  <c:v>43690.590694444443</c:v>
                </c:pt>
                <c:pt idx="10">
                  <c:v>43690.590740740743</c:v>
                </c:pt>
                <c:pt idx="11">
                  <c:v>43690.590787037036</c:v>
                </c:pt>
                <c:pt idx="12">
                  <c:v>43690.590833333335</c:v>
                </c:pt>
                <c:pt idx="13">
                  <c:v>43690.590879629628</c:v>
                </c:pt>
                <c:pt idx="14">
                  <c:v>43690.590925925928</c:v>
                </c:pt>
                <c:pt idx="15">
                  <c:v>43690.59097222222</c:v>
                </c:pt>
                <c:pt idx="16">
                  <c:v>43690.59101851852</c:v>
                </c:pt>
                <c:pt idx="17">
                  <c:v>43690.591064814813</c:v>
                </c:pt>
                <c:pt idx="18">
                  <c:v>43690.591111111113</c:v>
                </c:pt>
                <c:pt idx="19">
                  <c:v>43690.591157407405</c:v>
                </c:pt>
                <c:pt idx="20">
                  <c:v>43690.591203703705</c:v>
                </c:pt>
                <c:pt idx="21">
                  <c:v>43690.591249999998</c:v>
                </c:pt>
                <c:pt idx="22">
                  <c:v>43690.591296296298</c:v>
                </c:pt>
                <c:pt idx="23">
                  <c:v>43690.59134259259</c:v>
                </c:pt>
                <c:pt idx="24">
                  <c:v>43690.59138888889</c:v>
                </c:pt>
                <c:pt idx="25">
                  <c:v>43690.591435185182</c:v>
                </c:pt>
                <c:pt idx="26">
                  <c:v>43690.591481481482</c:v>
                </c:pt>
                <c:pt idx="27">
                  <c:v>43690.591527777775</c:v>
                </c:pt>
                <c:pt idx="28">
                  <c:v>43690.591574074075</c:v>
                </c:pt>
                <c:pt idx="29">
                  <c:v>43690.591620370367</c:v>
                </c:pt>
                <c:pt idx="30">
                  <c:v>43690.591666666667</c:v>
                </c:pt>
                <c:pt idx="31">
                  <c:v>43690.59171296296</c:v>
                </c:pt>
                <c:pt idx="32">
                  <c:v>43690.59175925926</c:v>
                </c:pt>
                <c:pt idx="33">
                  <c:v>43690.591805555552</c:v>
                </c:pt>
                <c:pt idx="34">
                  <c:v>43690.591851851852</c:v>
                </c:pt>
                <c:pt idx="35">
                  <c:v>43690.591898148145</c:v>
                </c:pt>
                <c:pt idx="36">
                  <c:v>43690.591944444444</c:v>
                </c:pt>
                <c:pt idx="37">
                  <c:v>43690.591990740744</c:v>
                </c:pt>
                <c:pt idx="38">
                  <c:v>43690.592037037037</c:v>
                </c:pt>
                <c:pt idx="39">
                  <c:v>43690.592083333337</c:v>
                </c:pt>
                <c:pt idx="40">
                  <c:v>43690.592129629629</c:v>
                </c:pt>
                <c:pt idx="41">
                  <c:v>43690.592175925929</c:v>
                </c:pt>
                <c:pt idx="42">
                  <c:v>43690.592222222222</c:v>
                </c:pt>
                <c:pt idx="43">
                  <c:v>43690.592268518521</c:v>
                </c:pt>
                <c:pt idx="44">
                  <c:v>43690.592314814814</c:v>
                </c:pt>
                <c:pt idx="45">
                  <c:v>43690.592361111114</c:v>
                </c:pt>
                <c:pt idx="46">
                  <c:v>43690.592407407406</c:v>
                </c:pt>
                <c:pt idx="47">
                  <c:v>43690.592453703706</c:v>
                </c:pt>
                <c:pt idx="48">
                  <c:v>43690.592499999999</c:v>
                </c:pt>
                <c:pt idx="49">
                  <c:v>43690.592546296299</c:v>
                </c:pt>
                <c:pt idx="50">
                  <c:v>43690.592592592591</c:v>
                </c:pt>
                <c:pt idx="51">
                  <c:v>43690.592638888891</c:v>
                </c:pt>
                <c:pt idx="52">
                  <c:v>43690.592685185184</c:v>
                </c:pt>
                <c:pt idx="53">
                  <c:v>43690.592731481483</c:v>
                </c:pt>
                <c:pt idx="54">
                  <c:v>43690.592777777776</c:v>
                </c:pt>
                <c:pt idx="55">
                  <c:v>43690.592824074076</c:v>
                </c:pt>
                <c:pt idx="56">
                  <c:v>43690.592870370368</c:v>
                </c:pt>
                <c:pt idx="57">
                  <c:v>43690.592916666668</c:v>
                </c:pt>
                <c:pt idx="58">
                  <c:v>43690.592962962961</c:v>
                </c:pt>
                <c:pt idx="59">
                  <c:v>43690.593009259261</c:v>
                </c:pt>
                <c:pt idx="60">
                  <c:v>43690.593055555553</c:v>
                </c:pt>
                <c:pt idx="61">
                  <c:v>43690.593101851853</c:v>
                </c:pt>
                <c:pt idx="62">
                  <c:v>43690.593148148146</c:v>
                </c:pt>
                <c:pt idx="63">
                  <c:v>43690.593194444446</c:v>
                </c:pt>
                <c:pt idx="64">
                  <c:v>43690.593240740738</c:v>
                </c:pt>
                <c:pt idx="65">
                  <c:v>43690.593287037038</c:v>
                </c:pt>
                <c:pt idx="66">
                  <c:v>43690.593333333331</c:v>
                </c:pt>
                <c:pt idx="67">
                  <c:v>43690.59337962963</c:v>
                </c:pt>
                <c:pt idx="68">
                  <c:v>43690.593425925923</c:v>
                </c:pt>
                <c:pt idx="69">
                  <c:v>43690.593472222223</c:v>
                </c:pt>
                <c:pt idx="70">
                  <c:v>43690.593518518515</c:v>
                </c:pt>
                <c:pt idx="71">
                  <c:v>43690.593564814815</c:v>
                </c:pt>
                <c:pt idx="72">
                  <c:v>43690.593611111108</c:v>
                </c:pt>
                <c:pt idx="73">
                  <c:v>43690.593657407408</c:v>
                </c:pt>
                <c:pt idx="74">
                  <c:v>43690.5937037037</c:v>
                </c:pt>
                <c:pt idx="75">
                  <c:v>43690.59375</c:v>
                </c:pt>
                <c:pt idx="76">
                  <c:v>43690.5937962963</c:v>
                </c:pt>
                <c:pt idx="77">
                  <c:v>43690.593842592592</c:v>
                </c:pt>
                <c:pt idx="78">
                  <c:v>43690.593888888892</c:v>
                </c:pt>
                <c:pt idx="79">
                  <c:v>43690.593935185185</c:v>
                </c:pt>
                <c:pt idx="80">
                  <c:v>43690.593981481485</c:v>
                </c:pt>
                <c:pt idx="81">
                  <c:v>43690.594027777777</c:v>
                </c:pt>
                <c:pt idx="82">
                  <c:v>43690.594074074077</c:v>
                </c:pt>
                <c:pt idx="83">
                  <c:v>43690.59412037037</c:v>
                </c:pt>
                <c:pt idx="84">
                  <c:v>43690.594166666669</c:v>
                </c:pt>
                <c:pt idx="85">
                  <c:v>43690.594212962962</c:v>
                </c:pt>
                <c:pt idx="86">
                  <c:v>43690.594259259262</c:v>
                </c:pt>
                <c:pt idx="87">
                  <c:v>43690.594305555554</c:v>
                </c:pt>
                <c:pt idx="88">
                  <c:v>43690.594351851854</c:v>
                </c:pt>
                <c:pt idx="89">
                  <c:v>43690.594398148147</c:v>
                </c:pt>
                <c:pt idx="90">
                  <c:v>43690.594444444447</c:v>
                </c:pt>
                <c:pt idx="91">
                  <c:v>43690.594490740739</c:v>
                </c:pt>
                <c:pt idx="92">
                  <c:v>43690.594537037039</c:v>
                </c:pt>
                <c:pt idx="93">
                  <c:v>43690.594583333332</c:v>
                </c:pt>
                <c:pt idx="94">
                  <c:v>43690.594629629632</c:v>
                </c:pt>
                <c:pt idx="95">
                  <c:v>43690.594675925924</c:v>
                </c:pt>
                <c:pt idx="96">
                  <c:v>43690.594722222224</c:v>
                </c:pt>
                <c:pt idx="97">
                  <c:v>43690.594768518517</c:v>
                </c:pt>
                <c:pt idx="98">
                  <c:v>43690.594814814816</c:v>
                </c:pt>
                <c:pt idx="99">
                  <c:v>43690.594861111109</c:v>
                </c:pt>
                <c:pt idx="100">
                  <c:v>43690.594907407409</c:v>
                </c:pt>
                <c:pt idx="101">
                  <c:v>43690.594953703701</c:v>
                </c:pt>
                <c:pt idx="102">
                  <c:v>43690.595000000001</c:v>
                </c:pt>
                <c:pt idx="103">
                  <c:v>43690.595046296294</c:v>
                </c:pt>
                <c:pt idx="104">
                  <c:v>43690.595092592594</c:v>
                </c:pt>
                <c:pt idx="105">
                  <c:v>43690.595138888886</c:v>
                </c:pt>
                <c:pt idx="106">
                  <c:v>43690.595185185186</c:v>
                </c:pt>
                <c:pt idx="107">
                  <c:v>43690.595231481479</c:v>
                </c:pt>
                <c:pt idx="108">
                  <c:v>43690.595277777778</c:v>
                </c:pt>
                <c:pt idx="109">
                  <c:v>43690.595324074071</c:v>
                </c:pt>
                <c:pt idx="110">
                  <c:v>43690.595370370371</c:v>
                </c:pt>
                <c:pt idx="111">
                  <c:v>43690.595416666663</c:v>
                </c:pt>
                <c:pt idx="112">
                  <c:v>43690.595462962963</c:v>
                </c:pt>
                <c:pt idx="113">
                  <c:v>43690.595509259256</c:v>
                </c:pt>
                <c:pt idx="114">
                  <c:v>43690.595555555556</c:v>
                </c:pt>
                <c:pt idx="115">
                  <c:v>43690.595601851855</c:v>
                </c:pt>
                <c:pt idx="116">
                  <c:v>43690.595648148148</c:v>
                </c:pt>
                <c:pt idx="117">
                  <c:v>43690.595694444448</c:v>
                </c:pt>
                <c:pt idx="118">
                  <c:v>43690.59574074074</c:v>
                </c:pt>
                <c:pt idx="119">
                  <c:v>43690.59578703704</c:v>
                </c:pt>
                <c:pt idx="120">
                  <c:v>43690.595833333333</c:v>
                </c:pt>
                <c:pt idx="121">
                  <c:v>43690.595879629633</c:v>
                </c:pt>
                <c:pt idx="122">
                  <c:v>43690.595925925925</c:v>
                </c:pt>
                <c:pt idx="123">
                  <c:v>43690.595972222225</c:v>
                </c:pt>
                <c:pt idx="124">
                  <c:v>43690.596018518518</c:v>
                </c:pt>
                <c:pt idx="125">
                  <c:v>43690.596064814818</c:v>
                </c:pt>
                <c:pt idx="126">
                  <c:v>43690.59611111111</c:v>
                </c:pt>
                <c:pt idx="127">
                  <c:v>43690.59615740741</c:v>
                </c:pt>
                <c:pt idx="128">
                  <c:v>43690.596203703702</c:v>
                </c:pt>
                <c:pt idx="129">
                  <c:v>43690.596250000002</c:v>
                </c:pt>
                <c:pt idx="130">
                  <c:v>43690.596296296295</c:v>
                </c:pt>
                <c:pt idx="131">
                  <c:v>43690.596342592595</c:v>
                </c:pt>
                <c:pt idx="132">
                  <c:v>43690.596388888887</c:v>
                </c:pt>
                <c:pt idx="133">
                  <c:v>43690.596435185187</c:v>
                </c:pt>
                <c:pt idx="134">
                  <c:v>43690.59648148148</c:v>
                </c:pt>
                <c:pt idx="135">
                  <c:v>43690.59652777778</c:v>
                </c:pt>
                <c:pt idx="136">
                  <c:v>43690.596574074072</c:v>
                </c:pt>
                <c:pt idx="137">
                  <c:v>43690.596620370372</c:v>
                </c:pt>
                <c:pt idx="138">
                  <c:v>43690.596666666665</c:v>
                </c:pt>
                <c:pt idx="139">
                  <c:v>43690.596712962964</c:v>
                </c:pt>
                <c:pt idx="140">
                  <c:v>43690.596759259257</c:v>
                </c:pt>
                <c:pt idx="141">
                  <c:v>43690.596805555557</c:v>
                </c:pt>
                <c:pt idx="142">
                  <c:v>43690.596851851849</c:v>
                </c:pt>
                <c:pt idx="143">
                  <c:v>43690.596898148149</c:v>
                </c:pt>
                <c:pt idx="144">
                  <c:v>43690.596944444442</c:v>
                </c:pt>
                <c:pt idx="145">
                  <c:v>43690.596990740742</c:v>
                </c:pt>
                <c:pt idx="146">
                  <c:v>43690.597037037034</c:v>
                </c:pt>
                <c:pt idx="147">
                  <c:v>43690.597083333334</c:v>
                </c:pt>
                <c:pt idx="148">
                  <c:v>43690.597129629627</c:v>
                </c:pt>
                <c:pt idx="149">
                  <c:v>43690.597175925926</c:v>
                </c:pt>
                <c:pt idx="150">
                  <c:v>43690.597222222219</c:v>
                </c:pt>
                <c:pt idx="151">
                  <c:v>43690.597268518519</c:v>
                </c:pt>
                <c:pt idx="152">
                  <c:v>43690.597314814811</c:v>
                </c:pt>
                <c:pt idx="153">
                  <c:v>43690.597361111111</c:v>
                </c:pt>
                <c:pt idx="154">
                  <c:v>43690.597407407404</c:v>
                </c:pt>
                <c:pt idx="155">
                  <c:v>43690.597453703704</c:v>
                </c:pt>
                <c:pt idx="156">
                  <c:v>43690.597500000003</c:v>
                </c:pt>
                <c:pt idx="157">
                  <c:v>43690.597546296296</c:v>
                </c:pt>
                <c:pt idx="158">
                  <c:v>43690.597592592596</c:v>
                </c:pt>
                <c:pt idx="159">
                  <c:v>43690.597638888888</c:v>
                </c:pt>
                <c:pt idx="160">
                  <c:v>43690.597685185188</c:v>
                </c:pt>
                <c:pt idx="161">
                  <c:v>43690.597731481481</c:v>
                </c:pt>
                <c:pt idx="162">
                  <c:v>43690.597777777781</c:v>
                </c:pt>
                <c:pt idx="163">
                  <c:v>43690.597824074073</c:v>
                </c:pt>
                <c:pt idx="164">
                  <c:v>43690.597870370373</c:v>
                </c:pt>
                <c:pt idx="165">
                  <c:v>43690.597916666666</c:v>
                </c:pt>
                <c:pt idx="166">
                  <c:v>43690.597962962966</c:v>
                </c:pt>
                <c:pt idx="167">
                  <c:v>43690.598009259258</c:v>
                </c:pt>
                <c:pt idx="168">
                  <c:v>43690.598055555558</c:v>
                </c:pt>
                <c:pt idx="169">
                  <c:v>43690.598101851851</c:v>
                </c:pt>
                <c:pt idx="170">
                  <c:v>43690.59814814815</c:v>
                </c:pt>
                <c:pt idx="171">
                  <c:v>43690.598194444443</c:v>
                </c:pt>
                <c:pt idx="172">
                  <c:v>43690.598240740743</c:v>
                </c:pt>
                <c:pt idx="173">
                  <c:v>43690.598287037035</c:v>
                </c:pt>
                <c:pt idx="174">
                  <c:v>43690.598333333335</c:v>
                </c:pt>
                <c:pt idx="175">
                  <c:v>43690.598379629628</c:v>
                </c:pt>
                <c:pt idx="176">
                  <c:v>43690.598425925928</c:v>
                </c:pt>
                <c:pt idx="177">
                  <c:v>43690.59847222222</c:v>
                </c:pt>
                <c:pt idx="178">
                  <c:v>43690.59851851852</c:v>
                </c:pt>
                <c:pt idx="179">
                  <c:v>43690.598564814813</c:v>
                </c:pt>
                <c:pt idx="180">
                  <c:v>43690.598611111112</c:v>
                </c:pt>
                <c:pt idx="181">
                  <c:v>43690.598657407405</c:v>
                </c:pt>
                <c:pt idx="182">
                  <c:v>43690.598703703705</c:v>
                </c:pt>
                <c:pt idx="183">
                  <c:v>43690.598749999997</c:v>
                </c:pt>
                <c:pt idx="184">
                  <c:v>43690.598796296297</c:v>
                </c:pt>
                <c:pt idx="185">
                  <c:v>43690.59884259259</c:v>
                </c:pt>
                <c:pt idx="186">
                  <c:v>43690.59888888889</c:v>
                </c:pt>
                <c:pt idx="187">
                  <c:v>43690.598935185182</c:v>
                </c:pt>
                <c:pt idx="188">
                  <c:v>43690.598981481482</c:v>
                </c:pt>
                <c:pt idx="189">
                  <c:v>43690.599027777775</c:v>
                </c:pt>
                <c:pt idx="190">
                  <c:v>43690.599074074074</c:v>
                </c:pt>
                <c:pt idx="191">
                  <c:v>43690.599120370367</c:v>
                </c:pt>
                <c:pt idx="192">
                  <c:v>43690.599166666667</c:v>
                </c:pt>
                <c:pt idx="193">
                  <c:v>43690.599212962959</c:v>
                </c:pt>
                <c:pt idx="194">
                  <c:v>43690.599259259259</c:v>
                </c:pt>
                <c:pt idx="195">
                  <c:v>43690.599305555559</c:v>
                </c:pt>
                <c:pt idx="196">
                  <c:v>43690.599351851852</c:v>
                </c:pt>
                <c:pt idx="197">
                  <c:v>43690.599398148152</c:v>
                </c:pt>
                <c:pt idx="198">
                  <c:v>43690.599444444444</c:v>
                </c:pt>
                <c:pt idx="199">
                  <c:v>43690.599490740744</c:v>
                </c:pt>
                <c:pt idx="200">
                  <c:v>43690.599537037036</c:v>
                </c:pt>
                <c:pt idx="201">
                  <c:v>43690.599583333336</c:v>
                </c:pt>
                <c:pt idx="202">
                  <c:v>43690.599629629629</c:v>
                </c:pt>
                <c:pt idx="203">
                  <c:v>43690.599675925929</c:v>
                </c:pt>
                <c:pt idx="204">
                  <c:v>43690.599722222221</c:v>
                </c:pt>
                <c:pt idx="205">
                  <c:v>43690.599768518521</c:v>
                </c:pt>
                <c:pt idx="206">
                  <c:v>43690.599814814814</c:v>
                </c:pt>
                <c:pt idx="207">
                  <c:v>43690.599861111114</c:v>
                </c:pt>
                <c:pt idx="208">
                  <c:v>43690.599907407406</c:v>
                </c:pt>
                <c:pt idx="209">
                  <c:v>43690.599953703706</c:v>
                </c:pt>
                <c:pt idx="210">
                  <c:v>43690.6</c:v>
                </c:pt>
                <c:pt idx="211">
                  <c:v>43690.600046296298</c:v>
                </c:pt>
                <c:pt idx="212">
                  <c:v>43690.600092592591</c:v>
                </c:pt>
                <c:pt idx="213">
                  <c:v>43690.600138888891</c:v>
                </c:pt>
                <c:pt idx="214">
                  <c:v>43690.600185185183</c:v>
                </c:pt>
                <c:pt idx="215">
                  <c:v>43690.600231481483</c:v>
                </c:pt>
                <c:pt idx="216">
                  <c:v>43690.600277777776</c:v>
                </c:pt>
                <c:pt idx="217">
                  <c:v>43690.600324074076</c:v>
                </c:pt>
                <c:pt idx="218">
                  <c:v>43690.600370370368</c:v>
                </c:pt>
                <c:pt idx="219">
                  <c:v>43690.600416666668</c:v>
                </c:pt>
                <c:pt idx="220">
                  <c:v>43690.600462962961</c:v>
                </c:pt>
                <c:pt idx="221">
                  <c:v>43690.60050925926</c:v>
                </c:pt>
                <c:pt idx="222">
                  <c:v>43690.600555555553</c:v>
                </c:pt>
                <c:pt idx="223">
                  <c:v>43690.600601851853</c:v>
                </c:pt>
                <c:pt idx="224">
                  <c:v>43690.600648148145</c:v>
                </c:pt>
                <c:pt idx="225">
                  <c:v>43690.600694444445</c:v>
                </c:pt>
                <c:pt idx="226">
                  <c:v>43690.600740740738</c:v>
                </c:pt>
                <c:pt idx="227">
                  <c:v>43690.600787037038</c:v>
                </c:pt>
                <c:pt idx="228">
                  <c:v>43690.60083333333</c:v>
                </c:pt>
                <c:pt idx="229">
                  <c:v>43690.60087962963</c:v>
                </c:pt>
                <c:pt idx="230">
                  <c:v>43690.600925925923</c:v>
                </c:pt>
                <c:pt idx="231">
                  <c:v>43690.600972222222</c:v>
                </c:pt>
                <c:pt idx="232">
                  <c:v>43690.601018518515</c:v>
                </c:pt>
                <c:pt idx="233">
                  <c:v>43690.601064814815</c:v>
                </c:pt>
                <c:pt idx="234">
                  <c:v>43690.601111111115</c:v>
                </c:pt>
                <c:pt idx="235">
                  <c:v>43690.601157407407</c:v>
                </c:pt>
                <c:pt idx="236">
                  <c:v>43690.601203703707</c:v>
                </c:pt>
                <c:pt idx="237">
                  <c:v>43690.60125</c:v>
                </c:pt>
                <c:pt idx="238">
                  <c:v>43690.6012962963</c:v>
                </c:pt>
                <c:pt idx="239">
                  <c:v>43690.601342592592</c:v>
                </c:pt>
                <c:pt idx="240">
                  <c:v>43690.601388888892</c:v>
                </c:pt>
                <c:pt idx="241">
                  <c:v>43690.601435185185</c:v>
                </c:pt>
                <c:pt idx="242">
                  <c:v>43690.601481481484</c:v>
                </c:pt>
                <c:pt idx="243">
                  <c:v>43690.601527777777</c:v>
                </c:pt>
                <c:pt idx="244">
                  <c:v>43690.601574074077</c:v>
                </c:pt>
                <c:pt idx="245">
                  <c:v>43690.601620370369</c:v>
                </c:pt>
                <c:pt idx="246">
                  <c:v>43690.601666666669</c:v>
                </c:pt>
                <c:pt idx="247">
                  <c:v>43690.601712962962</c:v>
                </c:pt>
                <c:pt idx="248">
                  <c:v>43690.601759259262</c:v>
                </c:pt>
                <c:pt idx="249">
                  <c:v>43690.601805555554</c:v>
                </c:pt>
                <c:pt idx="250">
                  <c:v>43690.601851851854</c:v>
                </c:pt>
                <c:pt idx="251">
                  <c:v>43690.601898148147</c:v>
                </c:pt>
                <c:pt idx="252">
                  <c:v>43690.601944444446</c:v>
                </c:pt>
                <c:pt idx="253">
                  <c:v>43690.601990740739</c:v>
                </c:pt>
                <c:pt idx="254">
                  <c:v>43690.602037037039</c:v>
                </c:pt>
                <c:pt idx="255">
                  <c:v>43690.602083333331</c:v>
                </c:pt>
                <c:pt idx="256">
                  <c:v>43690.602129629631</c:v>
                </c:pt>
                <c:pt idx="257">
                  <c:v>43690.602175925924</c:v>
                </c:pt>
                <c:pt idx="258">
                  <c:v>43690.602222222224</c:v>
                </c:pt>
                <c:pt idx="259">
                  <c:v>43690.602268518516</c:v>
                </c:pt>
                <c:pt idx="260">
                  <c:v>43690.602314814816</c:v>
                </c:pt>
                <c:pt idx="261">
                  <c:v>43690.602361111109</c:v>
                </c:pt>
                <c:pt idx="262">
                  <c:v>43690.602407407408</c:v>
                </c:pt>
                <c:pt idx="263">
                  <c:v>43690.602453703701</c:v>
                </c:pt>
                <c:pt idx="264">
                  <c:v>43690.602500000001</c:v>
                </c:pt>
                <c:pt idx="265">
                  <c:v>43690.602546296293</c:v>
                </c:pt>
                <c:pt idx="266">
                  <c:v>43690.602592592593</c:v>
                </c:pt>
                <c:pt idx="267">
                  <c:v>43690.602638888886</c:v>
                </c:pt>
                <c:pt idx="268">
                  <c:v>43690.602685185186</c:v>
                </c:pt>
                <c:pt idx="269">
                  <c:v>43690.602731481478</c:v>
                </c:pt>
                <c:pt idx="270">
                  <c:v>43690.602777777778</c:v>
                </c:pt>
                <c:pt idx="271">
                  <c:v>43690.602824074071</c:v>
                </c:pt>
                <c:pt idx="272">
                  <c:v>43690.602870370371</c:v>
                </c:pt>
                <c:pt idx="273">
                  <c:v>43690.602916666663</c:v>
                </c:pt>
                <c:pt idx="274">
                  <c:v>43690.602962962963</c:v>
                </c:pt>
                <c:pt idx="275">
                  <c:v>43690.603009259263</c:v>
                </c:pt>
                <c:pt idx="276">
                  <c:v>43690.603055555555</c:v>
                </c:pt>
                <c:pt idx="277">
                  <c:v>43690.603101851855</c:v>
                </c:pt>
                <c:pt idx="278">
                  <c:v>43690.603148148148</c:v>
                </c:pt>
                <c:pt idx="279">
                  <c:v>43690.603194444448</c:v>
                </c:pt>
                <c:pt idx="280">
                  <c:v>43690.60324074074</c:v>
                </c:pt>
                <c:pt idx="281">
                  <c:v>43690.60328703704</c:v>
                </c:pt>
                <c:pt idx="282">
                  <c:v>43690.603333333333</c:v>
                </c:pt>
                <c:pt idx="283">
                  <c:v>43690.603379629632</c:v>
                </c:pt>
                <c:pt idx="284">
                  <c:v>43690.603425925925</c:v>
                </c:pt>
                <c:pt idx="285">
                  <c:v>43690.603472222225</c:v>
                </c:pt>
                <c:pt idx="286">
                  <c:v>43690.603518518517</c:v>
                </c:pt>
                <c:pt idx="287">
                  <c:v>43690.603564814817</c:v>
                </c:pt>
                <c:pt idx="288">
                  <c:v>43690.60361111111</c:v>
                </c:pt>
                <c:pt idx="289">
                  <c:v>43690.60365740741</c:v>
                </c:pt>
                <c:pt idx="290">
                  <c:v>43690.603703703702</c:v>
                </c:pt>
                <c:pt idx="291">
                  <c:v>43690.603750000002</c:v>
                </c:pt>
                <c:pt idx="292">
                  <c:v>43690.603796296295</c:v>
                </c:pt>
                <c:pt idx="293">
                  <c:v>43690.603842592594</c:v>
                </c:pt>
                <c:pt idx="294">
                  <c:v>43690.603888888887</c:v>
                </c:pt>
                <c:pt idx="295">
                  <c:v>43690.603935185187</c:v>
                </c:pt>
                <c:pt idx="296">
                  <c:v>43690.603981481479</c:v>
                </c:pt>
                <c:pt idx="297">
                  <c:v>43690.604027777779</c:v>
                </c:pt>
                <c:pt idx="298">
                  <c:v>43690.604074074072</c:v>
                </c:pt>
                <c:pt idx="299">
                  <c:v>43690.604120370372</c:v>
                </c:pt>
                <c:pt idx="300">
                  <c:v>43690.604166666664</c:v>
                </c:pt>
                <c:pt idx="301">
                  <c:v>43690.604212962964</c:v>
                </c:pt>
                <c:pt idx="302">
                  <c:v>43690.604259259257</c:v>
                </c:pt>
                <c:pt idx="303">
                  <c:v>43690.604305555556</c:v>
                </c:pt>
                <c:pt idx="304">
                  <c:v>43690.604351851849</c:v>
                </c:pt>
                <c:pt idx="305">
                  <c:v>43690.604398148149</c:v>
                </c:pt>
                <c:pt idx="306">
                  <c:v>43690.604444444441</c:v>
                </c:pt>
                <c:pt idx="307">
                  <c:v>43690.604490740741</c:v>
                </c:pt>
                <c:pt idx="308">
                  <c:v>43690.604537037034</c:v>
                </c:pt>
                <c:pt idx="309">
                  <c:v>43690.604583333334</c:v>
                </c:pt>
                <c:pt idx="310">
                  <c:v>43690.604629629626</c:v>
                </c:pt>
                <c:pt idx="311">
                  <c:v>43690.604675925926</c:v>
                </c:pt>
                <c:pt idx="312">
                  <c:v>43690.604722222219</c:v>
                </c:pt>
                <c:pt idx="313">
                  <c:v>43690.604768518519</c:v>
                </c:pt>
                <c:pt idx="314">
                  <c:v>43690.604814814818</c:v>
                </c:pt>
                <c:pt idx="315">
                  <c:v>43690.604861111111</c:v>
                </c:pt>
                <c:pt idx="316">
                  <c:v>43690.604907407411</c:v>
                </c:pt>
                <c:pt idx="317">
                  <c:v>43690.604953703703</c:v>
                </c:pt>
                <c:pt idx="318">
                  <c:v>43690.605000000003</c:v>
                </c:pt>
                <c:pt idx="319">
                  <c:v>43690.605046296296</c:v>
                </c:pt>
                <c:pt idx="320">
                  <c:v>43690.605092592596</c:v>
                </c:pt>
                <c:pt idx="321">
                  <c:v>43690.605138888888</c:v>
                </c:pt>
                <c:pt idx="322">
                  <c:v>43690.605185185188</c:v>
                </c:pt>
                <c:pt idx="323">
                  <c:v>43690.605231481481</c:v>
                </c:pt>
                <c:pt idx="324">
                  <c:v>43690.60527777778</c:v>
                </c:pt>
                <c:pt idx="325">
                  <c:v>43690.605324074073</c:v>
                </c:pt>
                <c:pt idx="326">
                  <c:v>43690.605370370373</c:v>
                </c:pt>
                <c:pt idx="327">
                  <c:v>43690.605416666665</c:v>
                </c:pt>
                <c:pt idx="328">
                  <c:v>43690.605462962965</c:v>
                </c:pt>
                <c:pt idx="329">
                  <c:v>43690.605509259258</c:v>
                </c:pt>
                <c:pt idx="330">
                  <c:v>43690.605555555558</c:v>
                </c:pt>
                <c:pt idx="331">
                  <c:v>43690.60560185185</c:v>
                </c:pt>
                <c:pt idx="332">
                  <c:v>43690.60564814815</c:v>
                </c:pt>
                <c:pt idx="333">
                  <c:v>43690.605694444443</c:v>
                </c:pt>
                <c:pt idx="334">
                  <c:v>43690.605740740742</c:v>
                </c:pt>
                <c:pt idx="335">
                  <c:v>43690.605787037035</c:v>
                </c:pt>
                <c:pt idx="336">
                  <c:v>43690.605833333335</c:v>
                </c:pt>
                <c:pt idx="337">
                  <c:v>43690.605879629627</c:v>
                </c:pt>
                <c:pt idx="338">
                  <c:v>43690.605925925927</c:v>
                </c:pt>
                <c:pt idx="339">
                  <c:v>43690.60597222222</c:v>
                </c:pt>
                <c:pt idx="340">
                  <c:v>43690.60601851852</c:v>
                </c:pt>
                <c:pt idx="341">
                  <c:v>43690.606064814812</c:v>
                </c:pt>
                <c:pt idx="342">
                  <c:v>43690.606111111112</c:v>
                </c:pt>
                <c:pt idx="343">
                  <c:v>43690.606157407405</c:v>
                </c:pt>
                <c:pt idx="344">
                  <c:v>43690.606203703705</c:v>
                </c:pt>
                <c:pt idx="345">
                  <c:v>43690.606249999997</c:v>
                </c:pt>
                <c:pt idx="346">
                  <c:v>43690.606296296297</c:v>
                </c:pt>
                <c:pt idx="347">
                  <c:v>43690.606342592589</c:v>
                </c:pt>
                <c:pt idx="348">
                  <c:v>43690.606388888889</c:v>
                </c:pt>
                <c:pt idx="349">
                  <c:v>43690.606435185182</c:v>
                </c:pt>
                <c:pt idx="350">
                  <c:v>43690.606481481482</c:v>
                </c:pt>
                <c:pt idx="351">
                  <c:v>43690.606527777774</c:v>
                </c:pt>
                <c:pt idx="352">
                  <c:v>43690.606574074074</c:v>
                </c:pt>
                <c:pt idx="353">
                  <c:v>43690.606620370374</c:v>
                </c:pt>
                <c:pt idx="354">
                  <c:v>43690.606666666667</c:v>
                </c:pt>
                <c:pt idx="355">
                  <c:v>43690.606712962966</c:v>
                </c:pt>
                <c:pt idx="356">
                  <c:v>43690.606759259259</c:v>
                </c:pt>
                <c:pt idx="357">
                  <c:v>43690.606805555559</c:v>
                </c:pt>
                <c:pt idx="358">
                  <c:v>43690.606851851851</c:v>
                </c:pt>
                <c:pt idx="359">
                  <c:v>43690.606898148151</c:v>
                </c:pt>
                <c:pt idx="360">
                  <c:v>43690.606944444444</c:v>
                </c:pt>
                <c:pt idx="361">
                  <c:v>43690.606990740744</c:v>
                </c:pt>
                <c:pt idx="362">
                  <c:v>43690.607037037036</c:v>
                </c:pt>
                <c:pt idx="363">
                  <c:v>43690.607083333336</c:v>
                </c:pt>
                <c:pt idx="364">
                  <c:v>43690.607129629629</c:v>
                </c:pt>
                <c:pt idx="365">
                  <c:v>43690.607175925928</c:v>
                </c:pt>
                <c:pt idx="366">
                  <c:v>43690.607222222221</c:v>
                </c:pt>
                <c:pt idx="367">
                  <c:v>43690.607268518521</c:v>
                </c:pt>
                <c:pt idx="368">
                  <c:v>43690.607314814813</c:v>
                </c:pt>
                <c:pt idx="369">
                  <c:v>43690.607361111113</c:v>
                </c:pt>
                <c:pt idx="370">
                  <c:v>43690.607407407406</c:v>
                </c:pt>
                <c:pt idx="371">
                  <c:v>43690.607453703706</c:v>
                </c:pt>
                <c:pt idx="372">
                  <c:v>43690.607499999998</c:v>
                </c:pt>
                <c:pt idx="373">
                  <c:v>43690.607546296298</c:v>
                </c:pt>
                <c:pt idx="374">
                  <c:v>43690.607592592591</c:v>
                </c:pt>
                <c:pt idx="375">
                  <c:v>43690.607638888891</c:v>
                </c:pt>
                <c:pt idx="376">
                  <c:v>43690.607685185183</c:v>
                </c:pt>
                <c:pt idx="377">
                  <c:v>43690.607731481483</c:v>
                </c:pt>
                <c:pt idx="378">
                  <c:v>43690.607777777775</c:v>
                </c:pt>
                <c:pt idx="379">
                  <c:v>43690.607824074075</c:v>
                </c:pt>
                <c:pt idx="380">
                  <c:v>43690.607870370368</c:v>
                </c:pt>
                <c:pt idx="381">
                  <c:v>43690.607916666668</c:v>
                </c:pt>
                <c:pt idx="382">
                  <c:v>43690.60796296296</c:v>
                </c:pt>
                <c:pt idx="383">
                  <c:v>43690.60800925926</c:v>
                </c:pt>
                <c:pt idx="384">
                  <c:v>43690.608055555553</c:v>
                </c:pt>
                <c:pt idx="385">
                  <c:v>43690.608101851853</c:v>
                </c:pt>
                <c:pt idx="386">
                  <c:v>43690.608148148145</c:v>
                </c:pt>
                <c:pt idx="387">
                  <c:v>43690.608194444445</c:v>
                </c:pt>
                <c:pt idx="388">
                  <c:v>43690.608240740738</c:v>
                </c:pt>
                <c:pt idx="389">
                  <c:v>43690.608287037037</c:v>
                </c:pt>
                <c:pt idx="390">
                  <c:v>43690.60833333333</c:v>
                </c:pt>
                <c:pt idx="391">
                  <c:v>43690.60837962963</c:v>
                </c:pt>
                <c:pt idx="392">
                  <c:v>43690.608425925922</c:v>
                </c:pt>
                <c:pt idx="393">
                  <c:v>43690.608472222222</c:v>
                </c:pt>
                <c:pt idx="394">
                  <c:v>43690.608518518522</c:v>
                </c:pt>
                <c:pt idx="395">
                  <c:v>43690.608564814815</c:v>
                </c:pt>
                <c:pt idx="396">
                  <c:v>43690.608611111114</c:v>
                </c:pt>
                <c:pt idx="397">
                  <c:v>43690.608657407407</c:v>
                </c:pt>
                <c:pt idx="398">
                  <c:v>43690.608703703707</c:v>
                </c:pt>
                <c:pt idx="399">
                  <c:v>43690.608749999999</c:v>
                </c:pt>
                <c:pt idx="400">
                  <c:v>43690.608796296299</c:v>
                </c:pt>
                <c:pt idx="401">
                  <c:v>43690.608842592592</c:v>
                </c:pt>
                <c:pt idx="402">
                  <c:v>43690.608888888892</c:v>
                </c:pt>
                <c:pt idx="403">
                  <c:v>43690.608935185184</c:v>
                </c:pt>
                <c:pt idx="404">
                  <c:v>43690.608981481484</c:v>
                </c:pt>
                <c:pt idx="405">
                  <c:v>43690.609027777777</c:v>
                </c:pt>
                <c:pt idx="406">
                  <c:v>43690.609074074076</c:v>
                </c:pt>
                <c:pt idx="407">
                  <c:v>43690.609120370369</c:v>
                </c:pt>
                <c:pt idx="408">
                  <c:v>43690.609166666669</c:v>
                </c:pt>
                <c:pt idx="409">
                  <c:v>43690.609212962961</c:v>
                </c:pt>
                <c:pt idx="410">
                  <c:v>43690.609259259261</c:v>
                </c:pt>
                <c:pt idx="411">
                  <c:v>43690.609305555554</c:v>
                </c:pt>
                <c:pt idx="412">
                  <c:v>43690.609351851854</c:v>
                </c:pt>
                <c:pt idx="413">
                  <c:v>43690.609398148146</c:v>
                </c:pt>
                <c:pt idx="414">
                  <c:v>43690.609444444446</c:v>
                </c:pt>
                <c:pt idx="415">
                  <c:v>43690.609490740739</c:v>
                </c:pt>
                <c:pt idx="416">
                  <c:v>43690.609537037039</c:v>
                </c:pt>
                <c:pt idx="417">
                  <c:v>43690.609583333331</c:v>
                </c:pt>
                <c:pt idx="418">
                  <c:v>43690.609629629631</c:v>
                </c:pt>
                <c:pt idx="419">
                  <c:v>43690.609675925924</c:v>
                </c:pt>
                <c:pt idx="420">
                  <c:v>43690.609722222223</c:v>
                </c:pt>
                <c:pt idx="421">
                  <c:v>43690.609768518516</c:v>
                </c:pt>
                <c:pt idx="422">
                  <c:v>43690.609814814816</c:v>
                </c:pt>
                <c:pt idx="423">
                  <c:v>43690.609861111108</c:v>
                </c:pt>
                <c:pt idx="424">
                  <c:v>43690.609907407408</c:v>
                </c:pt>
                <c:pt idx="425">
                  <c:v>43690.609953703701</c:v>
                </c:pt>
                <c:pt idx="426">
                  <c:v>43690.61</c:v>
                </c:pt>
                <c:pt idx="427">
                  <c:v>43690.610046296293</c:v>
                </c:pt>
                <c:pt idx="428">
                  <c:v>43690.610092592593</c:v>
                </c:pt>
                <c:pt idx="429">
                  <c:v>43690.610138888886</c:v>
                </c:pt>
                <c:pt idx="430">
                  <c:v>43690.610185185185</c:v>
                </c:pt>
                <c:pt idx="431">
                  <c:v>43690.610231481478</c:v>
                </c:pt>
                <c:pt idx="432">
                  <c:v>43690.610277777778</c:v>
                </c:pt>
                <c:pt idx="433">
                  <c:v>43690.610324074078</c:v>
                </c:pt>
                <c:pt idx="434">
                  <c:v>43690.61037037037</c:v>
                </c:pt>
                <c:pt idx="435">
                  <c:v>43690.61041666667</c:v>
                </c:pt>
                <c:pt idx="436">
                  <c:v>43690.610462962963</c:v>
                </c:pt>
                <c:pt idx="437">
                  <c:v>43690.610509259262</c:v>
                </c:pt>
                <c:pt idx="438">
                  <c:v>43690.610555555555</c:v>
                </c:pt>
                <c:pt idx="439">
                  <c:v>43690.610601851855</c:v>
                </c:pt>
                <c:pt idx="440">
                  <c:v>43690.610648148147</c:v>
                </c:pt>
                <c:pt idx="441">
                  <c:v>43690.610694444447</c:v>
                </c:pt>
                <c:pt idx="442">
                  <c:v>43690.61074074074</c:v>
                </c:pt>
                <c:pt idx="443">
                  <c:v>43690.61078703704</c:v>
                </c:pt>
                <c:pt idx="444">
                  <c:v>43690.610833333332</c:v>
                </c:pt>
                <c:pt idx="445">
                  <c:v>43690.610879629632</c:v>
                </c:pt>
                <c:pt idx="446">
                  <c:v>43690.610925925925</c:v>
                </c:pt>
                <c:pt idx="447">
                  <c:v>43690.610972222225</c:v>
                </c:pt>
                <c:pt idx="448">
                  <c:v>43690.611018518517</c:v>
                </c:pt>
                <c:pt idx="449">
                  <c:v>43690.611064814817</c:v>
                </c:pt>
                <c:pt idx="450">
                  <c:v>43690.611111111109</c:v>
                </c:pt>
                <c:pt idx="451">
                  <c:v>43690.611157407409</c:v>
                </c:pt>
                <c:pt idx="452">
                  <c:v>43690.611203703702</c:v>
                </c:pt>
                <c:pt idx="453">
                  <c:v>43690.611250000002</c:v>
                </c:pt>
                <c:pt idx="454">
                  <c:v>43690.611296296294</c:v>
                </c:pt>
                <c:pt idx="455">
                  <c:v>43690.611342592594</c:v>
                </c:pt>
                <c:pt idx="456">
                  <c:v>43690.611388888887</c:v>
                </c:pt>
                <c:pt idx="457">
                  <c:v>43690.611435185187</c:v>
                </c:pt>
                <c:pt idx="458">
                  <c:v>43690.611481481479</c:v>
                </c:pt>
                <c:pt idx="459">
                  <c:v>43690.611527777779</c:v>
                </c:pt>
                <c:pt idx="460">
                  <c:v>43690.611574074072</c:v>
                </c:pt>
                <c:pt idx="461">
                  <c:v>43690.611620370371</c:v>
                </c:pt>
                <c:pt idx="462">
                  <c:v>43690.611666666664</c:v>
                </c:pt>
                <c:pt idx="463">
                  <c:v>43690.611712962964</c:v>
                </c:pt>
                <c:pt idx="464">
                  <c:v>43690.611759259256</c:v>
                </c:pt>
                <c:pt idx="465">
                  <c:v>43690.611805555556</c:v>
                </c:pt>
                <c:pt idx="466">
                  <c:v>43690.611851851849</c:v>
                </c:pt>
                <c:pt idx="467">
                  <c:v>43690.611898148149</c:v>
                </c:pt>
                <c:pt idx="468">
                  <c:v>43690.611944444441</c:v>
                </c:pt>
                <c:pt idx="469">
                  <c:v>43690.611990740741</c:v>
                </c:pt>
                <c:pt idx="470">
                  <c:v>43690.612037037034</c:v>
                </c:pt>
                <c:pt idx="471">
                  <c:v>43690.612083333333</c:v>
                </c:pt>
                <c:pt idx="472">
                  <c:v>43690.612129629626</c:v>
                </c:pt>
                <c:pt idx="473">
                  <c:v>43690.612175925926</c:v>
                </c:pt>
                <c:pt idx="474">
                  <c:v>43690.612222222226</c:v>
                </c:pt>
                <c:pt idx="475">
                  <c:v>43690.612268518518</c:v>
                </c:pt>
                <c:pt idx="476">
                  <c:v>43690.612314814818</c:v>
                </c:pt>
                <c:pt idx="477">
                  <c:v>43690.612361111111</c:v>
                </c:pt>
                <c:pt idx="478">
                  <c:v>43690.612407407411</c:v>
                </c:pt>
                <c:pt idx="479">
                  <c:v>43690.612453703703</c:v>
                </c:pt>
                <c:pt idx="480">
                  <c:v>43690.612500000003</c:v>
                </c:pt>
                <c:pt idx="481">
                  <c:v>43690.612546296295</c:v>
                </c:pt>
                <c:pt idx="482">
                  <c:v>43690.612592592595</c:v>
                </c:pt>
                <c:pt idx="483">
                  <c:v>43690.612638888888</c:v>
                </c:pt>
                <c:pt idx="484">
                  <c:v>43690.612685185188</c:v>
                </c:pt>
                <c:pt idx="485">
                  <c:v>43690.61273148148</c:v>
                </c:pt>
                <c:pt idx="486">
                  <c:v>43690.61277777778</c:v>
                </c:pt>
                <c:pt idx="487">
                  <c:v>43690.612824074073</c:v>
                </c:pt>
                <c:pt idx="488">
                  <c:v>43690.612870370373</c:v>
                </c:pt>
                <c:pt idx="489">
                  <c:v>43690.612916666665</c:v>
                </c:pt>
                <c:pt idx="490">
                  <c:v>43690.612962962965</c:v>
                </c:pt>
                <c:pt idx="491">
                  <c:v>43690.613009259258</c:v>
                </c:pt>
                <c:pt idx="492">
                  <c:v>43690.613055555557</c:v>
                </c:pt>
                <c:pt idx="493">
                  <c:v>43690.61310185185</c:v>
                </c:pt>
                <c:pt idx="494">
                  <c:v>43690.61314814815</c:v>
                </c:pt>
                <c:pt idx="495">
                  <c:v>43690.613194444442</c:v>
                </c:pt>
                <c:pt idx="496">
                  <c:v>43690.613240740742</c:v>
                </c:pt>
                <c:pt idx="497">
                  <c:v>43690.613287037035</c:v>
                </c:pt>
                <c:pt idx="498">
                  <c:v>43690.613333333335</c:v>
                </c:pt>
                <c:pt idx="499">
                  <c:v>43690.613379629627</c:v>
                </c:pt>
                <c:pt idx="500">
                  <c:v>43690.613425925927</c:v>
                </c:pt>
                <c:pt idx="501">
                  <c:v>43690.61347222222</c:v>
                </c:pt>
                <c:pt idx="502">
                  <c:v>43690.613518518519</c:v>
                </c:pt>
                <c:pt idx="503">
                  <c:v>43690.613564814812</c:v>
                </c:pt>
                <c:pt idx="504">
                  <c:v>43690.613611111112</c:v>
                </c:pt>
                <c:pt idx="505">
                  <c:v>43690.613657407404</c:v>
                </c:pt>
                <c:pt idx="506">
                  <c:v>43690.613703703704</c:v>
                </c:pt>
                <c:pt idx="507">
                  <c:v>43690.613749999997</c:v>
                </c:pt>
                <c:pt idx="508">
                  <c:v>43690.613796296297</c:v>
                </c:pt>
                <c:pt idx="509">
                  <c:v>43690.613842592589</c:v>
                </c:pt>
                <c:pt idx="510">
                  <c:v>43690.613888888889</c:v>
                </c:pt>
                <c:pt idx="511">
                  <c:v>43690.613935185182</c:v>
                </c:pt>
                <c:pt idx="512">
                  <c:v>43690.613981481481</c:v>
                </c:pt>
                <c:pt idx="513">
                  <c:v>43690.614027777781</c:v>
                </c:pt>
                <c:pt idx="514">
                  <c:v>43690.614074074074</c:v>
                </c:pt>
                <c:pt idx="515">
                  <c:v>43690.614120370374</c:v>
                </c:pt>
                <c:pt idx="516">
                  <c:v>43690.614166666666</c:v>
                </c:pt>
                <c:pt idx="517">
                  <c:v>43690.614212962966</c:v>
                </c:pt>
                <c:pt idx="518">
                  <c:v>43690.614259259259</c:v>
                </c:pt>
                <c:pt idx="519">
                  <c:v>43690.614305555559</c:v>
                </c:pt>
                <c:pt idx="520">
                  <c:v>43690.614351851851</c:v>
                </c:pt>
                <c:pt idx="521">
                  <c:v>43690.614398148151</c:v>
                </c:pt>
                <c:pt idx="522">
                  <c:v>43690.614444444444</c:v>
                </c:pt>
                <c:pt idx="523">
                  <c:v>43690.614490740743</c:v>
                </c:pt>
                <c:pt idx="524">
                  <c:v>43690.614537037036</c:v>
                </c:pt>
                <c:pt idx="525">
                  <c:v>43690.614583333336</c:v>
                </c:pt>
                <c:pt idx="526">
                  <c:v>43690.614629629628</c:v>
                </c:pt>
                <c:pt idx="527">
                  <c:v>43690.614675925928</c:v>
                </c:pt>
                <c:pt idx="528">
                  <c:v>43690.614722222221</c:v>
                </c:pt>
                <c:pt idx="529">
                  <c:v>43690.614768518521</c:v>
                </c:pt>
                <c:pt idx="530">
                  <c:v>43690.614814814813</c:v>
                </c:pt>
                <c:pt idx="531">
                  <c:v>43690.614861111113</c:v>
                </c:pt>
                <c:pt idx="532">
                  <c:v>43690.614907407406</c:v>
                </c:pt>
                <c:pt idx="533">
                  <c:v>43690.614953703705</c:v>
                </c:pt>
                <c:pt idx="534">
                  <c:v>43690.614999999998</c:v>
                </c:pt>
                <c:pt idx="535">
                  <c:v>43690.615046296298</c:v>
                </c:pt>
                <c:pt idx="536">
                  <c:v>43690.61509259259</c:v>
                </c:pt>
                <c:pt idx="537">
                  <c:v>43690.61513888889</c:v>
                </c:pt>
                <c:pt idx="538">
                  <c:v>43690.615185185183</c:v>
                </c:pt>
                <c:pt idx="539">
                  <c:v>43690.615231481483</c:v>
                </c:pt>
                <c:pt idx="540">
                  <c:v>43690.615277777775</c:v>
                </c:pt>
                <c:pt idx="541">
                  <c:v>43690.615324074075</c:v>
                </c:pt>
                <c:pt idx="542">
                  <c:v>43690.615370370368</c:v>
                </c:pt>
                <c:pt idx="543">
                  <c:v>43690.615416666667</c:v>
                </c:pt>
                <c:pt idx="544">
                  <c:v>43690.61546296296</c:v>
                </c:pt>
                <c:pt idx="545">
                  <c:v>43690.61550925926</c:v>
                </c:pt>
                <c:pt idx="546">
                  <c:v>43690.615555555552</c:v>
                </c:pt>
                <c:pt idx="547">
                  <c:v>43690.615601851852</c:v>
                </c:pt>
                <c:pt idx="548">
                  <c:v>43690.615648148145</c:v>
                </c:pt>
                <c:pt idx="549">
                  <c:v>43690.615694444445</c:v>
                </c:pt>
                <c:pt idx="550">
                  <c:v>43690.615740740737</c:v>
                </c:pt>
                <c:pt idx="551">
                  <c:v>43690.615787037037</c:v>
                </c:pt>
                <c:pt idx="552">
                  <c:v>43690.615833333337</c:v>
                </c:pt>
                <c:pt idx="553">
                  <c:v>43690.615879629629</c:v>
                </c:pt>
                <c:pt idx="554">
                  <c:v>43690.615925925929</c:v>
                </c:pt>
                <c:pt idx="555">
                  <c:v>43690.615972222222</c:v>
                </c:pt>
                <c:pt idx="556">
                  <c:v>43690.616018518522</c:v>
                </c:pt>
                <c:pt idx="557">
                  <c:v>43690.616064814814</c:v>
                </c:pt>
                <c:pt idx="558">
                  <c:v>43690.616111111114</c:v>
                </c:pt>
                <c:pt idx="559">
                  <c:v>43690.616157407407</c:v>
                </c:pt>
                <c:pt idx="560">
                  <c:v>43690.616203703707</c:v>
                </c:pt>
                <c:pt idx="561">
                  <c:v>43690.616249999999</c:v>
                </c:pt>
                <c:pt idx="562">
                  <c:v>43690.616296296299</c:v>
                </c:pt>
                <c:pt idx="563">
                  <c:v>43690.616342592592</c:v>
                </c:pt>
                <c:pt idx="564">
                  <c:v>43690.616388888891</c:v>
                </c:pt>
                <c:pt idx="565">
                  <c:v>43690.616435185184</c:v>
                </c:pt>
                <c:pt idx="566">
                  <c:v>43690.616481481484</c:v>
                </c:pt>
                <c:pt idx="567">
                  <c:v>43690.616527777776</c:v>
                </c:pt>
                <c:pt idx="568">
                  <c:v>43690.616574074076</c:v>
                </c:pt>
                <c:pt idx="569">
                  <c:v>43690.616620370369</c:v>
                </c:pt>
                <c:pt idx="570">
                  <c:v>43690.616666666669</c:v>
                </c:pt>
                <c:pt idx="571">
                  <c:v>43690.616712962961</c:v>
                </c:pt>
                <c:pt idx="572">
                  <c:v>43690.616759259261</c:v>
                </c:pt>
                <c:pt idx="573">
                  <c:v>43690.616805555554</c:v>
                </c:pt>
                <c:pt idx="574">
                  <c:v>43690.616851851853</c:v>
                </c:pt>
                <c:pt idx="575">
                  <c:v>43690.616898148146</c:v>
                </c:pt>
                <c:pt idx="576">
                  <c:v>43690.616944444446</c:v>
                </c:pt>
                <c:pt idx="577">
                  <c:v>43690.616990740738</c:v>
                </c:pt>
                <c:pt idx="578">
                  <c:v>43690.617037037038</c:v>
                </c:pt>
                <c:pt idx="579">
                  <c:v>43690.617083333331</c:v>
                </c:pt>
                <c:pt idx="580">
                  <c:v>43690.617129629631</c:v>
                </c:pt>
                <c:pt idx="581">
                  <c:v>43690.617175925923</c:v>
                </c:pt>
                <c:pt idx="582">
                  <c:v>43690.617222222223</c:v>
                </c:pt>
                <c:pt idx="583">
                  <c:v>43690.617268518516</c:v>
                </c:pt>
                <c:pt idx="584">
                  <c:v>43690.617314814815</c:v>
                </c:pt>
                <c:pt idx="585">
                  <c:v>43690.617361111108</c:v>
                </c:pt>
                <c:pt idx="586">
                  <c:v>43690.617407407408</c:v>
                </c:pt>
                <c:pt idx="587">
                  <c:v>43690.6174537037</c:v>
                </c:pt>
                <c:pt idx="588">
                  <c:v>43690.6175</c:v>
                </c:pt>
                <c:pt idx="589">
                  <c:v>43690.617546296293</c:v>
                </c:pt>
                <c:pt idx="590">
                  <c:v>43690.617592592593</c:v>
                </c:pt>
                <c:pt idx="591">
                  <c:v>43690.617638888885</c:v>
                </c:pt>
                <c:pt idx="592">
                  <c:v>43690.617685185185</c:v>
                </c:pt>
                <c:pt idx="593">
                  <c:v>43690.617731481485</c:v>
                </c:pt>
                <c:pt idx="594">
                  <c:v>43690.617777777778</c:v>
                </c:pt>
                <c:pt idx="595">
                  <c:v>43690.617824074077</c:v>
                </c:pt>
                <c:pt idx="596">
                  <c:v>43690.61787037037</c:v>
                </c:pt>
                <c:pt idx="597">
                  <c:v>43690.61791666667</c:v>
                </c:pt>
                <c:pt idx="598">
                  <c:v>43690.617962962962</c:v>
                </c:pt>
                <c:pt idx="599">
                  <c:v>43690.618009259262</c:v>
                </c:pt>
                <c:pt idx="600">
                  <c:v>43690.618055555555</c:v>
                </c:pt>
                <c:pt idx="601">
                  <c:v>43690.618101851855</c:v>
                </c:pt>
                <c:pt idx="602">
                  <c:v>43690.618148148147</c:v>
                </c:pt>
                <c:pt idx="603">
                  <c:v>43690.618194444447</c:v>
                </c:pt>
                <c:pt idx="604">
                  <c:v>43690.61824074074</c:v>
                </c:pt>
                <c:pt idx="605">
                  <c:v>43690.618287037039</c:v>
                </c:pt>
                <c:pt idx="606">
                  <c:v>43690.618333333332</c:v>
                </c:pt>
                <c:pt idx="607">
                  <c:v>43690.618379629632</c:v>
                </c:pt>
                <c:pt idx="608">
                  <c:v>43690.618425925924</c:v>
                </c:pt>
                <c:pt idx="609">
                  <c:v>43690.618472222224</c:v>
                </c:pt>
                <c:pt idx="610">
                  <c:v>43690.618518518517</c:v>
                </c:pt>
                <c:pt idx="611">
                  <c:v>43690.618564814817</c:v>
                </c:pt>
                <c:pt idx="612">
                  <c:v>43690.618611111109</c:v>
                </c:pt>
                <c:pt idx="613">
                  <c:v>43690.618657407409</c:v>
                </c:pt>
                <c:pt idx="614">
                  <c:v>43690.618703703702</c:v>
                </c:pt>
                <c:pt idx="615">
                  <c:v>43690.618750000001</c:v>
                </c:pt>
                <c:pt idx="616">
                  <c:v>43690.618796296294</c:v>
                </c:pt>
                <c:pt idx="617">
                  <c:v>43690.618842592594</c:v>
                </c:pt>
                <c:pt idx="618">
                  <c:v>43690.618888888886</c:v>
                </c:pt>
                <c:pt idx="619">
                  <c:v>43690.618935185186</c:v>
                </c:pt>
                <c:pt idx="620">
                  <c:v>43690.618981481479</c:v>
                </c:pt>
                <c:pt idx="621">
                  <c:v>43690.619027777779</c:v>
                </c:pt>
                <c:pt idx="622">
                  <c:v>43690.619074074071</c:v>
                </c:pt>
                <c:pt idx="623">
                  <c:v>43690.619120370371</c:v>
                </c:pt>
                <c:pt idx="624">
                  <c:v>43690.619166666664</c:v>
                </c:pt>
                <c:pt idx="625">
                  <c:v>43690.619212962964</c:v>
                </c:pt>
                <c:pt idx="626">
                  <c:v>43690.619259259256</c:v>
                </c:pt>
                <c:pt idx="627">
                  <c:v>43690.619305555556</c:v>
                </c:pt>
                <c:pt idx="628">
                  <c:v>43690.619351851848</c:v>
                </c:pt>
                <c:pt idx="629">
                  <c:v>43690.619398148148</c:v>
                </c:pt>
                <c:pt idx="630">
                  <c:v>43690.619444444441</c:v>
                </c:pt>
                <c:pt idx="631">
                  <c:v>43690.619490740741</c:v>
                </c:pt>
                <c:pt idx="632">
                  <c:v>43690.619537037041</c:v>
                </c:pt>
                <c:pt idx="633">
                  <c:v>43690.619583333333</c:v>
                </c:pt>
                <c:pt idx="634">
                  <c:v>43690.619629629633</c:v>
                </c:pt>
                <c:pt idx="635">
                  <c:v>43690.619675925926</c:v>
                </c:pt>
                <c:pt idx="636">
                  <c:v>43690.619722222225</c:v>
                </c:pt>
                <c:pt idx="637">
                  <c:v>43690.619768518518</c:v>
                </c:pt>
                <c:pt idx="638">
                  <c:v>43690.619814814818</c:v>
                </c:pt>
                <c:pt idx="639">
                  <c:v>43690.61986111111</c:v>
                </c:pt>
                <c:pt idx="640">
                  <c:v>43690.61990740741</c:v>
                </c:pt>
                <c:pt idx="641">
                  <c:v>43690.619953703703</c:v>
                </c:pt>
                <c:pt idx="642">
                  <c:v>43690.62</c:v>
                </c:pt>
                <c:pt idx="643">
                  <c:v>43690.620046296295</c:v>
                </c:pt>
                <c:pt idx="644">
                  <c:v>43690.620092592595</c:v>
                </c:pt>
                <c:pt idx="645">
                  <c:v>43690.620138888888</c:v>
                </c:pt>
                <c:pt idx="646">
                  <c:v>43690.620185185187</c:v>
                </c:pt>
                <c:pt idx="647">
                  <c:v>43690.62023148148</c:v>
                </c:pt>
                <c:pt idx="648">
                  <c:v>43690.62027777778</c:v>
                </c:pt>
                <c:pt idx="649">
                  <c:v>43690.620324074072</c:v>
                </c:pt>
                <c:pt idx="650">
                  <c:v>43690.620370370372</c:v>
                </c:pt>
                <c:pt idx="651">
                  <c:v>43690.620416666665</c:v>
                </c:pt>
                <c:pt idx="652">
                  <c:v>43690.620462962965</c:v>
                </c:pt>
                <c:pt idx="653">
                  <c:v>43690.620509259257</c:v>
                </c:pt>
                <c:pt idx="654">
                  <c:v>43690.620555555557</c:v>
                </c:pt>
                <c:pt idx="655">
                  <c:v>43690.62060185185</c:v>
                </c:pt>
                <c:pt idx="656">
                  <c:v>43690.620648148149</c:v>
                </c:pt>
                <c:pt idx="657">
                  <c:v>43690.620694444442</c:v>
                </c:pt>
                <c:pt idx="658">
                  <c:v>43690.620740740742</c:v>
                </c:pt>
                <c:pt idx="659">
                  <c:v>43690.620787037034</c:v>
                </c:pt>
                <c:pt idx="660">
                  <c:v>43690.620833333334</c:v>
                </c:pt>
                <c:pt idx="661">
                  <c:v>43690.620879629627</c:v>
                </c:pt>
                <c:pt idx="662">
                  <c:v>43690.620925925927</c:v>
                </c:pt>
                <c:pt idx="663">
                  <c:v>43690.620972222219</c:v>
                </c:pt>
                <c:pt idx="664">
                  <c:v>43690.621018518519</c:v>
                </c:pt>
                <c:pt idx="665">
                  <c:v>43690.621064814812</c:v>
                </c:pt>
                <c:pt idx="666">
                  <c:v>43690.621111111112</c:v>
                </c:pt>
                <c:pt idx="667">
                  <c:v>43690.621157407404</c:v>
                </c:pt>
                <c:pt idx="668">
                  <c:v>43690.621203703704</c:v>
                </c:pt>
                <c:pt idx="669">
                  <c:v>43690.621249999997</c:v>
                </c:pt>
                <c:pt idx="670">
                  <c:v>43690.621296296296</c:v>
                </c:pt>
                <c:pt idx="671">
                  <c:v>43690.621342592596</c:v>
                </c:pt>
                <c:pt idx="672">
                  <c:v>43690.621388888889</c:v>
                </c:pt>
                <c:pt idx="673">
                  <c:v>43690.621435185189</c:v>
                </c:pt>
                <c:pt idx="674">
                  <c:v>43690.621481481481</c:v>
                </c:pt>
                <c:pt idx="675">
                  <c:v>43690.621527777781</c:v>
                </c:pt>
                <c:pt idx="676">
                  <c:v>43690.621574074074</c:v>
                </c:pt>
                <c:pt idx="677">
                  <c:v>43690.621620370373</c:v>
                </c:pt>
                <c:pt idx="678">
                  <c:v>43690.621666666666</c:v>
                </c:pt>
                <c:pt idx="679">
                  <c:v>43690.621712962966</c:v>
                </c:pt>
                <c:pt idx="680">
                  <c:v>43690.621759259258</c:v>
                </c:pt>
                <c:pt idx="681">
                  <c:v>43690.621805555558</c:v>
                </c:pt>
                <c:pt idx="682">
                  <c:v>43690.621851851851</c:v>
                </c:pt>
                <c:pt idx="683">
                  <c:v>43690.621898148151</c:v>
                </c:pt>
                <c:pt idx="684">
                  <c:v>43690.621944444443</c:v>
                </c:pt>
                <c:pt idx="685">
                  <c:v>43690.621990740743</c:v>
                </c:pt>
                <c:pt idx="686">
                  <c:v>43690.622037037036</c:v>
                </c:pt>
                <c:pt idx="687">
                  <c:v>43690.622083333335</c:v>
                </c:pt>
                <c:pt idx="688">
                  <c:v>43690.622129629628</c:v>
                </c:pt>
                <c:pt idx="689">
                  <c:v>43690.622175925928</c:v>
                </c:pt>
                <c:pt idx="690">
                  <c:v>43690.62222222222</c:v>
                </c:pt>
                <c:pt idx="691">
                  <c:v>43690.62226851852</c:v>
                </c:pt>
                <c:pt idx="692">
                  <c:v>43690.622314814813</c:v>
                </c:pt>
                <c:pt idx="693">
                  <c:v>43690.622361111113</c:v>
                </c:pt>
                <c:pt idx="694">
                  <c:v>43690.622407407405</c:v>
                </c:pt>
                <c:pt idx="695">
                  <c:v>43690.622453703705</c:v>
                </c:pt>
                <c:pt idx="696">
                  <c:v>43690.622499999998</c:v>
                </c:pt>
                <c:pt idx="697">
                  <c:v>43690.622546296298</c:v>
                </c:pt>
                <c:pt idx="698">
                  <c:v>43690.62259259259</c:v>
                </c:pt>
                <c:pt idx="699">
                  <c:v>43690.62263888889</c:v>
                </c:pt>
                <c:pt idx="700">
                  <c:v>43690.622685185182</c:v>
                </c:pt>
                <c:pt idx="701">
                  <c:v>43690.622731481482</c:v>
                </c:pt>
                <c:pt idx="702">
                  <c:v>43690.622777777775</c:v>
                </c:pt>
                <c:pt idx="703">
                  <c:v>43690.622824074075</c:v>
                </c:pt>
                <c:pt idx="704">
                  <c:v>43690.622870370367</c:v>
                </c:pt>
                <c:pt idx="705">
                  <c:v>43690.622916666667</c:v>
                </c:pt>
                <c:pt idx="706">
                  <c:v>43690.62296296296</c:v>
                </c:pt>
                <c:pt idx="707">
                  <c:v>43690.62300925926</c:v>
                </c:pt>
                <c:pt idx="708">
                  <c:v>43690.623055555552</c:v>
                </c:pt>
                <c:pt idx="709">
                  <c:v>43690.623101851852</c:v>
                </c:pt>
                <c:pt idx="710">
                  <c:v>43690.623148148145</c:v>
                </c:pt>
                <c:pt idx="711">
                  <c:v>43690.623194444444</c:v>
                </c:pt>
                <c:pt idx="712">
                  <c:v>43690.623240740744</c:v>
                </c:pt>
                <c:pt idx="713">
                  <c:v>43690.623287037037</c:v>
                </c:pt>
                <c:pt idx="714">
                  <c:v>43690.623333333337</c:v>
                </c:pt>
                <c:pt idx="715">
                  <c:v>43690.623379629629</c:v>
                </c:pt>
                <c:pt idx="716">
                  <c:v>43690.623425925929</c:v>
                </c:pt>
                <c:pt idx="717">
                  <c:v>43690.623472222222</c:v>
                </c:pt>
                <c:pt idx="718">
                  <c:v>43690.623518518521</c:v>
                </c:pt>
                <c:pt idx="719">
                  <c:v>43690.623564814814</c:v>
                </c:pt>
                <c:pt idx="720">
                  <c:v>43690.623611111114</c:v>
                </c:pt>
                <c:pt idx="721">
                  <c:v>43690.623657407406</c:v>
                </c:pt>
                <c:pt idx="722">
                  <c:v>43690.623703703706</c:v>
                </c:pt>
                <c:pt idx="723">
                  <c:v>43690.623749999999</c:v>
                </c:pt>
                <c:pt idx="724">
                  <c:v>43690.623796296299</c:v>
                </c:pt>
                <c:pt idx="725">
                  <c:v>43690.623842592591</c:v>
                </c:pt>
                <c:pt idx="726">
                  <c:v>43690.623888888891</c:v>
                </c:pt>
                <c:pt idx="727">
                  <c:v>43690.623935185184</c:v>
                </c:pt>
                <c:pt idx="728">
                  <c:v>43690.623981481483</c:v>
                </c:pt>
                <c:pt idx="729">
                  <c:v>43690.624027777776</c:v>
                </c:pt>
                <c:pt idx="730">
                  <c:v>43690.624074074076</c:v>
                </c:pt>
                <c:pt idx="731">
                  <c:v>43690.624120370368</c:v>
                </c:pt>
                <c:pt idx="732">
                  <c:v>43690.624166666668</c:v>
                </c:pt>
                <c:pt idx="733">
                  <c:v>43690.624212962961</c:v>
                </c:pt>
                <c:pt idx="734">
                  <c:v>43690.624259259261</c:v>
                </c:pt>
                <c:pt idx="735">
                  <c:v>43690.624305555553</c:v>
                </c:pt>
                <c:pt idx="736">
                  <c:v>43690.624351851853</c:v>
                </c:pt>
                <c:pt idx="737">
                  <c:v>43690.624398148146</c:v>
                </c:pt>
                <c:pt idx="738">
                  <c:v>43690.624444444446</c:v>
                </c:pt>
                <c:pt idx="739">
                  <c:v>43690.624490740738</c:v>
                </c:pt>
                <c:pt idx="740">
                  <c:v>43690.624537037038</c:v>
                </c:pt>
                <c:pt idx="741">
                  <c:v>43690.624583333331</c:v>
                </c:pt>
                <c:pt idx="742">
                  <c:v>43690.62462962963</c:v>
                </c:pt>
                <c:pt idx="743">
                  <c:v>43690.624675925923</c:v>
                </c:pt>
                <c:pt idx="744">
                  <c:v>43690.624722222223</c:v>
                </c:pt>
                <c:pt idx="745">
                  <c:v>43690.624768518515</c:v>
                </c:pt>
                <c:pt idx="746">
                  <c:v>43690.624814814815</c:v>
                </c:pt>
                <c:pt idx="747">
                  <c:v>43690.624861111108</c:v>
                </c:pt>
                <c:pt idx="748">
                  <c:v>43690.624907407408</c:v>
                </c:pt>
                <c:pt idx="749">
                  <c:v>43690.6249537037</c:v>
                </c:pt>
                <c:pt idx="750">
                  <c:v>43690.625</c:v>
                </c:pt>
                <c:pt idx="751">
                  <c:v>43690.6250462963</c:v>
                </c:pt>
                <c:pt idx="752">
                  <c:v>43690.625092592592</c:v>
                </c:pt>
                <c:pt idx="753">
                  <c:v>43690.625138888892</c:v>
                </c:pt>
                <c:pt idx="754">
                  <c:v>43690.625185185185</c:v>
                </c:pt>
                <c:pt idx="755">
                  <c:v>43690.625231481485</c:v>
                </c:pt>
                <c:pt idx="756">
                  <c:v>43690.625277777777</c:v>
                </c:pt>
                <c:pt idx="757">
                  <c:v>43690.625324074077</c:v>
                </c:pt>
                <c:pt idx="758">
                  <c:v>43690.62537037037</c:v>
                </c:pt>
                <c:pt idx="759">
                  <c:v>43690.625416666669</c:v>
                </c:pt>
                <c:pt idx="760">
                  <c:v>43690.625462962962</c:v>
                </c:pt>
                <c:pt idx="761">
                  <c:v>43690.625509259262</c:v>
                </c:pt>
                <c:pt idx="762">
                  <c:v>43690.625555555554</c:v>
                </c:pt>
                <c:pt idx="763">
                  <c:v>43690.625601851854</c:v>
                </c:pt>
                <c:pt idx="764">
                  <c:v>43690.625648148147</c:v>
                </c:pt>
                <c:pt idx="765">
                  <c:v>43690.625694444447</c:v>
                </c:pt>
                <c:pt idx="766">
                  <c:v>43690.625740740739</c:v>
                </c:pt>
                <c:pt idx="767">
                  <c:v>43690.625787037039</c:v>
                </c:pt>
                <c:pt idx="768">
                  <c:v>43690.625833333332</c:v>
                </c:pt>
                <c:pt idx="769">
                  <c:v>43690.625879629632</c:v>
                </c:pt>
                <c:pt idx="770">
                  <c:v>43690.625925925924</c:v>
                </c:pt>
                <c:pt idx="771">
                  <c:v>43690.625972222224</c:v>
                </c:pt>
                <c:pt idx="772">
                  <c:v>43690.626018518517</c:v>
                </c:pt>
                <c:pt idx="773">
                  <c:v>43690.626064814816</c:v>
                </c:pt>
                <c:pt idx="774">
                  <c:v>43690.626111111109</c:v>
                </c:pt>
                <c:pt idx="775">
                  <c:v>43690.626157407409</c:v>
                </c:pt>
                <c:pt idx="776">
                  <c:v>43690.626203703701</c:v>
                </c:pt>
                <c:pt idx="777">
                  <c:v>43690.626250000001</c:v>
                </c:pt>
                <c:pt idx="778">
                  <c:v>43690.626296296294</c:v>
                </c:pt>
                <c:pt idx="779">
                  <c:v>43690.626342592594</c:v>
                </c:pt>
                <c:pt idx="780">
                  <c:v>43690.626388888886</c:v>
                </c:pt>
                <c:pt idx="781">
                  <c:v>43690.626435185186</c:v>
                </c:pt>
                <c:pt idx="782">
                  <c:v>43690.626481481479</c:v>
                </c:pt>
                <c:pt idx="783">
                  <c:v>43690.626527777778</c:v>
                </c:pt>
                <c:pt idx="784">
                  <c:v>43690.626574074071</c:v>
                </c:pt>
                <c:pt idx="785">
                  <c:v>43690.626620370371</c:v>
                </c:pt>
                <c:pt idx="786">
                  <c:v>43690.626666666663</c:v>
                </c:pt>
                <c:pt idx="787">
                  <c:v>43690.626712962963</c:v>
                </c:pt>
                <c:pt idx="788">
                  <c:v>43690.626759259256</c:v>
                </c:pt>
                <c:pt idx="789">
                  <c:v>43690.626805555556</c:v>
                </c:pt>
                <c:pt idx="790">
                  <c:v>43690.626851851855</c:v>
                </c:pt>
                <c:pt idx="791">
                  <c:v>43690.626898148148</c:v>
                </c:pt>
                <c:pt idx="792">
                  <c:v>43690.626944444448</c:v>
                </c:pt>
                <c:pt idx="793">
                  <c:v>43690.62699074074</c:v>
                </c:pt>
                <c:pt idx="794">
                  <c:v>43690.62703703704</c:v>
                </c:pt>
                <c:pt idx="795">
                  <c:v>43690.627083333333</c:v>
                </c:pt>
                <c:pt idx="796">
                  <c:v>43690.627129629633</c:v>
                </c:pt>
                <c:pt idx="797">
                  <c:v>43690.627175925925</c:v>
                </c:pt>
                <c:pt idx="798">
                  <c:v>43690.627222222225</c:v>
                </c:pt>
                <c:pt idx="799">
                  <c:v>43690.627268518518</c:v>
                </c:pt>
                <c:pt idx="800">
                  <c:v>43690.627314814818</c:v>
                </c:pt>
                <c:pt idx="801">
                  <c:v>43690.62736111111</c:v>
                </c:pt>
                <c:pt idx="802">
                  <c:v>43690.62740740741</c:v>
                </c:pt>
                <c:pt idx="803">
                  <c:v>43690.627453703702</c:v>
                </c:pt>
                <c:pt idx="804">
                  <c:v>43690.627500000002</c:v>
                </c:pt>
                <c:pt idx="805">
                  <c:v>43690.627546296295</c:v>
                </c:pt>
                <c:pt idx="806">
                  <c:v>43690.627592592595</c:v>
                </c:pt>
                <c:pt idx="807">
                  <c:v>43690.627638888887</c:v>
                </c:pt>
                <c:pt idx="808">
                  <c:v>43690.627685185187</c:v>
                </c:pt>
                <c:pt idx="809">
                  <c:v>43690.62773148148</c:v>
                </c:pt>
                <c:pt idx="810">
                  <c:v>43690.62777777778</c:v>
                </c:pt>
                <c:pt idx="811">
                  <c:v>43690.627824074072</c:v>
                </c:pt>
                <c:pt idx="812">
                  <c:v>43690.627870370372</c:v>
                </c:pt>
                <c:pt idx="813">
                  <c:v>43690.627916666665</c:v>
                </c:pt>
                <c:pt idx="814">
                  <c:v>43690.627962962964</c:v>
                </c:pt>
                <c:pt idx="815">
                  <c:v>43690.628009259257</c:v>
                </c:pt>
                <c:pt idx="816">
                  <c:v>43690.628055555557</c:v>
                </c:pt>
                <c:pt idx="817">
                  <c:v>43690.628101851849</c:v>
                </c:pt>
                <c:pt idx="818">
                  <c:v>43690.628148148149</c:v>
                </c:pt>
                <c:pt idx="819">
                  <c:v>43690.628194444442</c:v>
                </c:pt>
                <c:pt idx="820">
                  <c:v>43690.628240740742</c:v>
                </c:pt>
                <c:pt idx="821">
                  <c:v>43690.628287037034</c:v>
                </c:pt>
                <c:pt idx="822">
                  <c:v>43690.628333333334</c:v>
                </c:pt>
                <c:pt idx="823">
                  <c:v>43690.628379629627</c:v>
                </c:pt>
                <c:pt idx="824">
                  <c:v>43690.628425925926</c:v>
                </c:pt>
                <c:pt idx="825">
                  <c:v>43690.628472222219</c:v>
                </c:pt>
                <c:pt idx="826">
                  <c:v>43690.628518518519</c:v>
                </c:pt>
                <c:pt idx="827">
                  <c:v>43690.628564814811</c:v>
                </c:pt>
                <c:pt idx="828">
                  <c:v>43690.628611111111</c:v>
                </c:pt>
                <c:pt idx="829">
                  <c:v>43690.628657407404</c:v>
                </c:pt>
                <c:pt idx="830">
                  <c:v>43690.628703703704</c:v>
                </c:pt>
                <c:pt idx="831">
                  <c:v>43690.628750000003</c:v>
                </c:pt>
                <c:pt idx="832">
                  <c:v>43690.628796296296</c:v>
                </c:pt>
                <c:pt idx="833">
                  <c:v>43690.628842592596</c:v>
                </c:pt>
                <c:pt idx="834">
                  <c:v>43690.628888888888</c:v>
                </c:pt>
                <c:pt idx="835">
                  <c:v>43690.628935185188</c:v>
                </c:pt>
                <c:pt idx="836">
                  <c:v>43690.628981481481</c:v>
                </c:pt>
                <c:pt idx="837">
                  <c:v>43690.629027777781</c:v>
                </c:pt>
                <c:pt idx="838">
                  <c:v>43690.629074074073</c:v>
                </c:pt>
                <c:pt idx="839">
                  <c:v>43690.629120370373</c:v>
                </c:pt>
                <c:pt idx="840">
                  <c:v>43690.629166666666</c:v>
                </c:pt>
                <c:pt idx="841">
                  <c:v>43690.629212962966</c:v>
                </c:pt>
                <c:pt idx="842">
                  <c:v>43690.629259259258</c:v>
                </c:pt>
                <c:pt idx="843">
                  <c:v>43690.629305555558</c:v>
                </c:pt>
                <c:pt idx="844">
                  <c:v>43690.629351851851</c:v>
                </c:pt>
                <c:pt idx="845">
                  <c:v>43690.62939814815</c:v>
                </c:pt>
                <c:pt idx="846">
                  <c:v>43690.629444444443</c:v>
                </c:pt>
                <c:pt idx="847">
                  <c:v>43690.629490740743</c:v>
                </c:pt>
                <c:pt idx="848">
                  <c:v>43690.629537037035</c:v>
                </c:pt>
                <c:pt idx="849">
                  <c:v>43690.629583333335</c:v>
                </c:pt>
                <c:pt idx="850">
                  <c:v>43690.629629629628</c:v>
                </c:pt>
                <c:pt idx="851">
                  <c:v>43690.629675925928</c:v>
                </c:pt>
                <c:pt idx="852">
                  <c:v>43690.62972222222</c:v>
                </c:pt>
                <c:pt idx="853">
                  <c:v>43690.62976851852</c:v>
                </c:pt>
                <c:pt idx="854">
                  <c:v>43690.629814814813</c:v>
                </c:pt>
                <c:pt idx="855">
                  <c:v>43690.629861111112</c:v>
                </c:pt>
                <c:pt idx="856">
                  <c:v>43690.629907407405</c:v>
                </c:pt>
                <c:pt idx="857">
                  <c:v>43690.629953703705</c:v>
                </c:pt>
                <c:pt idx="858">
                  <c:v>43690.63</c:v>
                </c:pt>
                <c:pt idx="859">
                  <c:v>43690.630046296297</c:v>
                </c:pt>
                <c:pt idx="860">
                  <c:v>43690.63009259259</c:v>
                </c:pt>
                <c:pt idx="861">
                  <c:v>43690.63013888889</c:v>
                </c:pt>
                <c:pt idx="862">
                  <c:v>43690.630185185182</c:v>
                </c:pt>
                <c:pt idx="863">
                  <c:v>43690.630231481482</c:v>
                </c:pt>
                <c:pt idx="864">
                  <c:v>43690.630277777775</c:v>
                </c:pt>
                <c:pt idx="865">
                  <c:v>43690.630324074074</c:v>
                </c:pt>
                <c:pt idx="866">
                  <c:v>43690.630370370367</c:v>
                </c:pt>
                <c:pt idx="867">
                  <c:v>43690.630416666667</c:v>
                </c:pt>
                <c:pt idx="868">
                  <c:v>43690.630462962959</c:v>
                </c:pt>
                <c:pt idx="869">
                  <c:v>43690.630509259259</c:v>
                </c:pt>
                <c:pt idx="870">
                  <c:v>43690.630555555559</c:v>
                </c:pt>
                <c:pt idx="871">
                  <c:v>43690.630601851852</c:v>
                </c:pt>
                <c:pt idx="872">
                  <c:v>43690.630648148152</c:v>
                </c:pt>
                <c:pt idx="873">
                  <c:v>43690.630694444444</c:v>
                </c:pt>
                <c:pt idx="874">
                  <c:v>43690.630740740744</c:v>
                </c:pt>
                <c:pt idx="875">
                  <c:v>43690.630787037036</c:v>
                </c:pt>
                <c:pt idx="876">
                  <c:v>43690.630833333336</c:v>
                </c:pt>
                <c:pt idx="877">
                  <c:v>43690.630879629629</c:v>
                </c:pt>
                <c:pt idx="878">
                  <c:v>43690.630925925929</c:v>
                </c:pt>
                <c:pt idx="879">
                  <c:v>43690.630972222221</c:v>
                </c:pt>
                <c:pt idx="880">
                  <c:v>43690.631018518521</c:v>
                </c:pt>
                <c:pt idx="881">
                  <c:v>43690.631064814814</c:v>
                </c:pt>
                <c:pt idx="882">
                  <c:v>43690.631111111114</c:v>
                </c:pt>
                <c:pt idx="883">
                  <c:v>43690.631157407406</c:v>
                </c:pt>
                <c:pt idx="884">
                  <c:v>43690.631203703706</c:v>
                </c:pt>
                <c:pt idx="885">
                  <c:v>43690.631249999999</c:v>
                </c:pt>
                <c:pt idx="886">
                  <c:v>43690.631296296298</c:v>
                </c:pt>
                <c:pt idx="887">
                  <c:v>43690.631342592591</c:v>
                </c:pt>
                <c:pt idx="888">
                  <c:v>43690.631388888891</c:v>
                </c:pt>
                <c:pt idx="889">
                  <c:v>43690.631435185183</c:v>
                </c:pt>
                <c:pt idx="890">
                  <c:v>43690.631481481483</c:v>
                </c:pt>
                <c:pt idx="891">
                  <c:v>43690.631527777776</c:v>
                </c:pt>
                <c:pt idx="892">
                  <c:v>43690.631574074076</c:v>
                </c:pt>
                <c:pt idx="893">
                  <c:v>43690.631620370368</c:v>
                </c:pt>
                <c:pt idx="894">
                  <c:v>43690.631666666668</c:v>
                </c:pt>
                <c:pt idx="895">
                  <c:v>43690.631712962961</c:v>
                </c:pt>
                <c:pt idx="896">
                  <c:v>43690.63175925926</c:v>
                </c:pt>
                <c:pt idx="897">
                  <c:v>43690.631805555553</c:v>
                </c:pt>
                <c:pt idx="898">
                  <c:v>43690.631851851853</c:v>
                </c:pt>
                <c:pt idx="899">
                  <c:v>43690.631898148145</c:v>
                </c:pt>
                <c:pt idx="900">
                  <c:v>43690.631944444445</c:v>
                </c:pt>
                <c:pt idx="901">
                  <c:v>43690.631990740738</c:v>
                </c:pt>
                <c:pt idx="902">
                  <c:v>43690.632037037038</c:v>
                </c:pt>
                <c:pt idx="903">
                  <c:v>43690.63208333333</c:v>
                </c:pt>
                <c:pt idx="904">
                  <c:v>43690.63212962963</c:v>
                </c:pt>
                <c:pt idx="905">
                  <c:v>43690.632175925923</c:v>
                </c:pt>
                <c:pt idx="906">
                  <c:v>43690.632222222222</c:v>
                </c:pt>
                <c:pt idx="907">
                  <c:v>43690.632268518515</c:v>
                </c:pt>
                <c:pt idx="908">
                  <c:v>43690.632314814815</c:v>
                </c:pt>
                <c:pt idx="909">
                  <c:v>43690.632361111115</c:v>
                </c:pt>
                <c:pt idx="910">
                  <c:v>43690.632407407407</c:v>
                </c:pt>
                <c:pt idx="911">
                  <c:v>43690.632453703707</c:v>
                </c:pt>
                <c:pt idx="912">
                  <c:v>43690.6325</c:v>
                </c:pt>
                <c:pt idx="913">
                  <c:v>43690.6325462963</c:v>
                </c:pt>
                <c:pt idx="914">
                  <c:v>43690.632592592592</c:v>
                </c:pt>
                <c:pt idx="915">
                  <c:v>43690.632638888892</c:v>
                </c:pt>
                <c:pt idx="916">
                  <c:v>43690.632685185185</c:v>
                </c:pt>
                <c:pt idx="917">
                  <c:v>43690.632731481484</c:v>
                </c:pt>
                <c:pt idx="918">
                  <c:v>43690.632777777777</c:v>
                </c:pt>
                <c:pt idx="919">
                  <c:v>43690.632824074077</c:v>
                </c:pt>
                <c:pt idx="920">
                  <c:v>43690.632870370369</c:v>
                </c:pt>
                <c:pt idx="921">
                  <c:v>43690.632916666669</c:v>
                </c:pt>
                <c:pt idx="922">
                  <c:v>43690.632962962962</c:v>
                </c:pt>
                <c:pt idx="923">
                  <c:v>43690.633009259262</c:v>
                </c:pt>
                <c:pt idx="924">
                  <c:v>43690.633055555554</c:v>
                </c:pt>
                <c:pt idx="925">
                  <c:v>43690.633101851854</c:v>
                </c:pt>
                <c:pt idx="926">
                  <c:v>43690.633148148147</c:v>
                </c:pt>
                <c:pt idx="927">
                  <c:v>43690.633194444446</c:v>
                </c:pt>
                <c:pt idx="928">
                  <c:v>43690.633240740739</c:v>
                </c:pt>
                <c:pt idx="929">
                  <c:v>43690.633287037039</c:v>
                </c:pt>
                <c:pt idx="930">
                  <c:v>43690.633333333331</c:v>
                </c:pt>
                <c:pt idx="931">
                  <c:v>43690.633379629631</c:v>
                </c:pt>
                <c:pt idx="932">
                  <c:v>43690.633425925924</c:v>
                </c:pt>
                <c:pt idx="933">
                  <c:v>43690.633472222224</c:v>
                </c:pt>
                <c:pt idx="934">
                  <c:v>43690.633518518516</c:v>
                </c:pt>
                <c:pt idx="935">
                  <c:v>43690.633564814816</c:v>
                </c:pt>
                <c:pt idx="936">
                  <c:v>43690.633611111109</c:v>
                </c:pt>
                <c:pt idx="937">
                  <c:v>43690.633657407408</c:v>
                </c:pt>
                <c:pt idx="938">
                  <c:v>43690.633703703701</c:v>
                </c:pt>
                <c:pt idx="939">
                  <c:v>43690.633750000001</c:v>
                </c:pt>
                <c:pt idx="940">
                  <c:v>43690.633796296293</c:v>
                </c:pt>
                <c:pt idx="941">
                  <c:v>43690.633842592593</c:v>
                </c:pt>
                <c:pt idx="942">
                  <c:v>43690.633888888886</c:v>
                </c:pt>
                <c:pt idx="943">
                  <c:v>43690.633935185186</c:v>
                </c:pt>
                <c:pt idx="944">
                  <c:v>43690.633981481478</c:v>
                </c:pt>
                <c:pt idx="945">
                  <c:v>43690.634027777778</c:v>
                </c:pt>
                <c:pt idx="946">
                  <c:v>43690.634074074071</c:v>
                </c:pt>
                <c:pt idx="947">
                  <c:v>43690.634120370371</c:v>
                </c:pt>
                <c:pt idx="948">
                  <c:v>43690.634166666663</c:v>
                </c:pt>
                <c:pt idx="949">
                  <c:v>43690.634212962963</c:v>
                </c:pt>
                <c:pt idx="950">
                  <c:v>43690.634259259263</c:v>
                </c:pt>
                <c:pt idx="951">
                  <c:v>43690.634305555555</c:v>
                </c:pt>
                <c:pt idx="952">
                  <c:v>43690.634351851855</c:v>
                </c:pt>
                <c:pt idx="953">
                  <c:v>43690.634398148148</c:v>
                </c:pt>
                <c:pt idx="954">
                  <c:v>43690.634444444448</c:v>
                </c:pt>
                <c:pt idx="955">
                  <c:v>43690.63449074074</c:v>
                </c:pt>
                <c:pt idx="956">
                  <c:v>43690.63453703704</c:v>
                </c:pt>
                <c:pt idx="957">
                  <c:v>43690.634583333333</c:v>
                </c:pt>
                <c:pt idx="958">
                  <c:v>43690.634629629632</c:v>
                </c:pt>
                <c:pt idx="959">
                  <c:v>43690.634675925925</c:v>
                </c:pt>
                <c:pt idx="960">
                  <c:v>43690.634722222225</c:v>
                </c:pt>
                <c:pt idx="961">
                  <c:v>43690.634768518517</c:v>
                </c:pt>
                <c:pt idx="962">
                  <c:v>43690.634814814817</c:v>
                </c:pt>
                <c:pt idx="963">
                  <c:v>43690.63486111111</c:v>
                </c:pt>
                <c:pt idx="964">
                  <c:v>43690.63490740741</c:v>
                </c:pt>
                <c:pt idx="965">
                  <c:v>43690.634953703702</c:v>
                </c:pt>
                <c:pt idx="966">
                  <c:v>43690.635000000002</c:v>
                </c:pt>
                <c:pt idx="967">
                  <c:v>43690.635046296295</c:v>
                </c:pt>
                <c:pt idx="968">
                  <c:v>43690.635092592594</c:v>
                </c:pt>
                <c:pt idx="969">
                  <c:v>43690.635138888887</c:v>
                </c:pt>
                <c:pt idx="970">
                  <c:v>43690.635185185187</c:v>
                </c:pt>
                <c:pt idx="971">
                  <c:v>43690.635231481479</c:v>
                </c:pt>
                <c:pt idx="972">
                  <c:v>43690.635277777779</c:v>
                </c:pt>
                <c:pt idx="973">
                  <c:v>43690.635324074072</c:v>
                </c:pt>
                <c:pt idx="974">
                  <c:v>43690.635370370372</c:v>
                </c:pt>
                <c:pt idx="975">
                  <c:v>43690.635416666664</c:v>
                </c:pt>
                <c:pt idx="976">
                  <c:v>43690.635462962964</c:v>
                </c:pt>
                <c:pt idx="977">
                  <c:v>43690.635509259257</c:v>
                </c:pt>
                <c:pt idx="978">
                  <c:v>43690.635555555556</c:v>
                </c:pt>
                <c:pt idx="979">
                  <c:v>43690.635601851849</c:v>
                </c:pt>
                <c:pt idx="980">
                  <c:v>43690.635648148149</c:v>
                </c:pt>
                <c:pt idx="981">
                  <c:v>43690.635694444441</c:v>
                </c:pt>
                <c:pt idx="982">
                  <c:v>43690.635740740741</c:v>
                </c:pt>
                <c:pt idx="983">
                  <c:v>43690.635787037034</c:v>
                </c:pt>
                <c:pt idx="984">
                  <c:v>43690.635833333334</c:v>
                </c:pt>
                <c:pt idx="985">
                  <c:v>43690.635879629626</c:v>
                </c:pt>
                <c:pt idx="986">
                  <c:v>43690.635925925926</c:v>
                </c:pt>
                <c:pt idx="987">
                  <c:v>43690.635972222219</c:v>
                </c:pt>
                <c:pt idx="988">
                  <c:v>43690.636018518519</c:v>
                </c:pt>
                <c:pt idx="989">
                  <c:v>43690.636064814818</c:v>
                </c:pt>
                <c:pt idx="990">
                  <c:v>43690.636111111111</c:v>
                </c:pt>
                <c:pt idx="991">
                  <c:v>43690.636157407411</c:v>
                </c:pt>
                <c:pt idx="992">
                  <c:v>43690.636203703703</c:v>
                </c:pt>
                <c:pt idx="993">
                  <c:v>43690.636250000003</c:v>
                </c:pt>
                <c:pt idx="994">
                  <c:v>43690.636296296296</c:v>
                </c:pt>
                <c:pt idx="995">
                  <c:v>43690.636342592596</c:v>
                </c:pt>
                <c:pt idx="996">
                  <c:v>43690.636388888888</c:v>
                </c:pt>
                <c:pt idx="997">
                  <c:v>43690.636435185188</c:v>
                </c:pt>
                <c:pt idx="998">
                  <c:v>43690.636481481481</c:v>
                </c:pt>
                <c:pt idx="999">
                  <c:v>43690.63652777778</c:v>
                </c:pt>
                <c:pt idx="1000">
                  <c:v>43690.636574074073</c:v>
                </c:pt>
                <c:pt idx="1001">
                  <c:v>43690.636620370373</c:v>
                </c:pt>
                <c:pt idx="1002">
                  <c:v>43690.636666666665</c:v>
                </c:pt>
                <c:pt idx="1003">
                  <c:v>43690.636712962965</c:v>
                </c:pt>
                <c:pt idx="1004">
                  <c:v>43690.636759259258</c:v>
                </c:pt>
                <c:pt idx="1005">
                  <c:v>43690.636805555558</c:v>
                </c:pt>
                <c:pt idx="1006">
                  <c:v>43690.63685185185</c:v>
                </c:pt>
                <c:pt idx="1007">
                  <c:v>43690.63689814815</c:v>
                </c:pt>
                <c:pt idx="1008">
                  <c:v>43690.636944444443</c:v>
                </c:pt>
                <c:pt idx="1009">
                  <c:v>43690.636990740742</c:v>
                </c:pt>
                <c:pt idx="1010">
                  <c:v>43690.637037037035</c:v>
                </c:pt>
                <c:pt idx="1011">
                  <c:v>43690.637083333335</c:v>
                </c:pt>
                <c:pt idx="1012">
                  <c:v>43690.637129629627</c:v>
                </c:pt>
                <c:pt idx="1013">
                  <c:v>43690.637175925927</c:v>
                </c:pt>
                <c:pt idx="1014">
                  <c:v>43690.63722222222</c:v>
                </c:pt>
                <c:pt idx="1015">
                  <c:v>43690.63726851852</c:v>
                </c:pt>
                <c:pt idx="1016">
                  <c:v>43690.637314814812</c:v>
                </c:pt>
                <c:pt idx="1017">
                  <c:v>43690.637361111112</c:v>
                </c:pt>
                <c:pt idx="1018">
                  <c:v>43690.637407407405</c:v>
                </c:pt>
                <c:pt idx="1019">
                  <c:v>43690.637453703705</c:v>
                </c:pt>
                <c:pt idx="1020">
                  <c:v>43690.637499999997</c:v>
                </c:pt>
                <c:pt idx="1021">
                  <c:v>43690.637546296297</c:v>
                </c:pt>
                <c:pt idx="1022">
                  <c:v>43690.637592592589</c:v>
                </c:pt>
                <c:pt idx="1023">
                  <c:v>43690.637638888889</c:v>
                </c:pt>
                <c:pt idx="1024">
                  <c:v>43690.637685185182</c:v>
                </c:pt>
                <c:pt idx="1025">
                  <c:v>43690.637731481482</c:v>
                </c:pt>
                <c:pt idx="1026">
                  <c:v>43690.637777777774</c:v>
                </c:pt>
                <c:pt idx="1027">
                  <c:v>43690.637824074074</c:v>
                </c:pt>
                <c:pt idx="1028">
                  <c:v>43690.637870370374</c:v>
                </c:pt>
                <c:pt idx="1029">
                  <c:v>43690.637916666667</c:v>
                </c:pt>
                <c:pt idx="1030">
                  <c:v>43690.637962962966</c:v>
                </c:pt>
                <c:pt idx="1031">
                  <c:v>43690.638009259259</c:v>
                </c:pt>
                <c:pt idx="1032">
                  <c:v>43690.638055555559</c:v>
                </c:pt>
                <c:pt idx="1033">
                  <c:v>43690.638101851851</c:v>
                </c:pt>
                <c:pt idx="1034">
                  <c:v>43690.638148148151</c:v>
                </c:pt>
                <c:pt idx="1035">
                  <c:v>43690.638194444444</c:v>
                </c:pt>
                <c:pt idx="1036">
                  <c:v>43690.638240740744</c:v>
                </c:pt>
                <c:pt idx="1037">
                  <c:v>43690.638287037036</c:v>
                </c:pt>
                <c:pt idx="1038">
                  <c:v>43690.638333333336</c:v>
                </c:pt>
                <c:pt idx="1039">
                  <c:v>43690.638379629629</c:v>
                </c:pt>
                <c:pt idx="1040">
                  <c:v>43690.638425925928</c:v>
                </c:pt>
                <c:pt idx="1041">
                  <c:v>43690.638472222221</c:v>
                </c:pt>
                <c:pt idx="1042">
                  <c:v>43690.638518518521</c:v>
                </c:pt>
                <c:pt idx="1043">
                  <c:v>43690.638564814813</c:v>
                </c:pt>
                <c:pt idx="1044">
                  <c:v>43690.638611111113</c:v>
                </c:pt>
                <c:pt idx="1045">
                  <c:v>43690.638657407406</c:v>
                </c:pt>
                <c:pt idx="1046">
                  <c:v>43690.638703703706</c:v>
                </c:pt>
                <c:pt idx="1047">
                  <c:v>43690.638749999998</c:v>
                </c:pt>
                <c:pt idx="1048">
                  <c:v>43690.638796296298</c:v>
                </c:pt>
                <c:pt idx="1049">
                  <c:v>43690.638842592591</c:v>
                </c:pt>
                <c:pt idx="1050">
                  <c:v>43690.638888888891</c:v>
                </c:pt>
                <c:pt idx="1051">
                  <c:v>43690.638935185183</c:v>
                </c:pt>
                <c:pt idx="1052">
                  <c:v>43690.638981481483</c:v>
                </c:pt>
                <c:pt idx="1053">
                  <c:v>43690.639027777775</c:v>
                </c:pt>
                <c:pt idx="1054">
                  <c:v>43690.639074074075</c:v>
                </c:pt>
                <c:pt idx="1055">
                  <c:v>43690.639120370368</c:v>
                </c:pt>
                <c:pt idx="1056">
                  <c:v>43690.639166666668</c:v>
                </c:pt>
                <c:pt idx="1057">
                  <c:v>43690.63921296296</c:v>
                </c:pt>
                <c:pt idx="1058">
                  <c:v>43690.63925925926</c:v>
                </c:pt>
                <c:pt idx="1059">
                  <c:v>43690.639305555553</c:v>
                </c:pt>
                <c:pt idx="1060">
                  <c:v>43690.639351851853</c:v>
                </c:pt>
                <c:pt idx="1061">
                  <c:v>43690.639398148145</c:v>
                </c:pt>
                <c:pt idx="1062">
                  <c:v>43690.639444444445</c:v>
                </c:pt>
                <c:pt idx="1063">
                  <c:v>43690.639490740738</c:v>
                </c:pt>
                <c:pt idx="1064">
                  <c:v>43690.639537037037</c:v>
                </c:pt>
                <c:pt idx="1065">
                  <c:v>43690.63958333333</c:v>
                </c:pt>
                <c:pt idx="1066">
                  <c:v>43690.63962962963</c:v>
                </c:pt>
                <c:pt idx="1067">
                  <c:v>43690.639675925922</c:v>
                </c:pt>
                <c:pt idx="1068">
                  <c:v>43690.639722222222</c:v>
                </c:pt>
                <c:pt idx="1069">
                  <c:v>43690.639768518522</c:v>
                </c:pt>
                <c:pt idx="1070">
                  <c:v>43690.639814814815</c:v>
                </c:pt>
                <c:pt idx="1071">
                  <c:v>43690.639861111114</c:v>
                </c:pt>
                <c:pt idx="1072">
                  <c:v>43690.639907407407</c:v>
                </c:pt>
                <c:pt idx="1073">
                  <c:v>43690.639953703707</c:v>
                </c:pt>
                <c:pt idx="1074">
                  <c:v>43690.64</c:v>
                </c:pt>
                <c:pt idx="1075">
                  <c:v>43690.640046296299</c:v>
                </c:pt>
                <c:pt idx="1076">
                  <c:v>43690.640092592592</c:v>
                </c:pt>
                <c:pt idx="1077">
                  <c:v>43690.640138888892</c:v>
                </c:pt>
                <c:pt idx="1078">
                  <c:v>43690.640185185184</c:v>
                </c:pt>
                <c:pt idx="1079">
                  <c:v>43690.640231481484</c:v>
                </c:pt>
                <c:pt idx="1080">
                  <c:v>43690.640277777777</c:v>
                </c:pt>
                <c:pt idx="1081">
                  <c:v>43690.640324074076</c:v>
                </c:pt>
                <c:pt idx="1082">
                  <c:v>43690.640370370369</c:v>
                </c:pt>
                <c:pt idx="1083">
                  <c:v>43690.640416666669</c:v>
                </c:pt>
                <c:pt idx="1084">
                  <c:v>43690.640462962961</c:v>
                </c:pt>
                <c:pt idx="1085">
                  <c:v>43690.640509259261</c:v>
                </c:pt>
                <c:pt idx="1086">
                  <c:v>43690.640555555554</c:v>
                </c:pt>
                <c:pt idx="1087">
                  <c:v>43690.640601851854</c:v>
                </c:pt>
                <c:pt idx="1088">
                  <c:v>43690.640648148146</c:v>
                </c:pt>
                <c:pt idx="1089">
                  <c:v>43690.640694444446</c:v>
                </c:pt>
                <c:pt idx="1090">
                  <c:v>43690.640740740739</c:v>
                </c:pt>
                <c:pt idx="1091">
                  <c:v>43690.640787037039</c:v>
                </c:pt>
                <c:pt idx="1092">
                  <c:v>43690.640833333331</c:v>
                </c:pt>
                <c:pt idx="1093">
                  <c:v>43690.640879629631</c:v>
                </c:pt>
                <c:pt idx="1094">
                  <c:v>43690.640925925924</c:v>
                </c:pt>
                <c:pt idx="1095">
                  <c:v>43690.640972222223</c:v>
                </c:pt>
                <c:pt idx="1096">
                  <c:v>43690.641018518516</c:v>
                </c:pt>
                <c:pt idx="1097">
                  <c:v>43690.641064814816</c:v>
                </c:pt>
                <c:pt idx="1098">
                  <c:v>43690.641111111108</c:v>
                </c:pt>
                <c:pt idx="1099">
                  <c:v>43690.641157407408</c:v>
                </c:pt>
                <c:pt idx="1100">
                  <c:v>43690.641203703701</c:v>
                </c:pt>
                <c:pt idx="1101">
                  <c:v>43690.641250000001</c:v>
                </c:pt>
                <c:pt idx="1102">
                  <c:v>43690.641296296293</c:v>
                </c:pt>
                <c:pt idx="1103">
                  <c:v>43690.641342592593</c:v>
                </c:pt>
                <c:pt idx="1104">
                  <c:v>43690.641388888886</c:v>
                </c:pt>
                <c:pt idx="1105">
                  <c:v>43690.641435185185</c:v>
                </c:pt>
                <c:pt idx="1106">
                  <c:v>43690.641481481478</c:v>
                </c:pt>
                <c:pt idx="1107">
                  <c:v>43690.641527777778</c:v>
                </c:pt>
                <c:pt idx="1108">
                  <c:v>43690.641574074078</c:v>
                </c:pt>
                <c:pt idx="1109">
                  <c:v>43690.64162037037</c:v>
                </c:pt>
                <c:pt idx="1110">
                  <c:v>43690.64166666667</c:v>
                </c:pt>
                <c:pt idx="1111">
                  <c:v>43690.641712962963</c:v>
                </c:pt>
                <c:pt idx="1112">
                  <c:v>43690.641759259262</c:v>
                </c:pt>
                <c:pt idx="1113">
                  <c:v>43690.641805555555</c:v>
                </c:pt>
                <c:pt idx="1114">
                  <c:v>43690.641851851855</c:v>
                </c:pt>
                <c:pt idx="1115">
                  <c:v>43690.641898148147</c:v>
                </c:pt>
                <c:pt idx="1116">
                  <c:v>43690.641944444447</c:v>
                </c:pt>
                <c:pt idx="1117">
                  <c:v>43690.64199074074</c:v>
                </c:pt>
                <c:pt idx="1118">
                  <c:v>43690.64203703704</c:v>
                </c:pt>
                <c:pt idx="1119">
                  <c:v>43690.642083333332</c:v>
                </c:pt>
                <c:pt idx="1120">
                  <c:v>43690.642129629632</c:v>
                </c:pt>
                <c:pt idx="1121">
                  <c:v>43690.642175925925</c:v>
                </c:pt>
                <c:pt idx="1122">
                  <c:v>43690.642222222225</c:v>
                </c:pt>
                <c:pt idx="1123">
                  <c:v>43690.642268518517</c:v>
                </c:pt>
                <c:pt idx="1124">
                  <c:v>43690.642314814817</c:v>
                </c:pt>
                <c:pt idx="1125">
                  <c:v>43690.642361111109</c:v>
                </c:pt>
                <c:pt idx="1126">
                  <c:v>43690.642407407409</c:v>
                </c:pt>
                <c:pt idx="1127">
                  <c:v>43690.642453703702</c:v>
                </c:pt>
                <c:pt idx="1128">
                  <c:v>43690.642500000002</c:v>
                </c:pt>
                <c:pt idx="1129">
                  <c:v>43690.642546296294</c:v>
                </c:pt>
                <c:pt idx="1130">
                  <c:v>43690.642592592594</c:v>
                </c:pt>
                <c:pt idx="1131">
                  <c:v>43690.642638888887</c:v>
                </c:pt>
                <c:pt idx="1132">
                  <c:v>43690.642685185187</c:v>
                </c:pt>
                <c:pt idx="1133">
                  <c:v>43690.642731481479</c:v>
                </c:pt>
                <c:pt idx="1134">
                  <c:v>43690.642777777779</c:v>
                </c:pt>
                <c:pt idx="1135">
                  <c:v>43690.642824074072</c:v>
                </c:pt>
                <c:pt idx="1136">
                  <c:v>43690.642870370371</c:v>
                </c:pt>
                <c:pt idx="1137">
                  <c:v>43690.642916666664</c:v>
                </c:pt>
                <c:pt idx="1138">
                  <c:v>43690.642962962964</c:v>
                </c:pt>
                <c:pt idx="1139">
                  <c:v>43690.643009259256</c:v>
                </c:pt>
                <c:pt idx="1140">
                  <c:v>43690.643055555556</c:v>
                </c:pt>
                <c:pt idx="1141">
                  <c:v>43690.643101851849</c:v>
                </c:pt>
                <c:pt idx="1142">
                  <c:v>43690.643148148149</c:v>
                </c:pt>
                <c:pt idx="1143">
                  <c:v>43690.643194444441</c:v>
                </c:pt>
                <c:pt idx="1144">
                  <c:v>43690.643240740741</c:v>
                </c:pt>
                <c:pt idx="1145">
                  <c:v>43690.643287037034</c:v>
                </c:pt>
                <c:pt idx="1146">
                  <c:v>43690.643333333333</c:v>
                </c:pt>
                <c:pt idx="1147">
                  <c:v>43690.643379629626</c:v>
                </c:pt>
                <c:pt idx="1148">
                  <c:v>43690.643425925926</c:v>
                </c:pt>
                <c:pt idx="1149">
                  <c:v>43690.643472222226</c:v>
                </c:pt>
                <c:pt idx="1150">
                  <c:v>43690.643518518518</c:v>
                </c:pt>
                <c:pt idx="1151">
                  <c:v>43690.643564814818</c:v>
                </c:pt>
                <c:pt idx="1152">
                  <c:v>43690.643611111111</c:v>
                </c:pt>
                <c:pt idx="1153">
                  <c:v>43690.643657407411</c:v>
                </c:pt>
                <c:pt idx="1154">
                  <c:v>43690.643703703703</c:v>
                </c:pt>
                <c:pt idx="1155">
                  <c:v>43690.643750000003</c:v>
                </c:pt>
                <c:pt idx="1156">
                  <c:v>43690.643796296295</c:v>
                </c:pt>
                <c:pt idx="1157">
                  <c:v>43690.643842592595</c:v>
                </c:pt>
                <c:pt idx="1158">
                  <c:v>43690.643888888888</c:v>
                </c:pt>
                <c:pt idx="1159">
                  <c:v>43690.643935185188</c:v>
                </c:pt>
                <c:pt idx="1160">
                  <c:v>43690.64398148148</c:v>
                </c:pt>
                <c:pt idx="1161">
                  <c:v>43690.64402777778</c:v>
                </c:pt>
                <c:pt idx="1162">
                  <c:v>43690.644074074073</c:v>
                </c:pt>
                <c:pt idx="1163">
                  <c:v>43690.644120370373</c:v>
                </c:pt>
                <c:pt idx="1164">
                  <c:v>43690.644166666665</c:v>
                </c:pt>
                <c:pt idx="1165">
                  <c:v>43690.644212962965</c:v>
                </c:pt>
                <c:pt idx="1166">
                  <c:v>43690.644259259258</c:v>
                </c:pt>
                <c:pt idx="1167">
                  <c:v>43690.644305555557</c:v>
                </c:pt>
                <c:pt idx="1168">
                  <c:v>43690.64435185185</c:v>
                </c:pt>
                <c:pt idx="1169">
                  <c:v>43690.64439814815</c:v>
                </c:pt>
                <c:pt idx="1170">
                  <c:v>43690.644444444442</c:v>
                </c:pt>
                <c:pt idx="1171">
                  <c:v>43690.644490740742</c:v>
                </c:pt>
                <c:pt idx="1172">
                  <c:v>43690.644537037035</c:v>
                </c:pt>
                <c:pt idx="1173">
                  <c:v>43690.644583333335</c:v>
                </c:pt>
                <c:pt idx="1174">
                  <c:v>43690.644629629627</c:v>
                </c:pt>
                <c:pt idx="1175">
                  <c:v>43690.644675925927</c:v>
                </c:pt>
                <c:pt idx="1176">
                  <c:v>43690.64472222222</c:v>
                </c:pt>
                <c:pt idx="1177">
                  <c:v>43690.644768518519</c:v>
                </c:pt>
                <c:pt idx="1178">
                  <c:v>43690.644814814812</c:v>
                </c:pt>
                <c:pt idx="1179">
                  <c:v>43690.644861111112</c:v>
                </c:pt>
                <c:pt idx="1180">
                  <c:v>43690.644907407404</c:v>
                </c:pt>
                <c:pt idx="1181">
                  <c:v>43690.644953703704</c:v>
                </c:pt>
                <c:pt idx="1182">
                  <c:v>43690.644999999997</c:v>
                </c:pt>
                <c:pt idx="1183">
                  <c:v>43690.645046296297</c:v>
                </c:pt>
                <c:pt idx="1184">
                  <c:v>43690.645092592589</c:v>
                </c:pt>
                <c:pt idx="1185">
                  <c:v>43690.645138888889</c:v>
                </c:pt>
                <c:pt idx="1186">
                  <c:v>43690.645185185182</c:v>
                </c:pt>
                <c:pt idx="1187">
                  <c:v>43690.645231481481</c:v>
                </c:pt>
                <c:pt idx="1188">
                  <c:v>43690.645277777781</c:v>
                </c:pt>
                <c:pt idx="1189">
                  <c:v>43690.645324074074</c:v>
                </c:pt>
                <c:pt idx="1190">
                  <c:v>43690.645370370374</c:v>
                </c:pt>
                <c:pt idx="1191">
                  <c:v>43690.645416666666</c:v>
                </c:pt>
                <c:pt idx="1192">
                  <c:v>43690.645462962966</c:v>
                </c:pt>
                <c:pt idx="1193">
                  <c:v>43690.645509259259</c:v>
                </c:pt>
                <c:pt idx="1194">
                  <c:v>43690.645555555559</c:v>
                </c:pt>
                <c:pt idx="1195">
                  <c:v>43690.645601851851</c:v>
                </c:pt>
                <c:pt idx="1196">
                  <c:v>43690.645648148151</c:v>
                </c:pt>
                <c:pt idx="1197">
                  <c:v>43690.645694444444</c:v>
                </c:pt>
                <c:pt idx="1198">
                  <c:v>43690.645740740743</c:v>
                </c:pt>
                <c:pt idx="1199">
                  <c:v>43690.645787037036</c:v>
                </c:pt>
                <c:pt idx="1200">
                  <c:v>43690.645833333336</c:v>
                </c:pt>
                <c:pt idx="1201">
                  <c:v>43690.645879629628</c:v>
                </c:pt>
                <c:pt idx="1202">
                  <c:v>43690.645925925928</c:v>
                </c:pt>
                <c:pt idx="1203">
                  <c:v>43690.645972222221</c:v>
                </c:pt>
                <c:pt idx="1204">
                  <c:v>43690.646018518521</c:v>
                </c:pt>
                <c:pt idx="1205">
                  <c:v>43690.646064814813</c:v>
                </c:pt>
                <c:pt idx="1206">
                  <c:v>43690.646111111113</c:v>
                </c:pt>
                <c:pt idx="1207">
                  <c:v>43690.646157407406</c:v>
                </c:pt>
                <c:pt idx="1208">
                  <c:v>43690.646203703705</c:v>
                </c:pt>
                <c:pt idx="1209">
                  <c:v>43690.646249999998</c:v>
                </c:pt>
                <c:pt idx="1210">
                  <c:v>43690.646296296298</c:v>
                </c:pt>
                <c:pt idx="1211">
                  <c:v>43690.64634259259</c:v>
                </c:pt>
                <c:pt idx="1212">
                  <c:v>43690.64638888889</c:v>
                </c:pt>
                <c:pt idx="1213">
                  <c:v>43690.646435185183</c:v>
                </c:pt>
                <c:pt idx="1214">
                  <c:v>43690.646481481483</c:v>
                </c:pt>
                <c:pt idx="1215">
                  <c:v>43690.646527777775</c:v>
                </c:pt>
                <c:pt idx="1216">
                  <c:v>43690.646574074075</c:v>
                </c:pt>
                <c:pt idx="1217">
                  <c:v>43690.646620370368</c:v>
                </c:pt>
                <c:pt idx="1218">
                  <c:v>43690.646666666667</c:v>
                </c:pt>
                <c:pt idx="1219">
                  <c:v>43690.64671296296</c:v>
                </c:pt>
                <c:pt idx="1220">
                  <c:v>43690.64675925926</c:v>
                </c:pt>
                <c:pt idx="1221">
                  <c:v>43690.646805555552</c:v>
                </c:pt>
                <c:pt idx="1222">
                  <c:v>43690.646851851852</c:v>
                </c:pt>
                <c:pt idx="1223">
                  <c:v>43690.646898148145</c:v>
                </c:pt>
                <c:pt idx="1224">
                  <c:v>43690.646944444445</c:v>
                </c:pt>
                <c:pt idx="1225">
                  <c:v>43690.646990740737</c:v>
                </c:pt>
                <c:pt idx="1226">
                  <c:v>43690.647037037037</c:v>
                </c:pt>
                <c:pt idx="1227">
                  <c:v>43690.647083333337</c:v>
                </c:pt>
                <c:pt idx="1228">
                  <c:v>43690.647129629629</c:v>
                </c:pt>
                <c:pt idx="1229">
                  <c:v>43690.647175925929</c:v>
                </c:pt>
                <c:pt idx="1230">
                  <c:v>43690.647222222222</c:v>
                </c:pt>
                <c:pt idx="1231">
                  <c:v>43690.647268518522</c:v>
                </c:pt>
                <c:pt idx="1232">
                  <c:v>43690.647314814814</c:v>
                </c:pt>
                <c:pt idx="1233">
                  <c:v>43690.647361111114</c:v>
                </c:pt>
                <c:pt idx="1234">
                  <c:v>43690.647407407407</c:v>
                </c:pt>
                <c:pt idx="1235">
                  <c:v>43690.647453703707</c:v>
                </c:pt>
                <c:pt idx="1236">
                  <c:v>43690.647499999999</c:v>
                </c:pt>
                <c:pt idx="1237">
                  <c:v>43690.647546296299</c:v>
                </c:pt>
                <c:pt idx="1238">
                  <c:v>43690.647592592592</c:v>
                </c:pt>
                <c:pt idx="1239">
                  <c:v>43690.647638888891</c:v>
                </c:pt>
                <c:pt idx="1240">
                  <c:v>43690.647685185184</c:v>
                </c:pt>
                <c:pt idx="1241">
                  <c:v>43690.647731481484</c:v>
                </c:pt>
                <c:pt idx="1242">
                  <c:v>43690.647777777776</c:v>
                </c:pt>
                <c:pt idx="1243">
                  <c:v>43690.647824074076</c:v>
                </c:pt>
                <c:pt idx="1244">
                  <c:v>43690.647870370369</c:v>
                </c:pt>
                <c:pt idx="1245">
                  <c:v>43690.647916666669</c:v>
                </c:pt>
                <c:pt idx="1246">
                  <c:v>43690.647962962961</c:v>
                </c:pt>
                <c:pt idx="1247">
                  <c:v>43690.648009259261</c:v>
                </c:pt>
                <c:pt idx="1248">
                  <c:v>43690.648055555554</c:v>
                </c:pt>
                <c:pt idx="1249">
                  <c:v>43690.648101851853</c:v>
                </c:pt>
                <c:pt idx="1250">
                  <c:v>43690.648148148146</c:v>
                </c:pt>
                <c:pt idx="1251">
                  <c:v>43690.648194444446</c:v>
                </c:pt>
                <c:pt idx="1252">
                  <c:v>43690.648240740738</c:v>
                </c:pt>
                <c:pt idx="1253">
                  <c:v>43690.648287037038</c:v>
                </c:pt>
                <c:pt idx="1254">
                  <c:v>43690.648333333331</c:v>
                </c:pt>
                <c:pt idx="1255">
                  <c:v>43690.648379629631</c:v>
                </c:pt>
                <c:pt idx="1256">
                  <c:v>43690.648425925923</c:v>
                </c:pt>
                <c:pt idx="1257">
                  <c:v>43690.648472222223</c:v>
                </c:pt>
                <c:pt idx="1258">
                  <c:v>43690.648518518516</c:v>
                </c:pt>
                <c:pt idx="1259">
                  <c:v>43690.648564814815</c:v>
                </c:pt>
                <c:pt idx="1260">
                  <c:v>43690.648611111108</c:v>
                </c:pt>
                <c:pt idx="1261">
                  <c:v>43690.648657407408</c:v>
                </c:pt>
                <c:pt idx="1262">
                  <c:v>43690.6487037037</c:v>
                </c:pt>
                <c:pt idx="1263">
                  <c:v>43690.64875</c:v>
                </c:pt>
                <c:pt idx="1264">
                  <c:v>43690.648796296293</c:v>
                </c:pt>
                <c:pt idx="1265">
                  <c:v>43690.648842592593</c:v>
                </c:pt>
                <c:pt idx="1266">
                  <c:v>43690.648888888885</c:v>
                </c:pt>
                <c:pt idx="1267">
                  <c:v>43690.648935185185</c:v>
                </c:pt>
                <c:pt idx="1268">
                  <c:v>43690.648981481485</c:v>
                </c:pt>
                <c:pt idx="1269">
                  <c:v>43690.649027777778</c:v>
                </c:pt>
                <c:pt idx="1270">
                  <c:v>43690.649074074077</c:v>
                </c:pt>
                <c:pt idx="1271">
                  <c:v>43690.64912037037</c:v>
                </c:pt>
                <c:pt idx="1272">
                  <c:v>43690.64916666667</c:v>
                </c:pt>
                <c:pt idx="1273">
                  <c:v>43690.649212962962</c:v>
                </c:pt>
                <c:pt idx="1274">
                  <c:v>43690.649259259262</c:v>
                </c:pt>
                <c:pt idx="1275">
                  <c:v>43690.649305555555</c:v>
                </c:pt>
                <c:pt idx="1276">
                  <c:v>43690.649351851855</c:v>
                </c:pt>
                <c:pt idx="1277">
                  <c:v>43690.649398148147</c:v>
                </c:pt>
                <c:pt idx="1278">
                  <c:v>43690.649444444447</c:v>
                </c:pt>
                <c:pt idx="1279">
                  <c:v>43690.64949074074</c:v>
                </c:pt>
                <c:pt idx="1280">
                  <c:v>43690.649537037039</c:v>
                </c:pt>
                <c:pt idx="1281">
                  <c:v>43690.649583333332</c:v>
                </c:pt>
                <c:pt idx="1282">
                  <c:v>43690.649629629632</c:v>
                </c:pt>
                <c:pt idx="1283">
                  <c:v>43690.649675925924</c:v>
                </c:pt>
                <c:pt idx="1284">
                  <c:v>43690.649722222224</c:v>
                </c:pt>
                <c:pt idx="1285">
                  <c:v>43690.649768518517</c:v>
                </c:pt>
                <c:pt idx="1286">
                  <c:v>43690.649814814817</c:v>
                </c:pt>
                <c:pt idx="1287">
                  <c:v>43690.649861111109</c:v>
                </c:pt>
                <c:pt idx="1288">
                  <c:v>43690.649907407409</c:v>
                </c:pt>
                <c:pt idx="1289">
                  <c:v>43690.649953703702</c:v>
                </c:pt>
                <c:pt idx="1290">
                  <c:v>43690.65</c:v>
                </c:pt>
                <c:pt idx="1291">
                  <c:v>43690.650046296294</c:v>
                </c:pt>
                <c:pt idx="1292">
                  <c:v>43690.650092592594</c:v>
                </c:pt>
                <c:pt idx="1293">
                  <c:v>43690.650138888886</c:v>
                </c:pt>
                <c:pt idx="1294">
                  <c:v>43690.650185185186</c:v>
                </c:pt>
                <c:pt idx="1295">
                  <c:v>43690.650231481479</c:v>
                </c:pt>
                <c:pt idx="1296">
                  <c:v>43690.650277777779</c:v>
                </c:pt>
                <c:pt idx="1297">
                  <c:v>43690.650324074071</c:v>
                </c:pt>
                <c:pt idx="1298">
                  <c:v>43690.650370370371</c:v>
                </c:pt>
                <c:pt idx="1299">
                  <c:v>43690.650416666664</c:v>
                </c:pt>
                <c:pt idx="1300">
                  <c:v>43690.650462962964</c:v>
                </c:pt>
                <c:pt idx="1301">
                  <c:v>43690.650509259256</c:v>
                </c:pt>
                <c:pt idx="1302">
                  <c:v>43690.650555555556</c:v>
                </c:pt>
                <c:pt idx="1303">
                  <c:v>43690.650601851848</c:v>
                </c:pt>
                <c:pt idx="1304">
                  <c:v>43690.650648148148</c:v>
                </c:pt>
                <c:pt idx="1305">
                  <c:v>43690.650694444441</c:v>
                </c:pt>
                <c:pt idx="1306">
                  <c:v>43690.650740740741</c:v>
                </c:pt>
                <c:pt idx="1307">
                  <c:v>43690.650787037041</c:v>
                </c:pt>
                <c:pt idx="1308">
                  <c:v>43690.650833333333</c:v>
                </c:pt>
                <c:pt idx="1309">
                  <c:v>43690.650879629633</c:v>
                </c:pt>
                <c:pt idx="1310">
                  <c:v>43690.650925925926</c:v>
                </c:pt>
                <c:pt idx="1311">
                  <c:v>43690.650972222225</c:v>
                </c:pt>
                <c:pt idx="1312">
                  <c:v>43690.651018518518</c:v>
                </c:pt>
                <c:pt idx="1313">
                  <c:v>43690.651064814818</c:v>
                </c:pt>
                <c:pt idx="1314">
                  <c:v>43690.65111111111</c:v>
                </c:pt>
                <c:pt idx="1315">
                  <c:v>43690.65115740741</c:v>
                </c:pt>
                <c:pt idx="1316">
                  <c:v>43690.651203703703</c:v>
                </c:pt>
                <c:pt idx="1317">
                  <c:v>43690.651250000003</c:v>
                </c:pt>
                <c:pt idx="1318">
                  <c:v>43690.651296296295</c:v>
                </c:pt>
                <c:pt idx="1319">
                  <c:v>43690.651342592595</c:v>
                </c:pt>
                <c:pt idx="1320">
                  <c:v>43690.651388888888</c:v>
                </c:pt>
                <c:pt idx="1321">
                  <c:v>43690.651435185187</c:v>
                </c:pt>
                <c:pt idx="1322">
                  <c:v>43690.65148148148</c:v>
                </c:pt>
                <c:pt idx="1323">
                  <c:v>43690.65152777778</c:v>
                </c:pt>
                <c:pt idx="1324">
                  <c:v>43690.651574074072</c:v>
                </c:pt>
                <c:pt idx="1325">
                  <c:v>43690.651620370372</c:v>
                </c:pt>
                <c:pt idx="1326">
                  <c:v>43690.651666666665</c:v>
                </c:pt>
                <c:pt idx="1327">
                  <c:v>43690.651712962965</c:v>
                </c:pt>
                <c:pt idx="1328">
                  <c:v>43690.651759259257</c:v>
                </c:pt>
                <c:pt idx="1329">
                  <c:v>43690.651805555557</c:v>
                </c:pt>
                <c:pt idx="1330">
                  <c:v>43690.65185185185</c:v>
                </c:pt>
                <c:pt idx="1331">
                  <c:v>43690.651898148149</c:v>
                </c:pt>
                <c:pt idx="1332">
                  <c:v>43690.651944444442</c:v>
                </c:pt>
                <c:pt idx="1333">
                  <c:v>43690.651990740742</c:v>
                </c:pt>
                <c:pt idx="1334">
                  <c:v>43690.652037037034</c:v>
                </c:pt>
                <c:pt idx="1335">
                  <c:v>43690.652083333334</c:v>
                </c:pt>
                <c:pt idx="1336">
                  <c:v>43690.652129629627</c:v>
                </c:pt>
                <c:pt idx="1337">
                  <c:v>43690.652175925927</c:v>
                </c:pt>
                <c:pt idx="1338">
                  <c:v>43690.652222222219</c:v>
                </c:pt>
                <c:pt idx="1339">
                  <c:v>43690.652268518519</c:v>
                </c:pt>
                <c:pt idx="1340">
                  <c:v>43690.652314814812</c:v>
                </c:pt>
                <c:pt idx="1341">
                  <c:v>43690.652361111112</c:v>
                </c:pt>
                <c:pt idx="1342">
                  <c:v>43690.652407407404</c:v>
                </c:pt>
                <c:pt idx="1343">
                  <c:v>43690.652453703704</c:v>
                </c:pt>
                <c:pt idx="1344">
                  <c:v>43690.652499999997</c:v>
                </c:pt>
                <c:pt idx="1345">
                  <c:v>43690.652546296296</c:v>
                </c:pt>
                <c:pt idx="1346">
                  <c:v>43690.652592592596</c:v>
                </c:pt>
                <c:pt idx="1347">
                  <c:v>43690.652638888889</c:v>
                </c:pt>
                <c:pt idx="1348">
                  <c:v>43690.652685185189</c:v>
                </c:pt>
                <c:pt idx="1349">
                  <c:v>43690.652731481481</c:v>
                </c:pt>
                <c:pt idx="1350">
                  <c:v>43690.652777777781</c:v>
                </c:pt>
                <c:pt idx="1351">
                  <c:v>43690.652824074074</c:v>
                </c:pt>
                <c:pt idx="1352">
                  <c:v>43690.652870370373</c:v>
                </c:pt>
                <c:pt idx="1353">
                  <c:v>43690.652916666666</c:v>
                </c:pt>
                <c:pt idx="1354">
                  <c:v>43690.652962962966</c:v>
                </c:pt>
                <c:pt idx="1355">
                  <c:v>43690.653009259258</c:v>
                </c:pt>
                <c:pt idx="1356">
                  <c:v>43690.653055555558</c:v>
                </c:pt>
                <c:pt idx="1357">
                  <c:v>43690.653101851851</c:v>
                </c:pt>
                <c:pt idx="1358">
                  <c:v>43690.653148148151</c:v>
                </c:pt>
                <c:pt idx="1359">
                  <c:v>43690.653194444443</c:v>
                </c:pt>
                <c:pt idx="1360">
                  <c:v>43690.653240740743</c:v>
                </c:pt>
                <c:pt idx="1361">
                  <c:v>43690.653287037036</c:v>
                </c:pt>
                <c:pt idx="1362">
                  <c:v>43690.653333333335</c:v>
                </c:pt>
                <c:pt idx="1363">
                  <c:v>43690.653379629628</c:v>
                </c:pt>
                <c:pt idx="1364">
                  <c:v>43690.653425925928</c:v>
                </c:pt>
                <c:pt idx="1365">
                  <c:v>43690.65347222222</c:v>
                </c:pt>
                <c:pt idx="1366">
                  <c:v>43690.65351851852</c:v>
                </c:pt>
                <c:pt idx="1367">
                  <c:v>43690.653564814813</c:v>
                </c:pt>
                <c:pt idx="1368">
                  <c:v>43690.653611111113</c:v>
                </c:pt>
                <c:pt idx="1369">
                  <c:v>43690.653657407405</c:v>
                </c:pt>
                <c:pt idx="1370">
                  <c:v>43690.653703703705</c:v>
                </c:pt>
                <c:pt idx="1371">
                  <c:v>43690.653749999998</c:v>
                </c:pt>
                <c:pt idx="1372">
                  <c:v>43690.653796296298</c:v>
                </c:pt>
                <c:pt idx="1373">
                  <c:v>43690.65384259259</c:v>
                </c:pt>
                <c:pt idx="1374">
                  <c:v>43690.65388888889</c:v>
                </c:pt>
                <c:pt idx="1375">
                  <c:v>43690.653935185182</c:v>
                </c:pt>
                <c:pt idx="1376">
                  <c:v>43690.653981481482</c:v>
                </c:pt>
                <c:pt idx="1377">
                  <c:v>43690.654027777775</c:v>
                </c:pt>
                <c:pt idx="1378">
                  <c:v>43690.654074074075</c:v>
                </c:pt>
                <c:pt idx="1379">
                  <c:v>43690.654120370367</c:v>
                </c:pt>
                <c:pt idx="1380">
                  <c:v>43690.654166666667</c:v>
                </c:pt>
                <c:pt idx="1381">
                  <c:v>43690.65421296296</c:v>
                </c:pt>
                <c:pt idx="1382">
                  <c:v>43690.65425925926</c:v>
                </c:pt>
                <c:pt idx="1383">
                  <c:v>43690.654305555552</c:v>
                </c:pt>
                <c:pt idx="1384">
                  <c:v>43690.654351851852</c:v>
                </c:pt>
                <c:pt idx="1385">
                  <c:v>43690.654398148145</c:v>
                </c:pt>
                <c:pt idx="1386">
                  <c:v>43690.654444444444</c:v>
                </c:pt>
                <c:pt idx="1387">
                  <c:v>43690.654490740744</c:v>
                </c:pt>
                <c:pt idx="1388">
                  <c:v>43690.654537037037</c:v>
                </c:pt>
                <c:pt idx="1389">
                  <c:v>43690.654583333337</c:v>
                </c:pt>
                <c:pt idx="1390">
                  <c:v>43690.654629629629</c:v>
                </c:pt>
                <c:pt idx="1391">
                  <c:v>43690.654675925929</c:v>
                </c:pt>
                <c:pt idx="1392">
                  <c:v>43690.654722222222</c:v>
                </c:pt>
                <c:pt idx="1393">
                  <c:v>43690.654768518521</c:v>
                </c:pt>
                <c:pt idx="1394">
                  <c:v>43690.654814814814</c:v>
                </c:pt>
                <c:pt idx="1395">
                  <c:v>43690.654861111114</c:v>
                </c:pt>
                <c:pt idx="1396">
                  <c:v>43690.654907407406</c:v>
                </c:pt>
                <c:pt idx="1397">
                  <c:v>43690.654953703706</c:v>
                </c:pt>
                <c:pt idx="1398">
                  <c:v>43690.654999999999</c:v>
                </c:pt>
                <c:pt idx="1399">
                  <c:v>43690.655046296299</c:v>
                </c:pt>
                <c:pt idx="1400">
                  <c:v>43690.655092592591</c:v>
                </c:pt>
                <c:pt idx="1401">
                  <c:v>43690.655138888891</c:v>
                </c:pt>
                <c:pt idx="1402">
                  <c:v>43690.655185185184</c:v>
                </c:pt>
                <c:pt idx="1403">
                  <c:v>43690.655231481483</c:v>
                </c:pt>
                <c:pt idx="1404">
                  <c:v>43690.655277777776</c:v>
                </c:pt>
                <c:pt idx="1405">
                  <c:v>43690.655324074076</c:v>
                </c:pt>
                <c:pt idx="1406">
                  <c:v>43690.655370370368</c:v>
                </c:pt>
                <c:pt idx="1407">
                  <c:v>43690.655416666668</c:v>
                </c:pt>
                <c:pt idx="1408">
                  <c:v>43690.655462962961</c:v>
                </c:pt>
                <c:pt idx="1409">
                  <c:v>43690.655509259261</c:v>
                </c:pt>
                <c:pt idx="1410">
                  <c:v>43690.655555555553</c:v>
                </c:pt>
                <c:pt idx="1411">
                  <c:v>43690.655601851853</c:v>
                </c:pt>
                <c:pt idx="1412">
                  <c:v>43690.655648148146</c:v>
                </c:pt>
                <c:pt idx="1413">
                  <c:v>43690.655694444446</c:v>
                </c:pt>
                <c:pt idx="1414">
                  <c:v>43690.655740740738</c:v>
                </c:pt>
                <c:pt idx="1415">
                  <c:v>43690.655787037038</c:v>
                </c:pt>
                <c:pt idx="1416">
                  <c:v>43690.655833333331</c:v>
                </c:pt>
                <c:pt idx="1417">
                  <c:v>43690.65587962963</c:v>
                </c:pt>
                <c:pt idx="1418">
                  <c:v>43690.655925925923</c:v>
                </c:pt>
                <c:pt idx="1419">
                  <c:v>43690.655972222223</c:v>
                </c:pt>
                <c:pt idx="1420">
                  <c:v>43690.656018518515</c:v>
                </c:pt>
                <c:pt idx="1421">
                  <c:v>43690.656064814815</c:v>
                </c:pt>
                <c:pt idx="1422">
                  <c:v>43690.656111111108</c:v>
                </c:pt>
                <c:pt idx="1423">
                  <c:v>43690.656157407408</c:v>
                </c:pt>
                <c:pt idx="1424">
                  <c:v>43690.6562037037</c:v>
                </c:pt>
                <c:pt idx="1425">
                  <c:v>43690.65625</c:v>
                </c:pt>
                <c:pt idx="1426">
                  <c:v>43690.6562962963</c:v>
                </c:pt>
                <c:pt idx="1427">
                  <c:v>43690.656342592592</c:v>
                </c:pt>
                <c:pt idx="1428">
                  <c:v>43690.656388888892</c:v>
                </c:pt>
                <c:pt idx="1429">
                  <c:v>43690.656435185185</c:v>
                </c:pt>
                <c:pt idx="1430">
                  <c:v>43690.656481481485</c:v>
                </c:pt>
                <c:pt idx="1431">
                  <c:v>43690.656527777777</c:v>
                </c:pt>
                <c:pt idx="1432">
                  <c:v>43690.656574074077</c:v>
                </c:pt>
                <c:pt idx="1433">
                  <c:v>43690.65662037037</c:v>
                </c:pt>
                <c:pt idx="1434">
                  <c:v>43690.656666666669</c:v>
                </c:pt>
                <c:pt idx="1435">
                  <c:v>43690.656712962962</c:v>
                </c:pt>
                <c:pt idx="1436">
                  <c:v>43690.656759259262</c:v>
                </c:pt>
                <c:pt idx="1437">
                  <c:v>43690.656805555554</c:v>
                </c:pt>
                <c:pt idx="1438">
                  <c:v>43690.656851851854</c:v>
                </c:pt>
                <c:pt idx="1439">
                  <c:v>43690.656898148147</c:v>
                </c:pt>
                <c:pt idx="1440">
                  <c:v>43690.656944444447</c:v>
                </c:pt>
                <c:pt idx="1441">
                  <c:v>43690.656990740739</c:v>
                </c:pt>
                <c:pt idx="1442">
                  <c:v>43690.657037037039</c:v>
                </c:pt>
                <c:pt idx="1443">
                  <c:v>43690.657083333332</c:v>
                </c:pt>
                <c:pt idx="1444">
                  <c:v>43690.657129629632</c:v>
                </c:pt>
                <c:pt idx="1445">
                  <c:v>43690.657175925924</c:v>
                </c:pt>
                <c:pt idx="1446">
                  <c:v>43690.657222222224</c:v>
                </c:pt>
                <c:pt idx="1447">
                  <c:v>43690.657268518517</c:v>
                </c:pt>
                <c:pt idx="1448">
                  <c:v>43690.657314814816</c:v>
                </c:pt>
                <c:pt idx="1449">
                  <c:v>43690.657361111109</c:v>
                </c:pt>
                <c:pt idx="1450">
                  <c:v>43690.657407407409</c:v>
                </c:pt>
                <c:pt idx="1451">
                  <c:v>43690.657453703701</c:v>
                </c:pt>
                <c:pt idx="1452">
                  <c:v>43690.657500000001</c:v>
                </c:pt>
                <c:pt idx="1453">
                  <c:v>43690.657546296294</c:v>
                </c:pt>
                <c:pt idx="1454">
                  <c:v>43690.657592592594</c:v>
                </c:pt>
                <c:pt idx="1455">
                  <c:v>43690.657638888886</c:v>
                </c:pt>
                <c:pt idx="1456">
                  <c:v>43690.657685185186</c:v>
                </c:pt>
                <c:pt idx="1457">
                  <c:v>43690.657731481479</c:v>
                </c:pt>
                <c:pt idx="1458">
                  <c:v>43690.657777777778</c:v>
                </c:pt>
                <c:pt idx="1459">
                  <c:v>43690.657824074071</c:v>
                </c:pt>
                <c:pt idx="1460">
                  <c:v>43690.657870370371</c:v>
                </c:pt>
                <c:pt idx="1461">
                  <c:v>43690.657916666663</c:v>
                </c:pt>
                <c:pt idx="1462">
                  <c:v>43690.657962962963</c:v>
                </c:pt>
                <c:pt idx="1463">
                  <c:v>43690.658009259256</c:v>
                </c:pt>
                <c:pt idx="1464">
                  <c:v>43690.658055555556</c:v>
                </c:pt>
                <c:pt idx="1465">
                  <c:v>43690.658101851855</c:v>
                </c:pt>
                <c:pt idx="1466">
                  <c:v>43690.658148148148</c:v>
                </c:pt>
                <c:pt idx="1467">
                  <c:v>43690.658194444448</c:v>
                </c:pt>
                <c:pt idx="1468">
                  <c:v>43690.65824074074</c:v>
                </c:pt>
                <c:pt idx="1469">
                  <c:v>43690.65828703704</c:v>
                </c:pt>
                <c:pt idx="1470">
                  <c:v>43690.658333333333</c:v>
                </c:pt>
                <c:pt idx="1471">
                  <c:v>43690.658379629633</c:v>
                </c:pt>
                <c:pt idx="1472">
                  <c:v>43690.658425925925</c:v>
                </c:pt>
                <c:pt idx="1473">
                  <c:v>43690.658472222225</c:v>
                </c:pt>
                <c:pt idx="1474">
                  <c:v>43690.658518518518</c:v>
                </c:pt>
                <c:pt idx="1475">
                  <c:v>43690.658564814818</c:v>
                </c:pt>
                <c:pt idx="1476">
                  <c:v>43690.65861111111</c:v>
                </c:pt>
                <c:pt idx="1477">
                  <c:v>43690.65865740741</c:v>
                </c:pt>
                <c:pt idx="1478">
                  <c:v>43690.658703703702</c:v>
                </c:pt>
                <c:pt idx="1479">
                  <c:v>43690.658750000002</c:v>
                </c:pt>
                <c:pt idx="1480">
                  <c:v>43690.658796296295</c:v>
                </c:pt>
                <c:pt idx="1481">
                  <c:v>43690.658842592595</c:v>
                </c:pt>
                <c:pt idx="1482">
                  <c:v>43690.658888888887</c:v>
                </c:pt>
                <c:pt idx="1483">
                  <c:v>43690.658935185187</c:v>
                </c:pt>
                <c:pt idx="1484">
                  <c:v>43690.65898148148</c:v>
                </c:pt>
                <c:pt idx="1485">
                  <c:v>43690.65902777778</c:v>
                </c:pt>
                <c:pt idx="1486">
                  <c:v>43690.659074074072</c:v>
                </c:pt>
                <c:pt idx="1487">
                  <c:v>43690.659120370372</c:v>
                </c:pt>
                <c:pt idx="1488">
                  <c:v>43690.659166666665</c:v>
                </c:pt>
                <c:pt idx="1489">
                  <c:v>43690.659212962964</c:v>
                </c:pt>
                <c:pt idx="1490">
                  <c:v>43690.659259259257</c:v>
                </c:pt>
                <c:pt idx="1491">
                  <c:v>43690.659305555557</c:v>
                </c:pt>
                <c:pt idx="1492">
                  <c:v>43690.659351851849</c:v>
                </c:pt>
                <c:pt idx="1493">
                  <c:v>43690.659398148149</c:v>
                </c:pt>
                <c:pt idx="1494">
                  <c:v>43690.659444444442</c:v>
                </c:pt>
                <c:pt idx="1495">
                  <c:v>43690.659490740742</c:v>
                </c:pt>
                <c:pt idx="1496">
                  <c:v>43690.659537037034</c:v>
                </c:pt>
                <c:pt idx="1497">
                  <c:v>43690.659583333334</c:v>
                </c:pt>
                <c:pt idx="1498">
                  <c:v>43690.659629629627</c:v>
                </c:pt>
                <c:pt idx="1499">
                  <c:v>43690.659675925926</c:v>
                </c:pt>
                <c:pt idx="1500">
                  <c:v>43690.659722222219</c:v>
                </c:pt>
                <c:pt idx="1501">
                  <c:v>43690.659768518519</c:v>
                </c:pt>
                <c:pt idx="1502">
                  <c:v>43690.659814814811</c:v>
                </c:pt>
                <c:pt idx="1503">
                  <c:v>43690.659861111111</c:v>
                </c:pt>
                <c:pt idx="1504">
                  <c:v>43690.659907407404</c:v>
                </c:pt>
                <c:pt idx="1505">
                  <c:v>43690.659953703704</c:v>
                </c:pt>
                <c:pt idx="1506">
                  <c:v>43690.66</c:v>
                </c:pt>
                <c:pt idx="1507">
                  <c:v>43690.660046296296</c:v>
                </c:pt>
                <c:pt idx="1508">
                  <c:v>43690.660092592596</c:v>
                </c:pt>
                <c:pt idx="1509">
                  <c:v>43690.660138888888</c:v>
                </c:pt>
                <c:pt idx="1510">
                  <c:v>43690.660185185188</c:v>
                </c:pt>
                <c:pt idx="1511">
                  <c:v>43690.660231481481</c:v>
                </c:pt>
                <c:pt idx="1512">
                  <c:v>43690.660277777781</c:v>
                </c:pt>
                <c:pt idx="1513">
                  <c:v>43690.660324074073</c:v>
                </c:pt>
                <c:pt idx="1514">
                  <c:v>43690.660370370373</c:v>
                </c:pt>
                <c:pt idx="1515">
                  <c:v>43690.660416666666</c:v>
                </c:pt>
                <c:pt idx="1516">
                  <c:v>43690.660462962966</c:v>
                </c:pt>
                <c:pt idx="1517">
                  <c:v>43690.660509259258</c:v>
                </c:pt>
                <c:pt idx="1518">
                  <c:v>43690.660555555558</c:v>
                </c:pt>
                <c:pt idx="1519">
                  <c:v>43690.660601851851</c:v>
                </c:pt>
                <c:pt idx="1520">
                  <c:v>43690.66064814815</c:v>
                </c:pt>
                <c:pt idx="1521">
                  <c:v>43690.660694444443</c:v>
                </c:pt>
                <c:pt idx="1522">
                  <c:v>43690.660740740743</c:v>
                </c:pt>
                <c:pt idx="1523">
                  <c:v>43690.660787037035</c:v>
                </c:pt>
                <c:pt idx="1524">
                  <c:v>43690.660833333335</c:v>
                </c:pt>
                <c:pt idx="1525">
                  <c:v>43690.660879629628</c:v>
                </c:pt>
                <c:pt idx="1526">
                  <c:v>43690.660925925928</c:v>
                </c:pt>
                <c:pt idx="1527">
                  <c:v>43690.66097222222</c:v>
                </c:pt>
                <c:pt idx="1528">
                  <c:v>43690.66101851852</c:v>
                </c:pt>
                <c:pt idx="1529">
                  <c:v>43690.661064814813</c:v>
                </c:pt>
                <c:pt idx="1530">
                  <c:v>43690.661111111112</c:v>
                </c:pt>
                <c:pt idx="1531">
                  <c:v>43690.661157407405</c:v>
                </c:pt>
                <c:pt idx="1532">
                  <c:v>43690.661203703705</c:v>
                </c:pt>
                <c:pt idx="1533">
                  <c:v>43690.661249999997</c:v>
                </c:pt>
                <c:pt idx="1534">
                  <c:v>43690.661296296297</c:v>
                </c:pt>
                <c:pt idx="1535">
                  <c:v>43690.66134259259</c:v>
                </c:pt>
                <c:pt idx="1536">
                  <c:v>43690.66138888889</c:v>
                </c:pt>
                <c:pt idx="1537">
                  <c:v>43690.661435185182</c:v>
                </c:pt>
                <c:pt idx="1538">
                  <c:v>43690.661481481482</c:v>
                </c:pt>
                <c:pt idx="1539">
                  <c:v>43690.661527777775</c:v>
                </c:pt>
                <c:pt idx="1540">
                  <c:v>43690.661574074074</c:v>
                </c:pt>
                <c:pt idx="1541">
                  <c:v>43690.661620370367</c:v>
                </c:pt>
                <c:pt idx="1542">
                  <c:v>43690.661666666667</c:v>
                </c:pt>
                <c:pt idx="1543">
                  <c:v>43690.661712962959</c:v>
                </c:pt>
                <c:pt idx="1544">
                  <c:v>43690.661759259259</c:v>
                </c:pt>
                <c:pt idx="1545">
                  <c:v>43690.661805555559</c:v>
                </c:pt>
                <c:pt idx="1546">
                  <c:v>43690.661851851852</c:v>
                </c:pt>
                <c:pt idx="1547">
                  <c:v>43690.661898148152</c:v>
                </c:pt>
                <c:pt idx="1548">
                  <c:v>43690.661944444444</c:v>
                </c:pt>
                <c:pt idx="1549">
                  <c:v>43690.661990740744</c:v>
                </c:pt>
                <c:pt idx="1550">
                  <c:v>43690.662037037036</c:v>
                </c:pt>
                <c:pt idx="1551">
                  <c:v>43690.662083333336</c:v>
                </c:pt>
                <c:pt idx="1552">
                  <c:v>43690.662129629629</c:v>
                </c:pt>
                <c:pt idx="1553">
                  <c:v>43690.662175925929</c:v>
                </c:pt>
                <c:pt idx="1554">
                  <c:v>43690.662222222221</c:v>
                </c:pt>
                <c:pt idx="1555">
                  <c:v>43690.662268518521</c:v>
                </c:pt>
                <c:pt idx="1556">
                  <c:v>43690.662314814814</c:v>
                </c:pt>
                <c:pt idx="1557">
                  <c:v>43690.662361111114</c:v>
                </c:pt>
                <c:pt idx="1558">
                  <c:v>43690.662407407406</c:v>
                </c:pt>
                <c:pt idx="1559">
                  <c:v>43690.662453703706</c:v>
                </c:pt>
                <c:pt idx="1560">
                  <c:v>43690.662499999999</c:v>
                </c:pt>
                <c:pt idx="1561">
                  <c:v>43690.662546296298</c:v>
                </c:pt>
                <c:pt idx="1562">
                  <c:v>43690.662592592591</c:v>
                </c:pt>
                <c:pt idx="1563">
                  <c:v>43690.662638888891</c:v>
                </c:pt>
                <c:pt idx="1564">
                  <c:v>43690.662685185183</c:v>
                </c:pt>
                <c:pt idx="1565">
                  <c:v>43690.662731481483</c:v>
                </c:pt>
                <c:pt idx="1566">
                  <c:v>43690.662777777776</c:v>
                </c:pt>
                <c:pt idx="1567">
                  <c:v>43690.662824074076</c:v>
                </c:pt>
                <c:pt idx="1568">
                  <c:v>43690.662870370368</c:v>
                </c:pt>
                <c:pt idx="1569">
                  <c:v>43690.662916666668</c:v>
                </c:pt>
                <c:pt idx="1570">
                  <c:v>43690.662962962961</c:v>
                </c:pt>
                <c:pt idx="1571">
                  <c:v>43690.66300925926</c:v>
                </c:pt>
                <c:pt idx="1572">
                  <c:v>43690.663055555553</c:v>
                </c:pt>
                <c:pt idx="1573">
                  <c:v>43690.663101851853</c:v>
                </c:pt>
                <c:pt idx="1574">
                  <c:v>43690.663148148145</c:v>
                </c:pt>
                <c:pt idx="1575">
                  <c:v>43690.663194444445</c:v>
                </c:pt>
                <c:pt idx="1576">
                  <c:v>43690.663240740738</c:v>
                </c:pt>
                <c:pt idx="1577">
                  <c:v>43690.663287037038</c:v>
                </c:pt>
                <c:pt idx="1578">
                  <c:v>43690.66333333333</c:v>
                </c:pt>
                <c:pt idx="1579">
                  <c:v>43690.66337962963</c:v>
                </c:pt>
                <c:pt idx="1580">
                  <c:v>43690.663425925923</c:v>
                </c:pt>
                <c:pt idx="1581">
                  <c:v>43690.663472222222</c:v>
                </c:pt>
                <c:pt idx="1582">
                  <c:v>43690.663518518515</c:v>
                </c:pt>
                <c:pt idx="1583">
                  <c:v>43690.663564814815</c:v>
                </c:pt>
                <c:pt idx="1584">
                  <c:v>43690.663611111115</c:v>
                </c:pt>
                <c:pt idx="1585">
                  <c:v>43690.663657407407</c:v>
                </c:pt>
                <c:pt idx="1586">
                  <c:v>43690.663703703707</c:v>
                </c:pt>
                <c:pt idx="1587">
                  <c:v>43690.66375</c:v>
                </c:pt>
                <c:pt idx="1588">
                  <c:v>43690.6637962963</c:v>
                </c:pt>
                <c:pt idx="1589">
                  <c:v>43690.663842592592</c:v>
                </c:pt>
                <c:pt idx="1590">
                  <c:v>43690.663888888892</c:v>
                </c:pt>
                <c:pt idx="1591">
                  <c:v>43690.663935185185</c:v>
                </c:pt>
                <c:pt idx="1592">
                  <c:v>43690.663981481484</c:v>
                </c:pt>
                <c:pt idx="1593">
                  <c:v>43690.664027777777</c:v>
                </c:pt>
                <c:pt idx="1594">
                  <c:v>43690.664074074077</c:v>
                </c:pt>
                <c:pt idx="1595">
                  <c:v>43690.664120370369</c:v>
                </c:pt>
                <c:pt idx="1596">
                  <c:v>43690.664166666669</c:v>
                </c:pt>
                <c:pt idx="1597">
                  <c:v>43690.664212962962</c:v>
                </c:pt>
                <c:pt idx="1598">
                  <c:v>43690.664259259262</c:v>
                </c:pt>
                <c:pt idx="1599">
                  <c:v>43690.664305555554</c:v>
                </c:pt>
                <c:pt idx="1600">
                  <c:v>43690.664351851854</c:v>
                </c:pt>
                <c:pt idx="1601">
                  <c:v>43690.664398148147</c:v>
                </c:pt>
                <c:pt idx="1602">
                  <c:v>43690.664444444446</c:v>
                </c:pt>
                <c:pt idx="1603">
                  <c:v>43690.664490740739</c:v>
                </c:pt>
                <c:pt idx="1604">
                  <c:v>43690.664537037039</c:v>
                </c:pt>
                <c:pt idx="1605">
                  <c:v>43690.664583333331</c:v>
                </c:pt>
                <c:pt idx="1606">
                  <c:v>43690.664629629631</c:v>
                </c:pt>
                <c:pt idx="1607">
                  <c:v>43690.664675925924</c:v>
                </c:pt>
                <c:pt idx="1608">
                  <c:v>43690.664722222224</c:v>
                </c:pt>
                <c:pt idx="1609">
                  <c:v>43690.664768518516</c:v>
                </c:pt>
                <c:pt idx="1610">
                  <c:v>43690.664814814816</c:v>
                </c:pt>
                <c:pt idx="1611">
                  <c:v>43690.664861111109</c:v>
                </c:pt>
                <c:pt idx="1612">
                  <c:v>43690.664907407408</c:v>
                </c:pt>
                <c:pt idx="1613">
                  <c:v>43690.664953703701</c:v>
                </c:pt>
                <c:pt idx="1614">
                  <c:v>43690.665000000001</c:v>
                </c:pt>
                <c:pt idx="1615">
                  <c:v>43690.665046296293</c:v>
                </c:pt>
                <c:pt idx="1616">
                  <c:v>43690.665092592593</c:v>
                </c:pt>
                <c:pt idx="1617">
                  <c:v>43690.665138888886</c:v>
                </c:pt>
                <c:pt idx="1618">
                  <c:v>43690.665185185186</c:v>
                </c:pt>
                <c:pt idx="1619">
                  <c:v>43690.665231481478</c:v>
                </c:pt>
                <c:pt idx="1620">
                  <c:v>43690.665277777778</c:v>
                </c:pt>
                <c:pt idx="1621">
                  <c:v>43690.665324074071</c:v>
                </c:pt>
                <c:pt idx="1622">
                  <c:v>43690.665370370371</c:v>
                </c:pt>
                <c:pt idx="1623">
                  <c:v>43690.665416666663</c:v>
                </c:pt>
                <c:pt idx="1624">
                  <c:v>43690.665462962963</c:v>
                </c:pt>
                <c:pt idx="1625">
                  <c:v>43690.665509259263</c:v>
                </c:pt>
                <c:pt idx="1626">
                  <c:v>43690.665555555555</c:v>
                </c:pt>
                <c:pt idx="1627">
                  <c:v>43690.665601851855</c:v>
                </c:pt>
                <c:pt idx="1628">
                  <c:v>43690.665648148148</c:v>
                </c:pt>
                <c:pt idx="1629">
                  <c:v>43690.665694444448</c:v>
                </c:pt>
                <c:pt idx="1630">
                  <c:v>43690.66574074074</c:v>
                </c:pt>
                <c:pt idx="1631">
                  <c:v>43690.66578703704</c:v>
                </c:pt>
                <c:pt idx="1632">
                  <c:v>43690.665833333333</c:v>
                </c:pt>
                <c:pt idx="1633">
                  <c:v>43690.665879629632</c:v>
                </c:pt>
                <c:pt idx="1634">
                  <c:v>43690.665925925925</c:v>
                </c:pt>
                <c:pt idx="1635">
                  <c:v>43690.665972222225</c:v>
                </c:pt>
                <c:pt idx="1636">
                  <c:v>43690.666018518517</c:v>
                </c:pt>
                <c:pt idx="1637">
                  <c:v>43690.666064814817</c:v>
                </c:pt>
                <c:pt idx="1638">
                  <c:v>43690.66611111111</c:v>
                </c:pt>
                <c:pt idx="1639">
                  <c:v>43690.66615740741</c:v>
                </c:pt>
                <c:pt idx="1640">
                  <c:v>43690.666203703702</c:v>
                </c:pt>
                <c:pt idx="1641">
                  <c:v>43690.666250000002</c:v>
                </c:pt>
                <c:pt idx="1642">
                  <c:v>43690.666296296295</c:v>
                </c:pt>
                <c:pt idx="1643">
                  <c:v>43690.666342592594</c:v>
                </c:pt>
                <c:pt idx="1644">
                  <c:v>43690.666388888887</c:v>
                </c:pt>
                <c:pt idx="1645">
                  <c:v>43690.666435185187</c:v>
                </c:pt>
                <c:pt idx="1646">
                  <c:v>43690.666481481479</c:v>
                </c:pt>
                <c:pt idx="1647">
                  <c:v>43690.666527777779</c:v>
                </c:pt>
                <c:pt idx="1648">
                  <c:v>43690.666574074072</c:v>
                </c:pt>
                <c:pt idx="1649">
                  <c:v>43690.666620370372</c:v>
                </c:pt>
                <c:pt idx="1650">
                  <c:v>43690.666666666664</c:v>
                </c:pt>
                <c:pt idx="1651">
                  <c:v>43690.666712962964</c:v>
                </c:pt>
                <c:pt idx="1652">
                  <c:v>43690.666759259257</c:v>
                </c:pt>
                <c:pt idx="1653">
                  <c:v>43690.666805555556</c:v>
                </c:pt>
                <c:pt idx="1654">
                  <c:v>43690.666851851849</c:v>
                </c:pt>
                <c:pt idx="1655">
                  <c:v>43690.666898148149</c:v>
                </c:pt>
                <c:pt idx="1656">
                  <c:v>43690.666944444441</c:v>
                </c:pt>
                <c:pt idx="1657">
                  <c:v>43690.666990740741</c:v>
                </c:pt>
                <c:pt idx="1658">
                  <c:v>43690.667037037034</c:v>
                </c:pt>
                <c:pt idx="1659">
                  <c:v>43690.667083333334</c:v>
                </c:pt>
                <c:pt idx="1660">
                  <c:v>43690.667129629626</c:v>
                </c:pt>
                <c:pt idx="1661">
                  <c:v>43690.667175925926</c:v>
                </c:pt>
                <c:pt idx="1662">
                  <c:v>43690.667222222219</c:v>
                </c:pt>
                <c:pt idx="1663">
                  <c:v>43690.667268518519</c:v>
                </c:pt>
                <c:pt idx="1664">
                  <c:v>43690.667314814818</c:v>
                </c:pt>
                <c:pt idx="1665">
                  <c:v>43690.667361111111</c:v>
                </c:pt>
                <c:pt idx="1666">
                  <c:v>43690.667407407411</c:v>
                </c:pt>
                <c:pt idx="1667">
                  <c:v>43690.667453703703</c:v>
                </c:pt>
                <c:pt idx="1668">
                  <c:v>43690.667500000003</c:v>
                </c:pt>
                <c:pt idx="1669">
                  <c:v>43690.667546296296</c:v>
                </c:pt>
                <c:pt idx="1670">
                  <c:v>43690.667592592596</c:v>
                </c:pt>
                <c:pt idx="1671">
                  <c:v>43690.667638888888</c:v>
                </c:pt>
                <c:pt idx="1672">
                  <c:v>43690.667685185188</c:v>
                </c:pt>
                <c:pt idx="1673">
                  <c:v>43690.667731481481</c:v>
                </c:pt>
                <c:pt idx="1674">
                  <c:v>43690.66777777778</c:v>
                </c:pt>
                <c:pt idx="1675">
                  <c:v>43690.667824074073</c:v>
                </c:pt>
                <c:pt idx="1676">
                  <c:v>43690.667870370373</c:v>
                </c:pt>
                <c:pt idx="1677">
                  <c:v>43690.667916666665</c:v>
                </c:pt>
                <c:pt idx="1678">
                  <c:v>43690.667962962965</c:v>
                </c:pt>
                <c:pt idx="1679">
                  <c:v>43690.668009259258</c:v>
                </c:pt>
                <c:pt idx="1680">
                  <c:v>43690.668055555558</c:v>
                </c:pt>
                <c:pt idx="1681">
                  <c:v>43690.66810185185</c:v>
                </c:pt>
                <c:pt idx="1682">
                  <c:v>43690.66814814815</c:v>
                </c:pt>
                <c:pt idx="1683">
                  <c:v>43690.668194444443</c:v>
                </c:pt>
                <c:pt idx="1684">
                  <c:v>43690.668240740742</c:v>
                </c:pt>
                <c:pt idx="1685">
                  <c:v>43690.668287037035</c:v>
                </c:pt>
                <c:pt idx="1686">
                  <c:v>43690.668333333335</c:v>
                </c:pt>
                <c:pt idx="1687">
                  <c:v>43690.668379629627</c:v>
                </c:pt>
                <c:pt idx="1688">
                  <c:v>43690.668425925927</c:v>
                </c:pt>
                <c:pt idx="1689">
                  <c:v>43690.66847222222</c:v>
                </c:pt>
                <c:pt idx="1690">
                  <c:v>43690.66851851852</c:v>
                </c:pt>
                <c:pt idx="1691">
                  <c:v>43690.668564814812</c:v>
                </c:pt>
                <c:pt idx="1692">
                  <c:v>43690.668611111112</c:v>
                </c:pt>
                <c:pt idx="1693">
                  <c:v>43690.668657407405</c:v>
                </c:pt>
                <c:pt idx="1694">
                  <c:v>43690.668703703705</c:v>
                </c:pt>
                <c:pt idx="1695">
                  <c:v>43690.668749999997</c:v>
                </c:pt>
                <c:pt idx="1696">
                  <c:v>43690.668796296297</c:v>
                </c:pt>
                <c:pt idx="1697">
                  <c:v>43690.668842592589</c:v>
                </c:pt>
                <c:pt idx="1698">
                  <c:v>43690.668888888889</c:v>
                </c:pt>
                <c:pt idx="1699">
                  <c:v>43690.668935185182</c:v>
                </c:pt>
                <c:pt idx="1700">
                  <c:v>43690.668981481482</c:v>
                </c:pt>
                <c:pt idx="1701">
                  <c:v>43690.669027777774</c:v>
                </c:pt>
                <c:pt idx="1702">
                  <c:v>43690.669074074074</c:v>
                </c:pt>
                <c:pt idx="1703">
                  <c:v>43690.669120370374</c:v>
                </c:pt>
                <c:pt idx="1704">
                  <c:v>43690.669166666667</c:v>
                </c:pt>
                <c:pt idx="1705">
                  <c:v>43690.669212962966</c:v>
                </c:pt>
                <c:pt idx="1706">
                  <c:v>43690.669259259259</c:v>
                </c:pt>
                <c:pt idx="1707">
                  <c:v>43690.669305555559</c:v>
                </c:pt>
                <c:pt idx="1708">
                  <c:v>43690.669351851851</c:v>
                </c:pt>
                <c:pt idx="1709">
                  <c:v>43690.669398148151</c:v>
                </c:pt>
                <c:pt idx="1710">
                  <c:v>43690.669444444444</c:v>
                </c:pt>
                <c:pt idx="1711">
                  <c:v>43690.669490740744</c:v>
                </c:pt>
                <c:pt idx="1712">
                  <c:v>43690.669537037036</c:v>
                </c:pt>
                <c:pt idx="1713">
                  <c:v>43690.669583333336</c:v>
                </c:pt>
                <c:pt idx="1714">
                  <c:v>43690.669629629629</c:v>
                </c:pt>
                <c:pt idx="1715">
                  <c:v>43690.669675925928</c:v>
                </c:pt>
                <c:pt idx="1716">
                  <c:v>43690.669722222221</c:v>
                </c:pt>
                <c:pt idx="1717">
                  <c:v>43690.669768518521</c:v>
                </c:pt>
                <c:pt idx="1718">
                  <c:v>43690.669814814813</c:v>
                </c:pt>
                <c:pt idx="1719">
                  <c:v>43690.669861111113</c:v>
                </c:pt>
                <c:pt idx="1720">
                  <c:v>43690.669907407406</c:v>
                </c:pt>
                <c:pt idx="1721">
                  <c:v>43690.669953703706</c:v>
                </c:pt>
                <c:pt idx="1722">
                  <c:v>43690.67</c:v>
                </c:pt>
                <c:pt idx="1723">
                  <c:v>43690.670046296298</c:v>
                </c:pt>
                <c:pt idx="1724">
                  <c:v>43690.670092592591</c:v>
                </c:pt>
                <c:pt idx="1725">
                  <c:v>43690.670138888891</c:v>
                </c:pt>
                <c:pt idx="1726">
                  <c:v>43690.670185185183</c:v>
                </c:pt>
                <c:pt idx="1727">
                  <c:v>43690.670231481483</c:v>
                </c:pt>
                <c:pt idx="1728">
                  <c:v>43690.670277777775</c:v>
                </c:pt>
                <c:pt idx="1729">
                  <c:v>43690.670324074075</c:v>
                </c:pt>
                <c:pt idx="1730">
                  <c:v>43690.670370370368</c:v>
                </c:pt>
                <c:pt idx="1731">
                  <c:v>43690.670416666668</c:v>
                </c:pt>
                <c:pt idx="1732">
                  <c:v>43690.67046296296</c:v>
                </c:pt>
                <c:pt idx="1733">
                  <c:v>43690.67050925926</c:v>
                </c:pt>
                <c:pt idx="1734">
                  <c:v>43690.670555555553</c:v>
                </c:pt>
                <c:pt idx="1735">
                  <c:v>43690.670601851853</c:v>
                </c:pt>
                <c:pt idx="1736">
                  <c:v>43690.670648148145</c:v>
                </c:pt>
                <c:pt idx="1737">
                  <c:v>43690.670694444445</c:v>
                </c:pt>
                <c:pt idx="1738">
                  <c:v>43690.670740740738</c:v>
                </c:pt>
                <c:pt idx="1739">
                  <c:v>43690.670787037037</c:v>
                </c:pt>
                <c:pt idx="1740">
                  <c:v>43690.67083333333</c:v>
                </c:pt>
                <c:pt idx="1741">
                  <c:v>43690.67087962963</c:v>
                </c:pt>
                <c:pt idx="1742">
                  <c:v>43690.670925925922</c:v>
                </c:pt>
                <c:pt idx="1743">
                  <c:v>43690.670972222222</c:v>
                </c:pt>
                <c:pt idx="1744">
                  <c:v>43690.671018518522</c:v>
                </c:pt>
                <c:pt idx="1745">
                  <c:v>43690.671064814815</c:v>
                </c:pt>
                <c:pt idx="1746">
                  <c:v>43690.671111111114</c:v>
                </c:pt>
                <c:pt idx="1747">
                  <c:v>43690.671157407407</c:v>
                </c:pt>
                <c:pt idx="1748">
                  <c:v>43690.671203703707</c:v>
                </c:pt>
                <c:pt idx="1749">
                  <c:v>43690.671249999999</c:v>
                </c:pt>
                <c:pt idx="1750">
                  <c:v>43690.671296296299</c:v>
                </c:pt>
                <c:pt idx="1751">
                  <c:v>43690.671342592592</c:v>
                </c:pt>
                <c:pt idx="1752">
                  <c:v>43690.671388888892</c:v>
                </c:pt>
                <c:pt idx="1753">
                  <c:v>43690.671435185184</c:v>
                </c:pt>
                <c:pt idx="1754">
                  <c:v>43690.671481481484</c:v>
                </c:pt>
                <c:pt idx="1755">
                  <c:v>43690.671527777777</c:v>
                </c:pt>
                <c:pt idx="1756">
                  <c:v>43690.671574074076</c:v>
                </c:pt>
                <c:pt idx="1757">
                  <c:v>43690.671620370369</c:v>
                </c:pt>
                <c:pt idx="1758">
                  <c:v>43690.671666666669</c:v>
                </c:pt>
                <c:pt idx="1759">
                  <c:v>43690.671712962961</c:v>
                </c:pt>
                <c:pt idx="1760">
                  <c:v>43690.671759259261</c:v>
                </c:pt>
                <c:pt idx="1761">
                  <c:v>43690.671805555554</c:v>
                </c:pt>
                <c:pt idx="1762">
                  <c:v>43690.671851851854</c:v>
                </c:pt>
                <c:pt idx="1763">
                  <c:v>43690.671898148146</c:v>
                </c:pt>
                <c:pt idx="1764">
                  <c:v>43690.671944444446</c:v>
                </c:pt>
                <c:pt idx="1765">
                  <c:v>43690.671990740739</c:v>
                </c:pt>
                <c:pt idx="1766">
                  <c:v>43690.672037037039</c:v>
                </c:pt>
                <c:pt idx="1767">
                  <c:v>43690.672083333331</c:v>
                </c:pt>
                <c:pt idx="1768">
                  <c:v>43690.672129629631</c:v>
                </c:pt>
                <c:pt idx="1769">
                  <c:v>43690.672175925924</c:v>
                </c:pt>
                <c:pt idx="1770">
                  <c:v>43690.672222222223</c:v>
                </c:pt>
                <c:pt idx="1771">
                  <c:v>43690.672268518516</c:v>
                </c:pt>
                <c:pt idx="1772">
                  <c:v>43690.672314814816</c:v>
                </c:pt>
                <c:pt idx="1773">
                  <c:v>43690.672361111108</c:v>
                </c:pt>
                <c:pt idx="1774">
                  <c:v>43690.672407407408</c:v>
                </c:pt>
                <c:pt idx="1775">
                  <c:v>43690.672453703701</c:v>
                </c:pt>
                <c:pt idx="1776">
                  <c:v>43690.672500000001</c:v>
                </c:pt>
                <c:pt idx="1777">
                  <c:v>43690.672546296293</c:v>
                </c:pt>
                <c:pt idx="1778">
                  <c:v>43690.672592592593</c:v>
                </c:pt>
                <c:pt idx="1779">
                  <c:v>43690.672638888886</c:v>
                </c:pt>
                <c:pt idx="1780">
                  <c:v>43690.672685185185</c:v>
                </c:pt>
                <c:pt idx="1781">
                  <c:v>43690.672731481478</c:v>
                </c:pt>
                <c:pt idx="1782">
                  <c:v>43690.672777777778</c:v>
                </c:pt>
                <c:pt idx="1783">
                  <c:v>43690.672824074078</c:v>
                </c:pt>
                <c:pt idx="1784">
                  <c:v>43690.67287037037</c:v>
                </c:pt>
                <c:pt idx="1785">
                  <c:v>43690.67291666667</c:v>
                </c:pt>
                <c:pt idx="1786">
                  <c:v>43690.672962962963</c:v>
                </c:pt>
                <c:pt idx="1787">
                  <c:v>43690.673009259262</c:v>
                </c:pt>
                <c:pt idx="1788">
                  <c:v>43690.673055555555</c:v>
                </c:pt>
                <c:pt idx="1789">
                  <c:v>43690.673101851855</c:v>
                </c:pt>
                <c:pt idx="1790">
                  <c:v>43690.673148148147</c:v>
                </c:pt>
                <c:pt idx="1791">
                  <c:v>43690.673194444447</c:v>
                </c:pt>
                <c:pt idx="1792">
                  <c:v>43690.67324074074</c:v>
                </c:pt>
                <c:pt idx="1793">
                  <c:v>43690.67328703704</c:v>
                </c:pt>
                <c:pt idx="1794">
                  <c:v>43690.673333333332</c:v>
                </c:pt>
                <c:pt idx="1795">
                  <c:v>43690.673379629632</c:v>
                </c:pt>
                <c:pt idx="1796">
                  <c:v>43690.673425925925</c:v>
                </c:pt>
                <c:pt idx="1797">
                  <c:v>43690.673472222225</c:v>
                </c:pt>
                <c:pt idx="1798">
                  <c:v>43690.673518518517</c:v>
                </c:pt>
                <c:pt idx="1799">
                  <c:v>43690.673564814817</c:v>
                </c:pt>
                <c:pt idx="1800">
                  <c:v>43690.673611111109</c:v>
                </c:pt>
              </c:numCache>
            </c:numRef>
          </c:cat>
          <c:val>
            <c:numRef>
              <c:f>'081319'!$C$4:$C$1804</c:f>
              <c:numCache>
                <c:formatCode>General</c:formatCode>
                <c:ptCount val="1801"/>
                <c:pt idx="0">
                  <c:v>59.979000091552734</c:v>
                </c:pt>
                <c:pt idx="1">
                  <c:v>59.979000091552734</c:v>
                </c:pt>
                <c:pt idx="2">
                  <c:v>59.980998992919922</c:v>
                </c:pt>
                <c:pt idx="3">
                  <c:v>59.979999542236328</c:v>
                </c:pt>
                <c:pt idx="4">
                  <c:v>59.979999542236328</c:v>
                </c:pt>
                <c:pt idx="5">
                  <c:v>59.980998992919922</c:v>
                </c:pt>
                <c:pt idx="6">
                  <c:v>59.983001708984375</c:v>
                </c:pt>
                <c:pt idx="7">
                  <c:v>59.984001159667969</c:v>
                </c:pt>
                <c:pt idx="8">
                  <c:v>59.985000610351563</c:v>
                </c:pt>
                <c:pt idx="9">
                  <c:v>59.981998443603516</c:v>
                </c:pt>
                <c:pt idx="10">
                  <c:v>59.980998992919922</c:v>
                </c:pt>
                <c:pt idx="11">
                  <c:v>59.984001159667969</c:v>
                </c:pt>
                <c:pt idx="12">
                  <c:v>59.988998413085937</c:v>
                </c:pt>
                <c:pt idx="13">
                  <c:v>59.993000030517578</c:v>
                </c:pt>
                <c:pt idx="14">
                  <c:v>59.992000579833984</c:v>
                </c:pt>
                <c:pt idx="15">
                  <c:v>59.992000579833984</c:v>
                </c:pt>
                <c:pt idx="16">
                  <c:v>59.992000579833984</c:v>
                </c:pt>
                <c:pt idx="17">
                  <c:v>59.993999481201172</c:v>
                </c:pt>
                <c:pt idx="18">
                  <c:v>59.995998382568359</c:v>
                </c:pt>
                <c:pt idx="19">
                  <c:v>59.997001647949219</c:v>
                </c:pt>
                <c:pt idx="20">
                  <c:v>59.998001098632813</c:v>
                </c:pt>
                <c:pt idx="21">
                  <c:v>60.002998352050781</c:v>
                </c:pt>
                <c:pt idx="22">
                  <c:v>60.007999420166016</c:v>
                </c:pt>
                <c:pt idx="23">
                  <c:v>60.011001586914063</c:v>
                </c:pt>
                <c:pt idx="24">
                  <c:v>60.01300048828125</c:v>
                </c:pt>
                <c:pt idx="25">
                  <c:v>60.013999938964844</c:v>
                </c:pt>
                <c:pt idx="26">
                  <c:v>60.011001586914063</c:v>
                </c:pt>
                <c:pt idx="27">
                  <c:v>60.009998321533203</c:v>
                </c:pt>
                <c:pt idx="28">
                  <c:v>60.012001037597656</c:v>
                </c:pt>
                <c:pt idx="29">
                  <c:v>60.012001037597656</c:v>
                </c:pt>
                <c:pt idx="30">
                  <c:v>60.013999938964844</c:v>
                </c:pt>
                <c:pt idx="31">
                  <c:v>60.015998840332031</c:v>
                </c:pt>
                <c:pt idx="32">
                  <c:v>60.018001556396484</c:v>
                </c:pt>
                <c:pt idx="33">
                  <c:v>60.018001556396484</c:v>
                </c:pt>
                <c:pt idx="34">
                  <c:v>60.015998840332031</c:v>
                </c:pt>
                <c:pt idx="35">
                  <c:v>60.015998840332031</c:v>
                </c:pt>
                <c:pt idx="36">
                  <c:v>60.018001556396484</c:v>
                </c:pt>
                <c:pt idx="37">
                  <c:v>60.015998840332031</c:v>
                </c:pt>
                <c:pt idx="38">
                  <c:v>60.013999938964844</c:v>
                </c:pt>
                <c:pt idx="39">
                  <c:v>60.011001586914063</c:v>
                </c:pt>
                <c:pt idx="40">
                  <c:v>60.012001037597656</c:v>
                </c:pt>
                <c:pt idx="41">
                  <c:v>60.013999938964844</c:v>
                </c:pt>
                <c:pt idx="42">
                  <c:v>60.015998840332031</c:v>
                </c:pt>
                <c:pt idx="43">
                  <c:v>60.014999389648438</c:v>
                </c:pt>
                <c:pt idx="44">
                  <c:v>60.016998291015625</c:v>
                </c:pt>
                <c:pt idx="45">
                  <c:v>60.014999389648438</c:v>
                </c:pt>
                <c:pt idx="46">
                  <c:v>60.011001586914063</c:v>
                </c:pt>
                <c:pt idx="47">
                  <c:v>60.009998321533203</c:v>
                </c:pt>
                <c:pt idx="48">
                  <c:v>60.01300048828125</c:v>
                </c:pt>
                <c:pt idx="49">
                  <c:v>60.01300048828125</c:v>
                </c:pt>
                <c:pt idx="50">
                  <c:v>60.013999938964844</c:v>
                </c:pt>
                <c:pt idx="51">
                  <c:v>60.01300048828125</c:v>
                </c:pt>
                <c:pt idx="52">
                  <c:v>60.015998840332031</c:v>
                </c:pt>
                <c:pt idx="53">
                  <c:v>60.018001556396484</c:v>
                </c:pt>
                <c:pt idx="54">
                  <c:v>60.015998840332031</c:v>
                </c:pt>
                <c:pt idx="55">
                  <c:v>60.012001037597656</c:v>
                </c:pt>
                <c:pt idx="56">
                  <c:v>60.01300048828125</c:v>
                </c:pt>
                <c:pt idx="57">
                  <c:v>60.012001037597656</c:v>
                </c:pt>
                <c:pt idx="58">
                  <c:v>60.009998321533203</c:v>
                </c:pt>
                <c:pt idx="59">
                  <c:v>60.006999969482422</c:v>
                </c:pt>
                <c:pt idx="60">
                  <c:v>60.005001068115234</c:v>
                </c:pt>
                <c:pt idx="61">
                  <c:v>60.006999969482422</c:v>
                </c:pt>
                <c:pt idx="62">
                  <c:v>60.01300048828125</c:v>
                </c:pt>
                <c:pt idx="63">
                  <c:v>60.016998291015625</c:v>
                </c:pt>
                <c:pt idx="64">
                  <c:v>60.016998291015625</c:v>
                </c:pt>
                <c:pt idx="65">
                  <c:v>60.014999389648438</c:v>
                </c:pt>
                <c:pt idx="66">
                  <c:v>60.012001037597656</c:v>
                </c:pt>
                <c:pt idx="67">
                  <c:v>60.009998321533203</c:v>
                </c:pt>
                <c:pt idx="68">
                  <c:v>60.011001586914063</c:v>
                </c:pt>
                <c:pt idx="69">
                  <c:v>60.006999969482422</c:v>
                </c:pt>
                <c:pt idx="70">
                  <c:v>60.006000518798828</c:v>
                </c:pt>
                <c:pt idx="71">
                  <c:v>60.006999969482422</c:v>
                </c:pt>
                <c:pt idx="72">
                  <c:v>60.011001586914063</c:v>
                </c:pt>
                <c:pt idx="73">
                  <c:v>60.015998840332031</c:v>
                </c:pt>
                <c:pt idx="74">
                  <c:v>60.014999389648438</c:v>
                </c:pt>
                <c:pt idx="75">
                  <c:v>60.01300048828125</c:v>
                </c:pt>
                <c:pt idx="76">
                  <c:v>60.01300048828125</c:v>
                </c:pt>
                <c:pt idx="77">
                  <c:v>60.012001037597656</c:v>
                </c:pt>
                <c:pt idx="78">
                  <c:v>60.011001586914063</c:v>
                </c:pt>
                <c:pt idx="79">
                  <c:v>60.009998321533203</c:v>
                </c:pt>
                <c:pt idx="80">
                  <c:v>60.012001037597656</c:v>
                </c:pt>
                <c:pt idx="81">
                  <c:v>60.014999389648438</c:v>
                </c:pt>
                <c:pt idx="82">
                  <c:v>60.014999389648438</c:v>
                </c:pt>
                <c:pt idx="83">
                  <c:v>60.013999938964844</c:v>
                </c:pt>
                <c:pt idx="84">
                  <c:v>60.013999938964844</c:v>
                </c:pt>
                <c:pt idx="85">
                  <c:v>60.011001586914063</c:v>
                </c:pt>
                <c:pt idx="86">
                  <c:v>60.007999420166016</c:v>
                </c:pt>
                <c:pt idx="87">
                  <c:v>60.005001068115234</c:v>
                </c:pt>
                <c:pt idx="88">
                  <c:v>60.001998901367188</c:v>
                </c:pt>
                <c:pt idx="89">
                  <c:v>59.997001647949219</c:v>
                </c:pt>
                <c:pt idx="90">
                  <c:v>59.995998382568359</c:v>
                </c:pt>
                <c:pt idx="91">
                  <c:v>59.999000549316406</c:v>
                </c:pt>
                <c:pt idx="92">
                  <c:v>60.000999450683594</c:v>
                </c:pt>
                <c:pt idx="93">
                  <c:v>60.005001068115234</c:v>
                </c:pt>
                <c:pt idx="94">
                  <c:v>60.006000518798828</c:v>
                </c:pt>
                <c:pt idx="95">
                  <c:v>60.001998901367188</c:v>
                </c:pt>
                <c:pt idx="96">
                  <c:v>59.997001647949219</c:v>
                </c:pt>
                <c:pt idx="97">
                  <c:v>59.992000579833984</c:v>
                </c:pt>
                <c:pt idx="98">
                  <c:v>59.98699951171875</c:v>
                </c:pt>
                <c:pt idx="99">
                  <c:v>59.980998992919922</c:v>
                </c:pt>
                <c:pt idx="100">
                  <c:v>59.977001190185547</c:v>
                </c:pt>
                <c:pt idx="101">
                  <c:v>59.978000640869141</c:v>
                </c:pt>
                <c:pt idx="102">
                  <c:v>59.979999542236328</c:v>
                </c:pt>
                <c:pt idx="103">
                  <c:v>59.980998992919922</c:v>
                </c:pt>
                <c:pt idx="104">
                  <c:v>59.980998992919922</c:v>
                </c:pt>
                <c:pt idx="105">
                  <c:v>59.980998992919922</c:v>
                </c:pt>
                <c:pt idx="106">
                  <c:v>59.981998443603516</c:v>
                </c:pt>
                <c:pt idx="107">
                  <c:v>59.984001159667969</c:v>
                </c:pt>
                <c:pt idx="108">
                  <c:v>59.985000610351563</c:v>
                </c:pt>
                <c:pt idx="109">
                  <c:v>59.978000640869141</c:v>
                </c:pt>
                <c:pt idx="110">
                  <c:v>59.980998992919922</c:v>
                </c:pt>
                <c:pt idx="111">
                  <c:v>59.985000610351563</c:v>
                </c:pt>
                <c:pt idx="112">
                  <c:v>59.98699951171875</c:v>
                </c:pt>
                <c:pt idx="113">
                  <c:v>59.990001678466797</c:v>
                </c:pt>
                <c:pt idx="114">
                  <c:v>59.990001678466797</c:v>
                </c:pt>
                <c:pt idx="115">
                  <c:v>59.991001129150391</c:v>
                </c:pt>
                <c:pt idx="116">
                  <c:v>59.993000030517578</c:v>
                </c:pt>
                <c:pt idx="117">
                  <c:v>59.993999481201172</c:v>
                </c:pt>
                <c:pt idx="118">
                  <c:v>59.993999481201172</c:v>
                </c:pt>
                <c:pt idx="119">
                  <c:v>59.992000579833984</c:v>
                </c:pt>
                <c:pt idx="120">
                  <c:v>59.993000030517578</c:v>
                </c:pt>
                <c:pt idx="121">
                  <c:v>59.995998382568359</c:v>
                </c:pt>
                <c:pt idx="122">
                  <c:v>60.001998901367188</c:v>
                </c:pt>
                <c:pt idx="123">
                  <c:v>60.007999420166016</c:v>
                </c:pt>
                <c:pt idx="124">
                  <c:v>60.008998870849609</c:v>
                </c:pt>
                <c:pt idx="125">
                  <c:v>60.007999420166016</c:v>
                </c:pt>
                <c:pt idx="126">
                  <c:v>60.005001068115234</c:v>
                </c:pt>
                <c:pt idx="127">
                  <c:v>60</c:v>
                </c:pt>
                <c:pt idx="128">
                  <c:v>59.994998931884766</c:v>
                </c:pt>
                <c:pt idx="129">
                  <c:v>59.985000610351563</c:v>
                </c:pt>
                <c:pt idx="130">
                  <c:v>59.978000640869141</c:v>
                </c:pt>
                <c:pt idx="131">
                  <c:v>59.978000640869141</c:v>
                </c:pt>
                <c:pt idx="132">
                  <c:v>59.977001190185547</c:v>
                </c:pt>
                <c:pt idx="133">
                  <c:v>59.979000091552734</c:v>
                </c:pt>
                <c:pt idx="134">
                  <c:v>59.977001190185547</c:v>
                </c:pt>
                <c:pt idx="135">
                  <c:v>59.976001739501953</c:v>
                </c:pt>
                <c:pt idx="136">
                  <c:v>59.974998474121094</c:v>
                </c:pt>
                <c:pt idx="137">
                  <c:v>59.9739990234375</c:v>
                </c:pt>
                <c:pt idx="138">
                  <c:v>59.974998474121094</c:v>
                </c:pt>
                <c:pt idx="139">
                  <c:v>59.974998474121094</c:v>
                </c:pt>
                <c:pt idx="140">
                  <c:v>59.979000091552734</c:v>
                </c:pt>
                <c:pt idx="141">
                  <c:v>59.981998443603516</c:v>
                </c:pt>
                <c:pt idx="142">
                  <c:v>59.983001708984375</c:v>
                </c:pt>
                <c:pt idx="143">
                  <c:v>59.983001708984375</c:v>
                </c:pt>
                <c:pt idx="144">
                  <c:v>59.983001708984375</c:v>
                </c:pt>
                <c:pt idx="145">
                  <c:v>59.981998443603516</c:v>
                </c:pt>
                <c:pt idx="146">
                  <c:v>59.983001708984375</c:v>
                </c:pt>
                <c:pt idx="147">
                  <c:v>59.986000061035156</c:v>
                </c:pt>
                <c:pt idx="148">
                  <c:v>59.987998962402344</c:v>
                </c:pt>
                <c:pt idx="149">
                  <c:v>59.98699951171875</c:v>
                </c:pt>
                <c:pt idx="150">
                  <c:v>59.987998962402344</c:v>
                </c:pt>
                <c:pt idx="151">
                  <c:v>59.992000579833984</c:v>
                </c:pt>
                <c:pt idx="152">
                  <c:v>59.993999481201172</c:v>
                </c:pt>
                <c:pt idx="153">
                  <c:v>60</c:v>
                </c:pt>
                <c:pt idx="154">
                  <c:v>60.006999969482422</c:v>
                </c:pt>
                <c:pt idx="155">
                  <c:v>60.012001037597656</c:v>
                </c:pt>
                <c:pt idx="156">
                  <c:v>60.016998291015625</c:v>
                </c:pt>
                <c:pt idx="157">
                  <c:v>60.013999938964844</c:v>
                </c:pt>
                <c:pt idx="158">
                  <c:v>60.012001037597656</c:v>
                </c:pt>
                <c:pt idx="159">
                  <c:v>60.011001586914063</c:v>
                </c:pt>
                <c:pt idx="160">
                  <c:v>60.008998870849609</c:v>
                </c:pt>
                <c:pt idx="161">
                  <c:v>60.006000518798828</c:v>
                </c:pt>
                <c:pt idx="162">
                  <c:v>60.009998321533203</c:v>
                </c:pt>
                <c:pt idx="163">
                  <c:v>60.009998321533203</c:v>
                </c:pt>
                <c:pt idx="164">
                  <c:v>60.007999420166016</c:v>
                </c:pt>
                <c:pt idx="165">
                  <c:v>60.011001586914063</c:v>
                </c:pt>
                <c:pt idx="166">
                  <c:v>60.011001586914063</c:v>
                </c:pt>
                <c:pt idx="167">
                  <c:v>60.008998870849609</c:v>
                </c:pt>
                <c:pt idx="168">
                  <c:v>60.007999420166016</c:v>
                </c:pt>
                <c:pt idx="169">
                  <c:v>60.002998352050781</c:v>
                </c:pt>
                <c:pt idx="170">
                  <c:v>60.000999450683594</c:v>
                </c:pt>
                <c:pt idx="171">
                  <c:v>60.000999450683594</c:v>
                </c:pt>
                <c:pt idx="172">
                  <c:v>60</c:v>
                </c:pt>
                <c:pt idx="173">
                  <c:v>60</c:v>
                </c:pt>
                <c:pt idx="174">
                  <c:v>59.999000549316406</c:v>
                </c:pt>
                <c:pt idx="175">
                  <c:v>59.994998931884766</c:v>
                </c:pt>
                <c:pt idx="176">
                  <c:v>59.993000030517578</c:v>
                </c:pt>
                <c:pt idx="177">
                  <c:v>59.990001678466797</c:v>
                </c:pt>
                <c:pt idx="178">
                  <c:v>59.986000061035156</c:v>
                </c:pt>
                <c:pt idx="179">
                  <c:v>59.979000091552734</c:v>
                </c:pt>
                <c:pt idx="180">
                  <c:v>59.978000640869141</c:v>
                </c:pt>
                <c:pt idx="181">
                  <c:v>59.979000091552734</c:v>
                </c:pt>
                <c:pt idx="182">
                  <c:v>59.979999542236328</c:v>
                </c:pt>
                <c:pt idx="183">
                  <c:v>59.978000640869141</c:v>
                </c:pt>
                <c:pt idx="184">
                  <c:v>59.977001190185547</c:v>
                </c:pt>
                <c:pt idx="185">
                  <c:v>59.978000640869141</c:v>
                </c:pt>
                <c:pt idx="186">
                  <c:v>59.978000640869141</c:v>
                </c:pt>
                <c:pt idx="187">
                  <c:v>59.978000640869141</c:v>
                </c:pt>
                <c:pt idx="188">
                  <c:v>59.978000640869141</c:v>
                </c:pt>
                <c:pt idx="189">
                  <c:v>59.974998474121094</c:v>
                </c:pt>
                <c:pt idx="190">
                  <c:v>59.972999572753906</c:v>
                </c:pt>
                <c:pt idx="191">
                  <c:v>59.972000122070313</c:v>
                </c:pt>
                <c:pt idx="192">
                  <c:v>59.974998474121094</c:v>
                </c:pt>
                <c:pt idx="193">
                  <c:v>59.979999542236328</c:v>
                </c:pt>
                <c:pt idx="194">
                  <c:v>59.981998443603516</c:v>
                </c:pt>
                <c:pt idx="195">
                  <c:v>59.978000640869141</c:v>
                </c:pt>
                <c:pt idx="196">
                  <c:v>59.978000640869141</c:v>
                </c:pt>
                <c:pt idx="197">
                  <c:v>59.978000640869141</c:v>
                </c:pt>
                <c:pt idx="198">
                  <c:v>59.976001739501953</c:v>
                </c:pt>
                <c:pt idx="199">
                  <c:v>59.974998474121094</c:v>
                </c:pt>
                <c:pt idx="200">
                  <c:v>59.977001190185547</c:v>
                </c:pt>
                <c:pt idx="201">
                  <c:v>59.980998992919922</c:v>
                </c:pt>
                <c:pt idx="202">
                  <c:v>59.985000610351563</c:v>
                </c:pt>
                <c:pt idx="203">
                  <c:v>59.98699951171875</c:v>
                </c:pt>
                <c:pt idx="204">
                  <c:v>59.988998413085937</c:v>
                </c:pt>
                <c:pt idx="205">
                  <c:v>59.993000030517578</c:v>
                </c:pt>
                <c:pt idx="206">
                  <c:v>59.995998382568359</c:v>
                </c:pt>
                <c:pt idx="207">
                  <c:v>59.999000549316406</c:v>
                </c:pt>
                <c:pt idx="208">
                  <c:v>60.005001068115234</c:v>
                </c:pt>
                <c:pt idx="209">
                  <c:v>60.006999969482422</c:v>
                </c:pt>
                <c:pt idx="210">
                  <c:v>60.012001037597656</c:v>
                </c:pt>
                <c:pt idx="211">
                  <c:v>60.014999389648438</c:v>
                </c:pt>
                <c:pt idx="212">
                  <c:v>60.014999389648438</c:v>
                </c:pt>
                <c:pt idx="213">
                  <c:v>60.016998291015625</c:v>
                </c:pt>
                <c:pt idx="214">
                  <c:v>60.014999389648438</c:v>
                </c:pt>
                <c:pt idx="215">
                  <c:v>60.015998840332031</c:v>
                </c:pt>
                <c:pt idx="216">
                  <c:v>60.01300048828125</c:v>
                </c:pt>
                <c:pt idx="217">
                  <c:v>60.009998321533203</c:v>
                </c:pt>
                <c:pt idx="218">
                  <c:v>60.007999420166016</c:v>
                </c:pt>
                <c:pt idx="219">
                  <c:v>60.005001068115234</c:v>
                </c:pt>
                <c:pt idx="220">
                  <c:v>60.005001068115234</c:v>
                </c:pt>
                <c:pt idx="221">
                  <c:v>60.005001068115234</c:v>
                </c:pt>
                <c:pt idx="222">
                  <c:v>60.005001068115234</c:v>
                </c:pt>
                <c:pt idx="223">
                  <c:v>60.004001617431641</c:v>
                </c:pt>
                <c:pt idx="224">
                  <c:v>60.004001617431641</c:v>
                </c:pt>
                <c:pt idx="225">
                  <c:v>60.005001068115234</c:v>
                </c:pt>
                <c:pt idx="226">
                  <c:v>60.005001068115234</c:v>
                </c:pt>
                <c:pt idx="227">
                  <c:v>60.006000518798828</c:v>
                </c:pt>
                <c:pt idx="228">
                  <c:v>60.006000518798828</c:v>
                </c:pt>
                <c:pt idx="229">
                  <c:v>60.005001068115234</c:v>
                </c:pt>
                <c:pt idx="230">
                  <c:v>60.006000518798828</c:v>
                </c:pt>
                <c:pt idx="231">
                  <c:v>60.006999969482422</c:v>
                </c:pt>
                <c:pt idx="232">
                  <c:v>60.007999420166016</c:v>
                </c:pt>
                <c:pt idx="233">
                  <c:v>60.007999420166016</c:v>
                </c:pt>
                <c:pt idx="234">
                  <c:v>60.007999420166016</c:v>
                </c:pt>
                <c:pt idx="235">
                  <c:v>60.006999969482422</c:v>
                </c:pt>
                <c:pt idx="236">
                  <c:v>60.004001617431641</c:v>
                </c:pt>
                <c:pt idx="237">
                  <c:v>60.000999450683594</c:v>
                </c:pt>
                <c:pt idx="238">
                  <c:v>59.997001647949219</c:v>
                </c:pt>
                <c:pt idx="239">
                  <c:v>59.993999481201172</c:v>
                </c:pt>
                <c:pt idx="240">
                  <c:v>59.990001678466797</c:v>
                </c:pt>
                <c:pt idx="241">
                  <c:v>59.986000061035156</c:v>
                </c:pt>
                <c:pt idx="242">
                  <c:v>59.983001708984375</c:v>
                </c:pt>
                <c:pt idx="243">
                  <c:v>59.981998443603516</c:v>
                </c:pt>
                <c:pt idx="244">
                  <c:v>59.983001708984375</c:v>
                </c:pt>
                <c:pt idx="245">
                  <c:v>59.984001159667969</c:v>
                </c:pt>
                <c:pt idx="246">
                  <c:v>59.980998992919922</c:v>
                </c:pt>
                <c:pt idx="247">
                  <c:v>59.979999542236328</c:v>
                </c:pt>
                <c:pt idx="248">
                  <c:v>59.978000640869141</c:v>
                </c:pt>
                <c:pt idx="249">
                  <c:v>59.978000640869141</c:v>
                </c:pt>
                <c:pt idx="250">
                  <c:v>59.976001739501953</c:v>
                </c:pt>
                <c:pt idx="251">
                  <c:v>59.9739990234375</c:v>
                </c:pt>
                <c:pt idx="252">
                  <c:v>59.9739990234375</c:v>
                </c:pt>
                <c:pt idx="253">
                  <c:v>59.976001739501953</c:v>
                </c:pt>
                <c:pt idx="254">
                  <c:v>59.979000091552734</c:v>
                </c:pt>
                <c:pt idx="255">
                  <c:v>59.981998443603516</c:v>
                </c:pt>
                <c:pt idx="256">
                  <c:v>59.985000610351563</c:v>
                </c:pt>
                <c:pt idx="257">
                  <c:v>59.98699951171875</c:v>
                </c:pt>
                <c:pt idx="258">
                  <c:v>59.985000610351563</c:v>
                </c:pt>
                <c:pt idx="259">
                  <c:v>59.98699951171875</c:v>
                </c:pt>
                <c:pt idx="260">
                  <c:v>59.988998413085937</c:v>
                </c:pt>
                <c:pt idx="261">
                  <c:v>59.990001678466797</c:v>
                </c:pt>
                <c:pt idx="262">
                  <c:v>59.993000030517578</c:v>
                </c:pt>
                <c:pt idx="263">
                  <c:v>59.995998382568359</c:v>
                </c:pt>
                <c:pt idx="264">
                  <c:v>59.999000549316406</c:v>
                </c:pt>
                <c:pt idx="265">
                  <c:v>60</c:v>
                </c:pt>
                <c:pt idx="266">
                  <c:v>59.998001098632813</c:v>
                </c:pt>
                <c:pt idx="267">
                  <c:v>59.993000030517578</c:v>
                </c:pt>
                <c:pt idx="268">
                  <c:v>59.988998413085937</c:v>
                </c:pt>
                <c:pt idx="269">
                  <c:v>59.984001159667969</c:v>
                </c:pt>
                <c:pt idx="270">
                  <c:v>59.980998992919922</c:v>
                </c:pt>
                <c:pt idx="271">
                  <c:v>59.979999542236328</c:v>
                </c:pt>
                <c:pt idx="272">
                  <c:v>59.978000640869141</c:v>
                </c:pt>
                <c:pt idx="273">
                  <c:v>59.979000091552734</c:v>
                </c:pt>
                <c:pt idx="274">
                  <c:v>59.979000091552734</c:v>
                </c:pt>
                <c:pt idx="275">
                  <c:v>59.974998474121094</c:v>
                </c:pt>
                <c:pt idx="276">
                  <c:v>59.977001190185547</c:v>
                </c:pt>
                <c:pt idx="277">
                  <c:v>59.979000091552734</c:v>
                </c:pt>
                <c:pt idx="278">
                  <c:v>59.981998443603516</c:v>
                </c:pt>
                <c:pt idx="279">
                  <c:v>59.984001159667969</c:v>
                </c:pt>
                <c:pt idx="280">
                  <c:v>59.981998443603516</c:v>
                </c:pt>
                <c:pt idx="281">
                  <c:v>59.984001159667969</c:v>
                </c:pt>
                <c:pt idx="282">
                  <c:v>59.98699951171875</c:v>
                </c:pt>
                <c:pt idx="283">
                  <c:v>59.991001129150391</c:v>
                </c:pt>
                <c:pt idx="284">
                  <c:v>59.993999481201172</c:v>
                </c:pt>
                <c:pt idx="285">
                  <c:v>59.997001647949219</c:v>
                </c:pt>
                <c:pt idx="286">
                  <c:v>60</c:v>
                </c:pt>
                <c:pt idx="287">
                  <c:v>60.002998352050781</c:v>
                </c:pt>
                <c:pt idx="288">
                  <c:v>60.007999420166016</c:v>
                </c:pt>
                <c:pt idx="289">
                  <c:v>60.009998321533203</c:v>
                </c:pt>
                <c:pt idx="290">
                  <c:v>60.012001037597656</c:v>
                </c:pt>
                <c:pt idx="291">
                  <c:v>60.01300048828125</c:v>
                </c:pt>
                <c:pt idx="292">
                  <c:v>60.013999938964844</c:v>
                </c:pt>
                <c:pt idx="293">
                  <c:v>60.01300048828125</c:v>
                </c:pt>
                <c:pt idx="294">
                  <c:v>60.012001037597656</c:v>
                </c:pt>
                <c:pt idx="295">
                  <c:v>60.008998870849609</c:v>
                </c:pt>
                <c:pt idx="296">
                  <c:v>60.006000518798828</c:v>
                </c:pt>
                <c:pt idx="297">
                  <c:v>60.002998352050781</c:v>
                </c:pt>
                <c:pt idx="298">
                  <c:v>60.000999450683594</c:v>
                </c:pt>
                <c:pt idx="299">
                  <c:v>60</c:v>
                </c:pt>
                <c:pt idx="300">
                  <c:v>59.999000549316406</c:v>
                </c:pt>
                <c:pt idx="301">
                  <c:v>60.000999450683594</c:v>
                </c:pt>
                <c:pt idx="302">
                  <c:v>60.006000518798828</c:v>
                </c:pt>
                <c:pt idx="303">
                  <c:v>60.012001037597656</c:v>
                </c:pt>
                <c:pt idx="304">
                  <c:v>60.015998840332031</c:v>
                </c:pt>
                <c:pt idx="305">
                  <c:v>60.015998840332031</c:v>
                </c:pt>
                <c:pt idx="306">
                  <c:v>60.011001586914063</c:v>
                </c:pt>
                <c:pt idx="307">
                  <c:v>60.006999969482422</c:v>
                </c:pt>
                <c:pt idx="308">
                  <c:v>60.009998321533203</c:v>
                </c:pt>
                <c:pt idx="309">
                  <c:v>60.008998870849609</c:v>
                </c:pt>
                <c:pt idx="310">
                  <c:v>60.007999420166016</c:v>
                </c:pt>
                <c:pt idx="311">
                  <c:v>60.01300048828125</c:v>
                </c:pt>
                <c:pt idx="312">
                  <c:v>60.016998291015625</c:v>
                </c:pt>
                <c:pt idx="313">
                  <c:v>60.016998291015625</c:v>
                </c:pt>
                <c:pt idx="314">
                  <c:v>60.01300048828125</c:v>
                </c:pt>
                <c:pt idx="315">
                  <c:v>60.012001037597656</c:v>
                </c:pt>
                <c:pt idx="316">
                  <c:v>60.01300048828125</c:v>
                </c:pt>
                <c:pt idx="317">
                  <c:v>60.012001037597656</c:v>
                </c:pt>
                <c:pt idx="318">
                  <c:v>60.011001586914063</c:v>
                </c:pt>
                <c:pt idx="319">
                  <c:v>60.008998870849609</c:v>
                </c:pt>
                <c:pt idx="320">
                  <c:v>60.005001068115234</c:v>
                </c:pt>
                <c:pt idx="321">
                  <c:v>60.005001068115234</c:v>
                </c:pt>
                <c:pt idx="322">
                  <c:v>60.009998321533203</c:v>
                </c:pt>
                <c:pt idx="323">
                  <c:v>60.013999938964844</c:v>
                </c:pt>
                <c:pt idx="324">
                  <c:v>60.013999938964844</c:v>
                </c:pt>
                <c:pt idx="325">
                  <c:v>60.011001586914063</c:v>
                </c:pt>
                <c:pt idx="326">
                  <c:v>60.008998870849609</c:v>
                </c:pt>
                <c:pt idx="327">
                  <c:v>60.009998321533203</c:v>
                </c:pt>
                <c:pt idx="328">
                  <c:v>60.012001037597656</c:v>
                </c:pt>
                <c:pt idx="329">
                  <c:v>60.009998321533203</c:v>
                </c:pt>
                <c:pt idx="330">
                  <c:v>60.012001037597656</c:v>
                </c:pt>
                <c:pt idx="331">
                  <c:v>60.01300048828125</c:v>
                </c:pt>
                <c:pt idx="332">
                  <c:v>60.014999389648438</c:v>
                </c:pt>
                <c:pt idx="333">
                  <c:v>60.015998840332031</c:v>
                </c:pt>
                <c:pt idx="334">
                  <c:v>60.013999938964844</c:v>
                </c:pt>
                <c:pt idx="335">
                  <c:v>60.01300048828125</c:v>
                </c:pt>
                <c:pt idx="336">
                  <c:v>60.012001037597656</c:v>
                </c:pt>
                <c:pt idx="337">
                  <c:v>60.012001037597656</c:v>
                </c:pt>
                <c:pt idx="338">
                  <c:v>60.011001586914063</c:v>
                </c:pt>
                <c:pt idx="339">
                  <c:v>60.008998870849609</c:v>
                </c:pt>
                <c:pt idx="340">
                  <c:v>60.008998870849609</c:v>
                </c:pt>
                <c:pt idx="341">
                  <c:v>60.011001586914063</c:v>
                </c:pt>
                <c:pt idx="342">
                  <c:v>60.013999938964844</c:v>
                </c:pt>
                <c:pt idx="343">
                  <c:v>60.013999938964844</c:v>
                </c:pt>
                <c:pt idx="344">
                  <c:v>60.013999938964844</c:v>
                </c:pt>
                <c:pt idx="345">
                  <c:v>60.011001586914063</c:v>
                </c:pt>
                <c:pt idx="346">
                  <c:v>60.007999420166016</c:v>
                </c:pt>
                <c:pt idx="347">
                  <c:v>60.004001617431641</c:v>
                </c:pt>
                <c:pt idx="348">
                  <c:v>60.002998352050781</c:v>
                </c:pt>
                <c:pt idx="349">
                  <c:v>59.995998382568359</c:v>
                </c:pt>
                <c:pt idx="350">
                  <c:v>59.988998413085937</c:v>
                </c:pt>
                <c:pt idx="351">
                  <c:v>59.988998413085937</c:v>
                </c:pt>
                <c:pt idx="352">
                  <c:v>59.987998962402344</c:v>
                </c:pt>
                <c:pt idx="353">
                  <c:v>59.988998413085937</c:v>
                </c:pt>
                <c:pt idx="354">
                  <c:v>59.988998413085937</c:v>
                </c:pt>
                <c:pt idx="355">
                  <c:v>59.98699951171875</c:v>
                </c:pt>
                <c:pt idx="356">
                  <c:v>59.984001159667969</c:v>
                </c:pt>
                <c:pt idx="357">
                  <c:v>59.980998992919922</c:v>
                </c:pt>
                <c:pt idx="358">
                  <c:v>59.979000091552734</c:v>
                </c:pt>
                <c:pt idx="359">
                  <c:v>59.979999542236328</c:v>
                </c:pt>
                <c:pt idx="360">
                  <c:v>59.979000091552734</c:v>
                </c:pt>
                <c:pt idx="361">
                  <c:v>59.977001190185547</c:v>
                </c:pt>
                <c:pt idx="362">
                  <c:v>59.977001190185547</c:v>
                </c:pt>
                <c:pt idx="363">
                  <c:v>59.974998474121094</c:v>
                </c:pt>
                <c:pt idx="364">
                  <c:v>59.974998474121094</c:v>
                </c:pt>
                <c:pt idx="365">
                  <c:v>59.976001739501953</c:v>
                </c:pt>
                <c:pt idx="366">
                  <c:v>59.976001739501953</c:v>
                </c:pt>
                <c:pt idx="367">
                  <c:v>59.978000640869141</c:v>
                </c:pt>
                <c:pt idx="368">
                  <c:v>59.978000640869141</c:v>
                </c:pt>
                <c:pt idx="369">
                  <c:v>59.976001739501953</c:v>
                </c:pt>
                <c:pt idx="370">
                  <c:v>59.974998474121094</c:v>
                </c:pt>
                <c:pt idx="371">
                  <c:v>59.977001190185547</c:v>
                </c:pt>
                <c:pt idx="372">
                  <c:v>59.977001190185547</c:v>
                </c:pt>
                <c:pt idx="373">
                  <c:v>59.976001739501953</c:v>
                </c:pt>
                <c:pt idx="374">
                  <c:v>59.976001739501953</c:v>
                </c:pt>
                <c:pt idx="375">
                  <c:v>59.977001190185547</c:v>
                </c:pt>
                <c:pt idx="376">
                  <c:v>59.977001190185547</c:v>
                </c:pt>
                <c:pt idx="377">
                  <c:v>59.976001739501953</c:v>
                </c:pt>
                <c:pt idx="378">
                  <c:v>59.976001739501953</c:v>
                </c:pt>
                <c:pt idx="379">
                  <c:v>59.9739990234375</c:v>
                </c:pt>
                <c:pt idx="380">
                  <c:v>59.9739990234375</c:v>
                </c:pt>
                <c:pt idx="381">
                  <c:v>59.977001190185547</c:v>
                </c:pt>
                <c:pt idx="382">
                  <c:v>59.980998992919922</c:v>
                </c:pt>
                <c:pt idx="383">
                  <c:v>59.984001159667969</c:v>
                </c:pt>
                <c:pt idx="384">
                  <c:v>59.988998413085937</c:v>
                </c:pt>
                <c:pt idx="385">
                  <c:v>59.995998382568359</c:v>
                </c:pt>
                <c:pt idx="386">
                  <c:v>60.001998901367188</c:v>
                </c:pt>
                <c:pt idx="387">
                  <c:v>60.006999969482422</c:v>
                </c:pt>
                <c:pt idx="388">
                  <c:v>60.008998870849609</c:v>
                </c:pt>
                <c:pt idx="389">
                  <c:v>60.006000518798828</c:v>
                </c:pt>
                <c:pt idx="390">
                  <c:v>60.006999969482422</c:v>
                </c:pt>
                <c:pt idx="391">
                  <c:v>60.009998321533203</c:v>
                </c:pt>
                <c:pt idx="392">
                  <c:v>60.013999938964844</c:v>
                </c:pt>
                <c:pt idx="393">
                  <c:v>60.015998840332031</c:v>
                </c:pt>
                <c:pt idx="394">
                  <c:v>60.01300048828125</c:v>
                </c:pt>
                <c:pt idx="395">
                  <c:v>60.008998870849609</c:v>
                </c:pt>
                <c:pt idx="396">
                  <c:v>60.006999969482422</c:v>
                </c:pt>
                <c:pt idx="397">
                  <c:v>60.007999420166016</c:v>
                </c:pt>
                <c:pt idx="398">
                  <c:v>60.002998352050781</c:v>
                </c:pt>
                <c:pt idx="399">
                  <c:v>60</c:v>
                </c:pt>
                <c:pt idx="400">
                  <c:v>59.995998382568359</c:v>
                </c:pt>
                <c:pt idx="401">
                  <c:v>59.993999481201172</c:v>
                </c:pt>
                <c:pt idx="402">
                  <c:v>59.997001647949219</c:v>
                </c:pt>
                <c:pt idx="403">
                  <c:v>60.001998901367188</c:v>
                </c:pt>
                <c:pt idx="404">
                  <c:v>60.006999969482422</c:v>
                </c:pt>
                <c:pt idx="405">
                  <c:v>60.007999420166016</c:v>
                </c:pt>
                <c:pt idx="406">
                  <c:v>60.006999969482422</c:v>
                </c:pt>
                <c:pt idx="407">
                  <c:v>60.006000518798828</c:v>
                </c:pt>
                <c:pt idx="408">
                  <c:v>60.006000518798828</c:v>
                </c:pt>
                <c:pt idx="409">
                  <c:v>60</c:v>
                </c:pt>
                <c:pt idx="410">
                  <c:v>59.994998931884766</c:v>
                </c:pt>
                <c:pt idx="411">
                  <c:v>59.999000549316406</c:v>
                </c:pt>
                <c:pt idx="412">
                  <c:v>60</c:v>
                </c:pt>
                <c:pt idx="413">
                  <c:v>60.001998901367188</c:v>
                </c:pt>
                <c:pt idx="414">
                  <c:v>60.005001068115234</c:v>
                </c:pt>
                <c:pt idx="415">
                  <c:v>60.005001068115234</c:v>
                </c:pt>
                <c:pt idx="416">
                  <c:v>60.005001068115234</c:v>
                </c:pt>
                <c:pt idx="417">
                  <c:v>60.005001068115234</c:v>
                </c:pt>
                <c:pt idx="418">
                  <c:v>60.004001617431641</c:v>
                </c:pt>
                <c:pt idx="419">
                  <c:v>60.002998352050781</c:v>
                </c:pt>
                <c:pt idx="420">
                  <c:v>60</c:v>
                </c:pt>
                <c:pt idx="421">
                  <c:v>59.998001098632813</c:v>
                </c:pt>
                <c:pt idx="422">
                  <c:v>60.000999450683594</c:v>
                </c:pt>
                <c:pt idx="423">
                  <c:v>60.001998901367188</c:v>
                </c:pt>
                <c:pt idx="424">
                  <c:v>60.002998352050781</c:v>
                </c:pt>
                <c:pt idx="425">
                  <c:v>60.006000518798828</c:v>
                </c:pt>
                <c:pt idx="426">
                  <c:v>60.007999420166016</c:v>
                </c:pt>
                <c:pt idx="427">
                  <c:v>60.006999969482422</c:v>
                </c:pt>
                <c:pt idx="428">
                  <c:v>60.006000518798828</c:v>
                </c:pt>
                <c:pt idx="429">
                  <c:v>60.004001617431641</c:v>
                </c:pt>
                <c:pt idx="430">
                  <c:v>60.000999450683594</c:v>
                </c:pt>
                <c:pt idx="431">
                  <c:v>60.001998901367188</c:v>
                </c:pt>
                <c:pt idx="432">
                  <c:v>60.001998901367188</c:v>
                </c:pt>
                <c:pt idx="433">
                  <c:v>60.001998901367188</c:v>
                </c:pt>
                <c:pt idx="434">
                  <c:v>60.000999450683594</c:v>
                </c:pt>
                <c:pt idx="435">
                  <c:v>60.000999450683594</c:v>
                </c:pt>
                <c:pt idx="436">
                  <c:v>60.001998901367188</c:v>
                </c:pt>
                <c:pt idx="437">
                  <c:v>60.001998901367188</c:v>
                </c:pt>
                <c:pt idx="438">
                  <c:v>59.999000549316406</c:v>
                </c:pt>
                <c:pt idx="439">
                  <c:v>59.993000030517578</c:v>
                </c:pt>
                <c:pt idx="440">
                  <c:v>59.988998413085937</c:v>
                </c:pt>
                <c:pt idx="441">
                  <c:v>59.98699951171875</c:v>
                </c:pt>
                <c:pt idx="442">
                  <c:v>59.983001708984375</c:v>
                </c:pt>
                <c:pt idx="443">
                  <c:v>59.981998443603516</c:v>
                </c:pt>
                <c:pt idx="444">
                  <c:v>59.980998992919922</c:v>
                </c:pt>
                <c:pt idx="445">
                  <c:v>59.983001708984375</c:v>
                </c:pt>
                <c:pt idx="446">
                  <c:v>59.980998992919922</c:v>
                </c:pt>
                <c:pt idx="447">
                  <c:v>59.979999542236328</c:v>
                </c:pt>
                <c:pt idx="448">
                  <c:v>59.979999542236328</c:v>
                </c:pt>
                <c:pt idx="449">
                  <c:v>59.979000091552734</c:v>
                </c:pt>
                <c:pt idx="450">
                  <c:v>59.979000091552734</c:v>
                </c:pt>
                <c:pt idx="451">
                  <c:v>59.980998992919922</c:v>
                </c:pt>
                <c:pt idx="452">
                  <c:v>59.984001159667969</c:v>
                </c:pt>
                <c:pt idx="453">
                  <c:v>59.987998962402344</c:v>
                </c:pt>
                <c:pt idx="454">
                  <c:v>59.988998413085937</c:v>
                </c:pt>
                <c:pt idx="455">
                  <c:v>59.990001678466797</c:v>
                </c:pt>
                <c:pt idx="456">
                  <c:v>59.992000579833984</c:v>
                </c:pt>
                <c:pt idx="457">
                  <c:v>59.993000030517578</c:v>
                </c:pt>
                <c:pt idx="458">
                  <c:v>59.991001129150391</c:v>
                </c:pt>
                <c:pt idx="459">
                  <c:v>59.98699951171875</c:v>
                </c:pt>
                <c:pt idx="460">
                  <c:v>59.985000610351563</c:v>
                </c:pt>
                <c:pt idx="461">
                  <c:v>59.986000061035156</c:v>
                </c:pt>
                <c:pt idx="462">
                  <c:v>59.990001678466797</c:v>
                </c:pt>
                <c:pt idx="463">
                  <c:v>59.994998931884766</c:v>
                </c:pt>
                <c:pt idx="464">
                  <c:v>59.998001098632813</c:v>
                </c:pt>
                <c:pt idx="465">
                  <c:v>60.001998901367188</c:v>
                </c:pt>
                <c:pt idx="466">
                  <c:v>60.004001617431641</c:v>
                </c:pt>
                <c:pt idx="467">
                  <c:v>60.002998352050781</c:v>
                </c:pt>
                <c:pt idx="468">
                  <c:v>60.001998901367188</c:v>
                </c:pt>
                <c:pt idx="469">
                  <c:v>59.999000549316406</c:v>
                </c:pt>
                <c:pt idx="470">
                  <c:v>59.998001098632813</c:v>
                </c:pt>
                <c:pt idx="471">
                  <c:v>60</c:v>
                </c:pt>
                <c:pt idx="472">
                  <c:v>60.002998352050781</c:v>
                </c:pt>
                <c:pt idx="473">
                  <c:v>60.005001068115234</c:v>
                </c:pt>
                <c:pt idx="474">
                  <c:v>60.006000518798828</c:v>
                </c:pt>
                <c:pt idx="475">
                  <c:v>60.006999969482422</c:v>
                </c:pt>
                <c:pt idx="476">
                  <c:v>60.007999420166016</c:v>
                </c:pt>
                <c:pt idx="477">
                  <c:v>60.008998870849609</c:v>
                </c:pt>
                <c:pt idx="478">
                  <c:v>60.008998870849609</c:v>
                </c:pt>
                <c:pt idx="479">
                  <c:v>60.007999420166016</c:v>
                </c:pt>
                <c:pt idx="480">
                  <c:v>60.007999420166016</c:v>
                </c:pt>
                <c:pt idx="481">
                  <c:v>60.009998321533203</c:v>
                </c:pt>
                <c:pt idx="482">
                  <c:v>60.013999938964844</c:v>
                </c:pt>
                <c:pt idx="483">
                  <c:v>60.015998840332031</c:v>
                </c:pt>
                <c:pt idx="484">
                  <c:v>60.01300048828125</c:v>
                </c:pt>
                <c:pt idx="485">
                  <c:v>60.012001037597656</c:v>
                </c:pt>
                <c:pt idx="486">
                  <c:v>60.011001586914063</c:v>
                </c:pt>
                <c:pt idx="487">
                  <c:v>60.011001586914063</c:v>
                </c:pt>
                <c:pt idx="488">
                  <c:v>60.011001586914063</c:v>
                </c:pt>
                <c:pt idx="489">
                  <c:v>60.007999420166016</c:v>
                </c:pt>
                <c:pt idx="490">
                  <c:v>60.006000518798828</c:v>
                </c:pt>
                <c:pt idx="491">
                  <c:v>60.007999420166016</c:v>
                </c:pt>
                <c:pt idx="492">
                  <c:v>60.011001586914063</c:v>
                </c:pt>
                <c:pt idx="493">
                  <c:v>60.01300048828125</c:v>
                </c:pt>
                <c:pt idx="494">
                  <c:v>60.011001586914063</c:v>
                </c:pt>
                <c:pt idx="495">
                  <c:v>60.008998870849609</c:v>
                </c:pt>
                <c:pt idx="496">
                  <c:v>60.007999420166016</c:v>
                </c:pt>
                <c:pt idx="497">
                  <c:v>60.006000518798828</c:v>
                </c:pt>
                <c:pt idx="498">
                  <c:v>60.002998352050781</c:v>
                </c:pt>
                <c:pt idx="499">
                  <c:v>59.997001647949219</c:v>
                </c:pt>
                <c:pt idx="500">
                  <c:v>59.994998931884766</c:v>
                </c:pt>
                <c:pt idx="501">
                  <c:v>59.993999481201172</c:v>
                </c:pt>
                <c:pt idx="502">
                  <c:v>59.995998382568359</c:v>
                </c:pt>
                <c:pt idx="503">
                  <c:v>59.997001647949219</c:v>
                </c:pt>
                <c:pt idx="504">
                  <c:v>59.999000549316406</c:v>
                </c:pt>
                <c:pt idx="505">
                  <c:v>59.998001098632813</c:v>
                </c:pt>
                <c:pt idx="506">
                  <c:v>59.994998931884766</c:v>
                </c:pt>
                <c:pt idx="507">
                  <c:v>59.992000579833984</c:v>
                </c:pt>
                <c:pt idx="508">
                  <c:v>59.992000579833984</c:v>
                </c:pt>
                <c:pt idx="509">
                  <c:v>59.988998413085937</c:v>
                </c:pt>
                <c:pt idx="510">
                  <c:v>59.985000610351563</c:v>
                </c:pt>
                <c:pt idx="511">
                  <c:v>59.984001159667969</c:v>
                </c:pt>
                <c:pt idx="512">
                  <c:v>59.986000061035156</c:v>
                </c:pt>
                <c:pt idx="513">
                  <c:v>59.985000610351563</c:v>
                </c:pt>
                <c:pt idx="514">
                  <c:v>59.984001159667969</c:v>
                </c:pt>
                <c:pt idx="515">
                  <c:v>59.984001159667969</c:v>
                </c:pt>
                <c:pt idx="516">
                  <c:v>59.985000610351563</c:v>
                </c:pt>
                <c:pt idx="517">
                  <c:v>59.98699951171875</c:v>
                </c:pt>
                <c:pt idx="518">
                  <c:v>59.985000610351563</c:v>
                </c:pt>
                <c:pt idx="519">
                  <c:v>59.983001708984375</c:v>
                </c:pt>
                <c:pt idx="520">
                  <c:v>59.983001708984375</c:v>
                </c:pt>
                <c:pt idx="521">
                  <c:v>59.983001708984375</c:v>
                </c:pt>
                <c:pt idx="522">
                  <c:v>59.983001708984375</c:v>
                </c:pt>
                <c:pt idx="523">
                  <c:v>59.981998443603516</c:v>
                </c:pt>
                <c:pt idx="524">
                  <c:v>59.980998992919922</c:v>
                </c:pt>
                <c:pt idx="525">
                  <c:v>59.980998992919922</c:v>
                </c:pt>
                <c:pt idx="526">
                  <c:v>59.979999542236328</c:v>
                </c:pt>
                <c:pt idx="527">
                  <c:v>59.981998443603516</c:v>
                </c:pt>
                <c:pt idx="528">
                  <c:v>59.981998443603516</c:v>
                </c:pt>
                <c:pt idx="529">
                  <c:v>59.979000091552734</c:v>
                </c:pt>
                <c:pt idx="530">
                  <c:v>59.978000640869141</c:v>
                </c:pt>
                <c:pt idx="531">
                  <c:v>59.979999542236328</c:v>
                </c:pt>
                <c:pt idx="532">
                  <c:v>59.983001708984375</c:v>
                </c:pt>
                <c:pt idx="533">
                  <c:v>59.984001159667969</c:v>
                </c:pt>
                <c:pt idx="534">
                  <c:v>59.987998962402344</c:v>
                </c:pt>
                <c:pt idx="535">
                  <c:v>59.987998962402344</c:v>
                </c:pt>
                <c:pt idx="536">
                  <c:v>59.987998962402344</c:v>
                </c:pt>
                <c:pt idx="537">
                  <c:v>59.991001129150391</c:v>
                </c:pt>
                <c:pt idx="538">
                  <c:v>59.991001129150391</c:v>
                </c:pt>
                <c:pt idx="539">
                  <c:v>59.988998413085937</c:v>
                </c:pt>
                <c:pt idx="540">
                  <c:v>59.992000579833984</c:v>
                </c:pt>
                <c:pt idx="541">
                  <c:v>59.995998382568359</c:v>
                </c:pt>
                <c:pt idx="542">
                  <c:v>60.001998901367188</c:v>
                </c:pt>
                <c:pt idx="543">
                  <c:v>60.006000518798828</c:v>
                </c:pt>
                <c:pt idx="544">
                  <c:v>60.008998870849609</c:v>
                </c:pt>
                <c:pt idx="545">
                  <c:v>60.012001037597656</c:v>
                </c:pt>
                <c:pt idx="546">
                  <c:v>60.01300048828125</c:v>
                </c:pt>
                <c:pt idx="547">
                  <c:v>60.01300048828125</c:v>
                </c:pt>
                <c:pt idx="548">
                  <c:v>60.013999938964844</c:v>
                </c:pt>
                <c:pt idx="549">
                  <c:v>60.013999938964844</c:v>
                </c:pt>
                <c:pt idx="550">
                  <c:v>60.013999938964844</c:v>
                </c:pt>
                <c:pt idx="551">
                  <c:v>60.015998840332031</c:v>
                </c:pt>
                <c:pt idx="552">
                  <c:v>60.018001556396484</c:v>
                </c:pt>
                <c:pt idx="553">
                  <c:v>60.016998291015625</c:v>
                </c:pt>
                <c:pt idx="554">
                  <c:v>60.015998840332031</c:v>
                </c:pt>
                <c:pt idx="555">
                  <c:v>60.014999389648438</c:v>
                </c:pt>
                <c:pt idx="556">
                  <c:v>60.015998840332031</c:v>
                </c:pt>
                <c:pt idx="557">
                  <c:v>60.016998291015625</c:v>
                </c:pt>
                <c:pt idx="558">
                  <c:v>60.012001037597656</c:v>
                </c:pt>
                <c:pt idx="559">
                  <c:v>60.009998321533203</c:v>
                </c:pt>
                <c:pt idx="560">
                  <c:v>60.009998321533203</c:v>
                </c:pt>
                <c:pt idx="561">
                  <c:v>60.012001037597656</c:v>
                </c:pt>
                <c:pt idx="562">
                  <c:v>60.016998291015625</c:v>
                </c:pt>
                <c:pt idx="563">
                  <c:v>60.014999389648438</c:v>
                </c:pt>
                <c:pt idx="564">
                  <c:v>60.01300048828125</c:v>
                </c:pt>
                <c:pt idx="565">
                  <c:v>60.013999938964844</c:v>
                </c:pt>
                <c:pt idx="566">
                  <c:v>60.012001037597656</c:v>
                </c:pt>
                <c:pt idx="567">
                  <c:v>60.008998870849609</c:v>
                </c:pt>
                <c:pt idx="568">
                  <c:v>60.008998870849609</c:v>
                </c:pt>
                <c:pt idx="569">
                  <c:v>60.007999420166016</c:v>
                </c:pt>
                <c:pt idx="570">
                  <c:v>60.006999969482422</c:v>
                </c:pt>
                <c:pt idx="571">
                  <c:v>60.006999969482422</c:v>
                </c:pt>
                <c:pt idx="572">
                  <c:v>60.006999969482422</c:v>
                </c:pt>
                <c:pt idx="573">
                  <c:v>60.011001586914063</c:v>
                </c:pt>
                <c:pt idx="574">
                  <c:v>60.016998291015625</c:v>
                </c:pt>
                <c:pt idx="575">
                  <c:v>60.013999938964844</c:v>
                </c:pt>
                <c:pt idx="576">
                  <c:v>60.009998321533203</c:v>
                </c:pt>
                <c:pt idx="577">
                  <c:v>60.008998870849609</c:v>
                </c:pt>
                <c:pt idx="578">
                  <c:v>60.007999420166016</c:v>
                </c:pt>
                <c:pt idx="579">
                  <c:v>60.005001068115234</c:v>
                </c:pt>
                <c:pt idx="580">
                  <c:v>60.002998352050781</c:v>
                </c:pt>
                <c:pt idx="581">
                  <c:v>60.000999450683594</c:v>
                </c:pt>
                <c:pt idx="582">
                  <c:v>60.001998901367188</c:v>
                </c:pt>
                <c:pt idx="583">
                  <c:v>60.002998352050781</c:v>
                </c:pt>
                <c:pt idx="584">
                  <c:v>60.002998352050781</c:v>
                </c:pt>
                <c:pt idx="585">
                  <c:v>60.002998352050781</c:v>
                </c:pt>
                <c:pt idx="586">
                  <c:v>60.000999450683594</c:v>
                </c:pt>
                <c:pt idx="587">
                  <c:v>60.001998901367188</c:v>
                </c:pt>
                <c:pt idx="588">
                  <c:v>60</c:v>
                </c:pt>
                <c:pt idx="589">
                  <c:v>59.999000549316406</c:v>
                </c:pt>
                <c:pt idx="590">
                  <c:v>60</c:v>
                </c:pt>
                <c:pt idx="591">
                  <c:v>60.000999450683594</c:v>
                </c:pt>
                <c:pt idx="592">
                  <c:v>60.002998352050781</c:v>
                </c:pt>
                <c:pt idx="593">
                  <c:v>60.005001068115234</c:v>
                </c:pt>
                <c:pt idx="594">
                  <c:v>60.005001068115234</c:v>
                </c:pt>
                <c:pt idx="595">
                  <c:v>60.001998901367188</c:v>
                </c:pt>
                <c:pt idx="596">
                  <c:v>60</c:v>
                </c:pt>
                <c:pt idx="597">
                  <c:v>59.997001647949219</c:v>
                </c:pt>
                <c:pt idx="598">
                  <c:v>59.993000030517578</c:v>
                </c:pt>
                <c:pt idx="599">
                  <c:v>59.985000610351563</c:v>
                </c:pt>
                <c:pt idx="600">
                  <c:v>59.979000091552734</c:v>
                </c:pt>
                <c:pt idx="601">
                  <c:v>59.976001739501953</c:v>
                </c:pt>
                <c:pt idx="602">
                  <c:v>59.977001190185547</c:v>
                </c:pt>
                <c:pt idx="603">
                  <c:v>59.976001739501953</c:v>
                </c:pt>
                <c:pt idx="604">
                  <c:v>59.9739990234375</c:v>
                </c:pt>
                <c:pt idx="605">
                  <c:v>59.972999572753906</c:v>
                </c:pt>
                <c:pt idx="606">
                  <c:v>59.972000122070313</c:v>
                </c:pt>
                <c:pt idx="607">
                  <c:v>59.9739990234375</c:v>
                </c:pt>
                <c:pt idx="608">
                  <c:v>59.976001739501953</c:v>
                </c:pt>
                <c:pt idx="609">
                  <c:v>59.974998474121094</c:v>
                </c:pt>
                <c:pt idx="610">
                  <c:v>59.972999572753906</c:v>
                </c:pt>
                <c:pt idx="611">
                  <c:v>59.972999572753906</c:v>
                </c:pt>
                <c:pt idx="612">
                  <c:v>59.977001190185547</c:v>
                </c:pt>
                <c:pt idx="613">
                  <c:v>59.979000091552734</c:v>
                </c:pt>
                <c:pt idx="614">
                  <c:v>59.980998992919922</c:v>
                </c:pt>
                <c:pt idx="615">
                  <c:v>59.980998992919922</c:v>
                </c:pt>
                <c:pt idx="616">
                  <c:v>59.983001708984375</c:v>
                </c:pt>
                <c:pt idx="617">
                  <c:v>59.986000061035156</c:v>
                </c:pt>
                <c:pt idx="618">
                  <c:v>59.984001159667969</c:v>
                </c:pt>
                <c:pt idx="619">
                  <c:v>59.983001708984375</c:v>
                </c:pt>
                <c:pt idx="620">
                  <c:v>59.984001159667969</c:v>
                </c:pt>
                <c:pt idx="621">
                  <c:v>59.985000610351563</c:v>
                </c:pt>
                <c:pt idx="622">
                  <c:v>59.988998413085937</c:v>
                </c:pt>
                <c:pt idx="623">
                  <c:v>59.992000579833984</c:v>
                </c:pt>
                <c:pt idx="624">
                  <c:v>59.993999481201172</c:v>
                </c:pt>
                <c:pt idx="625">
                  <c:v>59.993999481201172</c:v>
                </c:pt>
                <c:pt idx="626">
                  <c:v>59.991001129150391</c:v>
                </c:pt>
                <c:pt idx="627">
                  <c:v>59.987998962402344</c:v>
                </c:pt>
                <c:pt idx="628">
                  <c:v>59.985000610351563</c:v>
                </c:pt>
                <c:pt idx="629">
                  <c:v>59.979999542236328</c:v>
                </c:pt>
                <c:pt idx="630">
                  <c:v>59.979000091552734</c:v>
                </c:pt>
                <c:pt idx="631">
                  <c:v>59.978000640869141</c:v>
                </c:pt>
                <c:pt idx="632">
                  <c:v>59.979000091552734</c:v>
                </c:pt>
                <c:pt idx="633">
                  <c:v>59.979000091552734</c:v>
                </c:pt>
                <c:pt idx="634">
                  <c:v>59.978000640869141</c:v>
                </c:pt>
                <c:pt idx="635">
                  <c:v>59.977001190185547</c:v>
                </c:pt>
                <c:pt idx="636">
                  <c:v>59.974998474121094</c:v>
                </c:pt>
                <c:pt idx="637">
                  <c:v>59.9739990234375</c:v>
                </c:pt>
                <c:pt idx="638">
                  <c:v>59.972999572753906</c:v>
                </c:pt>
                <c:pt idx="639">
                  <c:v>59.971000671386719</c:v>
                </c:pt>
                <c:pt idx="640">
                  <c:v>59.972000122070313</c:v>
                </c:pt>
                <c:pt idx="641">
                  <c:v>59.978000640869141</c:v>
                </c:pt>
                <c:pt idx="642">
                  <c:v>59.983001708984375</c:v>
                </c:pt>
                <c:pt idx="643">
                  <c:v>59.98699951171875</c:v>
                </c:pt>
                <c:pt idx="644">
                  <c:v>59.991001129150391</c:v>
                </c:pt>
                <c:pt idx="645">
                  <c:v>59.993999481201172</c:v>
                </c:pt>
                <c:pt idx="646">
                  <c:v>59.997001647949219</c:v>
                </c:pt>
                <c:pt idx="647">
                  <c:v>59.998001098632813</c:v>
                </c:pt>
                <c:pt idx="648">
                  <c:v>59.997001647949219</c:v>
                </c:pt>
                <c:pt idx="649">
                  <c:v>59.994998931884766</c:v>
                </c:pt>
                <c:pt idx="650">
                  <c:v>59.992000579833984</c:v>
                </c:pt>
                <c:pt idx="651">
                  <c:v>59.990001678466797</c:v>
                </c:pt>
                <c:pt idx="652">
                  <c:v>59.988998413085937</c:v>
                </c:pt>
                <c:pt idx="653">
                  <c:v>59.987998962402344</c:v>
                </c:pt>
                <c:pt idx="654">
                  <c:v>59.98699951171875</c:v>
                </c:pt>
                <c:pt idx="655">
                  <c:v>59.984001159667969</c:v>
                </c:pt>
                <c:pt idx="656">
                  <c:v>59.984001159667969</c:v>
                </c:pt>
                <c:pt idx="657">
                  <c:v>59.985000610351563</c:v>
                </c:pt>
                <c:pt idx="658">
                  <c:v>59.984001159667969</c:v>
                </c:pt>
                <c:pt idx="659">
                  <c:v>59.979999542236328</c:v>
                </c:pt>
                <c:pt idx="660">
                  <c:v>59.981998443603516</c:v>
                </c:pt>
                <c:pt idx="661">
                  <c:v>59.985000610351563</c:v>
                </c:pt>
                <c:pt idx="662">
                  <c:v>59.987998962402344</c:v>
                </c:pt>
                <c:pt idx="663">
                  <c:v>59.991001129150391</c:v>
                </c:pt>
                <c:pt idx="664">
                  <c:v>59.990001678466797</c:v>
                </c:pt>
                <c:pt idx="665">
                  <c:v>59.990001678466797</c:v>
                </c:pt>
                <c:pt idx="666">
                  <c:v>59.993000030517578</c:v>
                </c:pt>
                <c:pt idx="667">
                  <c:v>59.993000030517578</c:v>
                </c:pt>
                <c:pt idx="668">
                  <c:v>59.993000030517578</c:v>
                </c:pt>
                <c:pt idx="669">
                  <c:v>59.993000030517578</c:v>
                </c:pt>
                <c:pt idx="670">
                  <c:v>59.995998382568359</c:v>
                </c:pt>
                <c:pt idx="671">
                  <c:v>59.998001098632813</c:v>
                </c:pt>
                <c:pt idx="672">
                  <c:v>59.998001098632813</c:v>
                </c:pt>
                <c:pt idx="673">
                  <c:v>59.999000549316406</c:v>
                </c:pt>
                <c:pt idx="674">
                  <c:v>60.000999450683594</c:v>
                </c:pt>
                <c:pt idx="675">
                  <c:v>60.002998352050781</c:v>
                </c:pt>
                <c:pt idx="676">
                  <c:v>60.001998901367188</c:v>
                </c:pt>
                <c:pt idx="677">
                  <c:v>60.001998901367188</c:v>
                </c:pt>
                <c:pt idx="678">
                  <c:v>60</c:v>
                </c:pt>
                <c:pt idx="679">
                  <c:v>60</c:v>
                </c:pt>
                <c:pt idx="680">
                  <c:v>60.001998901367188</c:v>
                </c:pt>
                <c:pt idx="681">
                  <c:v>60</c:v>
                </c:pt>
                <c:pt idx="682">
                  <c:v>59.999000549316406</c:v>
                </c:pt>
                <c:pt idx="683">
                  <c:v>60.000999450683594</c:v>
                </c:pt>
                <c:pt idx="684">
                  <c:v>60.001998901367188</c:v>
                </c:pt>
                <c:pt idx="685">
                  <c:v>60.001998901367188</c:v>
                </c:pt>
                <c:pt idx="686">
                  <c:v>60.002998352050781</c:v>
                </c:pt>
                <c:pt idx="687">
                  <c:v>60.001998901367188</c:v>
                </c:pt>
                <c:pt idx="688">
                  <c:v>60.001998901367188</c:v>
                </c:pt>
                <c:pt idx="689">
                  <c:v>60</c:v>
                </c:pt>
                <c:pt idx="690">
                  <c:v>59.997001647949219</c:v>
                </c:pt>
                <c:pt idx="691">
                  <c:v>59.994998931884766</c:v>
                </c:pt>
                <c:pt idx="692">
                  <c:v>59.999000549316406</c:v>
                </c:pt>
                <c:pt idx="693">
                  <c:v>60.001998901367188</c:v>
                </c:pt>
                <c:pt idx="694">
                  <c:v>60.002998352050781</c:v>
                </c:pt>
                <c:pt idx="695">
                  <c:v>60.006000518798828</c:v>
                </c:pt>
                <c:pt idx="696">
                  <c:v>60.008998870849609</c:v>
                </c:pt>
                <c:pt idx="697">
                  <c:v>60.008998870849609</c:v>
                </c:pt>
                <c:pt idx="698">
                  <c:v>60.009998321533203</c:v>
                </c:pt>
                <c:pt idx="699">
                  <c:v>60.012001037597656</c:v>
                </c:pt>
                <c:pt idx="700">
                  <c:v>60.01300048828125</c:v>
                </c:pt>
                <c:pt idx="701">
                  <c:v>60.012001037597656</c:v>
                </c:pt>
                <c:pt idx="702">
                  <c:v>60.012001037597656</c:v>
                </c:pt>
                <c:pt idx="703">
                  <c:v>60.009998321533203</c:v>
                </c:pt>
                <c:pt idx="704">
                  <c:v>60.007999420166016</c:v>
                </c:pt>
                <c:pt idx="705">
                  <c:v>60.006999969482422</c:v>
                </c:pt>
                <c:pt idx="706">
                  <c:v>60.007999420166016</c:v>
                </c:pt>
                <c:pt idx="707">
                  <c:v>60.008998870849609</c:v>
                </c:pt>
                <c:pt idx="708">
                  <c:v>60.011001586914063</c:v>
                </c:pt>
                <c:pt idx="709">
                  <c:v>60.01300048828125</c:v>
                </c:pt>
                <c:pt idx="710">
                  <c:v>60.013999938964844</c:v>
                </c:pt>
                <c:pt idx="711">
                  <c:v>60.013999938964844</c:v>
                </c:pt>
                <c:pt idx="712">
                  <c:v>60.011001586914063</c:v>
                </c:pt>
                <c:pt idx="713">
                  <c:v>60.006999969482422</c:v>
                </c:pt>
                <c:pt idx="714">
                  <c:v>60.008998870849609</c:v>
                </c:pt>
                <c:pt idx="715">
                  <c:v>60.011001586914063</c:v>
                </c:pt>
                <c:pt idx="716">
                  <c:v>60.012001037597656</c:v>
                </c:pt>
                <c:pt idx="717">
                  <c:v>60.014999389648438</c:v>
                </c:pt>
                <c:pt idx="718">
                  <c:v>60.016998291015625</c:v>
                </c:pt>
                <c:pt idx="719">
                  <c:v>60.013999938964844</c:v>
                </c:pt>
                <c:pt idx="720">
                  <c:v>60.013999938964844</c:v>
                </c:pt>
                <c:pt idx="721">
                  <c:v>60.009998321533203</c:v>
                </c:pt>
                <c:pt idx="722">
                  <c:v>60.006999969482422</c:v>
                </c:pt>
                <c:pt idx="723">
                  <c:v>60.004001617431641</c:v>
                </c:pt>
                <c:pt idx="724">
                  <c:v>60.006999969482422</c:v>
                </c:pt>
                <c:pt idx="725">
                  <c:v>60.012001037597656</c:v>
                </c:pt>
                <c:pt idx="726">
                  <c:v>60.014999389648438</c:v>
                </c:pt>
                <c:pt idx="727">
                  <c:v>60.013999938964844</c:v>
                </c:pt>
                <c:pt idx="728">
                  <c:v>60.011001586914063</c:v>
                </c:pt>
                <c:pt idx="729">
                  <c:v>60.008998870849609</c:v>
                </c:pt>
                <c:pt idx="730">
                  <c:v>60.006000518798828</c:v>
                </c:pt>
                <c:pt idx="731">
                  <c:v>60.006000518798828</c:v>
                </c:pt>
                <c:pt idx="732">
                  <c:v>60.005001068115234</c:v>
                </c:pt>
                <c:pt idx="733">
                  <c:v>60.001998901367188</c:v>
                </c:pt>
                <c:pt idx="734">
                  <c:v>59.999000549316406</c:v>
                </c:pt>
                <c:pt idx="735">
                  <c:v>59.994998931884766</c:v>
                </c:pt>
                <c:pt idx="736">
                  <c:v>59.992000579833984</c:v>
                </c:pt>
                <c:pt idx="737">
                  <c:v>59.993000030517578</c:v>
                </c:pt>
                <c:pt idx="738">
                  <c:v>59.993999481201172</c:v>
                </c:pt>
                <c:pt idx="739">
                  <c:v>59.994998931884766</c:v>
                </c:pt>
                <c:pt idx="740">
                  <c:v>59.994998931884766</c:v>
                </c:pt>
                <c:pt idx="741">
                  <c:v>59.997001647949219</c:v>
                </c:pt>
                <c:pt idx="742">
                  <c:v>59.998001098632813</c:v>
                </c:pt>
                <c:pt idx="743">
                  <c:v>59.993000030517578</c:v>
                </c:pt>
                <c:pt idx="744">
                  <c:v>59.98699951171875</c:v>
                </c:pt>
                <c:pt idx="745">
                  <c:v>59.979999542236328</c:v>
                </c:pt>
                <c:pt idx="746">
                  <c:v>59.979000091552734</c:v>
                </c:pt>
                <c:pt idx="747">
                  <c:v>59.979000091552734</c:v>
                </c:pt>
                <c:pt idx="748">
                  <c:v>59.976001739501953</c:v>
                </c:pt>
                <c:pt idx="749">
                  <c:v>59.972000122070313</c:v>
                </c:pt>
                <c:pt idx="750">
                  <c:v>59.971000671386719</c:v>
                </c:pt>
                <c:pt idx="751">
                  <c:v>59.970001220703125</c:v>
                </c:pt>
                <c:pt idx="752">
                  <c:v>59.972999572753906</c:v>
                </c:pt>
                <c:pt idx="753">
                  <c:v>59.974998474121094</c:v>
                </c:pt>
                <c:pt idx="754">
                  <c:v>59.9739990234375</c:v>
                </c:pt>
                <c:pt idx="755">
                  <c:v>59.976001739501953</c:v>
                </c:pt>
                <c:pt idx="756">
                  <c:v>59.9739990234375</c:v>
                </c:pt>
                <c:pt idx="757">
                  <c:v>59.972999572753906</c:v>
                </c:pt>
                <c:pt idx="758">
                  <c:v>59.972000122070313</c:v>
                </c:pt>
                <c:pt idx="759">
                  <c:v>59.9739990234375</c:v>
                </c:pt>
                <c:pt idx="760">
                  <c:v>59.977001190185547</c:v>
                </c:pt>
                <c:pt idx="761">
                  <c:v>59.978000640869141</c:v>
                </c:pt>
                <c:pt idx="762">
                  <c:v>59.978000640869141</c:v>
                </c:pt>
                <c:pt idx="763">
                  <c:v>59.978000640869141</c:v>
                </c:pt>
                <c:pt idx="764">
                  <c:v>59.974998474121094</c:v>
                </c:pt>
                <c:pt idx="765">
                  <c:v>59.976001739501953</c:v>
                </c:pt>
                <c:pt idx="766">
                  <c:v>59.979000091552734</c:v>
                </c:pt>
                <c:pt idx="767">
                  <c:v>59.978000640869141</c:v>
                </c:pt>
                <c:pt idx="768">
                  <c:v>59.978000640869141</c:v>
                </c:pt>
                <c:pt idx="769">
                  <c:v>59.979000091552734</c:v>
                </c:pt>
                <c:pt idx="770">
                  <c:v>59.979999542236328</c:v>
                </c:pt>
                <c:pt idx="771">
                  <c:v>59.979999542236328</c:v>
                </c:pt>
                <c:pt idx="772">
                  <c:v>59.981998443603516</c:v>
                </c:pt>
                <c:pt idx="773">
                  <c:v>59.984001159667969</c:v>
                </c:pt>
                <c:pt idx="774">
                  <c:v>59.988998413085937</c:v>
                </c:pt>
                <c:pt idx="775">
                  <c:v>59.993000030517578</c:v>
                </c:pt>
                <c:pt idx="776">
                  <c:v>59.993999481201172</c:v>
                </c:pt>
                <c:pt idx="777">
                  <c:v>59.995998382568359</c:v>
                </c:pt>
                <c:pt idx="778">
                  <c:v>59.997001647949219</c:v>
                </c:pt>
                <c:pt idx="779">
                  <c:v>59.995998382568359</c:v>
                </c:pt>
                <c:pt idx="780">
                  <c:v>59.998001098632813</c:v>
                </c:pt>
                <c:pt idx="781">
                  <c:v>60.000999450683594</c:v>
                </c:pt>
                <c:pt idx="782">
                  <c:v>60.004001617431641</c:v>
                </c:pt>
                <c:pt idx="783">
                  <c:v>60.006000518798828</c:v>
                </c:pt>
                <c:pt idx="784">
                  <c:v>60.000999450683594</c:v>
                </c:pt>
                <c:pt idx="785">
                  <c:v>59.999000549316406</c:v>
                </c:pt>
                <c:pt idx="786">
                  <c:v>60</c:v>
                </c:pt>
                <c:pt idx="787">
                  <c:v>59.999000549316406</c:v>
                </c:pt>
                <c:pt idx="788">
                  <c:v>60</c:v>
                </c:pt>
                <c:pt idx="789">
                  <c:v>60.001998901367188</c:v>
                </c:pt>
                <c:pt idx="790">
                  <c:v>60.002998352050781</c:v>
                </c:pt>
                <c:pt idx="791">
                  <c:v>60.002998352050781</c:v>
                </c:pt>
                <c:pt idx="792">
                  <c:v>60.006000518798828</c:v>
                </c:pt>
                <c:pt idx="793">
                  <c:v>60.006999969482422</c:v>
                </c:pt>
                <c:pt idx="794">
                  <c:v>60.007999420166016</c:v>
                </c:pt>
                <c:pt idx="795">
                  <c:v>60.007999420166016</c:v>
                </c:pt>
                <c:pt idx="796">
                  <c:v>60.006000518798828</c:v>
                </c:pt>
                <c:pt idx="797">
                  <c:v>60.004001617431641</c:v>
                </c:pt>
                <c:pt idx="798">
                  <c:v>60.005001068115234</c:v>
                </c:pt>
                <c:pt idx="799">
                  <c:v>60.004001617431641</c:v>
                </c:pt>
                <c:pt idx="800">
                  <c:v>60.004001617431641</c:v>
                </c:pt>
                <c:pt idx="801">
                  <c:v>60.001998901367188</c:v>
                </c:pt>
                <c:pt idx="802">
                  <c:v>59.999000549316406</c:v>
                </c:pt>
                <c:pt idx="803">
                  <c:v>59.994998931884766</c:v>
                </c:pt>
                <c:pt idx="804">
                  <c:v>59.994998931884766</c:v>
                </c:pt>
                <c:pt idx="805">
                  <c:v>59.997001647949219</c:v>
                </c:pt>
                <c:pt idx="806">
                  <c:v>59.999000549316406</c:v>
                </c:pt>
                <c:pt idx="807">
                  <c:v>60.001998901367188</c:v>
                </c:pt>
                <c:pt idx="808">
                  <c:v>60.005001068115234</c:v>
                </c:pt>
                <c:pt idx="809">
                  <c:v>60.006000518798828</c:v>
                </c:pt>
                <c:pt idx="810">
                  <c:v>60.007999420166016</c:v>
                </c:pt>
                <c:pt idx="811">
                  <c:v>60.012001037597656</c:v>
                </c:pt>
                <c:pt idx="812">
                  <c:v>60.013999938964844</c:v>
                </c:pt>
                <c:pt idx="813">
                  <c:v>60.01300048828125</c:v>
                </c:pt>
                <c:pt idx="814">
                  <c:v>60.009998321533203</c:v>
                </c:pt>
                <c:pt idx="815">
                  <c:v>60.006000518798828</c:v>
                </c:pt>
                <c:pt idx="816">
                  <c:v>60.001998901367188</c:v>
                </c:pt>
                <c:pt idx="817">
                  <c:v>59.998001098632813</c:v>
                </c:pt>
                <c:pt idx="818">
                  <c:v>59.998001098632813</c:v>
                </c:pt>
                <c:pt idx="819">
                  <c:v>59.997001647949219</c:v>
                </c:pt>
                <c:pt idx="820">
                  <c:v>60.000999450683594</c:v>
                </c:pt>
                <c:pt idx="821">
                  <c:v>60.001998901367188</c:v>
                </c:pt>
                <c:pt idx="822">
                  <c:v>60.004001617431641</c:v>
                </c:pt>
                <c:pt idx="823">
                  <c:v>60.008998870849609</c:v>
                </c:pt>
                <c:pt idx="824">
                  <c:v>60.009998321533203</c:v>
                </c:pt>
                <c:pt idx="825">
                  <c:v>60.007999420166016</c:v>
                </c:pt>
                <c:pt idx="826">
                  <c:v>60.005001068115234</c:v>
                </c:pt>
                <c:pt idx="827">
                  <c:v>60.004001617431641</c:v>
                </c:pt>
                <c:pt idx="828">
                  <c:v>60</c:v>
                </c:pt>
                <c:pt idx="829">
                  <c:v>60.000999450683594</c:v>
                </c:pt>
                <c:pt idx="830">
                  <c:v>60.001998901367188</c:v>
                </c:pt>
                <c:pt idx="831">
                  <c:v>60.001998901367188</c:v>
                </c:pt>
                <c:pt idx="832">
                  <c:v>60.000999450683594</c:v>
                </c:pt>
                <c:pt idx="833">
                  <c:v>59.998001098632813</c:v>
                </c:pt>
                <c:pt idx="834">
                  <c:v>59.991001129150391</c:v>
                </c:pt>
                <c:pt idx="835">
                  <c:v>59.985000610351563</c:v>
                </c:pt>
                <c:pt idx="836">
                  <c:v>59.981998443603516</c:v>
                </c:pt>
                <c:pt idx="837">
                  <c:v>59.980998992919922</c:v>
                </c:pt>
                <c:pt idx="838">
                  <c:v>59.980998992919922</c:v>
                </c:pt>
                <c:pt idx="839">
                  <c:v>59.980998992919922</c:v>
                </c:pt>
                <c:pt idx="840">
                  <c:v>59.979000091552734</c:v>
                </c:pt>
                <c:pt idx="841">
                  <c:v>59.976001739501953</c:v>
                </c:pt>
                <c:pt idx="842">
                  <c:v>59.977001190185547</c:v>
                </c:pt>
                <c:pt idx="843">
                  <c:v>59.977001190185547</c:v>
                </c:pt>
                <c:pt idx="844">
                  <c:v>59.977001190185547</c:v>
                </c:pt>
                <c:pt idx="845">
                  <c:v>59.977001190185547</c:v>
                </c:pt>
                <c:pt idx="846">
                  <c:v>59.977001190185547</c:v>
                </c:pt>
                <c:pt idx="847">
                  <c:v>59.972999572753906</c:v>
                </c:pt>
                <c:pt idx="848">
                  <c:v>59.9739990234375</c:v>
                </c:pt>
                <c:pt idx="849">
                  <c:v>59.976001739501953</c:v>
                </c:pt>
                <c:pt idx="850">
                  <c:v>59.9739990234375</c:v>
                </c:pt>
                <c:pt idx="851">
                  <c:v>59.974998474121094</c:v>
                </c:pt>
                <c:pt idx="852">
                  <c:v>59.977001190185547</c:v>
                </c:pt>
                <c:pt idx="853">
                  <c:v>59.976001739501953</c:v>
                </c:pt>
                <c:pt idx="854">
                  <c:v>59.977001190185547</c:v>
                </c:pt>
                <c:pt idx="855">
                  <c:v>59.978000640869141</c:v>
                </c:pt>
                <c:pt idx="856">
                  <c:v>59.978000640869141</c:v>
                </c:pt>
                <c:pt idx="857">
                  <c:v>59.979000091552734</c:v>
                </c:pt>
                <c:pt idx="858">
                  <c:v>59.978000640869141</c:v>
                </c:pt>
                <c:pt idx="859">
                  <c:v>59.976001739501953</c:v>
                </c:pt>
                <c:pt idx="860">
                  <c:v>59.976001739501953</c:v>
                </c:pt>
                <c:pt idx="861">
                  <c:v>59.979000091552734</c:v>
                </c:pt>
                <c:pt idx="862">
                  <c:v>59.979000091552734</c:v>
                </c:pt>
                <c:pt idx="863">
                  <c:v>59.980998992919922</c:v>
                </c:pt>
                <c:pt idx="864">
                  <c:v>59.981998443603516</c:v>
                </c:pt>
                <c:pt idx="865">
                  <c:v>59.979000091552734</c:v>
                </c:pt>
                <c:pt idx="866">
                  <c:v>59.977001190185547</c:v>
                </c:pt>
                <c:pt idx="867">
                  <c:v>59.9739990234375</c:v>
                </c:pt>
                <c:pt idx="868">
                  <c:v>59.9739990234375</c:v>
                </c:pt>
                <c:pt idx="869">
                  <c:v>59.972999572753906</c:v>
                </c:pt>
                <c:pt idx="870">
                  <c:v>59.9739990234375</c:v>
                </c:pt>
                <c:pt idx="871">
                  <c:v>59.971000671386719</c:v>
                </c:pt>
                <c:pt idx="872">
                  <c:v>59.970001220703125</c:v>
                </c:pt>
                <c:pt idx="873">
                  <c:v>59.967998504638672</c:v>
                </c:pt>
                <c:pt idx="874">
                  <c:v>59.969001770019531</c:v>
                </c:pt>
                <c:pt idx="875">
                  <c:v>59.967998504638672</c:v>
                </c:pt>
                <c:pt idx="876">
                  <c:v>59.966999053955078</c:v>
                </c:pt>
                <c:pt idx="877">
                  <c:v>59.965000152587891</c:v>
                </c:pt>
                <c:pt idx="878">
                  <c:v>59.965999603271484</c:v>
                </c:pt>
                <c:pt idx="879">
                  <c:v>59.963001251220703</c:v>
                </c:pt>
                <c:pt idx="880">
                  <c:v>59.965000152587891</c:v>
                </c:pt>
                <c:pt idx="881">
                  <c:v>59.965000152587891</c:v>
                </c:pt>
                <c:pt idx="882">
                  <c:v>59.971000671386719</c:v>
                </c:pt>
                <c:pt idx="883">
                  <c:v>59.972999572753906</c:v>
                </c:pt>
                <c:pt idx="884">
                  <c:v>59.971000671386719</c:v>
                </c:pt>
                <c:pt idx="885">
                  <c:v>59.970001220703125</c:v>
                </c:pt>
                <c:pt idx="886">
                  <c:v>59.971000671386719</c:v>
                </c:pt>
                <c:pt idx="887">
                  <c:v>59.971000671386719</c:v>
                </c:pt>
                <c:pt idx="888">
                  <c:v>59.970001220703125</c:v>
                </c:pt>
                <c:pt idx="889">
                  <c:v>59.971000671386719</c:v>
                </c:pt>
                <c:pt idx="890">
                  <c:v>59.969001770019531</c:v>
                </c:pt>
                <c:pt idx="891">
                  <c:v>59.965999603271484</c:v>
                </c:pt>
                <c:pt idx="892">
                  <c:v>59.966999053955078</c:v>
                </c:pt>
                <c:pt idx="893">
                  <c:v>59.970001220703125</c:v>
                </c:pt>
                <c:pt idx="894">
                  <c:v>59.971000671386719</c:v>
                </c:pt>
                <c:pt idx="895">
                  <c:v>59.970001220703125</c:v>
                </c:pt>
                <c:pt idx="896">
                  <c:v>59.966999053955078</c:v>
                </c:pt>
                <c:pt idx="897">
                  <c:v>59.967998504638672</c:v>
                </c:pt>
                <c:pt idx="898">
                  <c:v>59.970001220703125</c:v>
                </c:pt>
                <c:pt idx="899">
                  <c:v>59.969001770019531</c:v>
                </c:pt>
                <c:pt idx="900">
                  <c:v>59.966999053955078</c:v>
                </c:pt>
                <c:pt idx="901">
                  <c:v>59.964000701904297</c:v>
                </c:pt>
                <c:pt idx="902">
                  <c:v>59.962001800537109</c:v>
                </c:pt>
                <c:pt idx="903">
                  <c:v>59.964000701904297</c:v>
                </c:pt>
                <c:pt idx="904">
                  <c:v>59.965999603271484</c:v>
                </c:pt>
                <c:pt idx="905">
                  <c:v>59.963001251220703</c:v>
                </c:pt>
                <c:pt idx="906">
                  <c:v>59.958999633789063</c:v>
                </c:pt>
                <c:pt idx="907">
                  <c:v>59.956001281738281</c:v>
                </c:pt>
                <c:pt idx="908">
                  <c:v>59.955001831054688</c:v>
                </c:pt>
                <c:pt idx="909">
                  <c:v>59.958999633789063</c:v>
                </c:pt>
                <c:pt idx="910">
                  <c:v>59.96099853515625</c:v>
                </c:pt>
                <c:pt idx="911">
                  <c:v>59.958999633789063</c:v>
                </c:pt>
                <c:pt idx="912">
                  <c:v>59.957000732421875</c:v>
                </c:pt>
                <c:pt idx="913">
                  <c:v>59.956001281738281</c:v>
                </c:pt>
                <c:pt idx="914">
                  <c:v>59.952999114990234</c:v>
                </c:pt>
                <c:pt idx="915">
                  <c:v>59.952999114990234</c:v>
                </c:pt>
                <c:pt idx="916">
                  <c:v>59.958999633789063</c:v>
                </c:pt>
                <c:pt idx="917">
                  <c:v>59.969001770019531</c:v>
                </c:pt>
                <c:pt idx="918">
                  <c:v>59.971000671386719</c:v>
                </c:pt>
                <c:pt idx="919">
                  <c:v>59.965999603271484</c:v>
                </c:pt>
                <c:pt idx="920">
                  <c:v>59.971000671386719</c:v>
                </c:pt>
                <c:pt idx="921">
                  <c:v>59.972999572753906</c:v>
                </c:pt>
                <c:pt idx="922">
                  <c:v>59.971000671386719</c:v>
                </c:pt>
                <c:pt idx="923">
                  <c:v>59.970001220703125</c:v>
                </c:pt>
                <c:pt idx="924">
                  <c:v>59.971000671386719</c:v>
                </c:pt>
                <c:pt idx="925">
                  <c:v>59.967998504638672</c:v>
                </c:pt>
                <c:pt idx="926">
                  <c:v>59.967998504638672</c:v>
                </c:pt>
                <c:pt idx="927">
                  <c:v>59.972999572753906</c:v>
                </c:pt>
                <c:pt idx="928">
                  <c:v>59.972999572753906</c:v>
                </c:pt>
                <c:pt idx="929">
                  <c:v>59.967998504638672</c:v>
                </c:pt>
                <c:pt idx="930">
                  <c:v>59.965999603271484</c:v>
                </c:pt>
                <c:pt idx="931">
                  <c:v>59.965000152587891</c:v>
                </c:pt>
                <c:pt idx="932">
                  <c:v>59.965999603271484</c:v>
                </c:pt>
                <c:pt idx="933">
                  <c:v>59.965999603271484</c:v>
                </c:pt>
                <c:pt idx="934">
                  <c:v>59.965000152587891</c:v>
                </c:pt>
                <c:pt idx="935">
                  <c:v>59.964000701904297</c:v>
                </c:pt>
                <c:pt idx="936">
                  <c:v>59.963001251220703</c:v>
                </c:pt>
                <c:pt idx="937">
                  <c:v>59.962001800537109</c:v>
                </c:pt>
                <c:pt idx="938">
                  <c:v>59.963001251220703</c:v>
                </c:pt>
                <c:pt idx="939">
                  <c:v>59.962001800537109</c:v>
                </c:pt>
                <c:pt idx="940">
                  <c:v>59.957000732421875</c:v>
                </c:pt>
                <c:pt idx="941">
                  <c:v>59.953998565673828</c:v>
                </c:pt>
                <c:pt idx="942">
                  <c:v>59.952999114990234</c:v>
                </c:pt>
                <c:pt idx="943">
                  <c:v>59.950000762939453</c:v>
                </c:pt>
                <c:pt idx="944">
                  <c:v>59.949001312255859</c:v>
                </c:pt>
                <c:pt idx="945">
                  <c:v>59.948001861572266</c:v>
                </c:pt>
                <c:pt idx="946">
                  <c:v>59.946998596191406</c:v>
                </c:pt>
                <c:pt idx="947">
                  <c:v>59.943000793457031</c:v>
                </c:pt>
                <c:pt idx="948">
                  <c:v>59.942001342773438</c:v>
                </c:pt>
                <c:pt idx="949">
                  <c:v>59.945999145507813</c:v>
                </c:pt>
                <c:pt idx="950">
                  <c:v>59.948001861572266</c:v>
                </c:pt>
                <c:pt idx="951">
                  <c:v>59.944999694824219</c:v>
                </c:pt>
                <c:pt idx="952">
                  <c:v>59.944999694824219</c:v>
                </c:pt>
                <c:pt idx="953">
                  <c:v>59.946998596191406</c:v>
                </c:pt>
                <c:pt idx="954">
                  <c:v>59.950000762939453</c:v>
                </c:pt>
                <c:pt idx="955">
                  <c:v>59.951000213623047</c:v>
                </c:pt>
                <c:pt idx="956">
                  <c:v>59.950000762939453</c:v>
                </c:pt>
                <c:pt idx="957">
                  <c:v>59.949001312255859</c:v>
                </c:pt>
                <c:pt idx="958">
                  <c:v>59.950000762939453</c:v>
                </c:pt>
                <c:pt idx="959">
                  <c:v>59.949001312255859</c:v>
                </c:pt>
                <c:pt idx="960">
                  <c:v>59.948001861572266</c:v>
                </c:pt>
                <c:pt idx="961">
                  <c:v>59.948001861572266</c:v>
                </c:pt>
                <c:pt idx="962">
                  <c:v>59.950000762939453</c:v>
                </c:pt>
                <c:pt idx="963">
                  <c:v>59.950000762939453</c:v>
                </c:pt>
                <c:pt idx="964">
                  <c:v>59.951000213623047</c:v>
                </c:pt>
                <c:pt idx="965">
                  <c:v>59.951000213623047</c:v>
                </c:pt>
                <c:pt idx="966">
                  <c:v>59.950000762939453</c:v>
                </c:pt>
                <c:pt idx="967">
                  <c:v>59.950000762939453</c:v>
                </c:pt>
                <c:pt idx="968">
                  <c:v>59.949001312255859</c:v>
                </c:pt>
                <c:pt idx="969">
                  <c:v>59.951000213623047</c:v>
                </c:pt>
                <c:pt idx="970">
                  <c:v>59.950000762939453</c:v>
                </c:pt>
                <c:pt idx="971">
                  <c:v>59.951000213623047</c:v>
                </c:pt>
                <c:pt idx="972">
                  <c:v>59.951999664306641</c:v>
                </c:pt>
                <c:pt idx="973">
                  <c:v>59.952999114990234</c:v>
                </c:pt>
                <c:pt idx="974">
                  <c:v>59.951000213623047</c:v>
                </c:pt>
                <c:pt idx="975">
                  <c:v>59.951000213623047</c:v>
                </c:pt>
                <c:pt idx="976">
                  <c:v>59.951000213623047</c:v>
                </c:pt>
                <c:pt idx="977">
                  <c:v>59.950000762939453</c:v>
                </c:pt>
                <c:pt idx="978">
                  <c:v>59.949001312255859</c:v>
                </c:pt>
                <c:pt idx="979">
                  <c:v>59.948001861572266</c:v>
                </c:pt>
                <c:pt idx="980">
                  <c:v>59.944999694824219</c:v>
                </c:pt>
                <c:pt idx="981">
                  <c:v>59.944000244140625</c:v>
                </c:pt>
                <c:pt idx="982">
                  <c:v>59.944999694824219</c:v>
                </c:pt>
                <c:pt idx="983">
                  <c:v>59.950000762939453</c:v>
                </c:pt>
                <c:pt idx="984">
                  <c:v>59.949001312255859</c:v>
                </c:pt>
                <c:pt idx="985">
                  <c:v>59.946998596191406</c:v>
                </c:pt>
                <c:pt idx="986">
                  <c:v>59.945999145507813</c:v>
                </c:pt>
                <c:pt idx="987">
                  <c:v>59.944999694824219</c:v>
                </c:pt>
                <c:pt idx="988">
                  <c:v>59.946998596191406</c:v>
                </c:pt>
                <c:pt idx="989">
                  <c:v>59.948001861572266</c:v>
                </c:pt>
                <c:pt idx="990">
                  <c:v>59.948001861572266</c:v>
                </c:pt>
                <c:pt idx="991">
                  <c:v>59.949001312255859</c:v>
                </c:pt>
                <c:pt idx="992">
                  <c:v>59.951000213623047</c:v>
                </c:pt>
                <c:pt idx="993">
                  <c:v>59.953998565673828</c:v>
                </c:pt>
                <c:pt idx="994">
                  <c:v>59.956001281738281</c:v>
                </c:pt>
                <c:pt idx="995">
                  <c:v>59.959999084472656</c:v>
                </c:pt>
                <c:pt idx="996">
                  <c:v>59.958999633789063</c:v>
                </c:pt>
                <c:pt idx="997">
                  <c:v>59.956001281738281</c:v>
                </c:pt>
                <c:pt idx="998">
                  <c:v>59.958000183105469</c:v>
                </c:pt>
                <c:pt idx="999">
                  <c:v>59.962001800537109</c:v>
                </c:pt>
                <c:pt idx="1000">
                  <c:v>59.963001251220703</c:v>
                </c:pt>
                <c:pt idx="1001">
                  <c:v>59.964000701904297</c:v>
                </c:pt>
                <c:pt idx="1002">
                  <c:v>59.964000701904297</c:v>
                </c:pt>
                <c:pt idx="1003">
                  <c:v>59.962001800537109</c:v>
                </c:pt>
                <c:pt idx="1004">
                  <c:v>59.965000152587891</c:v>
                </c:pt>
                <c:pt idx="1005">
                  <c:v>59.967998504638672</c:v>
                </c:pt>
                <c:pt idx="1006">
                  <c:v>59.970001220703125</c:v>
                </c:pt>
                <c:pt idx="1007">
                  <c:v>59.972999572753906</c:v>
                </c:pt>
                <c:pt idx="1008">
                  <c:v>59.9739990234375</c:v>
                </c:pt>
                <c:pt idx="1009">
                  <c:v>59.974998474121094</c:v>
                </c:pt>
                <c:pt idx="1010">
                  <c:v>59.979000091552734</c:v>
                </c:pt>
                <c:pt idx="1011">
                  <c:v>59.979999542236328</c:v>
                </c:pt>
                <c:pt idx="1012">
                  <c:v>59.978000640869141</c:v>
                </c:pt>
                <c:pt idx="1013">
                  <c:v>59.978000640869141</c:v>
                </c:pt>
                <c:pt idx="1014">
                  <c:v>59.981998443603516</c:v>
                </c:pt>
                <c:pt idx="1015">
                  <c:v>59.986000061035156</c:v>
                </c:pt>
                <c:pt idx="1016">
                  <c:v>59.987998962402344</c:v>
                </c:pt>
                <c:pt idx="1017">
                  <c:v>59.990001678466797</c:v>
                </c:pt>
                <c:pt idx="1018">
                  <c:v>59.994998931884766</c:v>
                </c:pt>
                <c:pt idx="1019">
                  <c:v>60.000999450683594</c:v>
                </c:pt>
                <c:pt idx="1020">
                  <c:v>60.002998352050781</c:v>
                </c:pt>
                <c:pt idx="1021">
                  <c:v>60.002998352050781</c:v>
                </c:pt>
                <c:pt idx="1022">
                  <c:v>60.007999420166016</c:v>
                </c:pt>
                <c:pt idx="1023">
                  <c:v>60.013999938964844</c:v>
                </c:pt>
                <c:pt idx="1024">
                  <c:v>60.016998291015625</c:v>
                </c:pt>
                <c:pt idx="1025">
                  <c:v>60.018001556396484</c:v>
                </c:pt>
                <c:pt idx="1026">
                  <c:v>60.018001556396484</c:v>
                </c:pt>
                <c:pt idx="1027">
                  <c:v>60.015998840332031</c:v>
                </c:pt>
                <c:pt idx="1028">
                  <c:v>60.01300048828125</c:v>
                </c:pt>
                <c:pt idx="1029">
                  <c:v>60.01300048828125</c:v>
                </c:pt>
                <c:pt idx="1030">
                  <c:v>60.013999938964844</c:v>
                </c:pt>
                <c:pt idx="1031">
                  <c:v>60.012001037597656</c:v>
                </c:pt>
                <c:pt idx="1032">
                  <c:v>60.014999389648438</c:v>
                </c:pt>
                <c:pt idx="1033">
                  <c:v>60.015998840332031</c:v>
                </c:pt>
                <c:pt idx="1034">
                  <c:v>60.013999938964844</c:v>
                </c:pt>
                <c:pt idx="1035">
                  <c:v>60.011001586914063</c:v>
                </c:pt>
                <c:pt idx="1036">
                  <c:v>60.011001586914063</c:v>
                </c:pt>
                <c:pt idx="1037">
                  <c:v>60.01300048828125</c:v>
                </c:pt>
                <c:pt idx="1038">
                  <c:v>60.01300048828125</c:v>
                </c:pt>
                <c:pt idx="1039">
                  <c:v>60.012001037597656</c:v>
                </c:pt>
                <c:pt idx="1040">
                  <c:v>60.008998870849609</c:v>
                </c:pt>
                <c:pt idx="1041">
                  <c:v>60.007999420166016</c:v>
                </c:pt>
                <c:pt idx="1042">
                  <c:v>60.012001037597656</c:v>
                </c:pt>
                <c:pt idx="1043">
                  <c:v>60.01300048828125</c:v>
                </c:pt>
                <c:pt idx="1044">
                  <c:v>60.015998840332031</c:v>
                </c:pt>
                <c:pt idx="1045">
                  <c:v>60.020000457763672</c:v>
                </c:pt>
                <c:pt idx="1046">
                  <c:v>60.015998840332031</c:v>
                </c:pt>
                <c:pt idx="1047">
                  <c:v>60.013999938964844</c:v>
                </c:pt>
                <c:pt idx="1048">
                  <c:v>60.01300048828125</c:v>
                </c:pt>
                <c:pt idx="1049">
                  <c:v>60.015998840332031</c:v>
                </c:pt>
                <c:pt idx="1050">
                  <c:v>60.01300048828125</c:v>
                </c:pt>
                <c:pt idx="1051">
                  <c:v>60.007999420166016</c:v>
                </c:pt>
                <c:pt idx="1052">
                  <c:v>60.013999938964844</c:v>
                </c:pt>
                <c:pt idx="1053">
                  <c:v>60.019001007080078</c:v>
                </c:pt>
                <c:pt idx="1054">
                  <c:v>60.014999389648438</c:v>
                </c:pt>
                <c:pt idx="1055">
                  <c:v>60.013999938964844</c:v>
                </c:pt>
                <c:pt idx="1056">
                  <c:v>60.014999389648438</c:v>
                </c:pt>
                <c:pt idx="1057">
                  <c:v>60.01300048828125</c:v>
                </c:pt>
                <c:pt idx="1058">
                  <c:v>60.01300048828125</c:v>
                </c:pt>
                <c:pt idx="1059">
                  <c:v>60.014999389648438</c:v>
                </c:pt>
                <c:pt idx="1060">
                  <c:v>60.013999938964844</c:v>
                </c:pt>
                <c:pt idx="1061">
                  <c:v>60.011001586914063</c:v>
                </c:pt>
                <c:pt idx="1062">
                  <c:v>60.012001037597656</c:v>
                </c:pt>
                <c:pt idx="1063">
                  <c:v>60.013999938964844</c:v>
                </c:pt>
                <c:pt idx="1064">
                  <c:v>60.014999389648438</c:v>
                </c:pt>
                <c:pt idx="1065">
                  <c:v>60.01300048828125</c:v>
                </c:pt>
                <c:pt idx="1066">
                  <c:v>60.012001037597656</c:v>
                </c:pt>
                <c:pt idx="1067">
                  <c:v>60.014999389648438</c:v>
                </c:pt>
                <c:pt idx="1068">
                  <c:v>60.012001037597656</c:v>
                </c:pt>
                <c:pt idx="1069">
                  <c:v>59.998001098632813</c:v>
                </c:pt>
                <c:pt idx="1070">
                  <c:v>59.995998382568359</c:v>
                </c:pt>
                <c:pt idx="1071">
                  <c:v>59.997001647949219</c:v>
                </c:pt>
                <c:pt idx="1072">
                  <c:v>59.995998382568359</c:v>
                </c:pt>
                <c:pt idx="1073">
                  <c:v>59.997001647949219</c:v>
                </c:pt>
                <c:pt idx="1074">
                  <c:v>59.998001098632813</c:v>
                </c:pt>
                <c:pt idx="1075">
                  <c:v>60.000999450683594</c:v>
                </c:pt>
                <c:pt idx="1076">
                  <c:v>60.006000518798828</c:v>
                </c:pt>
                <c:pt idx="1077">
                  <c:v>60.007999420166016</c:v>
                </c:pt>
                <c:pt idx="1078">
                  <c:v>60.012001037597656</c:v>
                </c:pt>
                <c:pt idx="1079">
                  <c:v>60.013999938964844</c:v>
                </c:pt>
                <c:pt idx="1080">
                  <c:v>60.01300048828125</c:v>
                </c:pt>
                <c:pt idx="1081">
                  <c:v>60.007999420166016</c:v>
                </c:pt>
                <c:pt idx="1082">
                  <c:v>60.009998321533203</c:v>
                </c:pt>
                <c:pt idx="1083">
                  <c:v>60.012001037597656</c:v>
                </c:pt>
                <c:pt idx="1084">
                  <c:v>60.01300048828125</c:v>
                </c:pt>
                <c:pt idx="1085">
                  <c:v>60.013999938964844</c:v>
                </c:pt>
                <c:pt idx="1086">
                  <c:v>60.01300048828125</c:v>
                </c:pt>
                <c:pt idx="1087">
                  <c:v>60.012001037597656</c:v>
                </c:pt>
                <c:pt idx="1088">
                  <c:v>60.009998321533203</c:v>
                </c:pt>
                <c:pt idx="1089">
                  <c:v>60.009998321533203</c:v>
                </c:pt>
                <c:pt idx="1090">
                  <c:v>60.007999420166016</c:v>
                </c:pt>
                <c:pt idx="1091">
                  <c:v>60.005001068115234</c:v>
                </c:pt>
                <c:pt idx="1092">
                  <c:v>60.006000518798828</c:v>
                </c:pt>
                <c:pt idx="1093">
                  <c:v>60.009998321533203</c:v>
                </c:pt>
                <c:pt idx="1094">
                  <c:v>60.008998870849609</c:v>
                </c:pt>
                <c:pt idx="1095">
                  <c:v>60.009998321533203</c:v>
                </c:pt>
                <c:pt idx="1096">
                  <c:v>60.012001037597656</c:v>
                </c:pt>
                <c:pt idx="1097">
                  <c:v>60.013999938964844</c:v>
                </c:pt>
                <c:pt idx="1098">
                  <c:v>60.014999389648438</c:v>
                </c:pt>
                <c:pt idx="1099">
                  <c:v>60.013999938964844</c:v>
                </c:pt>
                <c:pt idx="1100">
                  <c:v>60.012001037597656</c:v>
                </c:pt>
                <c:pt idx="1101">
                  <c:v>60.012001037597656</c:v>
                </c:pt>
                <c:pt idx="1102">
                  <c:v>60.009998321533203</c:v>
                </c:pt>
                <c:pt idx="1103">
                  <c:v>60.006000518798828</c:v>
                </c:pt>
                <c:pt idx="1104">
                  <c:v>60.006999969482422</c:v>
                </c:pt>
                <c:pt idx="1105">
                  <c:v>60.008998870849609</c:v>
                </c:pt>
                <c:pt idx="1106">
                  <c:v>60.009998321533203</c:v>
                </c:pt>
                <c:pt idx="1107">
                  <c:v>60.01300048828125</c:v>
                </c:pt>
                <c:pt idx="1108">
                  <c:v>60.016998291015625</c:v>
                </c:pt>
                <c:pt idx="1109">
                  <c:v>60.014999389648438</c:v>
                </c:pt>
                <c:pt idx="1110">
                  <c:v>60.013999938964844</c:v>
                </c:pt>
                <c:pt idx="1111">
                  <c:v>60.009998321533203</c:v>
                </c:pt>
                <c:pt idx="1112">
                  <c:v>60.007999420166016</c:v>
                </c:pt>
                <c:pt idx="1113">
                  <c:v>60.005001068115234</c:v>
                </c:pt>
                <c:pt idx="1114">
                  <c:v>60.004001617431641</c:v>
                </c:pt>
                <c:pt idx="1115">
                  <c:v>60.007999420166016</c:v>
                </c:pt>
                <c:pt idx="1116">
                  <c:v>60.012001037597656</c:v>
                </c:pt>
                <c:pt idx="1117">
                  <c:v>60.016998291015625</c:v>
                </c:pt>
                <c:pt idx="1118">
                  <c:v>60.013999938964844</c:v>
                </c:pt>
                <c:pt idx="1119">
                  <c:v>60.011001586914063</c:v>
                </c:pt>
                <c:pt idx="1120">
                  <c:v>60.009998321533203</c:v>
                </c:pt>
                <c:pt idx="1121">
                  <c:v>60.006999969482422</c:v>
                </c:pt>
                <c:pt idx="1122">
                  <c:v>60.002998352050781</c:v>
                </c:pt>
                <c:pt idx="1123">
                  <c:v>60</c:v>
                </c:pt>
                <c:pt idx="1124">
                  <c:v>59.995998382568359</c:v>
                </c:pt>
                <c:pt idx="1125">
                  <c:v>59.993000030517578</c:v>
                </c:pt>
                <c:pt idx="1126">
                  <c:v>59.995998382568359</c:v>
                </c:pt>
                <c:pt idx="1127">
                  <c:v>60.000999450683594</c:v>
                </c:pt>
                <c:pt idx="1128">
                  <c:v>60.004001617431641</c:v>
                </c:pt>
                <c:pt idx="1129">
                  <c:v>60.002998352050781</c:v>
                </c:pt>
                <c:pt idx="1130">
                  <c:v>60.000999450683594</c:v>
                </c:pt>
                <c:pt idx="1131">
                  <c:v>60.000999450683594</c:v>
                </c:pt>
                <c:pt idx="1132">
                  <c:v>60</c:v>
                </c:pt>
                <c:pt idx="1133">
                  <c:v>59.997001647949219</c:v>
                </c:pt>
                <c:pt idx="1134">
                  <c:v>59.994998931884766</c:v>
                </c:pt>
                <c:pt idx="1135">
                  <c:v>59.993999481201172</c:v>
                </c:pt>
                <c:pt idx="1136">
                  <c:v>59.994998931884766</c:v>
                </c:pt>
                <c:pt idx="1137">
                  <c:v>59.993999481201172</c:v>
                </c:pt>
                <c:pt idx="1138">
                  <c:v>59.991001129150391</c:v>
                </c:pt>
                <c:pt idx="1139">
                  <c:v>59.987998962402344</c:v>
                </c:pt>
                <c:pt idx="1140">
                  <c:v>59.980998992919922</c:v>
                </c:pt>
                <c:pt idx="1141">
                  <c:v>59.978000640869141</c:v>
                </c:pt>
                <c:pt idx="1142">
                  <c:v>59.979000091552734</c:v>
                </c:pt>
                <c:pt idx="1143">
                  <c:v>59.978000640869141</c:v>
                </c:pt>
                <c:pt idx="1144">
                  <c:v>59.976001739501953</c:v>
                </c:pt>
                <c:pt idx="1145">
                  <c:v>59.977001190185547</c:v>
                </c:pt>
                <c:pt idx="1146">
                  <c:v>59.976001739501953</c:v>
                </c:pt>
                <c:pt idx="1147">
                  <c:v>59.979000091552734</c:v>
                </c:pt>
                <c:pt idx="1148">
                  <c:v>59.978000640869141</c:v>
                </c:pt>
                <c:pt idx="1149">
                  <c:v>59.976001739501953</c:v>
                </c:pt>
                <c:pt idx="1150">
                  <c:v>59.978000640869141</c:v>
                </c:pt>
                <c:pt idx="1151">
                  <c:v>59.974998474121094</c:v>
                </c:pt>
                <c:pt idx="1152">
                  <c:v>59.972999572753906</c:v>
                </c:pt>
                <c:pt idx="1153">
                  <c:v>59.974998474121094</c:v>
                </c:pt>
                <c:pt idx="1154">
                  <c:v>59.9739990234375</c:v>
                </c:pt>
                <c:pt idx="1155">
                  <c:v>59.974998474121094</c:v>
                </c:pt>
                <c:pt idx="1156">
                  <c:v>59.976001739501953</c:v>
                </c:pt>
                <c:pt idx="1157">
                  <c:v>59.976001739501953</c:v>
                </c:pt>
                <c:pt idx="1158">
                  <c:v>59.9739990234375</c:v>
                </c:pt>
                <c:pt idx="1159">
                  <c:v>59.9739990234375</c:v>
                </c:pt>
                <c:pt idx="1160">
                  <c:v>59.976001739501953</c:v>
                </c:pt>
                <c:pt idx="1161">
                  <c:v>59.977001190185547</c:v>
                </c:pt>
                <c:pt idx="1162">
                  <c:v>59.978000640869141</c:v>
                </c:pt>
                <c:pt idx="1163">
                  <c:v>59.979000091552734</c:v>
                </c:pt>
                <c:pt idx="1164">
                  <c:v>59.984001159667969</c:v>
                </c:pt>
                <c:pt idx="1165">
                  <c:v>59.987998962402344</c:v>
                </c:pt>
                <c:pt idx="1166">
                  <c:v>59.986000061035156</c:v>
                </c:pt>
                <c:pt idx="1167">
                  <c:v>59.987998962402344</c:v>
                </c:pt>
                <c:pt idx="1168">
                  <c:v>59.992000579833984</c:v>
                </c:pt>
                <c:pt idx="1169">
                  <c:v>59.995998382568359</c:v>
                </c:pt>
                <c:pt idx="1170">
                  <c:v>59.999000549316406</c:v>
                </c:pt>
                <c:pt idx="1171">
                  <c:v>60.001998901367188</c:v>
                </c:pt>
                <c:pt idx="1172">
                  <c:v>60.007999420166016</c:v>
                </c:pt>
                <c:pt idx="1173">
                  <c:v>60.008998870849609</c:v>
                </c:pt>
                <c:pt idx="1174">
                  <c:v>60.007999420166016</c:v>
                </c:pt>
                <c:pt idx="1175">
                  <c:v>60.008998870849609</c:v>
                </c:pt>
                <c:pt idx="1176">
                  <c:v>60.008998870849609</c:v>
                </c:pt>
                <c:pt idx="1177">
                  <c:v>60.007999420166016</c:v>
                </c:pt>
                <c:pt idx="1178">
                  <c:v>60.005001068115234</c:v>
                </c:pt>
                <c:pt idx="1179">
                  <c:v>60.001998901367188</c:v>
                </c:pt>
                <c:pt idx="1180">
                  <c:v>59.995998382568359</c:v>
                </c:pt>
                <c:pt idx="1181">
                  <c:v>59.988998413085937</c:v>
                </c:pt>
                <c:pt idx="1182">
                  <c:v>59.985000610351563</c:v>
                </c:pt>
                <c:pt idx="1183">
                  <c:v>59.981998443603516</c:v>
                </c:pt>
                <c:pt idx="1184">
                  <c:v>59.979000091552734</c:v>
                </c:pt>
                <c:pt idx="1185">
                  <c:v>59.978000640869141</c:v>
                </c:pt>
                <c:pt idx="1186">
                  <c:v>59.978000640869141</c:v>
                </c:pt>
                <c:pt idx="1187">
                  <c:v>59.976001739501953</c:v>
                </c:pt>
                <c:pt idx="1188">
                  <c:v>59.974998474121094</c:v>
                </c:pt>
                <c:pt idx="1189">
                  <c:v>59.972999572753906</c:v>
                </c:pt>
                <c:pt idx="1190">
                  <c:v>59.972000122070313</c:v>
                </c:pt>
                <c:pt idx="1191">
                  <c:v>59.9739990234375</c:v>
                </c:pt>
                <c:pt idx="1192">
                  <c:v>59.972999572753906</c:v>
                </c:pt>
                <c:pt idx="1193">
                  <c:v>59.979999542236328</c:v>
                </c:pt>
                <c:pt idx="1194">
                  <c:v>59.980998992919922</c:v>
                </c:pt>
                <c:pt idx="1195">
                  <c:v>59.980998992919922</c:v>
                </c:pt>
                <c:pt idx="1196">
                  <c:v>59.980998992919922</c:v>
                </c:pt>
                <c:pt idx="1197">
                  <c:v>59.980998992919922</c:v>
                </c:pt>
                <c:pt idx="1198">
                  <c:v>59.980998992919922</c:v>
                </c:pt>
                <c:pt idx="1199">
                  <c:v>59.980998992919922</c:v>
                </c:pt>
                <c:pt idx="1200">
                  <c:v>59.983001708984375</c:v>
                </c:pt>
                <c:pt idx="1201">
                  <c:v>59.986000061035156</c:v>
                </c:pt>
                <c:pt idx="1202">
                  <c:v>59.993000030517578</c:v>
                </c:pt>
                <c:pt idx="1203">
                  <c:v>59.998001098632813</c:v>
                </c:pt>
                <c:pt idx="1204">
                  <c:v>60.000999450683594</c:v>
                </c:pt>
                <c:pt idx="1205">
                  <c:v>60.005001068115234</c:v>
                </c:pt>
                <c:pt idx="1206">
                  <c:v>60.007999420166016</c:v>
                </c:pt>
                <c:pt idx="1207">
                  <c:v>60.011001586914063</c:v>
                </c:pt>
                <c:pt idx="1208">
                  <c:v>60.013999938964844</c:v>
                </c:pt>
                <c:pt idx="1209">
                  <c:v>60.014999389648438</c:v>
                </c:pt>
                <c:pt idx="1210">
                  <c:v>60.012001037597656</c:v>
                </c:pt>
                <c:pt idx="1211">
                  <c:v>60.01300048828125</c:v>
                </c:pt>
                <c:pt idx="1212">
                  <c:v>60.013999938964844</c:v>
                </c:pt>
                <c:pt idx="1213">
                  <c:v>60.013999938964844</c:v>
                </c:pt>
                <c:pt idx="1214">
                  <c:v>60.015998840332031</c:v>
                </c:pt>
                <c:pt idx="1215">
                  <c:v>60.012001037597656</c:v>
                </c:pt>
                <c:pt idx="1216">
                  <c:v>60.007999420166016</c:v>
                </c:pt>
                <c:pt idx="1217">
                  <c:v>60.000999450683594</c:v>
                </c:pt>
                <c:pt idx="1218">
                  <c:v>59.998001098632813</c:v>
                </c:pt>
                <c:pt idx="1219">
                  <c:v>59.997001647949219</c:v>
                </c:pt>
                <c:pt idx="1220">
                  <c:v>59.999000549316406</c:v>
                </c:pt>
                <c:pt idx="1221">
                  <c:v>60.001998901367188</c:v>
                </c:pt>
                <c:pt idx="1222">
                  <c:v>60.006000518798828</c:v>
                </c:pt>
                <c:pt idx="1223">
                  <c:v>60.008998870849609</c:v>
                </c:pt>
                <c:pt idx="1224">
                  <c:v>60.01300048828125</c:v>
                </c:pt>
                <c:pt idx="1225">
                  <c:v>60.015998840332031</c:v>
                </c:pt>
                <c:pt idx="1226">
                  <c:v>60.013999938964844</c:v>
                </c:pt>
                <c:pt idx="1227">
                  <c:v>60.011001586914063</c:v>
                </c:pt>
                <c:pt idx="1228">
                  <c:v>60.011001586914063</c:v>
                </c:pt>
                <c:pt idx="1229">
                  <c:v>60.011001586914063</c:v>
                </c:pt>
                <c:pt idx="1230">
                  <c:v>60.012001037597656</c:v>
                </c:pt>
                <c:pt idx="1231">
                  <c:v>60.012001037597656</c:v>
                </c:pt>
                <c:pt idx="1232">
                  <c:v>60.011001586914063</c:v>
                </c:pt>
                <c:pt idx="1233">
                  <c:v>60.011001586914063</c:v>
                </c:pt>
                <c:pt idx="1234">
                  <c:v>60.01300048828125</c:v>
                </c:pt>
                <c:pt idx="1235">
                  <c:v>60.015998840332031</c:v>
                </c:pt>
                <c:pt idx="1236">
                  <c:v>60.014999389648438</c:v>
                </c:pt>
                <c:pt idx="1237">
                  <c:v>60.014999389648438</c:v>
                </c:pt>
                <c:pt idx="1238">
                  <c:v>60.013999938964844</c:v>
                </c:pt>
                <c:pt idx="1239">
                  <c:v>60.01300048828125</c:v>
                </c:pt>
                <c:pt idx="1240">
                  <c:v>60.014999389648438</c:v>
                </c:pt>
                <c:pt idx="1241">
                  <c:v>60.01300048828125</c:v>
                </c:pt>
                <c:pt idx="1242">
                  <c:v>60.01300048828125</c:v>
                </c:pt>
                <c:pt idx="1243">
                  <c:v>60.012001037597656</c:v>
                </c:pt>
                <c:pt idx="1244">
                  <c:v>60.01300048828125</c:v>
                </c:pt>
                <c:pt idx="1245">
                  <c:v>60.015998840332031</c:v>
                </c:pt>
                <c:pt idx="1246">
                  <c:v>60.015998840332031</c:v>
                </c:pt>
                <c:pt idx="1247">
                  <c:v>60.015998840332031</c:v>
                </c:pt>
                <c:pt idx="1248">
                  <c:v>60.016998291015625</c:v>
                </c:pt>
                <c:pt idx="1249">
                  <c:v>60.014999389648438</c:v>
                </c:pt>
                <c:pt idx="1250">
                  <c:v>60.01300048828125</c:v>
                </c:pt>
                <c:pt idx="1251">
                  <c:v>60.013999938964844</c:v>
                </c:pt>
                <c:pt idx="1252">
                  <c:v>60.013999938964844</c:v>
                </c:pt>
                <c:pt idx="1253">
                  <c:v>60.013999938964844</c:v>
                </c:pt>
                <c:pt idx="1254">
                  <c:v>60.013999938964844</c:v>
                </c:pt>
                <c:pt idx="1255">
                  <c:v>60.012001037597656</c:v>
                </c:pt>
                <c:pt idx="1256">
                  <c:v>60.009998321533203</c:v>
                </c:pt>
                <c:pt idx="1257">
                  <c:v>60.009998321533203</c:v>
                </c:pt>
                <c:pt idx="1258">
                  <c:v>60.012001037597656</c:v>
                </c:pt>
                <c:pt idx="1259">
                  <c:v>60.011001586914063</c:v>
                </c:pt>
                <c:pt idx="1260">
                  <c:v>60.014999389648438</c:v>
                </c:pt>
                <c:pt idx="1261">
                  <c:v>60.01300048828125</c:v>
                </c:pt>
                <c:pt idx="1262">
                  <c:v>60.01300048828125</c:v>
                </c:pt>
                <c:pt idx="1263">
                  <c:v>60.014999389648438</c:v>
                </c:pt>
                <c:pt idx="1264">
                  <c:v>60.01300048828125</c:v>
                </c:pt>
                <c:pt idx="1265">
                  <c:v>60.012001037597656</c:v>
                </c:pt>
                <c:pt idx="1266">
                  <c:v>60.012001037597656</c:v>
                </c:pt>
                <c:pt idx="1267">
                  <c:v>60.01300048828125</c:v>
                </c:pt>
                <c:pt idx="1268">
                  <c:v>60.013999938964844</c:v>
                </c:pt>
                <c:pt idx="1269">
                  <c:v>60.01300048828125</c:v>
                </c:pt>
                <c:pt idx="1270">
                  <c:v>60.01300048828125</c:v>
                </c:pt>
                <c:pt idx="1271">
                  <c:v>60.015998840332031</c:v>
                </c:pt>
                <c:pt idx="1272">
                  <c:v>60.013999938964844</c:v>
                </c:pt>
                <c:pt idx="1273">
                  <c:v>60.011001586914063</c:v>
                </c:pt>
                <c:pt idx="1274">
                  <c:v>60.013999938964844</c:v>
                </c:pt>
                <c:pt idx="1275">
                  <c:v>60.015998840332031</c:v>
                </c:pt>
                <c:pt idx="1276">
                  <c:v>60.013999938964844</c:v>
                </c:pt>
                <c:pt idx="1277">
                  <c:v>60.013999938964844</c:v>
                </c:pt>
                <c:pt idx="1278">
                  <c:v>60.013999938964844</c:v>
                </c:pt>
                <c:pt idx="1279">
                  <c:v>60.013999938964844</c:v>
                </c:pt>
                <c:pt idx="1280">
                  <c:v>60.013999938964844</c:v>
                </c:pt>
                <c:pt idx="1281">
                  <c:v>60.014999389648438</c:v>
                </c:pt>
                <c:pt idx="1282">
                  <c:v>60.013999938964844</c:v>
                </c:pt>
                <c:pt idx="1283">
                  <c:v>60.014999389648438</c:v>
                </c:pt>
                <c:pt idx="1284">
                  <c:v>60.01300048828125</c:v>
                </c:pt>
                <c:pt idx="1285">
                  <c:v>60.014999389648438</c:v>
                </c:pt>
                <c:pt idx="1286">
                  <c:v>60.015998840332031</c:v>
                </c:pt>
                <c:pt idx="1287">
                  <c:v>60.013999938964844</c:v>
                </c:pt>
                <c:pt idx="1288">
                  <c:v>60.014999389648438</c:v>
                </c:pt>
                <c:pt idx="1289">
                  <c:v>60.014999389648438</c:v>
                </c:pt>
                <c:pt idx="1290">
                  <c:v>60.011001586914063</c:v>
                </c:pt>
                <c:pt idx="1291">
                  <c:v>60.012001037597656</c:v>
                </c:pt>
                <c:pt idx="1292">
                  <c:v>60.016998291015625</c:v>
                </c:pt>
                <c:pt idx="1293">
                  <c:v>60.015998840332031</c:v>
                </c:pt>
                <c:pt idx="1294">
                  <c:v>60.01300048828125</c:v>
                </c:pt>
                <c:pt idx="1295">
                  <c:v>60.012001037597656</c:v>
                </c:pt>
                <c:pt idx="1296">
                  <c:v>60.013999938964844</c:v>
                </c:pt>
                <c:pt idx="1297">
                  <c:v>60.013999938964844</c:v>
                </c:pt>
                <c:pt idx="1298">
                  <c:v>60.01300048828125</c:v>
                </c:pt>
                <c:pt idx="1299">
                  <c:v>60.008998870849609</c:v>
                </c:pt>
                <c:pt idx="1300">
                  <c:v>60.007999420166016</c:v>
                </c:pt>
                <c:pt idx="1301">
                  <c:v>60.008998870849609</c:v>
                </c:pt>
                <c:pt idx="1302">
                  <c:v>60.008998870849609</c:v>
                </c:pt>
                <c:pt idx="1303">
                  <c:v>60.013999938964844</c:v>
                </c:pt>
                <c:pt idx="1304">
                  <c:v>60.01300048828125</c:v>
                </c:pt>
                <c:pt idx="1305">
                  <c:v>60.013999938964844</c:v>
                </c:pt>
                <c:pt idx="1306">
                  <c:v>60.015998840332031</c:v>
                </c:pt>
                <c:pt idx="1307">
                  <c:v>60.016998291015625</c:v>
                </c:pt>
                <c:pt idx="1308">
                  <c:v>60.016998291015625</c:v>
                </c:pt>
                <c:pt idx="1309">
                  <c:v>60.015998840332031</c:v>
                </c:pt>
                <c:pt idx="1310">
                  <c:v>60.014999389648438</c:v>
                </c:pt>
                <c:pt idx="1311">
                  <c:v>60.01300048828125</c:v>
                </c:pt>
                <c:pt idx="1312">
                  <c:v>60.013999938964844</c:v>
                </c:pt>
                <c:pt idx="1313">
                  <c:v>60.014999389648438</c:v>
                </c:pt>
                <c:pt idx="1314">
                  <c:v>60.013999938964844</c:v>
                </c:pt>
                <c:pt idx="1315">
                  <c:v>60.01300048828125</c:v>
                </c:pt>
                <c:pt idx="1316">
                  <c:v>60.011001586914063</c:v>
                </c:pt>
                <c:pt idx="1317">
                  <c:v>60.012001037597656</c:v>
                </c:pt>
                <c:pt idx="1318">
                  <c:v>60.018001556396484</c:v>
                </c:pt>
                <c:pt idx="1319">
                  <c:v>60.014999389648438</c:v>
                </c:pt>
                <c:pt idx="1320">
                  <c:v>60.013999938964844</c:v>
                </c:pt>
                <c:pt idx="1321">
                  <c:v>60.015998840332031</c:v>
                </c:pt>
                <c:pt idx="1322">
                  <c:v>60.015998840332031</c:v>
                </c:pt>
                <c:pt idx="1323">
                  <c:v>60.013999938964844</c:v>
                </c:pt>
                <c:pt idx="1324">
                  <c:v>60.012001037597656</c:v>
                </c:pt>
                <c:pt idx="1325">
                  <c:v>60.012001037597656</c:v>
                </c:pt>
                <c:pt idx="1326">
                  <c:v>60.012001037597656</c:v>
                </c:pt>
                <c:pt idx="1327">
                  <c:v>60.012001037597656</c:v>
                </c:pt>
                <c:pt idx="1328">
                  <c:v>60.01300048828125</c:v>
                </c:pt>
                <c:pt idx="1329">
                  <c:v>60.015998840332031</c:v>
                </c:pt>
                <c:pt idx="1330">
                  <c:v>60.014999389648438</c:v>
                </c:pt>
                <c:pt idx="1331">
                  <c:v>60.014999389648438</c:v>
                </c:pt>
                <c:pt idx="1332">
                  <c:v>60.013999938964844</c:v>
                </c:pt>
                <c:pt idx="1333">
                  <c:v>60.012001037597656</c:v>
                </c:pt>
                <c:pt idx="1334">
                  <c:v>60.014999389648438</c:v>
                </c:pt>
                <c:pt idx="1335">
                  <c:v>60.01300048828125</c:v>
                </c:pt>
                <c:pt idx="1336">
                  <c:v>60.013999938964844</c:v>
                </c:pt>
                <c:pt idx="1337">
                  <c:v>60.016998291015625</c:v>
                </c:pt>
                <c:pt idx="1338">
                  <c:v>60.015998840332031</c:v>
                </c:pt>
                <c:pt idx="1339">
                  <c:v>60.013999938964844</c:v>
                </c:pt>
                <c:pt idx="1340">
                  <c:v>60.014999389648438</c:v>
                </c:pt>
                <c:pt idx="1341">
                  <c:v>60.016998291015625</c:v>
                </c:pt>
                <c:pt idx="1342">
                  <c:v>60.015998840332031</c:v>
                </c:pt>
                <c:pt idx="1343">
                  <c:v>60.014999389648438</c:v>
                </c:pt>
                <c:pt idx="1344">
                  <c:v>60.014999389648438</c:v>
                </c:pt>
                <c:pt idx="1345">
                  <c:v>60.013999938964844</c:v>
                </c:pt>
                <c:pt idx="1346">
                  <c:v>60.012001037597656</c:v>
                </c:pt>
                <c:pt idx="1347">
                  <c:v>60.012001037597656</c:v>
                </c:pt>
                <c:pt idx="1348">
                  <c:v>60.013999938964844</c:v>
                </c:pt>
                <c:pt idx="1349">
                  <c:v>60.016998291015625</c:v>
                </c:pt>
                <c:pt idx="1350">
                  <c:v>60.016998291015625</c:v>
                </c:pt>
                <c:pt idx="1351">
                  <c:v>60.013999938964844</c:v>
                </c:pt>
                <c:pt idx="1352">
                  <c:v>60.015998840332031</c:v>
                </c:pt>
                <c:pt idx="1353">
                  <c:v>60.018001556396484</c:v>
                </c:pt>
                <c:pt idx="1354">
                  <c:v>60.015998840332031</c:v>
                </c:pt>
                <c:pt idx="1355">
                  <c:v>60.015998840332031</c:v>
                </c:pt>
                <c:pt idx="1356">
                  <c:v>60.014999389648438</c:v>
                </c:pt>
                <c:pt idx="1357">
                  <c:v>60.015998840332031</c:v>
                </c:pt>
                <c:pt idx="1358">
                  <c:v>60.014999389648438</c:v>
                </c:pt>
                <c:pt idx="1359">
                  <c:v>60.014999389648438</c:v>
                </c:pt>
                <c:pt idx="1360">
                  <c:v>60.01300048828125</c:v>
                </c:pt>
                <c:pt idx="1361">
                  <c:v>60.012001037597656</c:v>
                </c:pt>
                <c:pt idx="1362">
                  <c:v>60.012001037597656</c:v>
                </c:pt>
                <c:pt idx="1363">
                  <c:v>60.016998291015625</c:v>
                </c:pt>
                <c:pt idx="1364">
                  <c:v>60.015998840332031</c:v>
                </c:pt>
                <c:pt idx="1365">
                  <c:v>60.013999938964844</c:v>
                </c:pt>
                <c:pt idx="1366">
                  <c:v>60.014999389648438</c:v>
                </c:pt>
                <c:pt idx="1367">
                  <c:v>60.013999938964844</c:v>
                </c:pt>
                <c:pt idx="1368">
                  <c:v>60.014999389648438</c:v>
                </c:pt>
                <c:pt idx="1369">
                  <c:v>60.015998840332031</c:v>
                </c:pt>
                <c:pt idx="1370">
                  <c:v>60.013999938964844</c:v>
                </c:pt>
                <c:pt idx="1371">
                  <c:v>60.013999938964844</c:v>
                </c:pt>
                <c:pt idx="1372">
                  <c:v>60.016998291015625</c:v>
                </c:pt>
                <c:pt idx="1373">
                  <c:v>60.013999938964844</c:v>
                </c:pt>
                <c:pt idx="1374">
                  <c:v>60.011001586914063</c:v>
                </c:pt>
                <c:pt idx="1375">
                  <c:v>60.016998291015625</c:v>
                </c:pt>
                <c:pt idx="1376">
                  <c:v>60.014999389648438</c:v>
                </c:pt>
                <c:pt idx="1377">
                  <c:v>60.01300048828125</c:v>
                </c:pt>
                <c:pt idx="1378">
                  <c:v>60.015998840332031</c:v>
                </c:pt>
                <c:pt idx="1379">
                  <c:v>60.014999389648438</c:v>
                </c:pt>
                <c:pt idx="1380">
                  <c:v>60.01300048828125</c:v>
                </c:pt>
                <c:pt idx="1381">
                  <c:v>60.01300048828125</c:v>
                </c:pt>
                <c:pt idx="1382">
                  <c:v>60.014999389648438</c:v>
                </c:pt>
                <c:pt idx="1383">
                  <c:v>60.013999938964844</c:v>
                </c:pt>
                <c:pt idx="1384">
                  <c:v>60.015998840332031</c:v>
                </c:pt>
                <c:pt idx="1385">
                  <c:v>60.015998840332031</c:v>
                </c:pt>
                <c:pt idx="1386">
                  <c:v>60.013999938964844</c:v>
                </c:pt>
                <c:pt idx="1387">
                  <c:v>60.01300048828125</c:v>
                </c:pt>
                <c:pt idx="1388">
                  <c:v>60.011001586914063</c:v>
                </c:pt>
                <c:pt idx="1389">
                  <c:v>60.008998870849609</c:v>
                </c:pt>
                <c:pt idx="1390">
                  <c:v>60.008998870849609</c:v>
                </c:pt>
                <c:pt idx="1391">
                  <c:v>60.01300048828125</c:v>
                </c:pt>
                <c:pt idx="1392">
                  <c:v>60.016998291015625</c:v>
                </c:pt>
                <c:pt idx="1393">
                  <c:v>60.015998840332031</c:v>
                </c:pt>
                <c:pt idx="1394">
                  <c:v>60.015998840332031</c:v>
                </c:pt>
                <c:pt idx="1395">
                  <c:v>60.012001037597656</c:v>
                </c:pt>
                <c:pt idx="1396">
                  <c:v>60.011001586914063</c:v>
                </c:pt>
                <c:pt idx="1397">
                  <c:v>60.014999389648438</c:v>
                </c:pt>
                <c:pt idx="1398">
                  <c:v>60.015998840332031</c:v>
                </c:pt>
                <c:pt idx="1399">
                  <c:v>60.013999938964844</c:v>
                </c:pt>
                <c:pt idx="1400">
                  <c:v>60.01300048828125</c:v>
                </c:pt>
                <c:pt idx="1401">
                  <c:v>60.013999938964844</c:v>
                </c:pt>
                <c:pt idx="1402">
                  <c:v>60.012001037597656</c:v>
                </c:pt>
                <c:pt idx="1403">
                  <c:v>60.015998840332031</c:v>
                </c:pt>
                <c:pt idx="1404">
                  <c:v>60.015998840332031</c:v>
                </c:pt>
                <c:pt idx="1405">
                  <c:v>60.011001586914063</c:v>
                </c:pt>
                <c:pt idx="1406">
                  <c:v>60.008998870849609</c:v>
                </c:pt>
                <c:pt idx="1407">
                  <c:v>60.009998321533203</c:v>
                </c:pt>
                <c:pt idx="1408">
                  <c:v>60.006999969482422</c:v>
                </c:pt>
                <c:pt idx="1409">
                  <c:v>60.006000518798828</c:v>
                </c:pt>
                <c:pt idx="1410">
                  <c:v>60.007999420166016</c:v>
                </c:pt>
                <c:pt idx="1411">
                  <c:v>60.012001037597656</c:v>
                </c:pt>
                <c:pt idx="1412">
                  <c:v>60.013999938964844</c:v>
                </c:pt>
                <c:pt idx="1413">
                  <c:v>60.013999938964844</c:v>
                </c:pt>
                <c:pt idx="1414">
                  <c:v>60.008998870849609</c:v>
                </c:pt>
                <c:pt idx="1415">
                  <c:v>60.006000518798828</c:v>
                </c:pt>
                <c:pt idx="1416">
                  <c:v>60.004001617431641</c:v>
                </c:pt>
                <c:pt idx="1417">
                  <c:v>60.002998352050781</c:v>
                </c:pt>
                <c:pt idx="1418">
                  <c:v>60.002998352050781</c:v>
                </c:pt>
                <c:pt idx="1419">
                  <c:v>60</c:v>
                </c:pt>
                <c:pt idx="1420">
                  <c:v>60.002998352050781</c:v>
                </c:pt>
                <c:pt idx="1421">
                  <c:v>60.005001068115234</c:v>
                </c:pt>
                <c:pt idx="1422">
                  <c:v>60.011001586914063</c:v>
                </c:pt>
                <c:pt idx="1423">
                  <c:v>60.016998291015625</c:v>
                </c:pt>
                <c:pt idx="1424">
                  <c:v>60.014999389648438</c:v>
                </c:pt>
                <c:pt idx="1425">
                  <c:v>60.011001586914063</c:v>
                </c:pt>
                <c:pt idx="1426">
                  <c:v>60.01300048828125</c:v>
                </c:pt>
                <c:pt idx="1427">
                  <c:v>60.013999938964844</c:v>
                </c:pt>
                <c:pt idx="1428">
                  <c:v>60.009998321533203</c:v>
                </c:pt>
                <c:pt idx="1429">
                  <c:v>60.011001586914063</c:v>
                </c:pt>
                <c:pt idx="1430">
                  <c:v>60.013999938964844</c:v>
                </c:pt>
                <c:pt idx="1431">
                  <c:v>60.015998840332031</c:v>
                </c:pt>
                <c:pt idx="1432">
                  <c:v>60.01300048828125</c:v>
                </c:pt>
                <c:pt idx="1433">
                  <c:v>60.008998870849609</c:v>
                </c:pt>
                <c:pt idx="1434">
                  <c:v>60.009998321533203</c:v>
                </c:pt>
                <c:pt idx="1435">
                  <c:v>60.013999938964844</c:v>
                </c:pt>
                <c:pt idx="1436">
                  <c:v>60.015998840332031</c:v>
                </c:pt>
                <c:pt idx="1437">
                  <c:v>60.015998840332031</c:v>
                </c:pt>
                <c:pt idx="1438">
                  <c:v>60.016998291015625</c:v>
                </c:pt>
                <c:pt idx="1439">
                  <c:v>60.015998840332031</c:v>
                </c:pt>
                <c:pt idx="1440">
                  <c:v>60.01300048828125</c:v>
                </c:pt>
                <c:pt idx="1441">
                  <c:v>60.014999389648438</c:v>
                </c:pt>
                <c:pt idx="1442">
                  <c:v>60.01300048828125</c:v>
                </c:pt>
                <c:pt idx="1443">
                  <c:v>60.01300048828125</c:v>
                </c:pt>
                <c:pt idx="1444">
                  <c:v>60.016998291015625</c:v>
                </c:pt>
                <c:pt idx="1445">
                  <c:v>60.018001556396484</c:v>
                </c:pt>
                <c:pt idx="1446">
                  <c:v>60.018001556396484</c:v>
                </c:pt>
                <c:pt idx="1447">
                  <c:v>60.020000457763672</c:v>
                </c:pt>
                <c:pt idx="1448">
                  <c:v>60.016998291015625</c:v>
                </c:pt>
                <c:pt idx="1449">
                  <c:v>60.016998291015625</c:v>
                </c:pt>
                <c:pt idx="1450">
                  <c:v>60.014999389648438</c:v>
                </c:pt>
                <c:pt idx="1451">
                  <c:v>60.013999938964844</c:v>
                </c:pt>
                <c:pt idx="1452">
                  <c:v>60.015998840332031</c:v>
                </c:pt>
                <c:pt idx="1453">
                  <c:v>60.013999938964844</c:v>
                </c:pt>
                <c:pt idx="1454">
                  <c:v>60.009998321533203</c:v>
                </c:pt>
                <c:pt idx="1455">
                  <c:v>60.007999420166016</c:v>
                </c:pt>
                <c:pt idx="1456">
                  <c:v>60.011001586914063</c:v>
                </c:pt>
                <c:pt idx="1457">
                  <c:v>60.01300048828125</c:v>
                </c:pt>
                <c:pt idx="1458">
                  <c:v>60.016998291015625</c:v>
                </c:pt>
                <c:pt idx="1459">
                  <c:v>60.014999389648438</c:v>
                </c:pt>
                <c:pt idx="1460">
                  <c:v>60.014999389648438</c:v>
                </c:pt>
                <c:pt idx="1461">
                  <c:v>60.012001037597656</c:v>
                </c:pt>
                <c:pt idx="1462">
                  <c:v>60.008998870849609</c:v>
                </c:pt>
                <c:pt idx="1463">
                  <c:v>60.012001037597656</c:v>
                </c:pt>
                <c:pt idx="1464">
                  <c:v>60.01300048828125</c:v>
                </c:pt>
                <c:pt idx="1465">
                  <c:v>60.009998321533203</c:v>
                </c:pt>
                <c:pt idx="1466">
                  <c:v>60.011001586914063</c:v>
                </c:pt>
                <c:pt idx="1467">
                  <c:v>60.01300048828125</c:v>
                </c:pt>
                <c:pt idx="1468">
                  <c:v>60.01300048828125</c:v>
                </c:pt>
                <c:pt idx="1469">
                  <c:v>60.012001037597656</c:v>
                </c:pt>
                <c:pt idx="1470">
                  <c:v>60.01300048828125</c:v>
                </c:pt>
                <c:pt idx="1471">
                  <c:v>60.012001037597656</c:v>
                </c:pt>
                <c:pt idx="1472">
                  <c:v>60.01300048828125</c:v>
                </c:pt>
                <c:pt idx="1473">
                  <c:v>60.013999938964844</c:v>
                </c:pt>
                <c:pt idx="1474">
                  <c:v>60.01300048828125</c:v>
                </c:pt>
                <c:pt idx="1475">
                  <c:v>60.013999938964844</c:v>
                </c:pt>
                <c:pt idx="1476">
                  <c:v>60.01300048828125</c:v>
                </c:pt>
                <c:pt idx="1477">
                  <c:v>60.009998321533203</c:v>
                </c:pt>
                <c:pt idx="1478">
                  <c:v>60.012001037597656</c:v>
                </c:pt>
                <c:pt idx="1479">
                  <c:v>60.011001586914063</c:v>
                </c:pt>
                <c:pt idx="1480">
                  <c:v>60.009998321533203</c:v>
                </c:pt>
                <c:pt idx="1481">
                  <c:v>60.011001586914063</c:v>
                </c:pt>
                <c:pt idx="1482">
                  <c:v>60.008998870849609</c:v>
                </c:pt>
                <c:pt idx="1483">
                  <c:v>60.008998870849609</c:v>
                </c:pt>
                <c:pt idx="1484">
                  <c:v>60.008998870849609</c:v>
                </c:pt>
                <c:pt idx="1485">
                  <c:v>60.008998870849609</c:v>
                </c:pt>
                <c:pt idx="1486">
                  <c:v>60.006000518798828</c:v>
                </c:pt>
                <c:pt idx="1487">
                  <c:v>60.004001617431641</c:v>
                </c:pt>
                <c:pt idx="1488">
                  <c:v>60.002998352050781</c:v>
                </c:pt>
                <c:pt idx="1489">
                  <c:v>60.004001617431641</c:v>
                </c:pt>
                <c:pt idx="1490">
                  <c:v>60.006999969482422</c:v>
                </c:pt>
                <c:pt idx="1491">
                  <c:v>60.006999969482422</c:v>
                </c:pt>
                <c:pt idx="1492">
                  <c:v>60.006000518798828</c:v>
                </c:pt>
                <c:pt idx="1493">
                  <c:v>60.007999420166016</c:v>
                </c:pt>
                <c:pt idx="1494">
                  <c:v>60.006999969482422</c:v>
                </c:pt>
                <c:pt idx="1495">
                  <c:v>60.004001617431641</c:v>
                </c:pt>
                <c:pt idx="1496">
                  <c:v>60.000999450683594</c:v>
                </c:pt>
                <c:pt idx="1497">
                  <c:v>59.998001098632813</c:v>
                </c:pt>
                <c:pt idx="1498">
                  <c:v>59.997001647949219</c:v>
                </c:pt>
                <c:pt idx="1499">
                  <c:v>59.994998931884766</c:v>
                </c:pt>
                <c:pt idx="1500">
                  <c:v>59.995998382568359</c:v>
                </c:pt>
                <c:pt idx="1501">
                  <c:v>59.993999481201172</c:v>
                </c:pt>
                <c:pt idx="1502">
                  <c:v>59.993999481201172</c:v>
                </c:pt>
                <c:pt idx="1503">
                  <c:v>59.997001647949219</c:v>
                </c:pt>
                <c:pt idx="1504">
                  <c:v>59.999000549316406</c:v>
                </c:pt>
                <c:pt idx="1505">
                  <c:v>59.995998382568359</c:v>
                </c:pt>
                <c:pt idx="1506">
                  <c:v>59.993000030517578</c:v>
                </c:pt>
                <c:pt idx="1507">
                  <c:v>59.990001678466797</c:v>
                </c:pt>
                <c:pt idx="1508">
                  <c:v>59.986000061035156</c:v>
                </c:pt>
                <c:pt idx="1509">
                  <c:v>59.985000610351563</c:v>
                </c:pt>
                <c:pt idx="1510">
                  <c:v>59.983001708984375</c:v>
                </c:pt>
                <c:pt idx="1511">
                  <c:v>59.980998992919922</c:v>
                </c:pt>
                <c:pt idx="1512">
                  <c:v>59.978000640869141</c:v>
                </c:pt>
                <c:pt idx="1513">
                  <c:v>59.979999542236328</c:v>
                </c:pt>
                <c:pt idx="1514">
                  <c:v>59.979999542236328</c:v>
                </c:pt>
                <c:pt idx="1515">
                  <c:v>59.979000091552734</c:v>
                </c:pt>
                <c:pt idx="1516">
                  <c:v>59.976001739501953</c:v>
                </c:pt>
                <c:pt idx="1517">
                  <c:v>59.977001190185547</c:v>
                </c:pt>
                <c:pt idx="1518">
                  <c:v>59.979000091552734</c:v>
                </c:pt>
                <c:pt idx="1519">
                  <c:v>59.979000091552734</c:v>
                </c:pt>
                <c:pt idx="1520">
                  <c:v>59.980998992919922</c:v>
                </c:pt>
                <c:pt idx="1521">
                  <c:v>59.981998443603516</c:v>
                </c:pt>
                <c:pt idx="1522">
                  <c:v>59.981998443603516</c:v>
                </c:pt>
                <c:pt idx="1523">
                  <c:v>59.983001708984375</c:v>
                </c:pt>
                <c:pt idx="1524">
                  <c:v>59.979999542236328</c:v>
                </c:pt>
                <c:pt idx="1525">
                  <c:v>59.978000640869141</c:v>
                </c:pt>
                <c:pt idx="1526">
                  <c:v>59.976001739501953</c:v>
                </c:pt>
                <c:pt idx="1527">
                  <c:v>59.977001190185547</c:v>
                </c:pt>
                <c:pt idx="1528">
                  <c:v>59.976001739501953</c:v>
                </c:pt>
                <c:pt idx="1529">
                  <c:v>59.976001739501953</c:v>
                </c:pt>
                <c:pt idx="1530">
                  <c:v>59.974998474121094</c:v>
                </c:pt>
                <c:pt idx="1531">
                  <c:v>59.976001739501953</c:v>
                </c:pt>
                <c:pt idx="1532">
                  <c:v>59.978000640869141</c:v>
                </c:pt>
                <c:pt idx="1533">
                  <c:v>59.979999542236328</c:v>
                </c:pt>
                <c:pt idx="1534">
                  <c:v>59.980998992919922</c:v>
                </c:pt>
                <c:pt idx="1535">
                  <c:v>59.979999542236328</c:v>
                </c:pt>
                <c:pt idx="1536">
                  <c:v>59.981998443603516</c:v>
                </c:pt>
                <c:pt idx="1537">
                  <c:v>59.986000061035156</c:v>
                </c:pt>
                <c:pt idx="1538">
                  <c:v>59.985000610351563</c:v>
                </c:pt>
                <c:pt idx="1539">
                  <c:v>59.985000610351563</c:v>
                </c:pt>
                <c:pt idx="1540">
                  <c:v>59.981998443603516</c:v>
                </c:pt>
                <c:pt idx="1541">
                  <c:v>59.983001708984375</c:v>
                </c:pt>
                <c:pt idx="1542">
                  <c:v>59.984001159667969</c:v>
                </c:pt>
                <c:pt idx="1543">
                  <c:v>59.981998443603516</c:v>
                </c:pt>
                <c:pt idx="1544">
                  <c:v>59.979999542236328</c:v>
                </c:pt>
                <c:pt idx="1545">
                  <c:v>59.979000091552734</c:v>
                </c:pt>
                <c:pt idx="1546">
                  <c:v>59.977001190185547</c:v>
                </c:pt>
                <c:pt idx="1547">
                  <c:v>59.980998992919922</c:v>
                </c:pt>
                <c:pt idx="1548">
                  <c:v>59.985000610351563</c:v>
                </c:pt>
                <c:pt idx="1549">
                  <c:v>59.984001159667969</c:v>
                </c:pt>
                <c:pt idx="1550">
                  <c:v>59.984001159667969</c:v>
                </c:pt>
                <c:pt idx="1551">
                  <c:v>59.981998443603516</c:v>
                </c:pt>
                <c:pt idx="1552">
                  <c:v>59.980998992919922</c:v>
                </c:pt>
                <c:pt idx="1553">
                  <c:v>59.984001159667969</c:v>
                </c:pt>
                <c:pt idx="1554">
                  <c:v>59.981998443603516</c:v>
                </c:pt>
                <c:pt idx="1555">
                  <c:v>59.980998992919922</c:v>
                </c:pt>
                <c:pt idx="1556">
                  <c:v>59.980998992919922</c:v>
                </c:pt>
                <c:pt idx="1557">
                  <c:v>59.977001190185547</c:v>
                </c:pt>
                <c:pt idx="1558">
                  <c:v>59.979999542236328</c:v>
                </c:pt>
                <c:pt idx="1559">
                  <c:v>59.983001708984375</c:v>
                </c:pt>
                <c:pt idx="1560">
                  <c:v>59.984001159667969</c:v>
                </c:pt>
                <c:pt idx="1561">
                  <c:v>59.985000610351563</c:v>
                </c:pt>
                <c:pt idx="1562">
                  <c:v>59.984001159667969</c:v>
                </c:pt>
                <c:pt idx="1563">
                  <c:v>59.987998962402344</c:v>
                </c:pt>
                <c:pt idx="1564">
                  <c:v>59.988998413085937</c:v>
                </c:pt>
                <c:pt idx="1565">
                  <c:v>59.990001678466797</c:v>
                </c:pt>
                <c:pt idx="1566">
                  <c:v>59.991001129150391</c:v>
                </c:pt>
                <c:pt idx="1567">
                  <c:v>59.994998931884766</c:v>
                </c:pt>
                <c:pt idx="1568">
                  <c:v>59.998001098632813</c:v>
                </c:pt>
                <c:pt idx="1569">
                  <c:v>60</c:v>
                </c:pt>
                <c:pt idx="1570">
                  <c:v>60.004001617431641</c:v>
                </c:pt>
                <c:pt idx="1571">
                  <c:v>60.006000518798828</c:v>
                </c:pt>
                <c:pt idx="1572">
                  <c:v>60.005001068115234</c:v>
                </c:pt>
                <c:pt idx="1573">
                  <c:v>60.006000518798828</c:v>
                </c:pt>
                <c:pt idx="1574">
                  <c:v>60.002998352050781</c:v>
                </c:pt>
                <c:pt idx="1575">
                  <c:v>60.000999450683594</c:v>
                </c:pt>
                <c:pt idx="1576">
                  <c:v>59.999000549316406</c:v>
                </c:pt>
                <c:pt idx="1577">
                  <c:v>59.998001098632813</c:v>
                </c:pt>
                <c:pt idx="1578">
                  <c:v>60.000999450683594</c:v>
                </c:pt>
                <c:pt idx="1579">
                  <c:v>60.000999450683594</c:v>
                </c:pt>
                <c:pt idx="1580">
                  <c:v>60</c:v>
                </c:pt>
                <c:pt idx="1581">
                  <c:v>60.002998352050781</c:v>
                </c:pt>
                <c:pt idx="1582">
                  <c:v>60.004001617431641</c:v>
                </c:pt>
                <c:pt idx="1583">
                  <c:v>60.004001617431641</c:v>
                </c:pt>
                <c:pt idx="1584">
                  <c:v>60.006000518798828</c:v>
                </c:pt>
                <c:pt idx="1585">
                  <c:v>60.005001068115234</c:v>
                </c:pt>
                <c:pt idx="1586">
                  <c:v>60.001998901367188</c:v>
                </c:pt>
                <c:pt idx="1587">
                  <c:v>59.998001098632813</c:v>
                </c:pt>
                <c:pt idx="1588">
                  <c:v>59.977001190185547</c:v>
                </c:pt>
                <c:pt idx="1589">
                  <c:v>59.966999053955078</c:v>
                </c:pt>
                <c:pt idx="1590">
                  <c:v>59.964000701904297</c:v>
                </c:pt>
                <c:pt idx="1591">
                  <c:v>59.966999053955078</c:v>
                </c:pt>
                <c:pt idx="1592">
                  <c:v>59.970001220703125</c:v>
                </c:pt>
                <c:pt idx="1593">
                  <c:v>59.974998474121094</c:v>
                </c:pt>
                <c:pt idx="1594">
                  <c:v>59.976001739501953</c:v>
                </c:pt>
                <c:pt idx="1595">
                  <c:v>59.976001739501953</c:v>
                </c:pt>
                <c:pt idx="1596">
                  <c:v>59.977001190185547</c:v>
                </c:pt>
                <c:pt idx="1597">
                  <c:v>59.976001739501953</c:v>
                </c:pt>
                <c:pt idx="1598">
                  <c:v>59.9739990234375</c:v>
                </c:pt>
                <c:pt idx="1599">
                  <c:v>59.976001739501953</c:v>
                </c:pt>
                <c:pt idx="1600">
                  <c:v>59.976001739501953</c:v>
                </c:pt>
                <c:pt idx="1601">
                  <c:v>59.974998474121094</c:v>
                </c:pt>
                <c:pt idx="1602">
                  <c:v>59.972999572753906</c:v>
                </c:pt>
                <c:pt idx="1603">
                  <c:v>59.9739990234375</c:v>
                </c:pt>
                <c:pt idx="1604">
                  <c:v>59.9739990234375</c:v>
                </c:pt>
                <c:pt idx="1605">
                  <c:v>59.974998474121094</c:v>
                </c:pt>
                <c:pt idx="1606">
                  <c:v>59.9739990234375</c:v>
                </c:pt>
                <c:pt idx="1607">
                  <c:v>59.974998474121094</c:v>
                </c:pt>
                <c:pt idx="1608">
                  <c:v>59.977001190185547</c:v>
                </c:pt>
                <c:pt idx="1609">
                  <c:v>59.977001190185547</c:v>
                </c:pt>
                <c:pt idx="1610">
                  <c:v>59.979999542236328</c:v>
                </c:pt>
                <c:pt idx="1611">
                  <c:v>59.983001708984375</c:v>
                </c:pt>
                <c:pt idx="1612">
                  <c:v>59.983001708984375</c:v>
                </c:pt>
                <c:pt idx="1613">
                  <c:v>59.984001159667969</c:v>
                </c:pt>
                <c:pt idx="1614">
                  <c:v>59.983001708984375</c:v>
                </c:pt>
                <c:pt idx="1615">
                  <c:v>59.979999542236328</c:v>
                </c:pt>
                <c:pt idx="1616">
                  <c:v>59.978000640869141</c:v>
                </c:pt>
                <c:pt idx="1617">
                  <c:v>59.979999542236328</c:v>
                </c:pt>
                <c:pt idx="1618">
                  <c:v>59.983001708984375</c:v>
                </c:pt>
                <c:pt idx="1619">
                  <c:v>59.981998443603516</c:v>
                </c:pt>
                <c:pt idx="1620">
                  <c:v>59.979999542236328</c:v>
                </c:pt>
                <c:pt idx="1621">
                  <c:v>59.978000640869141</c:v>
                </c:pt>
                <c:pt idx="1622">
                  <c:v>59.979000091552734</c:v>
                </c:pt>
                <c:pt idx="1623">
                  <c:v>59.979999542236328</c:v>
                </c:pt>
                <c:pt idx="1624">
                  <c:v>59.983001708984375</c:v>
                </c:pt>
                <c:pt idx="1625">
                  <c:v>59.984001159667969</c:v>
                </c:pt>
                <c:pt idx="1626">
                  <c:v>59.983001708984375</c:v>
                </c:pt>
                <c:pt idx="1627">
                  <c:v>59.985000610351563</c:v>
                </c:pt>
                <c:pt idx="1628">
                  <c:v>59.992000579833984</c:v>
                </c:pt>
                <c:pt idx="1629">
                  <c:v>59.994998931884766</c:v>
                </c:pt>
                <c:pt idx="1630">
                  <c:v>59.998001098632813</c:v>
                </c:pt>
                <c:pt idx="1631">
                  <c:v>59.998001098632813</c:v>
                </c:pt>
                <c:pt idx="1632">
                  <c:v>59.998001098632813</c:v>
                </c:pt>
                <c:pt idx="1633">
                  <c:v>59.999000549316406</c:v>
                </c:pt>
                <c:pt idx="1634">
                  <c:v>60</c:v>
                </c:pt>
                <c:pt idx="1635">
                  <c:v>60</c:v>
                </c:pt>
                <c:pt idx="1636">
                  <c:v>60</c:v>
                </c:pt>
                <c:pt idx="1637">
                  <c:v>60.001998901367188</c:v>
                </c:pt>
                <c:pt idx="1638">
                  <c:v>60.005001068115234</c:v>
                </c:pt>
                <c:pt idx="1639">
                  <c:v>60.009998321533203</c:v>
                </c:pt>
                <c:pt idx="1640">
                  <c:v>60.013999938964844</c:v>
                </c:pt>
                <c:pt idx="1641">
                  <c:v>60.01300048828125</c:v>
                </c:pt>
                <c:pt idx="1642">
                  <c:v>60.009998321533203</c:v>
                </c:pt>
                <c:pt idx="1643">
                  <c:v>60.006000518798828</c:v>
                </c:pt>
                <c:pt idx="1644">
                  <c:v>60.001998901367188</c:v>
                </c:pt>
                <c:pt idx="1645">
                  <c:v>60.004001617431641</c:v>
                </c:pt>
                <c:pt idx="1646">
                  <c:v>60.006999969482422</c:v>
                </c:pt>
                <c:pt idx="1647">
                  <c:v>60.008998870849609</c:v>
                </c:pt>
                <c:pt idx="1648">
                  <c:v>60.01300048828125</c:v>
                </c:pt>
                <c:pt idx="1649">
                  <c:v>60.015998840332031</c:v>
                </c:pt>
                <c:pt idx="1650">
                  <c:v>60.015998840332031</c:v>
                </c:pt>
                <c:pt idx="1651">
                  <c:v>60.014999389648438</c:v>
                </c:pt>
                <c:pt idx="1652">
                  <c:v>60.016998291015625</c:v>
                </c:pt>
                <c:pt idx="1653">
                  <c:v>60.018001556396484</c:v>
                </c:pt>
                <c:pt idx="1654">
                  <c:v>60.018001556396484</c:v>
                </c:pt>
                <c:pt idx="1655">
                  <c:v>60.016998291015625</c:v>
                </c:pt>
                <c:pt idx="1656">
                  <c:v>60.016998291015625</c:v>
                </c:pt>
                <c:pt idx="1657">
                  <c:v>60.015998840332031</c:v>
                </c:pt>
                <c:pt idx="1658">
                  <c:v>60.016998291015625</c:v>
                </c:pt>
                <c:pt idx="1659">
                  <c:v>60.018001556396484</c:v>
                </c:pt>
                <c:pt idx="1660">
                  <c:v>60.018001556396484</c:v>
                </c:pt>
                <c:pt idx="1661">
                  <c:v>60.015998840332031</c:v>
                </c:pt>
                <c:pt idx="1662">
                  <c:v>60.015998840332031</c:v>
                </c:pt>
                <c:pt idx="1663">
                  <c:v>60.013999938964844</c:v>
                </c:pt>
                <c:pt idx="1664">
                  <c:v>60.01300048828125</c:v>
                </c:pt>
                <c:pt idx="1665">
                  <c:v>60.015998840332031</c:v>
                </c:pt>
                <c:pt idx="1666">
                  <c:v>60.014999389648438</c:v>
                </c:pt>
                <c:pt idx="1667">
                  <c:v>60.01300048828125</c:v>
                </c:pt>
                <c:pt idx="1668">
                  <c:v>60.014999389648438</c:v>
                </c:pt>
                <c:pt idx="1669">
                  <c:v>60.018001556396484</c:v>
                </c:pt>
                <c:pt idx="1670">
                  <c:v>60.015998840332031</c:v>
                </c:pt>
                <c:pt idx="1671">
                  <c:v>60.016998291015625</c:v>
                </c:pt>
                <c:pt idx="1672">
                  <c:v>60.016998291015625</c:v>
                </c:pt>
                <c:pt idx="1673">
                  <c:v>60.016998291015625</c:v>
                </c:pt>
                <c:pt idx="1674">
                  <c:v>60.019001007080078</c:v>
                </c:pt>
                <c:pt idx="1675">
                  <c:v>60.018001556396484</c:v>
                </c:pt>
                <c:pt idx="1676">
                  <c:v>60.019001007080078</c:v>
                </c:pt>
                <c:pt idx="1677">
                  <c:v>60.020000457763672</c:v>
                </c:pt>
                <c:pt idx="1678">
                  <c:v>60.019001007080078</c:v>
                </c:pt>
                <c:pt idx="1679">
                  <c:v>60.016998291015625</c:v>
                </c:pt>
                <c:pt idx="1680">
                  <c:v>60.018001556396484</c:v>
                </c:pt>
                <c:pt idx="1681">
                  <c:v>60.018001556396484</c:v>
                </c:pt>
                <c:pt idx="1682">
                  <c:v>60.018001556396484</c:v>
                </c:pt>
                <c:pt idx="1683">
                  <c:v>60.018001556396484</c:v>
                </c:pt>
                <c:pt idx="1684">
                  <c:v>60.019001007080078</c:v>
                </c:pt>
                <c:pt idx="1685">
                  <c:v>60.020000457763672</c:v>
                </c:pt>
                <c:pt idx="1686">
                  <c:v>60.020000457763672</c:v>
                </c:pt>
                <c:pt idx="1687">
                  <c:v>60.020000457763672</c:v>
                </c:pt>
                <c:pt idx="1688">
                  <c:v>60.020000457763672</c:v>
                </c:pt>
                <c:pt idx="1689">
                  <c:v>60.018001556396484</c:v>
                </c:pt>
                <c:pt idx="1690">
                  <c:v>60.018001556396484</c:v>
                </c:pt>
                <c:pt idx="1691">
                  <c:v>60.018001556396484</c:v>
                </c:pt>
                <c:pt idx="1692">
                  <c:v>60.020999908447266</c:v>
                </c:pt>
                <c:pt idx="1693">
                  <c:v>60.020999908447266</c:v>
                </c:pt>
                <c:pt idx="1694">
                  <c:v>60.020000457763672</c:v>
                </c:pt>
                <c:pt idx="1695">
                  <c:v>60.019001007080078</c:v>
                </c:pt>
                <c:pt idx="1696">
                  <c:v>60.016998291015625</c:v>
                </c:pt>
                <c:pt idx="1697">
                  <c:v>60.016998291015625</c:v>
                </c:pt>
                <c:pt idx="1698">
                  <c:v>60.018001556396484</c:v>
                </c:pt>
                <c:pt idx="1699">
                  <c:v>60.015998840332031</c:v>
                </c:pt>
                <c:pt idx="1700">
                  <c:v>60.016998291015625</c:v>
                </c:pt>
                <c:pt idx="1701">
                  <c:v>60.014999389648438</c:v>
                </c:pt>
                <c:pt idx="1702">
                  <c:v>60.015998840332031</c:v>
                </c:pt>
                <c:pt idx="1703">
                  <c:v>60.015998840332031</c:v>
                </c:pt>
                <c:pt idx="1704">
                  <c:v>60.014999389648438</c:v>
                </c:pt>
                <c:pt idx="1705">
                  <c:v>60.013999938964844</c:v>
                </c:pt>
                <c:pt idx="1706">
                  <c:v>60.018001556396484</c:v>
                </c:pt>
                <c:pt idx="1707">
                  <c:v>60.015998840332031</c:v>
                </c:pt>
                <c:pt idx="1708">
                  <c:v>60.015998840332031</c:v>
                </c:pt>
                <c:pt idx="1709">
                  <c:v>60.01300048828125</c:v>
                </c:pt>
                <c:pt idx="1710">
                  <c:v>60.012001037597656</c:v>
                </c:pt>
                <c:pt idx="1711">
                  <c:v>60.01300048828125</c:v>
                </c:pt>
                <c:pt idx="1712">
                  <c:v>60.014999389648438</c:v>
                </c:pt>
                <c:pt idx="1713">
                  <c:v>60.013999938964844</c:v>
                </c:pt>
                <c:pt idx="1714">
                  <c:v>60.015998840332031</c:v>
                </c:pt>
                <c:pt idx="1715">
                  <c:v>60.012001037597656</c:v>
                </c:pt>
                <c:pt idx="1716">
                  <c:v>60.011001586914063</c:v>
                </c:pt>
                <c:pt idx="1717">
                  <c:v>60.014999389648438</c:v>
                </c:pt>
                <c:pt idx="1718">
                  <c:v>60.01300048828125</c:v>
                </c:pt>
                <c:pt idx="1719">
                  <c:v>60.006000518798828</c:v>
                </c:pt>
                <c:pt idx="1720">
                  <c:v>60.004001617431641</c:v>
                </c:pt>
                <c:pt idx="1721">
                  <c:v>60.005001068115234</c:v>
                </c:pt>
                <c:pt idx="1722">
                  <c:v>60.006000518798828</c:v>
                </c:pt>
                <c:pt idx="1723">
                  <c:v>60.006000518798828</c:v>
                </c:pt>
                <c:pt idx="1724">
                  <c:v>60.008998870849609</c:v>
                </c:pt>
                <c:pt idx="1725">
                  <c:v>60.012001037597656</c:v>
                </c:pt>
                <c:pt idx="1726">
                  <c:v>60.016998291015625</c:v>
                </c:pt>
                <c:pt idx="1727">
                  <c:v>60.018001556396484</c:v>
                </c:pt>
                <c:pt idx="1728">
                  <c:v>60.015998840332031</c:v>
                </c:pt>
                <c:pt idx="1729">
                  <c:v>60.014999389648438</c:v>
                </c:pt>
                <c:pt idx="1730">
                  <c:v>60.01300048828125</c:v>
                </c:pt>
                <c:pt idx="1731">
                  <c:v>60.01300048828125</c:v>
                </c:pt>
                <c:pt idx="1732">
                  <c:v>60.016998291015625</c:v>
                </c:pt>
                <c:pt idx="1733">
                  <c:v>60.016998291015625</c:v>
                </c:pt>
                <c:pt idx="1734">
                  <c:v>60.013999938964844</c:v>
                </c:pt>
                <c:pt idx="1735">
                  <c:v>60.013999938964844</c:v>
                </c:pt>
                <c:pt idx="1736">
                  <c:v>60.014999389648438</c:v>
                </c:pt>
                <c:pt idx="1737">
                  <c:v>60.01300048828125</c:v>
                </c:pt>
                <c:pt idx="1738">
                  <c:v>60.01300048828125</c:v>
                </c:pt>
                <c:pt idx="1739">
                  <c:v>60.01300048828125</c:v>
                </c:pt>
                <c:pt idx="1740">
                  <c:v>60.014999389648438</c:v>
                </c:pt>
                <c:pt idx="1741">
                  <c:v>60.01300048828125</c:v>
                </c:pt>
                <c:pt idx="1742">
                  <c:v>60.013999938964844</c:v>
                </c:pt>
                <c:pt idx="1743">
                  <c:v>60.011001586914063</c:v>
                </c:pt>
                <c:pt idx="1744">
                  <c:v>60.008998870849609</c:v>
                </c:pt>
                <c:pt idx="1745">
                  <c:v>60.006000518798828</c:v>
                </c:pt>
                <c:pt idx="1746">
                  <c:v>60.004001617431641</c:v>
                </c:pt>
                <c:pt idx="1747">
                  <c:v>60.005001068115234</c:v>
                </c:pt>
                <c:pt idx="1748">
                  <c:v>60.005001068115234</c:v>
                </c:pt>
                <c:pt idx="1749">
                  <c:v>60.002998352050781</c:v>
                </c:pt>
                <c:pt idx="1750">
                  <c:v>60.001998901367188</c:v>
                </c:pt>
                <c:pt idx="1751">
                  <c:v>60.000999450683594</c:v>
                </c:pt>
                <c:pt idx="1752">
                  <c:v>60.002998352050781</c:v>
                </c:pt>
                <c:pt idx="1753">
                  <c:v>60.004001617431641</c:v>
                </c:pt>
                <c:pt idx="1754">
                  <c:v>60.006999969482422</c:v>
                </c:pt>
                <c:pt idx="1755">
                  <c:v>60.006999969482422</c:v>
                </c:pt>
                <c:pt idx="1756">
                  <c:v>60.007999420166016</c:v>
                </c:pt>
                <c:pt idx="1757">
                  <c:v>60.009998321533203</c:v>
                </c:pt>
                <c:pt idx="1758">
                  <c:v>60.012001037597656</c:v>
                </c:pt>
                <c:pt idx="1759">
                  <c:v>60.012001037597656</c:v>
                </c:pt>
                <c:pt idx="1760">
                  <c:v>60.012001037597656</c:v>
                </c:pt>
                <c:pt idx="1761">
                  <c:v>60.011001586914063</c:v>
                </c:pt>
                <c:pt idx="1762">
                  <c:v>60.008998870849609</c:v>
                </c:pt>
                <c:pt idx="1763">
                  <c:v>60.009998321533203</c:v>
                </c:pt>
                <c:pt idx="1764">
                  <c:v>60.008998870849609</c:v>
                </c:pt>
                <c:pt idx="1765">
                  <c:v>60.005001068115234</c:v>
                </c:pt>
                <c:pt idx="1766">
                  <c:v>60.002998352050781</c:v>
                </c:pt>
                <c:pt idx="1767">
                  <c:v>59.998001098632813</c:v>
                </c:pt>
                <c:pt idx="1768">
                  <c:v>59.995998382568359</c:v>
                </c:pt>
                <c:pt idx="1769">
                  <c:v>59.995998382568359</c:v>
                </c:pt>
                <c:pt idx="1770">
                  <c:v>59.995998382568359</c:v>
                </c:pt>
                <c:pt idx="1771">
                  <c:v>59.991001129150391</c:v>
                </c:pt>
                <c:pt idx="1772">
                  <c:v>59.98699951171875</c:v>
                </c:pt>
                <c:pt idx="1773">
                  <c:v>59.981998443603516</c:v>
                </c:pt>
                <c:pt idx="1774">
                  <c:v>59.980998992919922</c:v>
                </c:pt>
                <c:pt idx="1775">
                  <c:v>59.980998992919922</c:v>
                </c:pt>
                <c:pt idx="1776">
                  <c:v>59.979999542236328</c:v>
                </c:pt>
                <c:pt idx="1777">
                  <c:v>59.980998992919922</c:v>
                </c:pt>
                <c:pt idx="1778">
                  <c:v>59.978000640869141</c:v>
                </c:pt>
                <c:pt idx="1779">
                  <c:v>59.979000091552734</c:v>
                </c:pt>
                <c:pt idx="1780">
                  <c:v>59.980998992919922</c:v>
                </c:pt>
                <c:pt idx="1781">
                  <c:v>59.980998992919922</c:v>
                </c:pt>
                <c:pt idx="1782">
                  <c:v>59.979999542236328</c:v>
                </c:pt>
                <c:pt idx="1783">
                  <c:v>59.979000091552734</c:v>
                </c:pt>
                <c:pt idx="1784">
                  <c:v>59.978000640869141</c:v>
                </c:pt>
                <c:pt idx="1785">
                  <c:v>59.978000640869141</c:v>
                </c:pt>
                <c:pt idx="1786">
                  <c:v>59.978000640869141</c:v>
                </c:pt>
                <c:pt idx="1787">
                  <c:v>59.979999542236328</c:v>
                </c:pt>
                <c:pt idx="1788">
                  <c:v>59.980998992919922</c:v>
                </c:pt>
                <c:pt idx="1789">
                  <c:v>59.981998443603516</c:v>
                </c:pt>
                <c:pt idx="1790">
                  <c:v>59.981998443603516</c:v>
                </c:pt>
                <c:pt idx="1791">
                  <c:v>59.981998443603516</c:v>
                </c:pt>
                <c:pt idx="1792">
                  <c:v>59.981998443603516</c:v>
                </c:pt>
                <c:pt idx="1793">
                  <c:v>59.980998992919922</c:v>
                </c:pt>
                <c:pt idx="1794">
                  <c:v>59.981998443603516</c:v>
                </c:pt>
                <c:pt idx="1795">
                  <c:v>59.984001159667969</c:v>
                </c:pt>
                <c:pt idx="1796">
                  <c:v>59.984001159667969</c:v>
                </c:pt>
                <c:pt idx="1797">
                  <c:v>59.983001708984375</c:v>
                </c:pt>
                <c:pt idx="1798">
                  <c:v>59.981998443603516</c:v>
                </c:pt>
                <c:pt idx="1799">
                  <c:v>59.979000091552734</c:v>
                </c:pt>
                <c:pt idx="1800">
                  <c:v>59.977001190185547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339440"/>
        <c:axId val="337339832"/>
      </c:lineChart>
      <c:lineChart>
        <c:grouping val="standard"/>
        <c:varyColors val="0"/>
        <c:ser>
          <c:idx val="2"/>
          <c:order val="2"/>
          <c:tx>
            <c:v>Manual Deployment Threshold</c:v>
          </c:tx>
          <c:spPr>
            <a:ln w="28575" cap="rnd">
              <a:solidFill>
                <a:srgbClr val="890C58"/>
              </a:solidFill>
              <a:round/>
            </a:ln>
            <a:effectLst/>
          </c:spPr>
          <c:marker>
            <c:symbol val="none"/>
          </c:marker>
          <c:cat>
            <c:numRef>
              <c:f>'081319'!$B$4:$B$1804</c:f>
              <c:numCache>
                <c:formatCode>dd\-mmm\-yy\ hh:mm:ss</c:formatCode>
                <c:ptCount val="1801"/>
                <c:pt idx="0">
                  <c:v>43690.590277777781</c:v>
                </c:pt>
                <c:pt idx="1">
                  <c:v>43690.590324074074</c:v>
                </c:pt>
                <c:pt idx="2">
                  <c:v>43690.590370370373</c:v>
                </c:pt>
                <c:pt idx="3">
                  <c:v>43690.590416666666</c:v>
                </c:pt>
                <c:pt idx="4">
                  <c:v>43690.590462962966</c:v>
                </c:pt>
                <c:pt idx="5">
                  <c:v>43690.590509259258</c:v>
                </c:pt>
                <c:pt idx="6">
                  <c:v>43690.590555555558</c:v>
                </c:pt>
                <c:pt idx="7">
                  <c:v>43690.590601851851</c:v>
                </c:pt>
                <c:pt idx="8">
                  <c:v>43690.590648148151</c:v>
                </c:pt>
                <c:pt idx="9">
                  <c:v>43690.590694444443</c:v>
                </c:pt>
                <c:pt idx="10">
                  <c:v>43690.590740740743</c:v>
                </c:pt>
                <c:pt idx="11">
                  <c:v>43690.590787037036</c:v>
                </c:pt>
                <c:pt idx="12">
                  <c:v>43690.590833333335</c:v>
                </c:pt>
                <c:pt idx="13">
                  <c:v>43690.590879629628</c:v>
                </c:pt>
                <c:pt idx="14">
                  <c:v>43690.590925925928</c:v>
                </c:pt>
                <c:pt idx="15">
                  <c:v>43690.59097222222</c:v>
                </c:pt>
                <c:pt idx="16">
                  <c:v>43690.59101851852</c:v>
                </c:pt>
                <c:pt idx="17">
                  <c:v>43690.591064814813</c:v>
                </c:pt>
                <c:pt idx="18">
                  <c:v>43690.591111111113</c:v>
                </c:pt>
                <c:pt idx="19">
                  <c:v>43690.591157407405</c:v>
                </c:pt>
                <c:pt idx="20">
                  <c:v>43690.591203703705</c:v>
                </c:pt>
                <c:pt idx="21">
                  <c:v>43690.591249999998</c:v>
                </c:pt>
                <c:pt idx="22">
                  <c:v>43690.591296296298</c:v>
                </c:pt>
                <c:pt idx="23">
                  <c:v>43690.59134259259</c:v>
                </c:pt>
                <c:pt idx="24">
                  <c:v>43690.59138888889</c:v>
                </c:pt>
                <c:pt idx="25">
                  <c:v>43690.591435185182</c:v>
                </c:pt>
                <c:pt idx="26">
                  <c:v>43690.591481481482</c:v>
                </c:pt>
                <c:pt idx="27">
                  <c:v>43690.591527777775</c:v>
                </c:pt>
                <c:pt idx="28">
                  <c:v>43690.591574074075</c:v>
                </c:pt>
                <c:pt idx="29">
                  <c:v>43690.591620370367</c:v>
                </c:pt>
                <c:pt idx="30">
                  <c:v>43690.591666666667</c:v>
                </c:pt>
                <c:pt idx="31">
                  <c:v>43690.59171296296</c:v>
                </c:pt>
                <c:pt idx="32">
                  <c:v>43690.59175925926</c:v>
                </c:pt>
                <c:pt idx="33">
                  <c:v>43690.591805555552</c:v>
                </c:pt>
                <c:pt idx="34">
                  <c:v>43690.591851851852</c:v>
                </c:pt>
                <c:pt idx="35">
                  <c:v>43690.591898148145</c:v>
                </c:pt>
                <c:pt idx="36">
                  <c:v>43690.591944444444</c:v>
                </c:pt>
                <c:pt idx="37">
                  <c:v>43690.591990740744</c:v>
                </c:pt>
                <c:pt idx="38">
                  <c:v>43690.592037037037</c:v>
                </c:pt>
                <c:pt idx="39">
                  <c:v>43690.592083333337</c:v>
                </c:pt>
                <c:pt idx="40">
                  <c:v>43690.592129629629</c:v>
                </c:pt>
                <c:pt idx="41">
                  <c:v>43690.592175925929</c:v>
                </c:pt>
                <c:pt idx="42">
                  <c:v>43690.592222222222</c:v>
                </c:pt>
                <c:pt idx="43">
                  <c:v>43690.592268518521</c:v>
                </c:pt>
                <c:pt idx="44">
                  <c:v>43690.592314814814</c:v>
                </c:pt>
                <c:pt idx="45">
                  <c:v>43690.592361111114</c:v>
                </c:pt>
                <c:pt idx="46">
                  <c:v>43690.592407407406</c:v>
                </c:pt>
                <c:pt idx="47">
                  <c:v>43690.592453703706</c:v>
                </c:pt>
                <c:pt idx="48">
                  <c:v>43690.592499999999</c:v>
                </c:pt>
                <c:pt idx="49">
                  <c:v>43690.592546296299</c:v>
                </c:pt>
                <c:pt idx="50">
                  <c:v>43690.592592592591</c:v>
                </c:pt>
                <c:pt idx="51">
                  <c:v>43690.592638888891</c:v>
                </c:pt>
                <c:pt idx="52">
                  <c:v>43690.592685185184</c:v>
                </c:pt>
                <c:pt idx="53">
                  <c:v>43690.592731481483</c:v>
                </c:pt>
                <c:pt idx="54">
                  <c:v>43690.592777777776</c:v>
                </c:pt>
                <c:pt idx="55">
                  <c:v>43690.592824074076</c:v>
                </c:pt>
                <c:pt idx="56">
                  <c:v>43690.592870370368</c:v>
                </c:pt>
                <c:pt idx="57">
                  <c:v>43690.592916666668</c:v>
                </c:pt>
                <c:pt idx="58">
                  <c:v>43690.592962962961</c:v>
                </c:pt>
                <c:pt idx="59">
                  <c:v>43690.593009259261</c:v>
                </c:pt>
                <c:pt idx="60">
                  <c:v>43690.593055555553</c:v>
                </c:pt>
                <c:pt idx="61">
                  <c:v>43690.593101851853</c:v>
                </c:pt>
                <c:pt idx="62">
                  <c:v>43690.593148148146</c:v>
                </c:pt>
                <c:pt idx="63">
                  <c:v>43690.593194444446</c:v>
                </c:pt>
                <c:pt idx="64">
                  <c:v>43690.593240740738</c:v>
                </c:pt>
                <c:pt idx="65">
                  <c:v>43690.593287037038</c:v>
                </c:pt>
                <c:pt idx="66">
                  <c:v>43690.593333333331</c:v>
                </c:pt>
                <c:pt idx="67">
                  <c:v>43690.59337962963</c:v>
                </c:pt>
                <c:pt idx="68">
                  <c:v>43690.593425925923</c:v>
                </c:pt>
                <c:pt idx="69">
                  <c:v>43690.593472222223</c:v>
                </c:pt>
                <c:pt idx="70">
                  <c:v>43690.593518518515</c:v>
                </c:pt>
                <c:pt idx="71">
                  <c:v>43690.593564814815</c:v>
                </c:pt>
                <c:pt idx="72">
                  <c:v>43690.593611111108</c:v>
                </c:pt>
                <c:pt idx="73">
                  <c:v>43690.593657407408</c:v>
                </c:pt>
                <c:pt idx="74">
                  <c:v>43690.5937037037</c:v>
                </c:pt>
                <c:pt idx="75">
                  <c:v>43690.59375</c:v>
                </c:pt>
                <c:pt idx="76">
                  <c:v>43690.5937962963</c:v>
                </c:pt>
                <c:pt idx="77">
                  <c:v>43690.593842592592</c:v>
                </c:pt>
                <c:pt idx="78">
                  <c:v>43690.593888888892</c:v>
                </c:pt>
                <c:pt idx="79">
                  <c:v>43690.593935185185</c:v>
                </c:pt>
                <c:pt idx="80">
                  <c:v>43690.593981481485</c:v>
                </c:pt>
                <c:pt idx="81">
                  <c:v>43690.594027777777</c:v>
                </c:pt>
                <c:pt idx="82">
                  <c:v>43690.594074074077</c:v>
                </c:pt>
                <c:pt idx="83">
                  <c:v>43690.59412037037</c:v>
                </c:pt>
                <c:pt idx="84">
                  <c:v>43690.594166666669</c:v>
                </c:pt>
                <c:pt idx="85">
                  <c:v>43690.594212962962</c:v>
                </c:pt>
                <c:pt idx="86">
                  <c:v>43690.594259259262</c:v>
                </c:pt>
                <c:pt idx="87">
                  <c:v>43690.594305555554</c:v>
                </c:pt>
                <c:pt idx="88">
                  <c:v>43690.594351851854</c:v>
                </c:pt>
                <c:pt idx="89">
                  <c:v>43690.594398148147</c:v>
                </c:pt>
                <c:pt idx="90">
                  <c:v>43690.594444444447</c:v>
                </c:pt>
                <c:pt idx="91">
                  <c:v>43690.594490740739</c:v>
                </c:pt>
                <c:pt idx="92">
                  <c:v>43690.594537037039</c:v>
                </c:pt>
                <c:pt idx="93">
                  <c:v>43690.594583333332</c:v>
                </c:pt>
                <c:pt idx="94">
                  <c:v>43690.594629629632</c:v>
                </c:pt>
                <c:pt idx="95">
                  <c:v>43690.594675925924</c:v>
                </c:pt>
                <c:pt idx="96">
                  <c:v>43690.594722222224</c:v>
                </c:pt>
                <c:pt idx="97">
                  <c:v>43690.594768518517</c:v>
                </c:pt>
                <c:pt idx="98">
                  <c:v>43690.594814814816</c:v>
                </c:pt>
                <c:pt idx="99">
                  <c:v>43690.594861111109</c:v>
                </c:pt>
                <c:pt idx="100">
                  <c:v>43690.594907407409</c:v>
                </c:pt>
                <c:pt idx="101">
                  <c:v>43690.594953703701</c:v>
                </c:pt>
                <c:pt idx="102">
                  <c:v>43690.595000000001</c:v>
                </c:pt>
                <c:pt idx="103">
                  <c:v>43690.595046296294</c:v>
                </c:pt>
                <c:pt idx="104">
                  <c:v>43690.595092592594</c:v>
                </c:pt>
                <c:pt idx="105">
                  <c:v>43690.595138888886</c:v>
                </c:pt>
                <c:pt idx="106">
                  <c:v>43690.595185185186</c:v>
                </c:pt>
                <c:pt idx="107">
                  <c:v>43690.595231481479</c:v>
                </c:pt>
                <c:pt idx="108">
                  <c:v>43690.595277777778</c:v>
                </c:pt>
                <c:pt idx="109">
                  <c:v>43690.595324074071</c:v>
                </c:pt>
                <c:pt idx="110">
                  <c:v>43690.595370370371</c:v>
                </c:pt>
                <c:pt idx="111">
                  <c:v>43690.595416666663</c:v>
                </c:pt>
                <c:pt idx="112">
                  <c:v>43690.595462962963</c:v>
                </c:pt>
                <c:pt idx="113">
                  <c:v>43690.595509259256</c:v>
                </c:pt>
                <c:pt idx="114">
                  <c:v>43690.595555555556</c:v>
                </c:pt>
                <c:pt idx="115">
                  <c:v>43690.595601851855</c:v>
                </c:pt>
                <c:pt idx="116">
                  <c:v>43690.595648148148</c:v>
                </c:pt>
                <c:pt idx="117">
                  <c:v>43690.595694444448</c:v>
                </c:pt>
                <c:pt idx="118">
                  <c:v>43690.59574074074</c:v>
                </c:pt>
                <c:pt idx="119">
                  <c:v>43690.59578703704</c:v>
                </c:pt>
                <c:pt idx="120">
                  <c:v>43690.595833333333</c:v>
                </c:pt>
                <c:pt idx="121">
                  <c:v>43690.595879629633</c:v>
                </c:pt>
                <c:pt idx="122">
                  <c:v>43690.595925925925</c:v>
                </c:pt>
                <c:pt idx="123">
                  <c:v>43690.595972222225</c:v>
                </c:pt>
                <c:pt idx="124">
                  <c:v>43690.596018518518</c:v>
                </c:pt>
                <c:pt idx="125">
                  <c:v>43690.596064814818</c:v>
                </c:pt>
                <c:pt idx="126">
                  <c:v>43690.59611111111</c:v>
                </c:pt>
                <c:pt idx="127">
                  <c:v>43690.59615740741</c:v>
                </c:pt>
                <c:pt idx="128">
                  <c:v>43690.596203703702</c:v>
                </c:pt>
                <c:pt idx="129">
                  <c:v>43690.596250000002</c:v>
                </c:pt>
                <c:pt idx="130">
                  <c:v>43690.596296296295</c:v>
                </c:pt>
                <c:pt idx="131">
                  <c:v>43690.596342592595</c:v>
                </c:pt>
                <c:pt idx="132">
                  <c:v>43690.596388888887</c:v>
                </c:pt>
                <c:pt idx="133">
                  <c:v>43690.596435185187</c:v>
                </c:pt>
                <c:pt idx="134">
                  <c:v>43690.59648148148</c:v>
                </c:pt>
                <c:pt idx="135">
                  <c:v>43690.59652777778</c:v>
                </c:pt>
                <c:pt idx="136">
                  <c:v>43690.596574074072</c:v>
                </c:pt>
                <c:pt idx="137">
                  <c:v>43690.596620370372</c:v>
                </c:pt>
                <c:pt idx="138">
                  <c:v>43690.596666666665</c:v>
                </c:pt>
                <c:pt idx="139">
                  <c:v>43690.596712962964</c:v>
                </c:pt>
                <c:pt idx="140">
                  <c:v>43690.596759259257</c:v>
                </c:pt>
                <c:pt idx="141">
                  <c:v>43690.596805555557</c:v>
                </c:pt>
                <c:pt idx="142">
                  <c:v>43690.596851851849</c:v>
                </c:pt>
                <c:pt idx="143">
                  <c:v>43690.596898148149</c:v>
                </c:pt>
                <c:pt idx="144">
                  <c:v>43690.596944444442</c:v>
                </c:pt>
                <c:pt idx="145">
                  <c:v>43690.596990740742</c:v>
                </c:pt>
                <c:pt idx="146">
                  <c:v>43690.597037037034</c:v>
                </c:pt>
                <c:pt idx="147">
                  <c:v>43690.597083333334</c:v>
                </c:pt>
                <c:pt idx="148">
                  <c:v>43690.597129629627</c:v>
                </c:pt>
                <c:pt idx="149">
                  <c:v>43690.597175925926</c:v>
                </c:pt>
                <c:pt idx="150">
                  <c:v>43690.597222222219</c:v>
                </c:pt>
                <c:pt idx="151">
                  <c:v>43690.597268518519</c:v>
                </c:pt>
                <c:pt idx="152">
                  <c:v>43690.597314814811</c:v>
                </c:pt>
                <c:pt idx="153">
                  <c:v>43690.597361111111</c:v>
                </c:pt>
                <c:pt idx="154">
                  <c:v>43690.597407407404</c:v>
                </c:pt>
                <c:pt idx="155">
                  <c:v>43690.597453703704</c:v>
                </c:pt>
                <c:pt idx="156">
                  <c:v>43690.597500000003</c:v>
                </c:pt>
                <c:pt idx="157">
                  <c:v>43690.597546296296</c:v>
                </c:pt>
                <c:pt idx="158">
                  <c:v>43690.597592592596</c:v>
                </c:pt>
                <c:pt idx="159">
                  <c:v>43690.597638888888</c:v>
                </c:pt>
                <c:pt idx="160">
                  <c:v>43690.597685185188</c:v>
                </c:pt>
                <c:pt idx="161">
                  <c:v>43690.597731481481</c:v>
                </c:pt>
                <c:pt idx="162">
                  <c:v>43690.597777777781</c:v>
                </c:pt>
                <c:pt idx="163">
                  <c:v>43690.597824074073</c:v>
                </c:pt>
                <c:pt idx="164">
                  <c:v>43690.597870370373</c:v>
                </c:pt>
                <c:pt idx="165">
                  <c:v>43690.597916666666</c:v>
                </c:pt>
                <c:pt idx="166">
                  <c:v>43690.597962962966</c:v>
                </c:pt>
                <c:pt idx="167">
                  <c:v>43690.598009259258</c:v>
                </c:pt>
                <c:pt idx="168">
                  <c:v>43690.598055555558</c:v>
                </c:pt>
                <c:pt idx="169">
                  <c:v>43690.598101851851</c:v>
                </c:pt>
                <c:pt idx="170">
                  <c:v>43690.59814814815</c:v>
                </c:pt>
                <c:pt idx="171">
                  <c:v>43690.598194444443</c:v>
                </c:pt>
                <c:pt idx="172">
                  <c:v>43690.598240740743</c:v>
                </c:pt>
                <c:pt idx="173">
                  <c:v>43690.598287037035</c:v>
                </c:pt>
                <c:pt idx="174">
                  <c:v>43690.598333333335</c:v>
                </c:pt>
                <c:pt idx="175">
                  <c:v>43690.598379629628</c:v>
                </c:pt>
                <c:pt idx="176">
                  <c:v>43690.598425925928</c:v>
                </c:pt>
                <c:pt idx="177">
                  <c:v>43690.59847222222</c:v>
                </c:pt>
                <c:pt idx="178">
                  <c:v>43690.59851851852</c:v>
                </c:pt>
                <c:pt idx="179">
                  <c:v>43690.598564814813</c:v>
                </c:pt>
                <c:pt idx="180">
                  <c:v>43690.598611111112</c:v>
                </c:pt>
                <c:pt idx="181">
                  <c:v>43690.598657407405</c:v>
                </c:pt>
                <c:pt idx="182">
                  <c:v>43690.598703703705</c:v>
                </c:pt>
                <c:pt idx="183">
                  <c:v>43690.598749999997</c:v>
                </c:pt>
                <c:pt idx="184">
                  <c:v>43690.598796296297</c:v>
                </c:pt>
                <c:pt idx="185">
                  <c:v>43690.59884259259</c:v>
                </c:pt>
                <c:pt idx="186">
                  <c:v>43690.59888888889</c:v>
                </c:pt>
                <c:pt idx="187">
                  <c:v>43690.598935185182</c:v>
                </c:pt>
                <c:pt idx="188">
                  <c:v>43690.598981481482</c:v>
                </c:pt>
                <c:pt idx="189">
                  <c:v>43690.599027777775</c:v>
                </c:pt>
                <c:pt idx="190">
                  <c:v>43690.599074074074</c:v>
                </c:pt>
                <c:pt idx="191">
                  <c:v>43690.599120370367</c:v>
                </c:pt>
                <c:pt idx="192">
                  <c:v>43690.599166666667</c:v>
                </c:pt>
                <c:pt idx="193">
                  <c:v>43690.599212962959</c:v>
                </c:pt>
                <c:pt idx="194">
                  <c:v>43690.599259259259</c:v>
                </c:pt>
                <c:pt idx="195">
                  <c:v>43690.599305555559</c:v>
                </c:pt>
                <c:pt idx="196">
                  <c:v>43690.599351851852</c:v>
                </c:pt>
                <c:pt idx="197">
                  <c:v>43690.599398148152</c:v>
                </c:pt>
                <c:pt idx="198">
                  <c:v>43690.599444444444</c:v>
                </c:pt>
                <c:pt idx="199">
                  <c:v>43690.599490740744</c:v>
                </c:pt>
                <c:pt idx="200">
                  <c:v>43690.599537037036</c:v>
                </c:pt>
                <c:pt idx="201">
                  <c:v>43690.599583333336</c:v>
                </c:pt>
                <c:pt idx="202">
                  <c:v>43690.599629629629</c:v>
                </c:pt>
                <c:pt idx="203">
                  <c:v>43690.599675925929</c:v>
                </c:pt>
                <c:pt idx="204">
                  <c:v>43690.599722222221</c:v>
                </c:pt>
                <c:pt idx="205">
                  <c:v>43690.599768518521</c:v>
                </c:pt>
                <c:pt idx="206">
                  <c:v>43690.599814814814</c:v>
                </c:pt>
                <c:pt idx="207">
                  <c:v>43690.599861111114</c:v>
                </c:pt>
                <c:pt idx="208">
                  <c:v>43690.599907407406</c:v>
                </c:pt>
                <c:pt idx="209">
                  <c:v>43690.599953703706</c:v>
                </c:pt>
                <c:pt idx="210">
                  <c:v>43690.6</c:v>
                </c:pt>
                <c:pt idx="211">
                  <c:v>43690.600046296298</c:v>
                </c:pt>
                <c:pt idx="212">
                  <c:v>43690.600092592591</c:v>
                </c:pt>
                <c:pt idx="213">
                  <c:v>43690.600138888891</c:v>
                </c:pt>
                <c:pt idx="214">
                  <c:v>43690.600185185183</c:v>
                </c:pt>
                <c:pt idx="215">
                  <c:v>43690.600231481483</c:v>
                </c:pt>
                <c:pt idx="216">
                  <c:v>43690.600277777776</c:v>
                </c:pt>
                <c:pt idx="217">
                  <c:v>43690.600324074076</c:v>
                </c:pt>
                <c:pt idx="218">
                  <c:v>43690.600370370368</c:v>
                </c:pt>
                <c:pt idx="219">
                  <c:v>43690.600416666668</c:v>
                </c:pt>
                <c:pt idx="220">
                  <c:v>43690.600462962961</c:v>
                </c:pt>
                <c:pt idx="221">
                  <c:v>43690.60050925926</c:v>
                </c:pt>
                <c:pt idx="222">
                  <c:v>43690.600555555553</c:v>
                </c:pt>
                <c:pt idx="223">
                  <c:v>43690.600601851853</c:v>
                </c:pt>
                <c:pt idx="224">
                  <c:v>43690.600648148145</c:v>
                </c:pt>
                <c:pt idx="225">
                  <c:v>43690.600694444445</c:v>
                </c:pt>
                <c:pt idx="226">
                  <c:v>43690.600740740738</c:v>
                </c:pt>
                <c:pt idx="227">
                  <c:v>43690.600787037038</c:v>
                </c:pt>
                <c:pt idx="228">
                  <c:v>43690.60083333333</c:v>
                </c:pt>
                <c:pt idx="229">
                  <c:v>43690.60087962963</c:v>
                </c:pt>
                <c:pt idx="230">
                  <c:v>43690.600925925923</c:v>
                </c:pt>
                <c:pt idx="231">
                  <c:v>43690.600972222222</c:v>
                </c:pt>
                <c:pt idx="232">
                  <c:v>43690.601018518515</c:v>
                </c:pt>
                <c:pt idx="233">
                  <c:v>43690.601064814815</c:v>
                </c:pt>
                <c:pt idx="234">
                  <c:v>43690.601111111115</c:v>
                </c:pt>
                <c:pt idx="235">
                  <c:v>43690.601157407407</c:v>
                </c:pt>
                <c:pt idx="236">
                  <c:v>43690.601203703707</c:v>
                </c:pt>
                <c:pt idx="237">
                  <c:v>43690.60125</c:v>
                </c:pt>
                <c:pt idx="238">
                  <c:v>43690.6012962963</c:v>
                </c:pt>
                <c:pt idx="239">
                  <c:v>43690.601342592592</c:v>
                </c:pt>
                <c:pt idx="240">
                  <c:v>43690.601388888892</c:v>
                </c:pt>
                <c:pt idx="241">
                  <c:v>43690.601435185185</c:v>
                </c:pt>
                <c:pt idx="242">
                  <c:v>43690.601481481484</c:v>
                </c:pt>
                <c:pt idx="243">
                  <c:v>43690.601527777777</c:v>
                </c:pt>
                <c:pt idx="244">
                  <c:v>43690.601574074077</c:v>
                </c:pt>
                <c:pt idx="245">
                  <c:v>43690.601620370369</c:v>
                </c:pt>
                <c:pt idx="246">
                  <c:v>43690.601666666669</c:v>
                </c:pt>
                <c:pt idx="247">
                  <c:v>43690.601712962962</c:v>
                </c:pt>
                <c:pt idx="248">
                  <c:v>43690.601759259262</c:v>
                </c:pt>
                <c:pt idx="249">
                  <c:v>43690.601805555554</c:v>
                </c:pt>
                <c:pt idx="250">
                  <c:v>43690.601851851854</c:v>
                </c:pt>
                <c:pt idx="251">
                  <c:v>43690.601898148147</c:v>
                </c:pt>
                <c:pt idx="252">
                  <c:v>43690.601944444446</c:v>
                </c:pt>
                <c:pt idx="253">
                  <c:v>43690.601990740739</c:v>
                </c:pt>
                <c:pt idx="254">
                  <c:v>43690.602037037039</c:v>
                </c:pt>
                <c:pt idx="255">
                  <c:v>43690.602083333331</c:v>
                </c:pt>
                <c:pt idx="256">
                  <c:v>43690.602129629631</c:v>
                </c:pt>
                <c:pt idx="257">
                  <c:v>43690.602175925924</c:v>
                </c:pt>
                <c:pt idx="258">
                  <c:v>43690.602222222224</c:v>
                </c:pt>
                <c:pt idx="259">
                  <c:v>43690.602268518516</c:v>
                </c:pt>
                <c:pt idx="260">
                  <c:v>43690.602314814816</c:v>
                </c:pt>
                <c:pt idx="261">
                  <c:v>43690.602361111109</c:v>
                </c:pt>
                <c:pt idx="262">
                  <c:v>43690.602407407408</c:v>
                </c:pt>
                <c:pt idx="263">
                  <c:v>43690.602453703701</c:v>
                </c:pt>
                <c:pt idx="264">
                  <c:v>43690.602500000001</c:v>
                </c:pt>
                <c:pt idx="265">
                  <c:v>43690.602546296293</c:v>
                </c:pt>
                <c:pt idx="266">
                  <c:v>43690.602592592593</c:v>
                </c:pt>
                <c:pt idx="267">
                  <c:v>43690.602638888886</c:v>
                </c:pt>
                <c:pt idx="268">
                  <c:v>43690.602685185186</c:v>
                </c:pt>
                <c:pt idx="269">
                  <c:v>43690.602731481478</c:v>
                </c:pt>
                <c:pt idx="270">
                  <c:v>43690.602777777778</c:v>
                </c:pt>
                <c:pt idx="271">
                  <c:v>43690.602824074071</c:v>
                </c:pt>
                <c:pt idx="272">
                  <c:v>43690.602870370371</c:v>
                </c:pt>
                <c:pt idx="273">
                  <c:v>43690.602916666663</c:v>
                </c:pt>
                <c:pt idx="274">
                  <c:v>43690.602962962963</c:v>
                </c:pt>
                <c:pt idx="275">
                  <c:v>43690.603009259263</c:v>
                </c:pt>
                <c:pt idx="276">
                  <c:v>43690.603055555555</c:v>
                </c:pt>
                <c:pt idx="277">
                  <c:v>43690.603101851855</c:v>
                </c:pt>
                <c:pt idx="278">
                  <c:v>43690.603148148148</c:v>
                </c:pt>
                <c:pt idx="279">
                  <c:v>43690.603194444448</c:v>
                </c:pt>
                <c:pt idx="280">
                  <c:v>43690.60324074074</c:v>
                </c:pt>
                <c:pt idx="281">
                  <c:v>43690.60328703704</c:v>
                </c:pt>
                <c:pt idx="282">
                  <c:v>43690.603333333333</c:v>
                </c:pt>
                <c:pt idx="283">
                  <c:v>43690.603379629632</c:v>
                </c:pt>
                <c:pt idx="284">
                  <c:v>43690.603425925925</c:v>
                </c:pt>
                <c:pt idx="285">
                  <c:v>43690.603472222225</c:v>
                </c:pt>
                <c:pt idx="286">
                  <c:v>43690.603518518517</c:v>
                </c:pt>
                <c:pt idx="287">
                  <c:v>43690.603564814817</c:v>
                </c:pt>
                <c:pt idx="288">
                  <c:v>43690.60361111111</c:v>
                </c:pt>
                <c:pt idx="289">
                  <c:v>43690.60365740741</c:v>
                </c:pt>
                <c:pt idx="290">
                  <c:v>43690.603703703702</c:v>
                </c:pt>
                <c:pt idx="291">
                  <c:v>43690.603750000002</c:v>
                </c:pt>
                <c:pt idx="292">
                  <c:v>43690.603796296295</c:v>
                </c:pt>
                <c:pt idx="293">
                  <c:v>43690.603842592594</c:v>
                </c:pt>
                <c:pt idx="294">
                  <c:v>43690.603888888887</c:v>
                </c:pt>
                <c:pt idx="295">
                  <c:v>43690.603935185187</c:v>
                </c:pt>
                <c:pt idx="296">
                  <c:v>43690.603981481479</c:v>
                </c:pt>
                <c:pt idx="297">
                  <c:v>43690.604027777779</c:v>
                </c:pt>
                <c:pt idx="298">
                  <c:v>43690.604074074072</c:v>
                </c:pt>
                <c:pt idx="299">
                  <c:v>43690.604120370372</c:v>
                </c:pt>
                <c:pt idx="300">
                  <c:v>43690.604166666664</c:v>
                </c:pt>
                <c:pt idx="301">
                  <c:v>43690.604212962964</c:v>
                </c:pt>
                <c:pt idx="302">
                  <c:v>43690.604259259257</c:v>
                </c:pt>
                <c:pt idx="303">
                  <c:v>43690.604305555556</c:v>
                </c:pt>
                <c:pt idx="304">
                  <c:v>43690.604351851849</c:v>
                </c:pt>
                <c:pt idx="305">
                  <c:v>43690.604398148149</c:v>
                </c:pt>
                <c:pt idx="306">
                  <c:v>43690.604444444441</c:v>
                </c:pt>
                <c:pt idx="307">
                  <c:v>43690.604490740741</c:v>
                </c:pt>
                <c:pt idx="308">
                  <c:v>43690.604537037034</c:v>
                </c:pt>
                <c:pt idx="309">
                  <c:v>43690.604583333334</c:v>
                </c:pt>
                <c:pt idx="310">
                  <c:v>43690.604629629626</c:v>
                </c:pt>
                <c:pt idx="311">
                  <c:v>43690.604675925926</c:v>
                </c:pt>
                <c:pt idx="312">
                  <c:v>43690.604722222219</c:v>
                </c:pt>
                <c:pt idx="313">
                  <c:v>43690.604768518519</c:v>
                </c:pt>
                <c:pt idx="314">
                  <c:v>43690.604814814818</c:v>
                </c:pt>
                <c:pt idx="315">
                  <c:v>43690.604861111111</c:v>
                </c:pt>
                <c:pt idx="316">
                  <c:v>43690.604907407411</c:v>
                </c:pt>
                <c:pt idx="317">
                  <c:v>43690.604953703703</c:v>
                </c:pt>
                <c:pt idx="318">
                  <c:v>43690.605000000003</c:v>
                </c:pt>
                <c:pt idx="319">
                  <c:v>43690.605046296296</c:v>
                </c:pt>
                <c:pt idx="320">
                  <c:v>43690.605092592596</c:v>
                </c:pt>
                <c:pt idx="321">
                  <c:v>43690.605138888888</c:v>
                </c:pt>
                <c:pt idx="322">
                  <c:v>43690.605185185188</c:v>
                </c:pt>
                <c:pt idx="323">
                  <c:v>43690.605231481481</c:v>
                </c:pt>
                <c:pt idx="324">
                  <c:v>43690.60527777778</c:v>
                </c:pt>
                <c:pt idx="325">
                  <c:v>43690.605324074073</c:v>
                </c:pt>
                <c:pt idx="326">
                  <c:v>43690.605370370373</c:v>
                </c:pt>
                <c:pt idx="327">
                  <c:v>43690.605416666665</c:v>
                </c:pt>
                <c:pt idx="328">
                  <c:v>43690.605462962965</c:v>
                </c:pt>
                <c:pt idx="329">
                  <c:v>43690.605509259258</c:v>
                </c:pt>
                <c:pt idx="330">
                  <c:v>43690.605555555558</c:v>
                </c:pt>
                <c:pt idx="331">
                  <c:v>43690.60560185185</c:v>
                </c:pt>
                <c:pt idx="332">
                  <c:v>43690.60564814815</c:v>
                </c:pt>
                <c:pt idx="333">
                  <c:v>43690.605694444443</c:v>
                </c:pt>
                <c:pt idx="334">
                  <c:v>43690.605740740742</c:v>
                </c:pt>
                <c:pt idx="335">
                  <c:v>43690.605787037035</c:v>
                </c:pt>
                <c:pt idx="336">
                  <c:v>43690.605833333335</c:v>
                </c:pt>
                <c:pt idx="337">
                  <c:v>43690.605879629627</c:v>
                </c:pt>
                <c:pt idx="338">
                  <c:v>43690.605925925927</c:v>
                </c:pt>
                <c:pt idx="339">
                  <c:v>43690.60597222222</c:v>
                </c:pt>
                <c:pt idx="340">
                  <c:v>43690.60601851852</c:v>
                </c:pt>
                <c:pt idx="341">
                  <c:v>43690.606064814812</c:v>
                </c:pt>
                <c:pt idx="342">
                  <c:v>43690.606111111112</c:v>
                </c:pt>
                <c:pt idx="343">
                  <c:v>43690.606157407405</c:v>
                </c:pt>
                <c:pt idx="344">
                  <c:v>43690.606203703705</c:v>
                </c:pt>
                <c:pt idx="345">
                  <c:v>43690.606249999997</c:v>
                </c:pt>
                <c:pt idx="346">
                  <c:v>43690.606296296297</c:v>
                </c:pt>
                <c:pt idx="347">
                  <c:v>43690.606342592589</c:v>
                </c:pt>
                <c:pt idx="348">
                  <c:v>43690.606388888889</c:v>
                </c:pt>
                <c:pt idx="349">
                  <c:v>43690.606435185182</c:v>
                </c:pt>
                <c:pt idx="350">
                  <c:v>43690.606481481482</c:v>
                </c:pt>
                <c:pt idx="351">
                  <c:v>43690.606527777774</c:v>
                </c:pt>
                <c:pt idx="352">
                  <c:v>43690.606574074074</c:v>
                </c:pt>
                <c:pt idx="353">
                  <c:v>43690.606620370374</c:v>
                </c:pt>
                <c:pt idx="354">
                  <c:v>43690.606666666667</c:v>
                </c:pt>
                <c:pt idx="355">
                  <c:v>43690.606712962966</c:v>
                </c:pt>
                <c:pt idx="356">
                  <c:v>43690.606759259259</c:v>
                </c:pt>
                <c:pt idx="357">
                  <c:v>43690.606805555559</c:v>
                </c:pt>
                <c:pt idx="358">
                  <c:v>43690.606851851851</c:v>
                </c:pt>
                <c:pt idx="359">
                  <c:v>43690.606898148151</c:v>
                </c:pt>
                <c:pt idx="360">
                  <c:v>43690.606944444444</c:v>
                </c:pt>
                <c:pt idx="361">
                  <c:v>43690.606990740744</c:v>
                </c:pt>
                <c:pt idx="362">
                  <c:v>43690.607037037036</c:v>
                </c:pt>
                <c:pt idx="363">
                  <c:v>43690.607083333336</c:v>
                </c:pt>
                <c:pt idx="364">
                  <c:v>43690.607129629629</c:v>
                </c:pt>
                <c:pt idx="365">
                  <c:v>43690.607175925928</c:v>
                </c:pt>
                <c:pt idx="366">
                  <c:v>43690.607222222221</c:v>
                </c:pt>
                <c:pt idx="367">
                  <c:v>43690.607268518521</c:v>
                </c:pt>
                <c:pt idx="368">
                  <c:v>43690.607314814813</c:v>
                </c:pt>
                <c:pt idx="369">
                  <c:v>43690.607361111113</c:v>
                </c:pt>
                <c:pt idx="370">
                  <c:v>43690.607407407406</c:v>
                </c:pt>
                <c:pt idx="371">
                  <c:v>43690.607453703706</c:v>
                </c:pt>
                <c:pt idx="372">
                  <c:v>43690.607499999998</c:v>
                </c:pt>
                <c:pt idx="373">
                  <c:v>43690.607546296298</c:v>
                </c:pt>
                <c:pt idx="374">
                  <c:v>43690.607592592591</c:v>
                </c:pt>
                <c:pt idx="375">
                  <c:v>43690.607638888891</c:v>
                </c:pt>
                <c:pt idx="376">
                  <c:v>43690.607685185183</c:v>
                </c:pt>
                <c:pt idx="377">
                  <c:v>43690.607731481483</c:v>
                </c:pt>
                <c:pt idx="378">
                  <c:v>43690.607777777775</c:v>
                </c:pt>
                <c:pt idx="379">
                  <c:v>43690.607824074075</c:v>
                </c:pt>
                <c:pt idx="380">
                  <c:v>43690.607870370368</c:v>
                </c:pt>
                <c:pt idx="381">
                  <c:v>43690.607916666668</c:v>
                </c:pt>
                <c:pt idx="382">
                  <c:v>43690.60796296296</c:v>
                </c:pt>
                <c:pt idx="383">
                  <c:v>43690.60800925926</c:v>
                </c:pt>
                <c:pt idx="384">
                  <c:v>43690.608055555553</c:v>
                </c:pt>
                <c:pt idx="385">
                  <c:v>43690.608101851853</c:v>
                </c:pt>
                <c:pt idx="386">
                  <c:v>43690.608148148145</c:v>
                </c:pt>
                <c:pt idx="387">
                  <c:v>43690.608194444445</c:v>
                </c:pt>
                <c:pt idx="388">
                  <c:v>43690.608240740738</c:v>
                </c:pt>
                <c:pt idx="389">
                  <c:v>43690.608287037037</c:v>
                </c:pt>
                <c:pt idx="390">
                  <c:v>43690.60833333333</c:v>
                </c:pt>
                <c:pt idx="391">
                  <c:v>43690.60837962963</c:v>
                </c:pt>
                <c:pt idx="392">
                  <c:v>43690.608425925922</c:v>
                </c:pt>
                <c:pt idx="393">
                  <c:v>43690.608472222222</c:v>
                </c:pt>
                <c:pt idx="394">
                  <c:v>43690.608518518522</c:v>
                </c:pt>
                <c:pt idx="395">
                  <c:v>43690.608564814815</c:v>
                </c:pt>
                <c:pt idx="396">
                  <c:v>43690.608611111114</c:v>
                </c:pt>
                <c:pt idx="397">
                  <c:v>43690.608657407407</c:v>
                </c:pt>
                <c:pt idx="398">
                  <c:v>43690.608703703707</c:v>
                </c:pt>
                <c:pt idx="399">
                  <c:v>43690.608749999999</c:v>
                </c:pt>
                <c:pt idx="400">
                  <c:v>43690.608796296299</c:v>
                </c:pt>
                <c:pt idx="401">
                  <c:v>43690.608842592592</c:v>
                </c:pt>
                <c:pt idx="402">
                  <c:v>43690.608888888892</c:v>
                </c:pt>
                <c:pt idx="403">
                  <c:v>43690.608935185184</c:v>
                </c:pt>
                <c:pt idx="404">
                  <c:v>43690.608981481484</c:v>
                </c:pt>
                <c:pt idx="405">
                  <c:v>43690.609027777777</c:v>
                </c:pt>
                <c:pt idx="406">
                  <c:v>43690.609074074076</c:v>
                </c:pt>
                <c:pt idx="407">
                  <c:v>43690.609120370369</c:v>
                </c:pt>
                <c:pt idx="408">
                  <c:v>43690.609166666669</c:v>
                </c:pt>
                <c:pt idx="409">
                  <c:v>43690.609212962961</c:v>
                </c:pt>
                <c:pt idx="410">
                  <c:v>43690.609259259261</c:v>
                </c:pt>
                <c:pt idx="411">
                  <c:v>43690.609305555554</c:v>
                </c:pt>
                <c:pt idx="412">
                  <c:v>43690.609351851854</c:v>
                </c:pt>
                <c:pt idx="413">
                  <c:v>43690.609398148146</c:v>
                </c:pt>
                <c:pt idx="414">
                  <c:v>43690.609444444446</c:v>
                </c:pt>
                <c:pt idx="415">
                  <c:v>43690.609490740739</c:v>
                </c:pt>
                <c:pt idx="416">
                  <c:v>43690.609537037039</c:v>
                </c:pt>
                <c:pt idx="417">
                  <c:v>43690.609583333331</c:v>
                </c:pt>
                <c:pt idx="418">
                  <c:v>43690.609629629631</c:v>
                </c:pt>
                <c:pt idx="419">
                  <c:v>43690.609675925924</c:v>
                </c:pt>
                <c:pt idx="420">
                  <c:v>43690.609722222223</c:v>
                </c:pt>
                <c:pt idx="421">
                  <c:v>43690.609768518516</c:v>
                </c:pt>
                <c:pt idx="422">
                  <c:v>43690.609814814816</c:v>
                </c:pt>
                <c:pt idx="423">
                  <c:v>43690.609861111108</c:v>
                </c:pt>
                <c:pt idx="424">
                  <c:v>43690.609907407408</c:v>
                </c:pt>
                <c:pt idx="425">
                  <c:v>43690.609953703701</c:v>
                </c:pt>
                <c:pt idx="426">
                  <c:v>43690.61</c:v>
                </c:pt>
                <c:pt idx="427">
                  <c:v>43690.610046296293</c:v>
                </c:pt>
                <c:pt idx="428">
                  <c:v>43690.610092592593</c:v>
                </c:pt>
                <c:pt idx="429">
                  <c:v>43690.610138888886</c:v>
                </c:pt>
                <c:pt idx="430">
                  <c:v>43690.610185185185</c:v>
                </c:pt>
                <c:pt idx="431">
                  <c:v>43690.610231481478</c:v>
                </c:pt>
                <c:pt idx="432">
                  <c:v>43690.610277777778</c:v>
                </c:pt>
                <c:pt idx="433">
                  <c:v>43690.610324074078</c:v>
                </c:pt>
                <c:pt idx="434">
                  <c:v>43690.61037037037</c:v>
                </c:pt>
                <c:pt idx="435">
                  <c:v>43690.61041666667</c:v>
                </c:pt>
                <c:pt idx="436">
                  <c:v>43690.610462962963</c:v>
                </c:pt>
                <c:pt idx="437">
                  <c:v>43690.610509259262</c:v>
                </c:pt>
                <c:pt idx="438">
                  <c:v>43690.610555555555</c:v>
                </c:pt>
                <c:pt idx="439">
                  <c:v>43690.610601851855</c:v>
                </c:pt>
                <c:pt idx="440">
                  <c:v>43690.610648148147</c:v>
                </c:pt>
                <c:pt idx="441">
                  <c:v>43690.610694444447</c:v>
                </c:pt>
                <c:pt idx="442">
                  <c:v>43690.61074074074</c:v>
                </c:pt>
                <c:pt idx="443">
                  <c:v>43690.61078703704</c:v>
                </c:pt>
                <c:pt idx="444">
                  <c:v>43690.610833333332</c:v>
                </c:pt>
                <c:pt idx="445">
                  <c:v>43690.610879629632</c:v>
                </c:pt>
                <c:pt idx="446">
                  <c:v>43690.610925925925</c:v>
                </c:pt>
                <c:pt idx="447">
                  <c:v>43690.610972222225</c:v>
                </c:pt>
                <c:pt idx="448">
                  <c:v>43690.611018518517</c:v>
                </c:pt>
                <c:pt idx="449">
                  <c:v>43690.611064814817</c:v>
                </c:pt>
                <c:pt idx="450">
                  <c:v>43690.611111111109</c:v>
                </c:pt>
                <c:pt idx="451">
                  <c:v>43690.611157407409</c:v>
                </c:pt>
                <c:pt idx="452">
                  <c:v>43690.611203703702</c:v>
                </c:pt>
                <c:pt idx="453">
                  <c:v>43690.611250000002</c:v>
                </c:pt>
                <c:pt idx="454">
                  <c:v>43690.611296296294</c:v>
                </c:pt>
                <c:pt idx="455">
                  <c:v>43690.611342592594</c:v>
                </c:pt>
                <c:pt idx="456">
                  <c:v>43690.611388888887</c:v>
                </c:pt>
                <c:pt idx="457">
                  <c:v>43690.611435185187</c:v>
                </c:pt>
                <c:pt idx="458">
                  <c:v>43690.611481481479</c:v>
                </c:pt>
                <c:pt idx="459">
                  <c:v>43690.611527777779</c:v>
                </c:pt>
                <c:pt idx="460">
                  <c:v>43690.611574074072</c:v>
                </c:pt>
                <c:pt idx="461">
                  <c:v>43690.611620370371</c:v>
                </c:pt>
                <c:pt idx="462">
                  <c:v>43690.611666666664</c:v>
                </c:pt>
                <c:pt idx="463">
                  <c:v>43690.611712962964</c:v>
                </c:pt>
                <c:pt idx="464">
                  <c:v>43690.611759259256</c:v>
                </c:pt>
                <c:pt idx="465">
                  <c:v>43690.611805555556</c:v>
                </c:pt>
                <c:pt idx="466">
                  <c:v>43690.611851851849</c:v>
                </c:pt>
                <c:pt idx="467">
                  <c:v>43690.611898148149</c:v>
                </c:pt>
                <c:pt idx="468">
                  <c:v>43690.611944444441</c:v>
                </c:pt>
                <c:pt idx="469">
                  <c:v>43690.611990740741</c:v>
                </c:pt>
                <c:pt idx="470">
                  <c:v>43690.612037037034</c:v>
                </c:pt>
                <c:pt idx="471">
                  <c:v>43690.612083333333</c:v>
                </c:pt>
                <c:pt idx="472">
                  <c:v>43690.612129629626</c:v>
                </c:pt>
                <c:pt idx="473">
                  <c:v>43690.612175925926</c:v>
                </c:pt>
                <c:pt idx="474">
                  <c:v>43690.612222222226</c:v>
                </c:pt>
                <c:pt idx="475">
                  <c:v>43690.612268518518</c:v>
                </c:pt>
                <c:pt idx="476">
                  <c:v>43690.612314814818</c:v>
                </c:pt>
                <c:pt idx="477">
                  <c:v>43690.612361111111</c:v>
                </c:pt>
                <c:pt idx="478">
                  <c:v>43690.612407407411</c:v>
                </c:pt>
                <c:pt idx="479">
                  <c:v>43690.612453703703</c:v>
                </c:pt>
                <c:pt idx="480">
                  <c:v>43690.612500000003</c:v>
                </c:pt>
                <c:pt idx="481">
                  <c:v>43690.612546296295</c:v>
                </c:pt>
                <c:pt idx="482">
                  <c:v>43690.612592592595</c:v>
                </c:pt>
                <c:pt idx="483">
                  <c:v>43690.612638888888</c:v>
                </c:pt>
                <c:pt idx="484">
                  <c:v>43690.612685185188</c:v>
                </c:pt>
                <c:pt idx="485">
                  <c:v>43690.61273148148</c:v>
                </c:pt>
                <c:pt idx="486">
                  <c:v>43690.61277777778</c:v>
                </c:pt>
                <c:pt idx="487">
                  <c:v>43690.612824074073</c:v>
                </c:pt>
                <c:pt idx="488">
                  <c:v>43690.612870370373</c:v>
                </c:pt>
                <c:pt idx="489">
                  <c:v>43690.612916666665</c:v>
                </c:pt>
                <c:pt idx="490">
                  <c:v>43690.612962962965</c:v>
                </c:pt>
                <c:pt idx="491">
                  <c:v>43690.613009259258</c:v>
                </c:pt>
                <c:pt idx="492">
                  <c:v>43690.613055555557</c:v>
                </c:pt>
                <c:pt idx="493">
                  <c:v>43690.61310185185</c:v>
                </c:pt>
                <c:pt idx="494">
                  <c:v>43690.61314814815</c:v>
                </c:pt>
                <c:pt idx="495">
                  <c:v>43690.613194444442</c:v>
                </c:pt>
                <c:pt idx="496">
                  <c:v>43690.613240740742</c:v>
                </c:pt>
                <c:pt idx="497">
                  <c:v>43690.613287037035</c:v>
                </c:pt>
                <c:pt idx="498">
                  <c:v>43690.613333333335</c:v>
                </c:pt>
                <c:pt idx="499">
                  <c:v>43690.613379629627</c:v>
                </c:pt>
                <c:pt idx="500">
                  <c:v>43690.613425925927</c:v>
                </c:pt>
                <c:pt idx="501">
                  <c:v>43690.61347222222</c:v>
                </c:pt>
                <c:pt idx="502">
                  <c:v>43690.613518518519</c:v>
                </c:pt>
                <c:pt idx="503">
                  <c:v>43690.613564814812</c:v>
                </c:pt>
                <c:pt idx="504">
                  <c:v>43690.613611111112</c:v>
                </c:pt>
                <c:pt idx="505">
                  <c:v>43690.613657407404</c:v>
                </c:pt>
                <c:pt idx="506">
                  <c:v>43690.613703703704</c:v>
                </c:pt>
                <c:pt idx="507">
                  <c:v>43690.613749999997</c:v>
                </c:pt>
                <c:pt idx="508">
                  <c:v>43690.613796296297</c:v>
                </c:pt>
                <c:pt idx="509">
                  <c:v>43690.613842592589</c:v>
                </c:pt>
                <c:pt idx="510">
                  <c:v>43690.613888888889</c:v>
                </c:pt>
                <c:pt idx="511">
                  <c:v>43690.613935185182</c:v>
                </c:pt>
                <c:pt idx="512">
                  <c:v>43690.613981481481</c:v>
                </c:pt>
                <c:pt idx="513">
                  <c:v>43690.614027777781</c:v>
                </c:pt>
                <c:pt idx="514">
                  <c:v>43690.614074074074</c:v>
                </c:pt>
                <c:pt idx="515">
                  <c:v>43690.614120370374</c:v>
                </c:pt>
                <c:pt idx="516">
                  <c:v>43690.614166666666</c:v>
                </c:pt>
                <c:pt idx="517">
                  <c:v>43690.614212962966</c:v>
                </c:pt>
                <c:pt idx="518">
                  <c:v>43690.614259259259</c:v>
                </c:pt>
                <c:pt idx="519">
                  <c:v>43690.614305555559</c:v>
                </c:pt>
                <c:pt idx="520">
                  <c:v>43690.614351851851</c:v>
                </c:pt>
                <c:pt idx="521">
                  <c:v>43690.614398148151</c:v>
                </c:pt>
                <c:pt idx="522">
                  <c:v>43690.614444444444</c:v>
                </c:pt>
                <c:pt idx="523">
                  <c:v>43690.614490740743</c:v>
                </c:pt>
                <c:pt idx="524">
                  <c:v>43690.614537037036</c:v>
                </c:pt>
                <c:pt idx="525">
                  <c:v>43690.614583333336</c:v>
                </c:pt>
                <c:pt idx="526">
                  <c:v>43690.614629629628</c:v>
                </c:pt>
                <c:pt idx="527">
                  <c:v>43690.614675925928</c:v>
                </c:pt>
                <c:pt idx="528">
                  <c:v>43690.614722222221</c:v>
                </c:pt>
                <c:pt idx="529">
                  <c:v>43690.614768518521</c:v>
                </c:pt>
                <c:pt idx="530">
                  <c:v>43690.614814814813</c:v>
                </c:pt>
                <c:pt idx="531">
                  <c:v>43690.614861111113</c:v>
                </c:pt>
                <c:pt idx="532">
                  <c:v>43690.614907407406</c:v>
                </c:pt>
                <c:pt idx="533">
                  <c:v>43690.614953703705</c:v>
                </c:pt>
                <c:pt idx="534">
                  <c:v>43690.614999999998</c:v>
                </c:pt>
                <c:pt idx="535">
                  <c:v>43690.615046296298</c:v>
                </c:pt>
                <c:pt idx="536">
                  <c:v>43690.61509259259</c:v>
                </c:pt>
                <c:pt idx="537">
                  <c:v>43690.61513888889</c:v>
                </c:pt>
                <c:pt idx="538">
                  <c:v>43690.615185185183</c:v>
                </c:pt>
                <c:pt idx="539">
                  <c:v>43690.615231481483</c:v>
                </c:pt>
                <c:pt idx="540">
                  <c:v>43690.615277777775</c:v>
                </c:pt>
                <c:pt idx="541">
                  <c:v>43690.615324074075</c:v>
                </c:pt>
                <c:pt idx="542">
                  <c:v>43690.615370370368</c:v>
                </c:pt>
                <c:pt idx="543">
                  <c:v>43690.615416666667</c:v>
                </c:pt>
                <c:pt idx="544">
                  <c:v>43690.61546296296</c:v>
                </c:pt>
                <c:pt idx="545">
                  <c:v>43690.61550925926</c:v>
                </c:pt>
                <c:pt idx="546">
                  <c:v>43690.615555555552</c:v>
                </c:pt>
                <c:pt idx="547">
                  <c:v>43690.615601851852</c:v>
                </c:pt>
                <c:pt idx="548">
                  <c:v>43690.615648148145</c:v>
                </c:pt>
                <c:pt idx="549">
                  <c:v>43690.615694444445</c:v>
                </c:pt>
                <c:pt idx="550">
                  <c:v>43690.615740740737</c:v>
                </c:pt>
                <c:pt idx="551">
                  <c:v>43690.615787037037</c:v>
                </c:pt>
                <c:pt idx="552">
                  <c:v>43690.615833333337</c:v>
                </c:pt>
                <c:pt idx="553">
                  <c:v>43690.615879629629</c:v>
                </c:pt>
                <c:pt idx="554">
                  <c:v>43690.615925925929</c:v>
                </c:pt>
                <c:pt idx="555">
                  <c:v>43690.615972222222</c:v>
                </c:pt>
                <c:pt idx="556">
                  <c:v>43690.616018518522</c:v>
                </c:pt>
                <c:pt idx="557">
                  <c:v>43690.616064814814</c:v>
                </c:pt>
                <c:pt idx="558">
                  <c:v>43690.616111111114</c:v>
                </c:pt>
                <c:pt idx="559">
                  <c:v>43690.616157407407</c:v>
                </c:pt>
                <c:pt idx="560">
                  <c:v>43690.616203703707</c:v>
                </c:pt>
                <c:pt idx="561">
                  <c:v>43690.616249999999</c:v>
                </c:pt>
                <c:pt idx="562">
                  <c:v>43690.616296296299</c:v>
                </c:pt>
                <c:pt idx="563">
                  <c:v>43690.616342592592</c:v>
                </c:pt>
                <c:pt idx="564">
                  <c:v>43690.616388888891</c:v>
                </c:pt>
                <c:pt idx="565">
                  <c:v>43690.616435185184</c:v>
                </c:pt>
                <c:pt idx="566">
                  <c:v>43690.616481481484</c:v>
                </c:pt>
                <c:pt idx="567">
                  <c:v>43690.616527777776</c:v>
                </c:pt>
                <c:pt idx="568">
                  <c:v>43690.616574074076</c:v>
                </c:pt>
                <c:pt idx="569">
                  <c:v>43690.616620370369</c:v>
                </c:pt>
                <c:pt idx="570">
                  <c:v>43690.616666666669</c:v>
                </c:pt>
                <c:pt idx="571">
                  <c:v>43690.616712962961</c:v>
                </c:pt>
                <c:pt idx="572">
                  <c:v>43690.616759259261</c:v>
                </c:pt>
                <c:pt idx="573">
                  <c:v>43690.616805555554</c:v>
                </c:pt>
                <c:pt idx="574">
                  <c:v>43690.616851851853</c:v>
                </c:pt>
                <c:pt idx="575">
                  <c:v>43690.616898148146</c:v>
                </c:pt>
                <c:pt idx="576">
                  <c:v>43690.616944444446</c:v>
                </c:pt>
                <c:pt idx="577">
                  <c:v>43690.616990740738</c:v>
                </c:pt>
                <c:pt idx="578">
                  <c:v>43690.617037037038</c:v>
                </c:pt>
                <c:pt idx="579">
                  <c:v>43690.617083333331</c:v>
                </c:pt>
                <c:pt idx="580">
                  <c:v>43690.617129629631</c:v>
                </c:pt>
                <c:pt idx="581">
                  <c:v>43690.617175925923</c:v>
                </c:pt>
                <c:pt idx="582">
                  <c:v>43690.617222222223</c:v>
                </c:pt>
                <c:pt idx="583">
                  <c:v>43690.617268518516</c:v>
                </c:pt>
                <c:pt idx="584">
                  <c:v>43690.617314814815</c:v>
                </c:pt>
                <c:pt idx="585">
                  <c:v>43690.617361111108</c:v>
                </c:pt>
                <c:pt idx="586">
                  <c:v>43690.617407407408</c:v>
                </c:pt>
                <c:pt idx="587">
                  <c:v>43690.6174537037</c:v>
                </c:pt>
                <c:pt idx="588">
                  <c:v>43690.6175</c:v>
                </c:pt>
                <c:pt idx="589">
                  <c:v>43690.617546296293</c:v>
                </c:pt>
                <c:pt idx="590">
                  <c:v>43690.617592592593</c:v>
                </c:pt>
                <c:pt idx="591">
                  <c:v>43690.617638888885</c:v>
                </c:pt>
                <c:pt idx="592">
                  <c:v>43690.617685185185</c:v>
                </c:pt>
                <c:pt idx="593">
                  <c:v>43690.617731481485</c:v>
                </c:pt>
                <c:pt idx="594">
                  <c:v>43690.617777777778</c:v>
                </c:pt>
                <c:pt idx="595">
                  <c:v>43690.617824074077</c:v>
                </c:pt>
                <c:pt idx="596">
                  <c:v>43690.61787037037</c:v>
                </c:pt>
                <c:pt idx="597">
                  <c:v>43690.61791666667</c:v>
                </c:pt>
                <c:pt idx="598">
                  <c:v>43690.617962962962</c:v>
                </c:pt>
                <c:pt idx="599">
                  <c:v>43690.618009259262</c:v>
                </c:pt>
                <c:pt idx="600">
                  <c:v>43690.618055555555</c:v>
                </c:pt>
                <c:pt idx="601">
                  <c:v>43690.618101851855</c:v>
                </c:pt>
                <c:pt idx="602">
                  <c:v>43690.618148148147</c:v>
                </c:pt>
                <c:pt idx="603">
                  <c:v>43690.618194444447</c:v>
                </c:pt>
                <c:pt idx="604">
                  <c:v>43690.61824074074</c:v>
                </c:pt>
                <c:pt idx="605">
                  <c:v>43690.618287037039</c:v>
                </c:pt>
                <c:pt idx="606">
                  <c:v>43690.618333333332</c:v>
                </c:pt>
                <c:pt idx="607">
                  <c:v>43690.618379629632</c:v>
                </c:pt>
                <c:pt idx="608">
                  <c:v>43690.618425925924</c:v>
                </c:pt>
                <c:pt idx="609">
                  <c:v>43690.618472222224</c:v>
                </c:pt>
                <c:pt idx="610">
                  <c:v>43690.618518518517</c:v>
                </c:pt>
                <c:pt idx="611">
                  <c:v>43690.618564814817</c:v>
                </c:pt>
                <c:pt idx="612">
                  <c:v>43690.618611111109</c:v>
                </c:pt>
                <c:pt idx="613">
                  <c:v>43690.618657407409</c:v>
                </c:pt>
                <c:pt idx="614">
                  <c:v>43690.618703703702</c:v>
                </c:pt>
                <c:pt idx="615">
                  <c:v>43690.618750000001</c:v>
                </c:pt>
                <c:pt idx="616">
                  <c:v>43690.618796296294</c:v>
                </c:pt>
                <c:pt idx="617">
                  <c:v>43690.618842592594</c:v>
                </c:pt>
                <c:pt idx="618">
                  <c:v>43690.618888888886</c:v>
                </c:pt>
                <c:pt idx="619">
                  <c:v>43690.618935185186</c:v>
                </c:pt>
                <c:pt idx="620">
                  <c:v>43690.618981481479</c:v>
                </c:pt>
                <c:pt idx="621">
                  <c:v>43690.619027777779</c:v>
                </c:pt>
                <c:pt idx="622">
                  <c:v>43690.619074074071</c:v>
                </c:pt>
                <c:pt idx="623">
                  <c:v>43690.619120370371</c:v>
                </c:pt>
                <c:pt idx="624">
                  <c:v>43690.619166666664</c:v>
                </c:pt>
                <c:pt idx="625">
                  <c:v>43690.619212962964</c:v>
                </c:pt>
                <c:pt idx="626">
                  <c:v>43690.619259259256</c:v>
                </c:pt>
                <c:pt idx="627">
                  <c:v>43690.619305555556</c:v>
                </c:pt>
                <c:pt idx="628">
                  <c:v>43690.619351851848</c:v>
                </c:pt>
                <c:pt idx="629">
                  <c:v>43690.619398148148</c:v>
                </c:pt>
                <c:pt idx="630">
                  <c:v>43690.619444444441</c:v>
                </c:pt>
                <c:pt idx="631">
                  <c:v>43690.619490740741</c:v>
                </c:pt>
                <c:pt idx="632">
                  <c:v>43690.619537037041</c:v>
                </c:pt>
                <c:pt idx="633">
                  <c:v>43690.619583333333</c:v>
                </c:pt>
                <c:pt idx="634">
                  <c:v>43690.619629629633</c:v>
                </c:pt>
                <c:pt idx="635">
                  <c:v>43690.619675925926</c:v>
                </c:pt>
                <c:pt idx="636">
                  <c:v>43690.619722222225</c:v>
                </c:pt>
                <c:pt idx="637">
                  <c:v>43690.619768518518</c:v>
                </c:pt>
                <c:pt idx="638">
                  <c:v>43690.619814814818</c:v>
                </c:pt>
                <c:pt idx="639">
                  <c:v>43690.61986111111</c:v>
                </c:pt>
                <c:pt idx="640">
                  <c:v>43690.61990740741</c:v>
                </c:pt>
                <c:pt idx="641">
                  <c:v>43690.619953703703</c:v>
                </c:pt>
                <c:pt idx="642">
                  <c:v>43690.62</c:v>
                </c:pt>
                <c:pt idx="643">
                  <c:v>43690.620046296295</c:v>
                </c:pt>
                <c:pt idx="644">
                  <c:v>43690.620092592595</c:v>
                </c:pt>
                <c:pt idx="645">
                  <c:v>43690.620138888888</c:v>
                </c:pt>
                <c:pt idx="646">
                  <c:v>43690.620185185187</c:v>
                </c:pt>
                <c:pt idx="647">
                  <c:v>43690.62023148148</c:v>
                </c:pt>
                <c:pt idx="648">
                  <c:v>43690.62027777778</c:v>
                </c:pt>
                <c:pt idx="649">
                  <c:v>43690.620324074072</c:v>
                </c:pt>
                <c:pt idx="650">
                  <c:v>43690.620370370372</c:v>
                </c:pt>
                <c:pt idx="651">
                  <c:v>43690.620416666665</c:v>
                </c:pt>
                <c:pt idx="652">
                  <c:v>43690.620462962965</c:v>
                </c:pt>
                <c:pt idx="653">
                  <c:v>43690.620509259257</c:v>
                </c:pt>
                <c:pt idx="654">
                  <c:v>43690.620555555557</c:v>
                </c:pt>
                <c:pt idx="655">
                  <c:v>43690.62060185185</c:v>
                </c:pt>
                <c:pt idx="656">
                  <c:v>43690.620648148149</c:v>
                </c:pt>
                <c:pt idx="657">
                  <c:v>43690.620694444442</c:v>
                </c:pt>
                <c:pt idx="658">
                  <c:v>43690.620740740742</c:v>
                </c:pt>
                <c:pt idx="659">
                  <c:v>43690.620787037034</c:v>
                </c:pt>
                <c:pt idx="660">
                  <c:v>43690.620833333334</c:v>
                </c:pt>
                <c:pt idx="661">
                  <c:v>43690.620879629627</c:v>
                </c:pt>
                <c:pt idx="662">
                  <c:v>43690.620925925927</c:v>
                </c:pt>
                <c:pt idx="663">
                  <c:v>43690.620972222219</c:v>
                </c:pt>
                <c:pt idx="664">
                  <c:v>43690.621018518519</c:v>
                </c:pt>
                <c:pt idx="665">
                  <c:v>43690.621064814812</c:v>
                </c:pt>
                <c:pt idx="666">
                  <c:v>43690.621111111112</c:v>
                </c:pt>
                <c:pt idx="667">
                  <c:v>43690.621157407404</c:v>
                </c:pt>
                <c:pt idx="668">
                  <c:v>43690.621203703704</c:v>
                </c:pt>
                <c:pt idx="669">
                  <c:v>43690.621249999997</c:v>
                </c:pt>
                <c:pt idx="670">
                  <c:v>43690.621296296296</c:v>
                </c:pt>
                <c:pt idx="671">
                  <c:v>43690.621342592596</c:v>
                </c:pt>
                <c:pt idx="672">
                  <c:v>43690.621388888889</c:v>
                </c:pt>
                <c:pt idx="673">
                  <c:v>43690.621435185189</c:v>
                </c:pt>
                <c:pt idx="674">
                  <c:v>43690.621481481481</c:v>
                </c:pt>
                <c:pt idx="675">
                  <c:v>43690.621527777781</c:v>
                </c:pt>
                <c:pt idx="676">
                  <c:v>43690.621574074074</c:v>
                </c:pt>
                <c:pt idx="677">
                  <c:v>43690.621620370373</c:v>
                </c:pt>
                <c:pt idx="678">
                  <c:v>43690.621666666666</c:v>
                </c:pt>
                <c:pt idx="679">
                  <c:v>43690.621712962966</c:v>
                </c:pt>
                <c:pt idx="680">
                  <c:v>43690.621759259258</c:v>
                </c:pt>
                <c:pt idx="681">
                  <c:v>43690.621805555558</c:v>
                </c:pt>
                <c:pt idx="682">
                  <c:v>43690.621851851851</c:v>
                </c:pt>
                <c:pt idx="683">
                  <c:v>43690.621898148151</c:v>
                </c:pt>
                <c:pt idx="684">
                  <c:v>43690.621944444443</c:v>
                </c:pt>
                <c:pt idx="685">
                  <c:v>43690.621990740743</c:v>
                </c:pt>
                <c:pt idx="686">
                  <c:v>43690.622037037036</c:v>
                </c:pt>
                <c:pt idx="687">
                  <c:v>43690.622083333335</c:v>
                </c:pt>
                <c:pt idx="688">
                  <c:v>43690.622129629628</c:v>
                </c:pt>
                <c:pt idx="689">
                  <c:v>43690.622175925928</c:v>
                </c:pt>
                <c:pt idx="690">
                  <c:v>43690.62222222222</c:v>
                </c:pt>
                <c:pt idx="691">
                  <c:v>43690.62226851852</c:v>
                </c:pt>
                <c:pt idx="692">
                  <c:v>43690.622314814813</c:v>
                </c:pt>
                <c:pt idx="693">
                  <c:v>43690.622361111113</c:v>
                </c:pt>
                <c:pt idx="694">
                  <c:v>43690.622407407405</c:v>
                </c:pt>
                <c:pt idx="695">
                  <c:v>43690.622453703705</c:v>
                </c:pt>
                <c:pt idx="696">
                  <c:v>43690.622499999998</c:v>
                </c:pt>
                <c:pt idx="697">
                  <c:v>43690.622546296298</c:v>
                </c:pt>
                <c:pt idx="698">
                  <c:v>43690.62259259259</c:v>
                </c:pt>
                <c:pt idx="699">
                  <c:v>43690.62263888889</c:v>
                </c:pt>
                <c:pt idx="700">
                  <c:v>43690.622685185182</c:v>
                </c:pt>
                <c:pt idx="701">
                  <c:v>43690.622731481482</c:v>
                </c:pt>
                <c:pt idx="702">
                  <c:v>43690.622777777775</c:v>
                </c:pt>
                <c:pt idx="703">
                  <c:v>43690.622824074075</c:v>
                </c:pt>
                <c:pt idx="704">
                  <c:v>43690.622870370367</c:v>
                </c:pt>
                <c:pt idx="705">
                  <c:v>43690.622916666667</c:v>
                </c:pt>
                <c:pt idx="706">
                  <c:v>43690.62296296296</c:v>
                </c:pt>
                <c:pt idx="707">
                  <c:v>43690.62300925926</c:v>
                </c:pt>
                <c:pt idx="708">
                  <c:v>43690.623055555552</c:v>
                </c:pt>
                <c:pt idx="709">
                  <c:v>43690.623101851852</c:v>
                </c:pt>
                <c:pt idx="710">
                  <c:v>43690.623148148145</c:v>
                </c:pt>
                <c:pt idx="711">
                  <c:v>43690.623194444444</c:v>
                </c:pt>
                <c:pt idx="712">
                  <c:v>43690.623240740744</c:v>
                </c:pt>
                <c:pt idx="713">
                  <c:v>43690.623287037037</c:v>
                </c:pt>
                <c:pt idx="714">
                  <c:v>43690.623333333337</c:v>
                </c:pt>
                <c:pt idx="715">
                  <c:v>43690.623379629629</c:v>
                </c:pt>
                <c:pt idx="716">
                  <c:v>43690.623425925929</c:v>
                </c:pt>
                <c:pt idx="717">
                  <c:v>43690.623472222222</c:v>
                </c:pt>
                <c:pt idx="718">
                  <c:v>43690.623518518521</c:v>
                </c:pt>
                <c:pt idx="719">
                  <c:v>43690.623564814814</c:v>
                </c:pt>
                <c:pt idx="720">
                  <c:v>43690.623611111114</c:v>
                </c:pt>
                <c:pt idx="721">
                  <c:v>43690.623657407406</c:v>
                </c:pt>
                <c:pt idx="722">
                  <c:v>43690.623703703706</c:v>
                </c:pt>
                <c:pt idx="723">
                  <c:v>43690.623749999999</c:v>
                </c:pt>
                <c:pt idx="724">
                  <c:v>43690.623796296299</c:v>
                </c:pt>
                <c:pt idx="725">
                  <c:v>43690.623842592591</c:v>
                </c:pt>
                <c:pt idx="726">
                  <c:v>43690.623888888891</c:v>
                </c:pt>
                <c:pt idx="727">
                  <c:v>43690.623935185184</c:v>
                </c:pt>
                <c:pt idx="728">
                  <c:v>43690.623981481483</c:v>
                </c:pt>
                <c:pt idx="729">
                  <c:v>43690.624027777776</c:v>
                </c:pt>
                <c:pt idx="730">
                  <c:v>43690.624074074076</c:v>
                </c:pt>
                <c:pt idx="731">
                  <c:v>43690.624120370368</c:v>
                </c:pt>
                <c:pt idx="732">
                  <c:v>43690.624166666668</c:v>
                </c:pt>
                <c:pt idx="733">
                  <c:v>43690.624212962961</c:v>
                </c:pt>
                <c:pt idx="734">
                  <c:v>43690.624259259261</c:v>
                </c:pt>
                <c:pt idx="735">
                  <c:v>43690.624305555553</c:v>
                </c:pt>
                <c:pt idx="736">
                  <c:v>43690.624351851853</c:v>
                </c:pt>
                <c:pt idx="737">
                  <c:v>43690.624398148146</c:v>
                </c:pt>
                <c:pt idx="738">
                  <c:v>43690.624444444446</c:v>
                </c:pt>
                <c:pt idx="739">
                  <c:v>43690.624490740738</c:v>
                </c:pt>
                <c:pt idx="740">
                  <c:v>43690.624537037038</c:v>
                </c:pt>
                <c:pt idx="741">
                  <c:v>43690.624583333331</c:v>
                </c:pt>
                <c:pt idx="742">
                  <c:v>43690.62462962963</c:v>
                </c:pt>
                <c:pt idx="743">
                  <c:v>43690.624675925923</c:v>
                </c:pt>
                <c:pt idx="744">
                  <c:v>43690.624722222223</c:v>
                </c:pt>
                <c:pt idx="745">
                  <c:v>43690.624768518515</c:v>
                </c:pt>
                <c:pt idx="746">
                  <c:v>43690.624814814815</c:v>
                </c:pt>
                <c:pt idx="747">
                  <c:v>43690.624861111108</c:v>
                </c:pt>
                <c:pt idx="748">
                  <c:v>43690.624907407408</c:v>
                </c:pt>
                <c:pt idx="749">
                  <c:v>43690.6249537037</c:v>
                </c:pt>
                <c:pt idx="750">
                  <c:v>43690.625</c:v>
                </c:pt>
                <c:pt idx="751">
                  <c:v>43690.6250462963</c:v>
                </c:pt>
                <c:pt idx="752">
                  <c:v>43690.625092592592</c:v>
                </c:pt>
                <c:pt idx="753">
                  <c:v>43690.625138888892</c:v>
                </c:pt>
                <c:pt idx="754">
                  <c:v>43690.625185185185</c:v>
                </c:pt>
                <c:pt idx="755">
                  <c:v>43690.625231481485</c:v>
                </c:pt>
                <c:pt idx="756">
                  <c:v>43690.625277777777</c:v>
                </c:pt>
                <c:pt idx="757">
                  <c:v>43690.625324074077</c:v>
                </c:pt>
                <c:pt idx="758">
                  <c:v>43690.62537037037</c:v>
                </c:pt>
                <c:pt idx="759">
                  <c:v>43690.625416666669</c:v>
                </c:pt>
                <c:pt idx="760">
                  <c:v>43690.625462962962</c:v>
                </c:pt>
                <c:pt idx="761">
                  <c:v>43690.625509259262</c:v>
                </c:pt>
                <c:pt idx="762">
                  <c:v>43690.625555555554</c:v>
                </c:pt>
                <c:pt idx="763">
                  <c:v>43690.625601851854</c:v>
                </c:pt>
                <c:pt idx="764">
                  <c:v>43690.625648148147</c:v>
                </c:pt>
                <c:pt idx="765">
                  <c:v>43690.625694444447</c:v>
                </c:pt>
                <c:pt idx="766">
                  <c:v>43690.625740740739</c:v>
                </c:pt>
                <c:pt idx="767">
                  <c:v>43690.625787037039</c:v>
                </c:pt>
                <c:pt idx="768">
                  <c:v>43690.625833333332</c:v>
                </c:pt>
                <c:pt idx="769">
                  <c:v>43690.625879629632</c:v>
                </c:pt>
                <c:pt idx="770">
                  <c:v>43690.625925925924</c:v>
                </c:pt>
                <c:pt idx="771">
                  <c:v>43690.625972222224</c:v>
                </c:pt>
                <c:pt idx="772">
                  <c:v>43690.626018518517</c:v>
                </c:pt>
                <c:pt idx="773">
                  <c:v>43690.626064814816</c:v>
                </c:pt>
                <c:pt idx="774">
                  <c:v>43690.626111111109</c:v>
                </c:pt>
                <c:pt idx="775">
                  <c:v>43690.626157407409</c:v>
                </c:pt>
                <c:pt idx="776">
                  <c:v>43690.626203703701</c:v>
                </c:pt>
                <c:pt idx="777">
                  <c:v>43690.626250000001</c:v>
                </c:pt>
                <c:pt idx="778">
                  <c:v>43690.626296296294</c:v>
                </c:pt>
                <c:pt idx="779">
                  <c:v>43690.626342592594</c:v>
                </c:pt>
                <c:pt idx="780">
                  <c:v>43690.626388888886</c:v>
                </c:pt>
                <c:pt idx="781">
                  <c:v>43690.626435185186</c:v>
                </c:pt>
                <c:pt idx="782">
                  <c:v>43690.626481481479</c:v>
                </c:pt>
                <c:pt idx="783">
                  <c:v>43690.626527777778</c:v>
                </c:pt>
                <c:pt idx="784">
                  <c:v>43690.626574074071</c:v>
                </c:pt>
                <c:pt idx="785">
                  <c:v>43690.626620370371</c:v>
                </c:pt>
                <c:pt idx="786">
                  <c:v>43690.626666666663</c:v>
                </c:pt>
                <c:pt idx="787">
                  <c:v>43690.626712962963</c:v>
                </c:pt>
                <c:pt idx="788">
                  <c:v>43690.626759259256</c:v>
                </c:pt>
                <c:pt idx="789">
                  <c:v>43690.626805555556</c:v>
                </c:pt>
                <c:pt idx="790">
                  <c:v>43690.626851851855</c:v>
                </c:pt>
                <c:pt idx="791">
                  <c:v>43690.626898148148</c:v>
                </c:pt>
                <c:pt idx="792">
                  <c:v>43690.626944444448</c:v>
                </c:pt>
                <c:pt idx="793">
                  <c:v>43690.62699074074</c:v>
                </c:pt>
                <c:pt idx="794">
                  <c:v>43690.62703703704</c:v>
                </c:pt>
                <c:pt idx="795">
                  <c:v>43690.627083333333</c:v>
                </c:pt>
                <c:pt idx="796">
                  <c:v>43690.627129629633</c:v>
                </c:pt>
                <c:pt idx="797">
                  <c:v>43690.627175925925</c:v>
                </c:pt>
                <c:pt idx="798">
                  <c:v>43690.627222222225</c:v>
                </c:pt>
                <c:pt idx="799">
                  <c:v>43690.627268518518</c:v>
                </c:pt>
                <c:pt idx="800">
                  <c:v>43690.627314814818</c:v>
                </c:pt>
                <c:pt idx="801">
                  <c:v>43690.62736111111</c:v>
                </c:pt>
                <c:pt idx="802">
                  <c:v>43690.62740740741</c:v>
                </c:pt>
                <c:pt idx="803">
                  <c:v>43690.627453703702</c:v>
                </c:pt>
                <c:pt idx="804">
                  <c:v>43690.627500000002</c:v>
                </c:pt>
                <c:pt idx="805">
                  <c:v>43690.627546296295</c:v>
                </c:pt>
                <c:pt idx="806">
                  <c:v>43690.627592592595</c:v>
                </c:pt>
                <c:pt idx="807">
                  <c:v>43690.627638888887</c:v>
                </c:pt>
                <c:pt idx="808">
                  <c:v>43690.627685185187</c:v>
                </c:pt>
                <c:pt idx="809">
                  <c:v>43690.62773148148</c:v>
                </c:pt>
                <c:pt idx="810">
                  <c:v>43690.62777777778</c:v>
                </c:pt>
                <c:pt idx="811">
                  <c:v>43690.627824074072</c:v>
                </c:pt>
                <c:pt idx="812">
                  <c:v>43690.627870370372</c:v>
                </c:pt>
                <c:pt idx="813">
                  <c:v>43690.627916666665</c:v>
                </c:pt>
                <c:pt idx="814">
                  <c:v>43690.627962962964</c:v>
                </c:pt>
                <c:pt idx="815">
                  <c:v>43690.628009259257</c:v>
                </c:pt>
                <c:pt idx="816">
                  <c:v>43690.628055555557</c:v>
                </c:pt>
                <c:pt idx="817">
                  <c:v>43690.628101851849</c:v>
                </c:pt>
                <c:pt idx="818">
                  <c:v>43690.628148148149</c:v>
                </c:pt>
                <c:pt idx="819">
                  <c:v>43690.628194444442</c:v>
                </c:pt>
                <c:pt idx="820">
                  <c:v>43690.628240740742</c:v>
                </c:pt>
                <c:pt idx="821">
                  <c:v>43690.628287037034</c:v>
                </c:pt>
                <c:pt idx="822">
                  <c:v>43690.628333333334</c:v>
                </c:pt>
                <c:pt idx="823">
                  <c:v>43690.628379629627</c:v>
                </c:pt>
                <c:pt idx="824">
                  <c:v>43690.628425925926</c:v>
                </c:pt>
                <c:pt idx="825">
                  <c:v>43690.628472222219</c:v>
                </c:pt>
                <c:pt idx="826">
                  <c:v>43690.628518518519</c:v>
                </c:pt>
                <c:pt idx="827">
                  <c:v>43690.628564814811</c:v>
                </c:pt>
                <c:pt idx="828">
                  <c:v>43690.628611111111</c:v>
                </c:pt>
                <c:pt idx="829">
                  <c:v>43690.628657407404</c:v>
                </c:pt>
                <c:pt idx="830">
                  <c:v>43690.628703703704</c:v>
                </c:pt>
                <c:pt idx="831">
                  <c:v>43690.628750000003</c:v>
                </c:pt>
                <c:pt idx="832">
                  <c:v>43690.628796296296</c:v>
                </c:pt>
                <c:pt idx="833">
                  <c:v>43690.628842592596</c:v>
                </c:pt>
                <c:pt idx="834">
                  <c:v>43690.628888888888</c:v>
                </c:pt>
                <c:pt idx="835">
                  <c:v>43690.628935185188</c:v>
                </c:pt>
                <c:pt idx="836">
                  <c:v>43690.628981481481</c:v>
                </c:pt>
                <c:pt idx="837">
                  <c:v>43690.629027777781</c:v>
                </c:pt>
                <c:pt idx="838">
                  <c:v>43690.629074074073</c:v>
                </c:pt>
                <c:pt idx="839">
                  <c:v>43690.629120370373</c:v>
                </c:pt>
                <c:pt idx="840">
                  <c:v>43690.629166666666</c:v>
                </c:pt>
                <c:pt idx="841">
                  <c:v>43690.629212962966</c:v>
                </c:pt>
                <c:pt idx="842">
                  <c:v>43690.629259259258</c:v>
                </c:pt>
                <c:pt idx="843">
                  <c:v>43690.629305555558</c:v>
                </c:pt>
                <c:pt idx="844">
                  <c:v>43690.629351851851</c:v>
                </c:pt>
                <c:pt idx="845">
                  <c:v>43690.62939814815</c:v>
                </c:pt>
                <c:pt idx="846">
                  <c:v>43690.629444444443</c:v>
                </c:pt>
                <c:pt idx="847">
                  <c:v>43690.629490740743</c:v>
                </c:pt>
                <c:pt idx="848">
                  <c:v>43690.629537037035</c:v>
                </c:pt>
                <c:pt idx="849">
                  <c:v>43690.629583333335</c:v>
                </c:pt>
                <c:pt idx="850">
                  <c:v>43690.629629629628</c:v>
                </c:pt>
                <c:pt idx="851">
                  <c:v>43690.629675925928</c:v>
                </c:pt>
                <c:pt idx="852">
                  <c:v>43690.62972222222</c:v>
                </c:pt>
                <c:pt idx="853">
                  <c:v>43690.62976851852</c:v>
                </c:pt>
                <c:pt idx="854">
                  <c:v>43690.629814814813</c:v>
                </c:pt>
                <c:pt idx="855">
                  <c:v>43690.629861111112</c:v>
                </c:pt>
                <c:pt idx="856">
                  <c:v>43690.629907407405</c:v>
                </c:pt>
                <c:pt idx="857">
                  <c:v>43690.629953703705</c:v>
                </c:pt>
                <c:pt idx="858">
                  <c:v>43690.63</c:v>
                </c:pt>
                <c:pt idx="859">
                  <c:v>43690.630046296297</c:v>
                </c:pt>
                <c:pt idx="860">
                  <c:v>43690.63009259259</c:v>
                </c:pt>
                <c:pt idx="861">
                  <c:v>43690.63013888889</c:v>
                </c:pt>
                <c:pt idx="862">
                  <c:v>43690.630185185182</c:v>
                </c:pt>
                <c:pt idx="863">
                  <c:v>43690.630231481482</c:v>
                </c:pt>
                <c:pt idx="864">
                  <c:v>43690.630277777775</c:v>
                </c:pt>
                <c:pt idx="865">
                  <c:v>43690.630324074074</c:v>
                </c:pt>
                <c:pt idx="866">
                  <c:v>43690.630370370367</c:v>
                </c:pt>
                <c:pt idx="867">
                  <c:v>43690.630416666667</c:v>
                </c:pt>
                <c:pt idx="868">
                  <c:v>43690.630462962959</c:v>
                </c:pt>
                <c:pt idx="869">
                  <c:v>43690.630509259259</c:v>
                </c:pt>
                <c:pt idx="870">
                  <c:v>43690.630555555559</c:v>
                </c:pt>
                <c:pt idx="871">
                  <c:v>43690.630601851852</c:v>
                </c:pt>
                <c:pt idx="872">
                  <c:v>43690.630648148152</c:v>
                </c:pt>
                <c:pt idx="873">
                  <c:v>43690.630694444444</c:v>
                </c:pt>
                <c:pt idx="874">
                  <c:v>43690.630740740744</c:v>
                </c:pt>
                <c:pt idx="875">
                  <c:v>43690.630787037036</c:v>
                </c:pt>
                <c:pt idx="876">
                  <c:v>43690.630833333336</c:v>
                </c:pt>
                <c:pt idx="877">
                  <c:v>43690.630879629629</c:v>
                </c:pt>
                <c:pt idx="878">
                  <c:v>43690.630925925929</c:v>
                </c:pt>
                <c:pt idx="879">
                  <c:v>43690.630972222221</c:v>
                </c:pt>
                <c:pt idx="880">
                  <c:v>43690.631018518521</c:v>
                </c:pt>
                <c:pt idx="881">
                  <c:v>43690.631064814814</c:v>
                </c:pt>
                <c:pt idx="882">
                  <c:v>43690.631111111114</c:v>
                </c:pt>
                <c:pt idx="883">
                  <c:v>43690.631157407406</c:v>
                </c:pt>
                <c:pt idx="884">
                  <c:v>43690.631203703706</c:v>
                </c:pt>
                <c:pt idx="885">
                  <c:v>43690.631249999999</c:v>
                </c:pt>
                <c:pt idx="886">
                  <c:v>43690.631296296298</c:v>
                </c:pt>
                <c:pt idx="887">
                  <c:v>43690.631342592591</c:v>
                </c:pt>
                <c:pt idx="888">
                  <c:v>43690.631388888891</c:v>
                </c:pt>
                <c:pt idx="889">
                  <c:v>43690.631435185183</c:v>
                </c:pt>
                <c:pt idx="890">
                  <c:v>43690.631481481483</c:v>
                </c:pt>
                <c:pt idx="891">
                  <c:v>43690.631527777776</c:v>
                </c:pt>
                <c:pt idx="892">
                  <c:v>43690.631574074076</c:v>
                </c:pt>
                <c:pt idx="893">
                  <c:v>43690.631620370368</c:v>
                </c:pt>
                <c:pt idx="894">
                  <c:v>43690.631666666668</c:v>
                </c:pt>
                <c:pt idx="895">
                  <c:v>43690.631712962961</c:v>
                </c:pt>
                <c:pt idx="896">
                  <c:v>43690.63175925926</c:v>
                </c:pt>
                <c:pt idx="897">
                  <c:v>43690.631805555553</c:v>
                </c:pt>
                <c:pt idx="898">
                  <c:v>43690.631851851853</c:v>
                </c:pt>
                <c:pt idx="899">
                  <c:v>43690.631898148145</c:v>
                </c:pt>
                <c:pt idx="900">
                  <c:v>43690.631944444445</c:v>
                </c:pt>
                <c:pt idx="901">
                  <c:v>43690.631990740738</c:v>
                </c:pt>
                <c:pt idx="902">
                  <c:v>43690.632037037038</c:v>
                </c:pt>
                <c:pt idx="903">
                  <c:v>43690.63208333333</c:v>
                </c:pt>
                <c:pt idx="904">
                  <c:v>43690.63212962963</c:v>
                </c:pt>
                <c:pt idx="905">
                  <c:v>43690.632175925923</c:v>
                </c:pt>
                <c:pt idx="906">
                  <c:v>43690.632222222222</c:v>
                </c:pt>
                <c:pt idx="907">
                  <c:v>43690.632268518515</c:v>
                </c:pt>
                <c:pt idx="908">
                  <c:v>43690.632314814815</c:v>
                </c:pt>
                <c:pt idx="909">
                  <c:v>43690.632361111115</c:v>
                </c:pt>
                <c:pt idx="910">
                  <c:v>43690.632407407407</c:v>
                </c:pt>
                <c:pt idx="911">
                  <c:v>43690.632453703707</c:v>
                </c:pt>
                <c:pt idx="912">
                  <c:v>43690.6325</c:v>
                </c:pt>
                <c:pt idx="913">
                  <c:v>43690.6325462963</c:v>
                </c:pt>
                <c:pt idx="914">
                  <c:v>43690.632592592592</c:v>
                </c:pt>
                <c:pt idx="915">
                  <c:v>43690.632638888892</c:v>
                </c:pt>
                <c:pt idx="916">
                  <c:v>43690.632685185185</c:v>
                </c:pt>
                <c:pt idx="917">
                  <c:v>43690.632731481484</c:v>
                </c:pt>
                <c:pt idx="918">
                  <c:v>43690.632777777777</c:v>
                </c:pt>
                <c:pt idx="919">
                  <c:v>43690.632824074077</c:v>
                </c:pt>
                <c:pt idx="920">
                  <c:v>43690.632870370369</c:v>
                </c:pt>
                <c:pt idx="921">
                  <c:v>43690.632916666669</c:v>
                </c:pt>
                <c:pt idx="922">
                  <c:v>43690.632962962962</c:v>
                </c:pt>
                <c:pt idx="923">
                  <c:v>43690.633009259262</c:v>
                </c:pt>
                <c:pt idx="924">
                  <c:v>43690.633055555554</c:v>
                </c:pt>
                <c:pt idx="925">
                  <c:v>43690.633101851854</c:v>
                </c:pt>
                <c:pt idx="926">
                  <c:v>43690.633148148147</c:v>
                </c:pt>
                <c:pt idx="927">
                  <c:v>43690.633194444446</c:v>
                </c:pt>
                <c:pt idx="928">
                  <c:v>43690.633240740739</c:v>
                </c:pt>
                <c:pt idx="929">
                  <c:v>43690.633287037039</c:v>
                </c:pt>
                <c:pt idx="930">
                  <c:v>43690.633333333331</c:v>
                </c:pt>
                <c:pt idx="931">
                  <c:v>43690.633379629631</c:v>
                </c:pt>
                <c:pt idx="932">
                  <c:v>43690.633425925924</c:v>
                </c:pt>
                <c:pt idx="933">
                  <c:v>43690.633472222224</c:v>
                </c:pt>
                <c:pt idx="934">
                  <c:v>43690.633518518516</c:v>
                </c:pt>
                <c:pt idx="935">
                  <c:v>43690.633564814816</c:v>
                </c:pt>
                <c:pt idx="936">
                  <c:v>43690.633611111109</c:v>
                </c:pt>
                <c:pt idx="937">
                  <c:v>43690.633657407408</c:v>
                </c:pt>
                <c:pt idx="938">
                  <c:v>43690.633703703701</c:v>
                </c:pt>
                <c:pt idx="939">
                  <c:v>43690.633750000001</c:v>
                </c:pt>
                <c:pt idx="940">
                  <c:v>43690.633796296293</c:v>
                </c:pt>
                <c:pt idx="941">
                  <c:v>43690.633842592593</c:v>
                </c:pt>
                <c:pt idx="942">
                  <c:v>43690.633888888886</c:v>
                </c:pt>
                <c:pt idx="943">
                  <c:v>43690.633935185186</c:v>
                </c:pt>
                <c:pt idx="944">
                  <c:v>43690.633981481478</c:v>
                </c:pt>
                <c:pt idx="945">
                  <c:v>43690.634027777778</c:v>
                </c:pt>
                <c:pt idx="946">
                  <c:v>43690.634074074071</c:v>
                </c:pt>
                <c:pt idx="947">
                  <c:v>43690.634120370371</c:v>
                </c:pt>
                <c:pt idx="948">
                  <c:v>43690.634166666663</c:v>
                </c:pt>
                <c:pt idx="949">
                  <c:v>43690.634212962963</c:v>
                </c:pt>
                <c:pt idx="950">
                  <c:v>43690.634259259263</c:v>
                </c:pt>
                <c:pt idx="951">
                  <c:v>43690.634305555555</c:v>
                </c:pt>
                <c:pt idx="952">
                  <c:v>43690.634351851855</c:v>
                </c:pt>
                <c:pt idx="953">
                  <c:v>43690.634398148148</c:v>
                </c:pt>
                <c:pt idx="954">
                  <c:v>43690.634444444448</c:v>
                </c:pt>
                <c:pt idx="955">
                  <c:v>43690.63449074074</c:v>
                </c:pt>
                <c:pt idx="956">
                  <c:v>43690.63453703704</c:v>
                </c:pt>
                <c:pt idx="957">
                  <c:v>43690.634583333333</c:v>
                </c:pt>
                <c:pt idx="958">
                  <c:v>43690.634629629632</c:v>
                </c:pt>
                <c:pt idx="959">
                  <c:v>43690.634675925925</c:v>
                </c:pt>
                <c:pt idx="960">
                  <c:v>43690.634722222225</c:v>
                </c:pt>
                <c:pt idx="961">
                  <c:v>43690.634768518517</c:v>
                </c:pt>
                <c:pt idx="962">
                  <c:v>43690.634814814817</c:v>
                </c:pt>
                <c:pt idx="963">
                  <c:v>43690.63486111111</c:v>
                </c:pt>
                <c:pt idx="964">
                  <c:v>43690.63490740741</c:v>
                </c:pt>
                <c:pt idx="965">
                  <c:v>43690.634953703702</c:v>
                </c:pt>
                <c:pt idx="966">
                  <c:v>43690.635000000002</c:v>
                </c:pt>
                <c:pt idx="967">
                  <c:v>43690.635046296295</c:v>
                </c:pt>
                <c:pt idx="968">
                  <c:v>43690.635092592594</c:v>
                </c:pt>
                <c:pt idx="969">
                  <c:v>43690.635138888887</c:v>
                </c:pt>
                <c:pt idx="970">
                  <c:v>43690.635185185187</c:v>
                </c:pt>
                <c:pt idx="971">
                  <c:v>43690.635231481479</c:v>
                </c:pt>
                <c:pt idx="972">
                  <c:v>43690.635277777779</c:v>
                </c:pt>
                <c:pt idx="973">
                  <c:v>43690.635324074072</c:v>
                </c:pt>
                <c:pt idx="974">
                  <c:v>43690.635370370372</c:v>
                </c:pt>
                <c:pt idx="975">
                  <c:v>43690.635416666664</c:v>
                </c:pt>
                <c:pt idx="976">
                  <c:v>43690.635462962964</c:v>
                </c:pt>
                <c:pt idx="977">
                  <c:v>43690.635509259257</c:v>
                </c:pt>
                <c:pt idx="978">
                  <c:v>43690.635555555556</c:v>
                </c:pt>
                <c:pt idx="979">
                  <c:v>43690.635601851849</c:v>
                </c:pt>
                <c:pt idx="980">
                  <c:v>43690.635648148149</c:v>
                </c:pt>
                <c:pt idx="981">
                  <c:v>43690.635694444441</c:v>
                </c:pt>
                <c:pt idx="982">
                  <c:v>43690.635740740741</c:v>
                </c:pt>
                <c:pt idx="983">
                  <c:v>43690.635787037034</c:v>
                </c:pt>
                <c:pt idx="984">
                  <c:v>43690.635833333334</c:v>
                </c:pt>
                <c:pt idx="985">
                  <c:v>43690.635879629626</c:v>
                </c:pt>
                <c:pt idx="986">
                  <c:v>43690.635925925926</c:v>
                </c:pt>
                <c:pt idx="987">
                  <c:v>43690.635972222219</c:v>
                </c:pt>
                <c:pt idx="988">
                  <c:v>43690.636018518519</c:v>
                </c:pt>
                <c:pt idx="989">
                  <c:v>43690.636064814818</c:v>
                </c:pt>
                <c:pt idx="990">
                  <c:v>43690.636111111111</c:v>
                </c:pt>
                <c:pt idx="991">
                  <c:v>43690.636157407411</c:v>
                </c:pt>
                <c:pt idx="992">
                  <c:v>43690.636203703703</c:v>
                </c:pt>
                <c:pt idx="993">
                  <c:v>43690.636250000003</c:v>
                </c:pt>
                <c:pt idx="994">
                  <c:v>43690.636296296296</c:v>
                </c:pt>
                <c:pt idx="995">
                  <c:v>43690.636342592596</c:v>
                </c:pt>
                <c:pt idx="996">
                  <c:v>43690.636388888888</c:v>
                </c:pt>
                <c:pt idx="997">
                  <c:v>43690.636435185188</c:v>
                </c:pt>
                <c:pt idx="998">
                  <c:v>43690.636481481481</c:v>
                </c:pt>
                <c:pt idx="999">
                  <c:v>43690.63652777778</c:v>
                </c:pt>
                <c:pt idx="1000">
                  <c:v>43690.636574074073</c:v>
                </c:pt>
                <c:pt idx="1001">
                  <c:v>43690.636620370373</c:v>
                </c:pt>
                <c:pt idx="1002">
                  <c:v>43690.636666666665</c:v>
                </c:pt>
                <c:pt idx="1003">
                  <c:v>43690.636712962965</c:v>
                </c:pt>
                <c:pt idx="1004">
                  <c:v>43690.636759259258</c:v>
                </c:pt>
                <c:pt idx="1005">
                  <c:v>43690.636805555558</c:v>
                </c:pt>
                <c:pt idx="1006">
                  <c:v>43690.63685185185</c:v>
                </c:pt>
                <c:pt idx="1007">
                  <c:v>43690.63689814815</c:v>
                </c:pt>
                <c:pt idx="1008">
                  <c:v>43690.636944444443</c:v>
                </c:pt>
                <c:pt idx="1009">
                  <c:v>43690.636990740742</c:v>
                </c:pt>
                <c:pt idx="1010">
                  <c:v>43690.637037037035</c:v>
                </c:pt>
                <c:pt idx="1011">
                  <c:v>43690.637083333335</c:v>
                </c:pt>
                <c:pt idx="1012">
                  <c:v>43690.637129629627</c:v>
                </c:pt>
                <c:pt idx="1013">
                  <c:v>43690.637175925927</c:v>
                </c:pt>
                <c:pt idx="1014">
                  <c:v>43690.63722222222</c:v>
                </c:pt>
                <c:pt idx="1015">
                  <c:v>43690.63726851852</c:v>
                </c:pt>
                <c:pt idx="1016">
                  <c:v>43690.637314814812</c:v>
                </c:pt>
                <c:pt idx="1017">
                  <c:v>43690.637361111112</c:v>
                </c:pt>
                <c:pt idx="1018">
                  <c:v>43690.637407407405</c:v>
                </c:pt>
                <c:pt idx="1019">
                  <c:v>43690.637453703705</c:v>
                </c:pt>
                <c:pt idx="1020">
                  <c:v>43690.637499999997</c:v>
                </c:pt>
                <c:pt idx="1021">
                  <c:v>43690.637546296297</c:v>
                </c:pt>
                <c:pt idx="1022">
                  <c:v>43690.637592592589</c:v>
                </c:pt>
                <c:pt idx="1023">
                  <c:v>43690.637638888889</c:v>
                </c:pt>
                <c:pt idx="1024">
                  <c:v>43690.637685185182</c:v>
                </c:pt>
                <c:pt idx="1025">
                  <c:v>43690.637731481482</c:v>
                </c:pt>
                <c:pt idx="1026">
                  <c:v>43690.637777777774</c:v>
                </c:pt>
                <c:pt idx="1027">
                  <c:v>43690.637824074074</c:v>
                </c:pt>
                <c:pt idx="1028">
                  <c:v>43690.637870370374</c:v>
                </c:pt>
                <c:pt idx="1029">
                  <c:v>43690.637916666667</c:v>
                </c:pt>
                <c:pt idx="1030">
                  <c:v>43690.637962962966</c:v>
                </c:pt>
                <c:pt idx="1031">
                  <c:v>43690.638009259259</c:v>
                </c:pt>
                <c:pt idx="1032">
                  <c:v>43690.638055555559</c:v>
                </c:pt>
                <c:pt idx="1033">
                  <c:v>43690.638101851851</c:v>
                </c:pt>
                <c:pt idx="1034">
                  <c:v>43690.638148148151</c:v>
                </c:pt>
                <c:pt idx="1035">
                  <c:v>43690.638194444444</c:v>
                </c:pt>
                <c:pt idx="1036">
                  <c:v>43690.638240740744</c:v>
                </c:pt>
                <c:pt idx="1037">
                  <c:v>43690.638287037036</c:v>
                </c:pt>
                <c:pt idx="1038">
                  <c:v>43690.638333333336</c:v>
                </c:pt>
                <c:pt idx="1039">
                  <c:v>43690.638379629629</c:v>
                </c:pt>
                <c:pt idx="1040">
                  <c:v>43690.638425925928</c:v>
                </c:pt>
                <c:pt idx="1041">
                  <c:v>43690.638472222221</c:v>
                </c:pt>
                <c:pt idx="1042">
                  <c:v>43690.638518518521</c:v>
                </c:pt>
                <c:pt idx="1043">
                  <c:v>43690.638564814813</c:v>
                </c:pt>
                <c:pt idx="1044">
                  <c:v>43690.638611111113</c:v>
                </c:pt>
                <c:pt idx="1045">
                  <c:v>43690.638657407406</c:v>
                </c:pt>
                <c:pt idx="1046">
                  <c:v>43690.638703703706</c:v>
                </c:pt>
                <c:pt idx="1047">
                  <c:v>43690.638749999998</c:v>
                </c:pt>
                <c:pt idx="1048">
                  <c:v>43690.638796296298</c:v>
                </c:pt>
                <c:pt idx="1049">
                  <c:v>43690.638842592591</c:v>
                </c:pt>
                <c:pt idx="1050">
                  <c:v>43690.638888888891</c:v>
                </c:pt>
                <c:pt idx="1051">
                  <c:v>43690.638935185183</c:v>
                </c:pt>
                <c:pt idx="1052">
                  <c:v>43690.638981481483</c:v>
                </c:pt>
                <c:pt idx="1053">
                  <c:v>43690.639027777775</c:v>
                </c:pt>
                <c:pt idx="1054">
                  <c:v>43690.639074074075</c:v>
                </c:pt>
                <c:pt idx="1055">
                  <c:v>43690.639120370368</c:v>
                </c:pt>
                <c:pt idx="1056">
                  <c:v>43690.639166666668</c:v>
                </c:pt>
                <c:pt idx="1057">
                  <c:v>43690.63921296296</c:v>
                </c:pt>
                <c:pt idx="1058">
                  <c:v>43690.63925925926</c:v>
                </c:pt>
                <c:pt idx="1059">
                  <c:v>43690.639305555553</c:v>
                </c:pt>
                <c:pt idx="1060">
                  <c:v>43690.639351851853</c:v>
                </c:pt>
                <c:pt idx="1061">
                  <c:v>43690.639398148145</c:v>
                </c:pt>
                <c:pt idx="1062">
                  <c:v>43690.639444444445</c:v>
                </c:pt>
                <c:pt idx="1063">
                  <c:v>43690.639490740738</c:v>
                </c:pt>
                <c:pt idx="1064">
                  <c:v>43690.639537037037</c:v>
                </c:pt>
                <c:pt idx="1065">
                  <c:v>43690.63958333333</c:v>
                </c:pt>
                <c:pt idx="1066">
                  <c:v>43690.63962962963</c:v>
                </c:pt>
                <c:pt idx="1067">
                  <c:v>43690.639675925922</c:v>
                </c:pt>
                <c:pt idx="1068">
                  <c:v>43690.639722222222</c:v>
                </c:pt>
                <c:pt idx="1069">
                  <c:v>43690.639768518522</c:v>
                </c:pt>
                <c:pt idx="1070">
                  <c:v>43690.639814814815</c:v>
                </c:pt>
                <c:pt idx="1071">
                  <c:v>43690.639861111114</c:v>
                </c:pt>
                <c:pt idx="1072">
                  <c:v>43690.639907407407</c:v>
                </c:pt>
                <c:pt idx="1073">
                  <c:v>43690.639953703707</c:v>
                </c:pt>
                <c:pt idx="1074">
                  <c:v>43690.64</c:v>
                </c:pt>
                <c:pt idx="1075">
                  <c:v>43690.640046296299</c:v>
                </c:pt>
                <c:pt idx="1076">
                  <c:v>43690.640092592592</c:v>
                </c:pt>
                <c:pt idx="1077">
                  <c:v>43690.640138888892</c:v>
                </c:pt>
                <c:pt idx="1078">
                  <c:v>43690.640185185184</c:v>
                </c:pt>
                <c:pt idx="1079">
                  <c:v>43690.640231481484</c:v>
                </c:pt>
                <c:pt idx="1080">
                  <c:v>43690.640277777777</c:v>
                </c:pt>
                <c:pt idx="1081">
                  <c:v>43690.640324074076</c:v>
                </c:pt>
                <c:pt idx="1082">
                  <c:v>43690.640370370369</c:v>
                </c:pt>
                <c:pt idx="1083">
                  <c:v>43690.640416666669</c:v>
                </c:pt>
                <c:pt idx="1084">
                  <c:v>43690.640462962961</c:v>
                </c:pt>
                <c:pt idx="1085">
                  <c:v>43690.640509259261</c:v>
                </c:pt>
                <c:pt idx="1086">
                  <c:v>43690.640555555554</c:v>
                </c:pt>
                <c:pt idx="1087">
                  <c:v>43690.640601851854</c:v>
                </c:pt>
                <c:pt idx="1088">
                  <c:v>43690.640648148146</c:v>
                </c:pt>
                <c:pt idx="1089">
                  <c:v>43690.640694444446</c:v>
                </c:pt>
                <c:pt idx="1090">
                  <c:v>43690.640740740739</c:v>
                </c:pt>
                <c:pt idx="1091">
                  <c:v>43690.640787037039</c:v>
                </c:pt>
                <c:pt idx="1092">
                  <c:v>43690.640833333331</c:v>
                </c:pt>
                <c:pt idx="1093">
                  <c:v>43690.640879629631</c:v>
                </c:pt>
                <c:pt idx="1094">
                  <c:v>43690.640925925924</c:v>
                </c:pt>
                <c:pt idx="1095">
                  <c:v>43690.640972222223</c:v>
                </c:pt>
                <c:pt idx="1096">
                  <c:v>43690.641018518516</c:v>
                </c:pt>
                <c:pt idx="1097">
                  <c:v>43690.641064814816</c:v>
                </c:pt>
                <c:pt idx="1098">
                  <c:v>43690.641111111108</c:v>
                </c:pt>
                <c:pt idx="1099">
                  <c:v>43690.641157407408</c:v>
                </c:pt>
                <c:pt idx="1100">
                  <c:v>43690.641203703701</c:v>
                </c:pt>
                <c:pt idx="1101">
                  <c:v>43690.641250000001</c:v>
                </c:pt>
                <c:pt idx="1102">
                  <c:v>43690.641296296293</c:v>
                </c:pt>
                <c:pt idx="1103">
                  <c:v>43690.641342592593</c:v>
                </c:pt>
                <c:pt idx="1104">
                  <c:v>43690.641388888886</c:v>
                </c:pt>
                <c:pt idx="1105">
                  <c:v>43690.641435185185</c:v>
                </c:pt>
                <c:pt idx="1106">
                  <c:v>43690.641481481478</c:v>
                </c:pt>
                <c:pt idx="1107">
                  <c:v>43690.641527777778</c:v>
                </c:pt>
                <c:pt idx="1108">
                  <c:v>43690.641574074078</c:v>
                </c:pt>
                <c:pt idx="1109">
                  <c:v>43690.64162037037</c:v>
                </c:pt>
                <c:pt idx="1110">
                  <c:v>43690.64166666667</c:v>
                </c:pt>
                <c:pt idx="1111">
                  <c:v>43690.641712962963</c:v>
                </c:pt>
                <c:pt idx="1112">
                  <c:v>43690.641759259262</c:v>
                </c:pt>
                <c:pt idx="1113">
                  <c:v>43690.641805555555</c:v>
                </c:pt>
                <c:pt idx="1114">
                  <c:v>43690.641851851855</c:v>
                </c:pt>
                <c:pt idx="1115">
                  <c:v>43690.641898148147</c:v>
                </c:pt>
                <c:pt idx="1116">
                  <c:v>43690.641944444447</c:v>
                </c:pt>
                <c:pt idx="1117">
                  <c:v>43690.64199074074</c:v>
                </c:pt>
                <c:pt idx="1118">
                  <c:v>43690.64203703704</c:v>
                </c:pt>
                <c:pt idx="1119">
                  <c:v>43690.642083333332</c:v>
                </c:pt>
                <c:pt idx="1120">
                  <c:v>43690.642129629632</c:v>
                </c:pt>
                <c:pt idx="1121">
                  <c:v>43690.642175925925</c:v>
                </c:pt>
                <c:pt idx="1122">
                  <c:v>43690.642222222225</c:v>
                </c:pt>
                <c:pt idx="1123">
                  <c:v>43690.642268518517</c:v>
                </c:pt>
                <c:pt idx="1124">
                  <c:v>43690.642314814817</c:v>
                </c:pt>
                <c:pt idx="1125">
                  <c:v>43690.642361111109</c:v>
                </c:pt>
                <c:pt idx="1126">
                  <c:v>43690.642407407409</c:v>
                </c:pt>
                <c:pt idx="1127">
                  <c:v>43690.642453703702</c:v>
                </c:pt>
                <c:pt idx="1128">
                  <c:v>43690.642500000002</c:v>
                </c:pt>
                <c:pt idx="1129">
                  <c:v>43690.642546296294</c:v>
                </c:pt>
                <c:pt idx="1130">
                  <c:v>43690.642592592594</c:v>
                </c:pt>
                <c:pt idx="1131">
                  <c:v>43690.642638888887</c:v>
                </c:pt>
                <c:pt idx="1132">
                  <c:v>43690.642685185187</c:v>
                </c:pt>
                <c:pt idx="1133">
                  <c:v>43690.642731481479</c:v>
                </c:pt>
                <c:pt idx="1134">
                  <c:v>43690.642777777779</c:v>
                </c:pt>
                <c:pt idx="1135">
                  <c:v>43690.642824074072</c:v>
                </c:pt>
                <c:pt idx="1136">
                  <c:v>43690.642870370371</c:v>
                </c:pt>
                <c:pt idx="1137">
                  <c:v>43690.642916666664</c:v>
                </c:pt>
                <c:pt idx="1138">
                  <c:v>43690.642962962964</c:v>
                </c:pt>
                <c:pt idx="1139">
                  <c:v>43690.643009259256</c:v>
                </c:pt>
                <c:pt idx="1140">
                  <c:v>43690.643055555556</c:v>
                </c:pt>
                <c:pt idx="1141">
                  <c:v>43690.643101851849</c:v>
                </c:pt>
                <c:pt idx="1142">
                  <c:v>43690.643148148149</c:v>
                </c:pt>
                <c:pt idx="1143">
                  <c:v>43690.643194444441</c:v>
                </c:pt>
                <c:pt idx="1144">
                  <c:v>43690.643240740741</c:v>
                </c:pt>
                <c:pt idx="1145">
                  <c:v>43690.643287037034</c:v>
                </c:pt>
                <c:pt idx="1146">
                  <c:v>43690.643333333333</c:v>
                </c:pt>
                <c:pt idx="1147">
                  <c:v>43690.643379629626</c:v>
                </c:pt>
                <c:pt idx="1148">
                  <c:v>43690.643425925926</c:v>
                </c:pt>
                <c:pt idx="1149">
                  <c:v>43690.643472222226</c:v>
                </c:pt>
                <c:pt idx="1150">
                  <c:v>43690.643518518518</c:v>
                </c:pt>
                <c:pt idx="1151">
                  <c:v>43690.643564814818</c:v>
                </c:pt>
                <c:pt idx="1152">
                  <c:v>43690.643611111111</c:v>
                </c:pt>
                <c:pt idx="1153">
                  <c:v>43690.643657407411</c:v>
                </c:pt>
                <c:pt idx="1154">
                  <c:v>43690.643703703703</c:v>
                </c:pt>
                <c:pt idx="1155">
                  <c:v>43690.643750000003</c:v>
                </c:pt>
                <c:pt idx="1156">
                  <c:v>43690.643796296295</c:v>
                </c:pt>
                <c:pt idx="1157">
                  <c:v>43690.643842592595</c:v>
                </c:pt>
                <c:pt idx="1158">
                  <c:v>43690.643888888888</c:v>
                </c:pt>
                <c:pt idx="1159">
                  <c:v>43690.643935185188</c:v>
                </c:pt>
                <c:pt idx="1160">
                  <c:v>43690.64398148148</c:v>
                </c:pt>
                <c:pt idx="1161">
                  <c:v>43690.64402777778</c:v>
                </c:pt>
                <c:pt idx="1162">
                  <c:v>43690.644074074073</c:v>
                </c:pt>
                <c:pt idx="1163">
                  <c:v>43690.644120370373</c:v>
                </c:pt>
                <c:pt idx="1164">
                  <c:v>43690.644166666665</c:v>
                </c:pt>
                <c:pt idx="1165">
                  <c:v>43690.644212962965</c:v>
                </c:pt>
                <c:pt idx="1166">
                  <c:v>43690.644259259258</c:v>
                </c:pt>
                <c:pt idx="1167">
                  <c:v>43690.644305555557</c:v>
                </c:pt>
                <c:pt idx="1168">
                  <c:v>43690.64435185185</c:v>
                </c:pt>
                <c:pt idx="1169">
                  <c:v>43690.64439814815</c:v>
                </c:pt>
                <c:pt idx="1170">
                  <c:v>43690.644444444442</c:v>
                </c:pt>
                <c:pt idx="1171">
                  <c:v>43690.644490740742</c:v>
                </c:pt>
                <c:pt idx="1172">
                  <c:v>43690.644537037035</c:v>
                </c:pt>
                <c:pt idx="1173">
                  <c:v>43690.644583333335</c:v>
                </c:pt>
                <c:pt idx="1174">
                  <c:v>43690.644629629627</c:v>
                </c:pt>
                <c:pt idx="1175">
                  <c:v>43690.644675925927</c:v>
                </c:pt>
                <c:pt idx="1176">
                  <c:v>43690.64472222222</c:v>
                </c:pt>
                <c:pt idx="1177">
                  <c:v>43690.644768518519</c:v>
                </c:pt>
                <c:pt idx="1178">
                  <c:v>43690.644814814812</c:v>
                </c:pt>
                <c:pt idx="1179">
                  <c:v>43690.644861111112</c:v>
                </c:pt>
                <c:pt idx="1180">
                  <c:v>43690.644907407404</c:v>
                </c:pt>
                <c:pt idx="1181">
                  <c:v>43690.644953703704</c:v>
                </c:pt>
                <c:pt idx="1182">
                  <c:v>43690.644999999997</c:v>
                </c:pt>
                <c:pt idx="1183">
                  <c:v>43690.645046296297</c:v>
                </c:pt>
                <c:pt idx="1184">
                  <c:v>43690.645092592589</c:v>
                </c:pt>
                <c:pt idx="1185">
                  <c:v>43690.645138888889</c:v>
                </c:pt>
                <c:pt idx="1186">
                  <c:v>43690.645185185182</c:v>
                </c:pt>
                <c:pt idx="1187">
                  <c:v>43690.645231481481</c:v>
                </c:pt>
                <c:pt idx="1188">
                  <c:v>43690.645277777781</c:v>
                </c:pt>
                <c:pt idx="1189">
                  <c:v>43690.645324074074</c:v>
                </c:pt>
                <c:pt idx="1190">
                  <c:v>43690.645370370374</c:v>
                </c:pt>
                <c:pt idx="1191">
                  <c:v>43690.645416666666</c:v>
                </c:pt>
                <c:pt idx="1192">
                  <c:v>43690.645462962966</c:v>
                </c:pt>
                <c:pt idx="1193">
                  <c:v>43690.645509259259</c:v>
                </c:pt>
                <c:pt idx="1194">
                  <c:v>43690.645555555559</c:v>
                </c:pt>
                <c:pt idx="1195">
                  <c:v>43690.645601851851</c:v>
                </c:pt>
                <c:pt idx="1196">
                  <c:v>43690.645648148151</c:v>
                </c:pt>
                <c:pt idx="1197">
                  <c:v>43690.645694444444</c:v>
                </c:pt>
                <c:pt idx="1198">
                  <c:v>43690.645740740743</c:v>
                </c:pt>
                <c:pt idx="1199">
                  <c:v>43690.645787037036</c:v>
                </c:pt>
                <c:pt idx="1200">
                  <c:v>43690.645833333336</c:v>
                </c:pt>
                <c:pt idx="1201">
                  <c:v>43690.645879629628</c:v>
                </c:pt>
                <c:pt idx="1202">
                  <c:v>43690.645925925928</c:v>
                </c:pt>
                <c:pt idx="1203">
                  <c:v>43690.645972222221</c:v>
                </c:pt>
                <c:pt idx="1204">
                  <c:v>43690.646018518521</c:v>
                </c:pt>
                <c:pt idx="1205">
                  <c:v>43690.646064814813</c:v>
                </c:pt>
                <c:pt idx="1206">
                  <c:v>43690.646111111113</c:v>
                </c:pt>
                <c:pt idx="1207">
                  <c:v>43690.646157407406</c:v>
                </c:pt>
                <c:pt idx="1208">
                  <c:v>43690.646203703705</c:v>
                </c:pt>
                <c:pt idx="1209">
                  <c:v>43690.646249999998</c:v>
                </c:pt>
                <c:pt idx="1210">
                  <c:v>43690.646296296298</c:v>
                </c:pt>
                <c:pt idx="1211">
                  <c:v>43690.64634259259</c:v>
                </c:pt>
                <c:pt idx="1212">
                  <c:v>43690.64638888889</c:v>
                </c:pt>
                <c:pt idx="1213">
                  <c:v>43690.646435185183</c:v>
                </c:pt>
                <c:pt idx="1214">
                  <c:v>43690.646481481483</c:v>
                </c:pt>
                <c:pt idx="1215">
                  <c:v>43690.646527777775</c:v>
                </c:pt>
                <c:pt idx="1216">
                  <c:v>43690.646574074075</c:v>
                </c:pt>
                <c:pt idx="1217">
                  <c:v>43690.646620370368</c:v>
                </c:pt>
                <c:pt idx="1218">
                  <c:v>43690.646666666667</c:v>
                </c:pt>
                <c:pt idx="1219">
                  <c:v>43690.64671296296</c:v>
                </c:pt>
                <c:pt idx="1220">
                  <c:v>43690.64675925926</c:v>
                </c:pt>
                <c:pt idx="1221">
                  <c:v>43690.646805555552</c:v>
                </c:pt>
                <c:pt idx="1222">
                  <c:v>43690.646851851852</c:v>
                </c:pt>
                <c:pt idx="1223">
                  <c:v>43690.646898148145</c:v>
                </c:pt>
                <c:pt idx="1224">
                  <c:v>43690.646944444445</c:v>
                </c:pt>
                <c:pt idx="1225">
                  <c:v>43690.646990740737</c:v>
                </c:pt>
                <c:pt idx="1226">
                  <c:v>43690.647037037037</c:v>
                </c:pt>
                <c:pt idx="1227">
                  <c:v>43690.647083333337</c:v>
                </c:pt>
                <c:pt idx="1228">
                  <c:v>43690.647129629629</c:v>
                </c:pt>
                <c:pt idx="1229">
                  <c:v>43690.647175925929</c:v>
                </c:pt>
                <c:pt idx="1230">
                  <c:v>43690.647222222222</c:v>
                </c:pt>
                <c:pt idx="1231">
                  <c:v>43690.647268518522</c:v>
                </c:pt>
                <c:pt idx="1232">
                  <c:v>43690.647314814814</c:v>
                </c:pt>
                <c:pt idx="1233">
                  <c:v>43690.647361111114</c:v>
                </c:pt>
                <c:pt idx="1234">
                  <c:v>43690.647407407407</c:v>
                </c:pt>
                <c:pt idx="1235">
                  <c:v>43690.647453703707</c:v>
                </c:pt>
                <c:pt idx="1236">
                  <c:v>43690.647499999999</c:v>
                </c:pt>
                <c:pt idx="1237">
                  <c:v>43690.647546296299</c:v>
                </c:pt>
                <c:pt idx="1238">
                  <c:v>43690.647592592592</c:v>
                </c:pt>
                <c:pt idx="1239">
                  <c:v>43690.647638888891</c:v>
                </c:pt>
                <c:pt idx="1240">
                  <c:v>43690.647685185184</c:v>
                </c:pt>
                <c:pt idx="1241">
                  <c:v>43690.647731481484</c:v>
                </c:pt>
                <c:pt idx="1242">
                  <c:v>43690.647777777776</c:v>
                </c:pt>
                <c:pt idx="1243">
                  <c:v>43690.647824074076</c:v>
                </c:pt>
                <c:pt idx="1244">
                  <c:v>43690.647870370369</c:v>
                </c:pt>
                <c:pt idx="1245">
                  <c:v>43690.647916666669</c:v>
                </c:pt>
                <c:pt idx="1246">
                  <c:v>43690.647962962961</c:v>
                </c:pt>
                <c:pt idx="1247">
                  <c:v>43690.648009259261</c:v>
                </c:pt>
                <c:pt idx="1248">
                  <c:v>43690.648055555554</c:v>
                </c:pt>
                <c:pt idx="1249">
                  <c:v>43690.648101851853</c:v>
                </c:pt>
                <c:pt idx="1250">
                  <c:v>43690.648148148146</c:v>
                </c:pt>
                <c:pt idx="1251">
                  <c:v>43690.648194444446</c:v>
                </c:pt>
                <c:pt idx="1252">
                  <c:v>43690.648240740738</c:v>
                </c:pt>
                <c:pt idx="1253">
                  <c:v>43690.648287037038</c:v>
                </c:pt>
                <c:pt idx="1254">
                  <c:v>43690.648333333331</c:v>
                </c:pt>
                <c:pt idx="1255">
                  <c:v>43690.648379629631</c:v>
                </c:pt>
                <c:pt idx="1256">
                  <c:v>43690.648425925923</c:v>
                </c:pt>
                <c:pt idx="1257">
                  <c:v>43690.648472222223</c:v>
                </c:pt>
                <c:pt idx="1258">
                  <c:v>43690.648518518516</c:v>
                </c:pt>
                <c:pt idx="1259">
                  <c:v>43690.648564814815</c:v>
                </c:pt>
                <c:pt idx="1260">
                  <c:v>43690.648611111108</c:v>
                </c:pt>
                <c:pt idx="1261">
                  <c:v>43690.648657407408</c:v>
                </c:pt>
                <c:pt idx="1262">
                  <c:v>43690.6487037037</c:v>
                </c:pt>
                <c:pt idx="1263">
                  <c:v>43690.64875</c:v>
                </c:pt>
                <c:pt idx="1264">
                  <c:v>43690.648796296293</c:v>
                </c:pt>
                <c:pt idx="1265">
                  <c:v>43690.648842592593</c:v>
                </c:pt>
                <c:pt idx="1266">
                  <c:v>43690.648888888885</c:v>
                </c:pt>
                <c:pt idx="1267">
                  <c:v>43690.648935185185</c:v>
                </c:pt>
                <c:pt idx="1268">
                  <c:v>43690.648981481485</c:v>
                </c:pt>
                <c:pt idx="1269">
                  <c:v>43690.649027777778</c:v>
                </c:pt>
                <c:pt idx="1270">
                  <c:v>43690.649074074077</c:v>
                </c:pt>
                <c:pt idx="1271">
                  <c:v>43690.64912037037</c:v>
                </c:pt>
                <c:pt idx="1272">
                  <c:v>43690.64916666667</c:v>
                </c:pt>
                <c:pt idx="1273">
                  <c:v>43690.649212962962</c:v>
                </c:pt>
                <c:pt idx="1274">
                  <c:v>43690.649259259262</c:v>
                </c:pt>
                <c:pt idx="1275">
                  <c:v>43690.649305555555</c:v>
                </c:pt>
                <c:pt idx="1276">
                  <c:v>43690.649351851855</c:v>
                </c:pt>
                <c:pt idx="1277">
                  <c:v>43690.649398148147</c:v>
                </c:pt>
                <c:pt idx="1278">
                  <c:v>43690.649444444447</c:v>
                </c:pt>
                <c:pt idx="1279">
                  <c:v>43690.64949074074</c:v>
                </c:pt>
                <c:pt idx="1280">
                  <c:v>43690.649537037039</c:v>
                </c:pt>
                <c:pt idx="1281">
                  <c:v>43690.649583333332</c:v>
                </c:pt>
                <c:pt idx="1282">
                  <c:v>43690.649629629632</c:v>
                </c:pt>
                <c:pt idx="1283">
                  <c:v>43690.649675925924</c:v>
                </c:pt>
                <c:pt idx="1284">
                  <c:v>43690.649722222224</c:v>
                </c:pt>
                <c:pt idx="1285">
                  <c:v>43690.649768518517</c:v>
                </c:pt>
                <c:pt idx="1286">
                  <c:v>43690.649814814817</c:v>
                </c:pt>
                <c:pt idx="1287">
                  <c:v>43690.649861111109</c:v>
                </c:pt>
                <c:pt idx="1288">
                  <c:v>43690.649907407409</c:v>
                </c:pt>
                <c:pt idx="1289">
                  <c:v>43690.649953703702</c:v>
                </c:pt>
                <c:pt idx="1290">
                  <c:v>43690.65</c:v>
                </c:pt>
                <c:pt idx="1291">
                  <c:v>43690.650046296294</c:v>
                </c:pt>
                <c:pt idx="1292">
                  <c:v>43690.650092592594</c:v>
                </c:pt>
                <c:pt idx="1293">
                  <c:v>43690.650138888886</c:v>
                </c:pt>
                <c:pt idx="1294">
                  <c:v>43690.650185185186</c:v>
                </c:pt>
                <c:pt idx="1295">
                  <c:v>43690.650231481479</c:v>
                </c:pt>
                <c:pt idx="1296">
                  <c:v>43690.650277777779</c:v>
                </c:pt>
                <c:pt idx="1297">
                  <c:v>43690.650324074071</c:v>
                </c:pt>
                <c:pt idx="1298">
                  <c:v>43690.650370370371</c:v>
                </c:pt>
                <c:pt idx="1299">
                  <c:v>43690.650416666664</c:v>
                </c:pt>
                <c:pt idx="1300">
                  <c:v>43690.650462962964</c:v>
                </c:pt>
                <c:pt idx="1301">
                  <c:v>43690.650509259256</c:v>
                </c:pt>
                <c:pt idx="1302">
                  <c:v>43690.650555555556</c:v>
                </c:pt>
                <c:pt idx="1303">
                  <c:v>43690.650601851848</c:v>
                </c:pt>
                <c:pt idx="1304">
                  <c:v>43690.650648148148</c:v>
                </c:pt>
                <c:pt idx="1305">
                  <c:v>43690.650694444441</c:v>
                </c:pt>
                <c:pt idx="1306">
                  <c:v>43690.650740740741</c:v>
                </c:pt>
                <c:pt idx="1307">
                  <c:v>43690.650787037041</c:v>
                </c:pt>
                <c:pt idx="1308">
                  <c:v>43690.650833333333</c:v>
                </c:pt>
                <c:pt idx="1309">
                  <c:v>43690.650879629633</c:v>
                </c:pt>
                <c:pt idx="1310">
                  <c:v>43690.650925925926</c:v>
                </c:pt>
                <c:pt idx="1311">
                  <c:v>43690.650972222225</c:v>
                </c:pt>
                <c:pt idx="1312">
                  <c:v>43690.651018518518</c:v>
                </c:pt>
                <c:pt idx="1313">
                  <c:v>43690.651064814818</c:v>
                </c:pt>
                <c:pt idx="1314">
                  <c:v>43690.65111111111</c:v>
                </c:pt>
                <c:pt idx="1315">
                  <c:v>43690.65115740741</c:v>
                </c:pt>
                <c:pt idx="1316">
                  <c:v>43690.651203703703</c:v>
                </c:pt>
                <c:pt idx="1317">
                  <c:v>43690.651250000003</c:v>
                </c:pt>
                <c:pt idx="1318">
                  <c:v>43690.651296296295</c:v>
                </c:pt>
                <c:pt idx="1319">
                  <c:v>43690.651342592595</c:v>
                </c:pt>
                <c:pt idx="1320">
                  <c:v>43690.651388888888</c:v>
                </c:pt>
                <c:pt idx="1321">
                  <c:v>43690.651435185187</c:v>
                </c:pt>
                <c:pt idx="1322">
                  <c:v>43690.65148148148</c:v>
                </c:pt>
                <c:pt idx="1323">
                  <c:v>43690.65152777778</c:v>
                </c:pt>
                <c:pt idx="1324">
                  <c:v>43690.651574074072</c:v>
                </c:pt>
                <c:pt idx="1325">
                  <c:v>43690.651620370372</c:v>
                </c:pt>
                <c:pt idx="1326">
                  <c:v>43690.651666666665</c:v>
                </c:pt>
                <c:pt idx="1327">
                  <c:v>43690.651712962965</c:v>
                </c:pt>
                <c:pt idx="1328">
                  <c:v>43690.651759259257</c:v>
                </c:pt>
                <c:pt idx="1329">
                  <c:v>43690.651805555557</c:v>
                </c:pt>
                <c:pt idx="1330">
                  <c:v>43690.65185185185</c:v>
                </c:pt>
                <c:pt idx="1331">
                  <c:v>43690.651898148149</c:v>
                </c:pt>
                <c:pt idx="1332">
                  <c:v>43690.651944444442</c:v>
                </c:pt>
                <c:pt idx="1333">
                  <c:v>43690.651990740742</c:v>
                </c:pt>
                <c:pt idx="1334">
                  <c:v>43690.652037037034</c:v>
                </c:pt>
                <c:pt idx="1335">
                  <c:v>43690.652083333334</c:v>
                </c:pt>
                <c:pt idx="1336">
                  <c:v>43690.652129629627</c:v>
                </c:pt>
                <c:pt idx="1337">
                  <c:v>43690.652175925927</c:v>
                </c:pt>
                <c:pt idx="1338">
                  <c:v>43690.652222222219</c:v>
                </c:pt>
                <c:pt idx="1339">
                  <c:v>43690.652268518519</c:v>
                </c:pt>
                <c:pt idx="1340">
                  <c:v>43690.652314814812</c:v>
                </c:pt>
                <c:pt idx="1341">
                  <c:v>43690.652361111112</c:v>
                </c:pt>
                <c:pt idx="1342">
                  <c:v>43690.652407407404</c:v>
                </c:pt>
                <c:pt idx="1343">
                  <c:v>43690.652453703704</c:v>
                </c:pt>
                <c:pt idx="1344">
                  <c:v>43690.652499999997</c:v>
                </c:pt>
                <c:pt idx="1345">
                  <c:v>43690.652546296296</c:v>
                </c:pt>
                <c:pt idx="1346">
                  <c:v>43690.652592592596</c:v>
                </c:pt>
                <c:pt idx="1347">
                  <c:v>43690.652638888889</c:v>
                </c:pt>
                <c:pt idx="1348">
                  <c:v>43690.652685185189</c:v>
                </c:pt>
                <c:pt idx="1349">
                  <c:v>43690.652731481481</c:v>
                </c:pt>
                <c:pt idx="1350">
                  <c:v>43690.652777777781</c:v>
                </c:pt>
                <c:pt idx="1351">
                  <c:v>43690.652824074074</c:v>
                </c:pt>
                <c:pt idx="1352">
                  <c:v>43690.652870370373</c:v>
                </c:pt>
                <c:pt idx="1353">
                  <c:v>43690.652916666666</c:v>
                </c:pt>
                <c:pt idx="1354">
                  <c:v>43690.652962962966</c:v>
                </c:pt>
                <c:pt idx="1355">
                  <c:v>43690.653009259258</c:v>
                </c:pt>
                <c:pt idx="1356">
                  <c:v>43690.653055555558</c:v>
                </c:pt>
                <c:pt idx="1357">
                  <c:v>43690.653101851851</c:v>
                </c:pt>
                <c:pt idx="1358">
                  <c:v>43690.653148148151</c:v>
                </c:pt>
                <c:pt idx="1359">
                  <c:v>43690.653194444443</c:v>
                </c:pt>
                <c:pt idx="1360">
                  <c:v>43690.653240740743</c:v>
                </c:pt>
                <c:pt idx="1361">
                  <c:v>43690.653287037036</c:v>
                </c:pt>
                <c:pt idx="1362">
                  <c:v>43690.653333333335</c:v>
                </c:pt>
                <c:pt idx="1363">
                  <c:v>43690.653379629628</c:v>
                </c:pt>
                <c:pt idx="1364">
                  <c:v>43690.653425925928</c:v>
                </c:pt>
                <c:pt idx="1365">
                  <c:v>43690.65347222222</c:v>
                </c:pt>
                <c:pt idx="1366">
                  <c:v>43690.65351851852</c:v>
                </c:pt>
                <c:pt idx="1367">
                  <c:v>43690.653564814813</c:v>
                </c:pt>
                <c:pt idx="1368">
                  <c:v>43690.653611111113</c:v>
                </c:pt>
                <c:pt idx="1369">
                  <c:v>43690.653657407405</c:v>
                </c:pt>
                <c:pt idx="1370">
                  <c:v>43690.653703703705</c:v>
                </c:pt>
                <c:pt idx="1371">
                  <c:v>43690.653749999998</c:v>
                </c:pt>
                <c:pt idx="1372">
                  <c:v>43690.653796296298</c:v>
                </c:pt>
                <c:pt idx="1373">
                  <c:v>43690.65384259259</c:v>
                </c:pt>
                <c:pt idx="1374">
                  <c:v>43690.65388888889</c:v>
                </c:pt>
                <c:pt idx="1375">
                  <c:v>43690.653935185182</c:v>
                </c:pt>
                <c:pt idx="1376">
                  <c:v>43690.653981481482</c:v>
                </c:pt>
                <c:pt idx="1377">
                  <c:v>43690.654027777775</c:v>
                </c:pt>
                <c:pt idx="1378">
                  <c:v>43690.654074074075</c:v>
                </c:pt>
                <c:pt idx="1379">
                  <c:v>43690.654120370367</c:v>
                </c:pt>
                <c:pt idx="1380">
                  <c:v>43690.654166666667</c:v>
                </c:pt>
                <c:pt idx="1381">
                  <c:v>43690.65421296296</c:v>
                </c:pt>
                <c:pt idx="1382">
                  <c:v>43690.65425925926</c:v>
                </c:pt>
                <c:pt idx="1383">
                  <c:v>43690.654305555552</c:v>
                </c:pt>
                <c:pt idx="1384">
                  <c:v>43690.654351851852</c:v>
                </c:pt>
                <c:pt idx="1385">
                  <c:v>43690.654398148145</c:v>
                </c:pt>
                <c:pt idx="1386">
                  <c:v>43690.654444444444</c:v>
                </c:pt>
                <c:pt idx="1387">
                  <c:v>43690.654490740744</c:v>
                </c:pt>
                <c:pt idx="1388">
                  <c:v>43690.654537037037</c:v>
                </c:pt>
                <c:pt idx="1389">
                  <c:v>43690.654583333337</c:v>
                </c:pt>
                <c:pt idx="1390">
                  <c:v>43690.654629629629</c:v>
                </c:pt>
                <c:pt idx="1391">
                  <c:v>43690.654675925929</c:v>
                </c:pt>
                <c:pt idx="1392">
                  <c:v>43690.654722222222</c:v>
                </c:pt>
                <c:pt idx="1393">
                  <c:v>43690.654768518521</c:v>
                </c:pt>
                <c:pt idx="1394">
                  <c:v>43690.654814814814</c:v>
                </c:pt>
                <c:pt idx="1395">
                  <c:v>43690.654861111114</c:v>
                </c:pt>
                <c:pt idx="1396">
                  <c:v>43690.654907407406</c:v>
                </c:pt>
                <c:pt idx="1397">
                  <c:v>43690.654953703706</c:v>
                </c:pt>
                <c:pt idx="1398">
                  <c:v>43690.654999999999</c:v>
                </c:pt>
                <c:pt idx="1399">
                  <c:v>43690.655046296299</c:v>
                </c:pt>
                <c:pt idx="1400">
                  <c:v>43690.655092592591</c:v>
                </c:pt>
                <c:pt idx="1401">
                  <c:v>43690.655138888891</c:v>
                </c:pt>
                <c:pt idx="1402">
                  <c:v>43690.655185185184</c:v>
                </c:pt>
                <c:pt idx="1403">
                  <c:v>43690.655231481483</c:v>
                </c:pt>
                <c:pt idx="1404">
                  <c:v>43690.655277777776</c:v>
                </c:pt>
                <c:pt idx="1405">
                  <c:v>43690.655324074076</c:v>
                </c:pt>
                <c:pt idx="1406">
                  <c:v>43690.655370370368</c:v>
                </c:pt>
                <c:pt idx="1407">
                  <c:v>43690.655416666668</c:v>
                </c:pt>
                <c:pt idx="1408">
                  <c:v>43690.655462962961</c:v>
                </c:pt>
                <c:pt idx="1409">
                  <c:v>43690.655509259261</c:v>
                </c:pt>
                <c:pt idx="1410">
                  <c:v>43690.655555555553</c:v>
                </c:pt>
                <c:pt idx="1411">
                  <c:v>43690.655601851853</c:v>
                </c:pt>
                <c:pt idx="1412">
                  <c:v>43690.655648148146</c:v>
                </c:pt>
                <c:pt idx="1413">
                  <c:v>43690.655694444446</c:v>
                </c:pt>
                <c:pt idx="1414">
                  <c:v>43690.655740740738</c:v>
                </c:pt>
                <c:pt idx="1415">
                  <c:v>43690.655787037038</c:v>
                </c:pt>
                <c:pt idx="1416">
                  <c:v>43690.655833333331</c:v>
                </c:pt>
                <c:pt idx="1417">
                  <c:v>43690.65587962963</c:v>
                </c:pt>
                <c:pt idx="1418">
                  <c:v>43690.655925925923</c:v>
                </c:pt>
                <c:pt idx="1419">
                  <c:v>43690.655972222223</c:v>
                </c:pt>
                <c:pt idx="1420">
                  <c:v>43690.656018518515</c:v>
                </c:pt>
                <c:pt idx="1421">
                  <c:v>43690.656064814815</c:v>
                </c:pt>
                <c:pt idx="1422">
                  <c:v>43690.656111111108</c:v>
                </c:pt>
                <c:pt idx="1423">
                  <c:v>43690.656157407408</c:v>
                </c:pt>
                <c:pt idx="1424">
                  <c:v>43690.6562037037</c:v>
                </c:pt>
                <c:pt idx="1425">
                  <c:v>43690.65625</c:v>
                </c:pt>
                <c:pt idx="1426">
                  <c:v>43690.6562962963</c:v>
                </c:pt>
                <c:pt idx="1427">
                  <c:v>43690.656342592592</c:v>
                </c:pt>
                <c:pt idx="1428">
                  <c:v>43690.656388888892</c:v>
                </c:pt>
                <c:pt idx="1429">
                  <c:v>43690.656435185185</c:v>
                </c:pt>
                <c:pt idx="1430">
                  <c:v>43690.656481481485</c:v>
                </c:pt>
                <c:pt idx="1431">
                  <c:v>43690.656527777777</c:v>
                </c:pt>
                <c:pt idx="1432">
                  <c:v>43690.656574074077</c:v>
                </c:pt>
                <c:pt idx="1433">
                  <c:v>43690.65662037037</c:v>
                </c:pt>
                <c:pt idx="1434">
                  <c:v>43690.656666666669</c:v>
                </c:pt>
                <c:pt idx="1435">
                  <c:v>43690.656712962962</c:v>
                </c:pt>
                <c:pt idx="1436">
                  <c:v>43690.656759259262</c:v>
                </c:pt>
                <c:pt idx="1437">
                  <c:v>43690.656805555554</c:v>
                </c:pt>
                <c:pt idx="1438">
                  <c:v>43690.656851851854</c:v>
                </c:pt>
                <c:pt idx="1439">
                  <c:v>43690.656898148147</c:v>
                </c:pt>
                <c:pt idx="1440">
                  <c:v>43690.656944444447</c:v>
                </c:pt>
                <c:pt idx="1441">
                  <c:v>43690.656990740739</c:v>
                </c:pt>
                <c:pt idx="1442">
                  <c:v>43690.657037037039</c:v>
                </c:pt>
                <c:pt idx="1443">
                  <c:v>43690.657083333332</c:v>
                </c:pt>
                <c:pt idx="1444">
                  <c:v>43690.657129629632</c:v>
                </c:pt>
                <c:pt idx="1445">
                  <c:v>43690.657175925924</c:v>
                </c:pt>
                <c:pt idx="1446">
                  <c:v>43690.657222222224</c:v>
                </c:pt>
                <c:pt idx="1447">
                  <c:v>43690.657268518517</c:v>
                </c:pt>
                <c:pt idx="1448">
                  <c:v>43690.657314814816</c:v>
                </c:pt>
                <c:pt idx="1449">
                  <c:v>43690.657361111109</c:v>
                </c:pt>
                <c:pt idx="1450">
                  <c:v>43690.657407407409</c:v>
                </c:pt>
                <c:pt idx="1451">
                  <c:v>43690.657453703701</c:v>
                </c:pt>
                <c:pt idx="1452">
                  <c:v>43690.657500000001</c:v>
                </c:pt>
                <c:pt idx="1453">
                  <c:v>43690.657546296294</c:v>
                </c:pt>
                <c:pt idx="1454">
                  <c:v>43690.657592592594</c:v>
                </c:pt>
                <c:pt idx="1455">
                  <c:v>43690.657638888886</c:v>
                </c:pt>
                <c:pt idx="1456">
                  <c:v>43690.657685185186</c:v>
                </c:pt>
                <c:pt idx="1457">
                  <c:v>43690.657731481479</c:v>
                </c:pt>
                <c:pt idx="1458">
                  <c:v>43690.657777777778</c:v>
                </c:pt>
                <c:pt idx="1459">
                  <c:v>43690.657824074071</c:v>
                </c:pt>
                <c:pt idx="1460">
                  <c:v>43690.657870370371</c:v>
                </c:pt>
                <c:pt idx="1461">
                  <c:v>43690.657916666663</c:v>
                </c:pt>
                <c:pt idx="1462">
                  <c:v>43690.657962962963</c:v>
                </c:pt>
                <c:pt idx="1463">
                  <c:v>43690.658009259256</c:v>
                </c:pt>
                <c:pt idx="1464">
                  <c:v>43690.658055555556</c:v>
                </c:pt>
                <c:pt idx="1465">
                  <c:v>43690.658101851855</c:v>
                </c:pt>
                <c:pt idx="1466">
                  <c:v>43690.658148148148</c:v>
                </c:pt>
                <c:pt idx="1467">
                  <c:v>43690.658194444448</c:v>
                </c:pt>
                <c:pt idx="1468">
                  <c:v>43690.65824074074</c:v>
                </c:pt>
                <c:pt idx="1469">
                  <c:v>43690.65828703704</c:v>
                </c:pt>
                <c:pt idx="1470">
                  <c:v>43690.658333333333</c:v>
                </c:pt>
                <c:pt idx="1471">
                  <c:v>43690.658379629633</c:v>
                </c:pt>
                <c:pt idx="1472">
                  <c:v>43690.658425925925</c:v>
                </c:pt>
                <c:pt idx="1473">
                  <c:v>43690.658472222225</c:v>
                </c:pt>
                <c:pt idx="1474">
                  <c:v>43690.658518518518</c:v>
                </c:pt>
                <c:pt idx="1475">
                  <c:v>43690.658564814818</c:v>
                </c:pt>
                <c:pt idx="1476">
                  <c:v>43690.65861111111</c:v>
                </c:pt>
                <c:pt idx="1477">
                  <c:v>43690.65865740741</c:v>
                </c:pt>
                <c:pt idx="1478">
                  <c:v>43690.658703703702</c:v>
                </c:pt>
                <c:pt idx="1479">
                  <c:v>43690.658750000002</c:v>
                </c:pt>
                <c:pt idx="1480">
                  <c:v>43690.658796296295</c:v>
                </c:pt>
                <c:pt idx="1481">
                  <c:v>43690.658842592595</c:v>
                </c:pt>
                <c:pt idx="1482">
                  <c:v>43690.658888888887</c:v>
                </c:pt>
                <c:pt idx="1483">
                  <c:v>43690.658935185187</c:v>
                </c:pt>
                <c:pt idx="1484">
                  <c:v>43690.65898148148</c:v>
                </c:pt>
                <c:pt idx="1485">
                  <c:v>43690.65902777778</c:v>
                </c:pt>
                <c:pt idx="1486">
                  <c:v>43690.659074074072</c:v>
                </c:pt>
                <c:pt idx="1487">
                  <c:v>43690.659120370372</c:v>
                </c:pt>
                <c:pt idx="1488">
                  <c:v>43690.659166666665</c:v>
                </c:pt>
                <c:pt idx="1489">
                  <c:v>43690.659212962964</c:v>
                </c:pt>
                <c:pt idx="1490">
                  <c:v>43690.659259259257</c:v>
                </c:pt>
                <c:pt idx="1491">
                  <c:v>43690.659305555557</c:v>
                </c:pt>
                <c:pt idx="1492">
                  <c:v>43690.659351851849</c:v>
                </c:pt>
                <c:pt idx="1493">
                  <c:v>43690.659398148149</c:v>
                </c:pt>
                <c:pt idx="1494">
                  <c:v>43690.659444444442</c:v>
                </c:pt>
                <c:pt idx="1495">
                  <c:v>43690.659490740742</c:v>
                </c:pt>
                <c:pt idx="1496">
                  <c:v>43690.659537037034</c:v>
                </c:pt>
                <c:pt idx="1497">
                  <c:v>43690.659583333334</c:v>
                </c:pt>
                <c:pt idx="1498">
                  <c:v>43690.659629629627</c:v>
                </c:pt>
                <c:pt idx="1499">
                  <c:v>43690.659675925926</c:v>
                </c:pt>
                <c:pt idx="1500">
                  <c:v>43690.659722222219</c:v>
                </c:pt>
                <c:pt idx="1501">
                  <c:v>43690.659768518519</c:v>
                </c:pt>
                <c:pt idx="1502">
                  <c:v>43690.659814814811</c:v>
                </c:pt>
                <c:pt idx="1503">
                  <c:v>43690.659861111111</c:v>
                </c:pt>
                <c:pt idx="1504">
                  <c:v>43690.659907407404</c:v>
                </c:pt>
                <c:pt idx="1505">
                  <c:v>43690.659953703704</c:v>
                </c:pt>
                <c:pt idx="1506">
                  <c:v>43690.66</c:v>
                </c:pt>
                <c:pt idx="1507">
                  <c:v>43690.660046296296</c:v>
                </c:pt>
                <c:pt idx="1508">
                  <c:v>43690.660092592596</c:v>
                </c:pt>
                <c:pt idx="1509">
                  <c:v>43690.660138888888</c:v>
                </c:pt>
                <c:pt idx="1510">
                  <c:v>43690.660185185188</c:v>
                </c:pt>
                <c:pt idx="1511">
                  <c:v>43690.660231481481</c:v>
                </c:pt>
                <c:pt idx="1512">
                  <c:v>43690.660277777781</c:v>
                </c:pt>
                <c:pt idx="1513">
                  <c:v>43690.660324074073</c:v>
                </c:pt>
                <c:pt idx="1514">
                  <c:v>43690.660370370373</c:v>
                </c:pt>
                <c:pt idx="1515">
                  <c:v>43690.660416666666</c:v>
                </c:pt>
                <c:pt idx="1516">
                  <c:v>43690.660462962966</c:v>
                </c:pt>
                <c:pt idx="1517">
                  <c:v>43690.660509259258</c:v>
                </c:pt>
                <c:pt idx="1518">
                  <c:v>43690.660555555558</c:v>
                </c:pt>
                <c:pt idx="1519">
                  <c:v>43690.660601851851</c:v>
                </c:pt>
                <c:pt idx="1520">
                  <c:v>43690.66064814815</c:v>
                </c:pt>
                <c:pt idx="1521">
                  <c:v>43690.660694444443</c:v>
                </c:pt>
                <c:pt idx="1522">
                  <c:v>43690.660740740743</c:v>
                </c:pt>
                <c:pt idx="1523">
                  <c:v>43690.660787037035</c:v>
                </c:pt>
                <c:pt idx="1524">
                  <c:v>43690.660833333335</c:v>
                </c:pt>
                <c:pt idx="1525">
                  <c:v>43690.660879629628</c:v>
                </c:pt>
                <c:pt idx="1526">
                  <c:v>43690.660925925928</c:v>
                </c:pt>
                <c:pt idx="1527">
                  <c:v>43690.66097222222</c:v>
                </c:pt>
                <c:pt idx="1528">
                  <c:v>43690.66101851852</c:v>
                </c:pt>
                <c:pt idx="1529">
                  <c:v>43690.661064814813</c:v>
                </c:pt>
                <c:pt idx="1530">
                  <c:v>43690.661111111112</c:v>
                </c:pt>
                <c:pt idx="1531">
                  <c:v>43690.661157407405</c:v>
                </c:pt>
                <c:pt idx="1532">
                  <c:v>43690.661203703705</c:v>
                </c:pt>
                <c:pt idx="1533">
                  <c:v>43690.661249999997</c:v>
                </c:pt>
                <c:pt idx="1534">
                  <c:v>43690.661296296297</c:v>
                </c:pt>
                <c:pt idx="1535">
                  <c:v>43690.66134259259</c:v>
                </c:pt>
                <c:pt idx="1536">
                  <c:v>43690.66138888889</c:v>
                </c:pt>
                <c:pt idx="1537">
                  <c:v>43690.661435185182</c:v>
                </c:pt>
                <c:pt idx="1538">
                  <c:v>43690.661481481482</c:v>
                </c:pt>
                <c:pt idx="1539">
                  <c:v>43690.661527777775</c:v>
                </c:pt>
                <c:pt idx="1540">
                  <c:v>43690.661574074074</c:v>
                </c:pt>
                <c:pt idx="1541">
                  <c:v>43690.661620370367</c:v>
                </c:pt>
                <c:pt idx="1542">
                  <c:v>43690.661666666667</c:v>
                </c:pt>
                <c:pt idx="1543">
                  <c:v>43690.661712962959</c:v>
                </c:pt>
                <c:pt idx="1544">
                  <c:v>43690.661759259259</c:v>
                </c:pt>
                <c:pt idx="1545">
                  <c:v>43690.661805555559</c:v>
                </c:pt>
                <c:pt idx="1546">
                  <c:v>43690.661851851852</c:v>
                </c:pt>
                <c:pt idx="1547">
                  <c:v>43690.661898148152</c:v>
                </c:pt>
                <c:pt idx="1548">
                  <c:v>43690.661944444444</c:v>
                </c:pt>
                <c:pt idx="1549">
                  <c:v>43690.661990740744</c:v>
                </c:pt>
                <c:pt idx="1550">
                  <c:v>43690.662037037036</c:v>
                </c:pt>
                <c:pt idx="1551">
                  <c:v>43690.662083333336</c:v>
                </c:pt>
                <c:pt idx="1552">
                  <c:v>43690.662129629629</c:v>
                </c:pt>
                <c:pt idx="1553">
                  <c:v>43690.662175925929</c:v>
                </c:pt>
                <c:pt idx="1554">
                  <c:v>43690.662222222221</c:v>
                </c:pt>
                <c:pt idx="1555">
                  <c:v>43690.662268518521</c:v>
                </c:pt>
                <c:pt idx="1556">
                  <c:v>43690.662314814814</c:v>
                </c:pt>
                <c:pt idx="1557">
                  <c:v>43690.662361111114</c:v>
                </c:pt>
                <c:pt idx="1558">
                  <c:v>43690.662407407406</c:v>
                </c:pt>
                <c:pt idx="1559">
                  <c:v>43690.662453703706</c:v>
                </c:pt>
                <c:pt idx="1560">
                  <c:v>43690.662499999999</c:v>
                </c:pt>
                <c:pt idx="1561">
                  <c:v>43690.662546296298</c:v>
                </c:pt>
                <c:pt idx="1562">
                  <c:v>43690.662592592591</c:v>
                </c:pt>
                <c:pt idx="1563">
                  <c:v>43690.662638888891</c:v>
                </c:pt>
                <c:pt idx="1564">
                  <c:v>43690.662685185183</c:v>
                </c:pt>
                <c:pt idx="1565">
                  <c:v>43690.662731481483</c:v>
                </c:pt>
                <c:pt idx="1566">
                  <c:v>43690.662777777776</c:v>
                </c:pt>
                <c:pt idx="1567">
                  <c:v>43690.662824074076</c:v>
                </c:pt>
                <c:pt idx="1568">
                  <c:v>43690.662870370368</c:v>
                </c:pt>
                <c:pt idx="1569">
                  <c:v>43690.662916666668</c:v>
                </c:pt>
                <c:pt idx="1570">
                  <c:v>43690.662962962961</c:v>
                </c:pt>
                <c:pt idx="1571">
                  <c:v>43690.66300925926</c:v>
                </c:pt>
                <c:pt idx="1572">
                  <c:v>43690.663055555553</c:v>
                </c:pt>
                <c:pt idx="1573">
                  <c:v>43690.663101851853</c:v>
                </c:pt>
                <c:pt idx="1574">
                  <c:v>43690.663148148145</c:v>
                </c:pt>
                <c:pt idx="1575">
                  <c:v>43690.663194444445</c:v>
                </c:pt>
                <c:pt idx="1576">
                  <c:v>43690.663240740738</c:v>
                </c:pt>
                <c:pt idx="1577">
                  <c:v>43690.663287037038</c:v>
                </c:pt>
                <c:pt idx="1578">
                  <c:v>43690.66333333333</c:v>
                </c:pt>
                <c:pt idx="1579">
                  <c:v>43690.66337962963</c:v>
                </c:pt>
                <c:pt idx="1580">
                  <c:v>43690.663425925923</c:v>
                </c:pt>
                <c:pt idx="1581">
                  <c:v>43690.663472222222</c:v>
                </c:pt>
                <c:pt idx="1582">
                  <c:v>43690.663518518515</c:v>
                </c:pt>
                <c:pt idx="1583">
                  <c:v>43690.663564814815</c:v>
                </c:pt>
                <c:pt idx="1584">
                  <c:v>43690.663611111115</c:v>
                </c:pt>
                <c:pt idx="1585">
                  <c:v>43690.663657407407</c:v>
                </c:pt>
                <c:pt idx="1586">
                  <c:v>43690.663703703707</c:v>
                </c:pt>
                <c:pt idx="1587">
                  <c:v>43690.66375</c:v>
                </c:pt>
                <c:pt idx="1588">
                  <c:v>43690.6637962963</c:v>
                </c:pt>
                <c:pt idx="1589">
                  <c:v>43690.663842592592</c:v>
                </c:pt>
                <c:pt idx="1590">
                  <c:v>43690.663888888892</c:v>
                </c:pt>
                <c:pt idx="1591">
                  <c:v>43690.663935185185</c:v>
                </c:pt>
                <c:pt idx="1592">
                  <c:v>43690.663981481484</c:v>
                </c:pt>
                <c:pt idx="1593">
                  <c:v>43690.664027777777</c:v>
                </c:pt>
                <c:pt idx="1594">
                  <c:v>43690.664074074077</c:v>
                </c:pt>
                <c:pt idx="1595">
                  <c:v>43690.664120370369</c:v>
                </c:pt>
                <c:pt idx="1596">
                  <c:v>43690.664166666669</c:v>
                </c:pt>
                <c:pt idx="1597">
                  <c:v>43690.664212962962</c:v>
                </c:pt>
                <c:pt idx="1598">
                  <c:v>43690.664259259262</c:v>
                </c:pt>
                <c:pt idx="1599">
                  <c:v>43690.664305555554</c:v>
                </c:pt>
                <c:pt idx="1600">
                  <c:v>43690.664351851854</c:v>
                </c:pt>
                <c:pt idx="1601">
                  <c:v>43690.664398148147</c:v>
                </c:pt>
                <c:pt idx="1602">
                  <c:v>43690.664444444446</c:v>
                </c:pt>
                <c:pt idx="1603">
                  <c:v>43690.664490740739</c:v>
                </c:pt>
                <c:pt idx="1604">
                  <c:v>43690.664537037039</c:v>
                </c:pt>
                <c:pt idx="1605">
                  <c:v>43690.664583333331</c:v>
                </c:pt>
                <c:pt idx="1606">
                  <c:v>43690.664629629631</c:v>
                </c:pt>
                <c:pt idx="1607">
                  <c:v>43690.664675925924</c:v>
                </c:pt>
                <c:pt idx="1608">
                  <c:v>43690.664722222224</c:v>
                </c:pt>
                <c:pt idx="1609">
                  <c:v>43690.664768518516</c:v>
                </c:pt>
                <c:pt idx="1610">
                  <c:v>43690.664814814816</c:v>
                </c:pt>
                <c:pt idx="1611">
                  <c:v>43690.664861111109</c:v>
                </c:pt>
                <c:pt idx="1612">
                  <c:v>43690.664907407408</c:v>
                </c:pt>
                <c:pt idx="1613">
                  <c:v>43690.664953703701</c:v>
                </c:pt>
                <c:pt idx="1614">
                  <c:v>43690.665000000001</c:v>
                </c:pt>
                <c:pt idx="1615">
                  <c:v>43690.665046296293</c:v>
                </c:pt>
                <c:pt idx="1616">
                  <c:v>43690.665092592593</c:v>
                </c:pt>
                <c:pt idx="1617">
                  <c:v>43690.665138888886</c:v>
                </c:pt>
                <c:pt idx="1618">
                  <c:v>43690.665185185186</c:v>
                </c:pt>
                <c:pt idx="1619">
                  <c:v>43690.665231481478</c:v>
                </c:pt>
                <c:pt idx="1620">
                  <c:v>43690.665277777778</c:v>
                </c:pt>
                <c:pt idx="1621">
                  <c:v>43690.665324074071</c:v>
                </c:pt>
                <c:pt idx="1622">
                  <c:v>43690.665370370371</c:v>
                </c:pt>
                <c:pt idx="1623">
                  <c:v>43690.665416666663</c:v>
                </c:pt>
                <c:pt idx="1624">
                  <c:v>43690.665462962963</c:v>
                </c:pt>
                <c:pt idx="1625">
                  <c:v>43690.665509259263</c:v>
                </c:pt>
                <c:pt idx="1626">
                  <c:v>43690.665555555555</c:v>
                </c:pt>
                <c:pt idx="1627">
                  <c:v>43690.665601851855</c:v>
                </c:pt>
                <c:pt idx="1628">
                  <c:v>43690.665648148148</c:v>
                </c:pt>
                <c:pt idx="1629">
                  <c:v>43690.665694444448</c:v>
                </c:pt>
                <c:pt idx="1630">
                  <c:v>43690.66574074074</c:v>
                </c:pt>
                <c:pt idx="1631">
                  <c:v>43690.66578703704</c:v>
                </c:pt>
                <c:pt idx="1632">
                  <c:v>43690.665833333333</c:v>
                </c:pt>
                <c:pt idx="1633">
                  <c:v>43690.665879629632</c:v>
                </c:pt>
                <c:pt idx="1634">
                  <c:v>43690.665925925925</c:v>
                </c:pt>
                <c:pt idx="1635">
                  <c:v>43690.665972222225</c:v>
                </c:pt>
                <c:pt idx="1636">
                  <c:v>43690.666018518517</c:v>
                </c:pt>
                <c:pt idx="1637">
                  <c:v>43690.666064814817</c:v>
                </c:pt>
                <c:pt idx="1638">
                  <c:v>43690.66611111111</c:v>
                </c:pt>
                <c:pt idx="1639">
                  <c:v>43690.66615740741</c:v>
                </c:pt>
                <c:pt idx="1640">
                  <c:v>43690.666203703702</c:v>
                </c:pt>
                <c:pt idx="1641">
                  <c:v>43690.666250000002</c:v>
                </c:pt>
                <c:pt idx="1642">
                  <c:v>43690.666296296295</c:v>
                </c:pt>
                <c:pt idx="1643">
                  <c:v>43690.666342592594</c:v>
                </c:pt>
                <c:pt idx="1644">
                  <c:v>43690.666388888887</c:v>
                </c:pt>
                <c:pt idx="1645">
                  <c:v>43690.666435185187</c:v>
                </c:pt>
                <c:pt idx="1646">
                  <c:v>43690.666481481479</c:v>
                </c:pt>
                <c:pt idx="1647">
                  <c:v>43690.666527777779</c:v>
                </c:pt>
                <c:pt idx="1648">
                  <c:v>43690.666574074072</c:v>
                </c:pt>
                <c:pt idx="1649">
                  <c:v>43690.666620370372</c:v>
                </c:pt>
                <c:pt idx="1650">
                  <c:v>43690.666666666664</c:v>
                </c:pt>
                <c:pt idx="1651">
                  <c:v>43690.666712962964</c:v>
                </c:pt>
                <c:pt idx="1652">
                  <c:v>43690.666759259257</c:v>
                </c:pt>
                <c:pt idx="1653">
                  <c:v>43690.666805555556</c:v>
                </c:pt>
                <c:pt idx="1654">
                  <c:v>43690.666851851849</c:v>
                </c:pt>
                <c:pt idx="1655">
                  <c:v>43690.666898148149</c:v>
                </c:pt>
                <c:pt idx="1656">
                  <c:v>43690.666944444441</c:v>
                </c:pt>
                <c:pt idx="1657">
                  <c:v>43690.666990740741</c:v>
                </c:pt>
                <c:pt idx="1658">
                  <c:v>43690.667037037034</c:v>
                </c:pt>
                <c:pt idx="1659">
                  <c:v>43690.667083333334</c:v>
                </c:pt>
                <c:pt idx="1660">
                  <c:v>43690.667129629626</c:v>
                </c:pt>
                <c:pt idx="1661">
                  <c:v>43690.667175925926</c:v>
                </c:pt>
                <c:pt idx="1662">
                  <c:v>43690.667222222219</c:v>
                </c:pt>
                <c:pt idx="1663">
                  <c:v>43690.667268518519</c:v>
                </c:pt>
                <c:pt idx="1664">
                  <c:v>43690.667314814818</c:v>
                </c:pt>
                <c:pt idx="1665">
                  <c:v>43690.667361111111</c:v>
                </c:pt>
                <c:pt idx="1666">
                  <c:v>43690.667407407411</c:v>
                </c:pt>
                <c:pt idx="1667">
                  <c:v>43690.667453703703</c:v>
                </c:pt>
                <c:pt idx="1668">
                  <c:v>43690.667500000003</c:v>
                </c:pt>
                <c:pt idx="1669">
                  <c:v>43690.667546296296</c:v>
                </c:pt>
                <c:pt idx="1670">
                  <c:v>43690.667592592596</c:v>
                </c:pt>
                <c:pt idx="1671">
                  <c:v>43690.667638888888</c:v>
                </c:pt>
                <c:pt idx="1672">
                  <c:v>43690.667685185188</c:v>
                </c:pt>
                <c:pt idx="1673">
                  <c:v>43690.667731481481</c:v>
                </c:pt>
                <c:pt idx="1674">
                  <c:v>43690.66777777778</c:v>
                </c:pt>
                <c:pt idx="1675">
                  <c:v>43690.667824074073</c:v>
                </c:pt>
                <c:pt idx="1676">
                  <c:v>43690.667870370373</c:v>
                </c:pt>
                <c:pt idx="1677">
                  <c:v>43690.667916666665</c:v>
                </c:pt>
                <c:pt idx="1678">
                  <c:v>43690.667962962965</c:v>
                </c:pt>
                <c:pt idx="1679">
                  <c:v>43690.668009259258</c:v>
                </c:pt>
                <c:pt idx="1680">
                  <c:v>43690.668055555558</c:v>
                </c:pt>
                <c:pt idx="1681">
                  <c:v>43690.66810185185</c:v>
                </c:pt>
                <c:pt idx="1682">
                  <c:v>43690.66814814815</c:v>
                </c:pt>
                <c:pt idx="1683">
                  <c:v>43690.668194444443</c:v>
                </c:pt>
                <c:pt idx="1684">
                  <c:v>43690.668240740742</c:v>
                </c:pt>
                <c:pt idx="1685">
                  <c:v>43690.668287037035</c:v>
                </c:pt>
                <c:pt idx="1686">
                  <c:v>43690.668333333335</c:v>
                </c:pt>
                <c:pt idx="1687">
                  <c:v>43690.668379629627</c:v>
                </c:pt>
                <c:pt idx="1688">
                  <c:v>43690.668425925927</c:v>
                </c:pt>
                <c:pt idx="1689">
                  <c:v>43690.66847222222</c:v>
                </c:pt>
                <c:pt idx="1690">
                  <c:v>43690.66851851852</c:v>
                </c:pt>
                <c:pt idx="1691">
                  <c:v>43690.668564814812</c:v>
                </c:pt>
                <c:pt idx="1692">
                  <c:v>43690.668611111112</c:v>
                </c:pt>
                <c:pt idx="1693">
                  <c:v>43690.668657407405</c:v>
                </c:pt>
                <c:pt idx="1694">
                  <c:v>43690.668703703705</c:v>
                </c:pt>
                <c:pt idx="1695">
                  <c:v>43690.668749999997</c:v>
                </c:pt>
                <c:pt idx="1696">
                  <c:v>43690.668796296297</c:v>
                </c:pt>
                <c:pt idx="1697">
                  <c:v>43690.668842592589</c:v>
                </c:pt>
                <c:pt idx="1698">
                  <c:v>43690.668888888889</c:v>
                </c:pt>
                <c:pt idx="1699">
                  <c:v>43690.668935185182</c:v>
                </c:pt>
                <c:pt idx="1700">
                  <c:v>43690.668981481482</c:v>
                </c:pt>
                <c:pt idx="1701">
                  <c:v>43690.669027777774</c:v>
                </c:pt>
                <c:pt idx="1702">
                  <c:v>43690.669074074074</c:v>
                </c:pt>
                <c:pt idx="1703">
                  <c:v>43690.669120370374</c:v>
                </c:pt>
                <c:pt idx="1704">
                  <c:v>43690.669166666667</c:v>
                </c:pt>
                <c:pt idx="1705">
                  <c:v>43690.669212962966</c:v>
                </c:pt>
                <c:pt idx="1706">
                  <c:v>43690.669259259259</c:v>
                </c:pt>
                <c:pt idx="1707">
                  <c:v>43690.669305555559</c:v>
                </c:pt>
                <c:pt idx="1708">
                  <c:v>43690.669351851851</c:v>
                </c:pt>
                <c:pt idx="1709">
                  <c:v>43690.669398148151</c:v>
                </c:pt>
                <c:pt idx="1710">
                  <c:v>43690.669444444444</c:v>
                </c:pt>
                <c:pt idx="1711">
                  <c:v>43690.669490740744</c:v>
                </c:pt>
                <c:pt idx="1712">
                  <c:v>43690.669537037036</c:v>
                </c:pt>
                <c:pt idx="1713">
                  <c:v>43690.669583333336</c:v>
                </c:pt>
                <c:pt idx="1714">
                  <c:v>43690.669629629629</c:v>
                </c:pt>
                <c:pt idx="1715">
                  <c:v>43690.669675925928</c:v>
                </c:pt>
                <c:pt idx="1716">
                  <c:v>43690.669722222221</c:v>
                </c:pt>
                <c:pt idx="1717">
                  <c:v>43690.669768518521</c:v>
                </c:pt>
                <c:pt idx="1718">
                  <c:v>43690.669814814813</c:v>
                </c:pt>
                <c:pt idx="1719">
                  <c:v>43690.669861111113</c:v>
                </c:pt>
                <c:pt idx="1720">
                  <c:v>43690.669907407406</c:v>
                </c:pt>
                <c:pt idx="1721">
                  <c:v>43690.669953703706</c:v>
                </c:pt>
                <c:pt idx="1722">
                  <c:v>43690.67</c:v>
                </c:pt>
                <c:pt idx="1723">
                  <c:v>43690.670046296298</c:v>
                </c:pt>
                <c:pt idx="1724">
                  <c:v>43690.670092592591</c:v>
                </c:pt>
                <c:pt idx="1725">
                  <c:v>43690.670138888891</c:v>
                </c:pt>
                <c:pt idx="1726">
                  <c:v>43690.670185185183</c:v>
                </c:pt>
                <c:pt idx="1727">
                  <c:v>43690.670231481483</c:v>
                </c:pt>
                <c:pt idx="1728">
                  <c:v>43690.670277777775</c:v>
                </c:pt>
                <c:pt idx="1729">
                  <c:v>43690.670324074075</c:v>
                </c:pt>
                <c:pt idx="1730">
                  <c:v>43690.670370370368</c:v>
                </c:pt>
                <c:pt idx="1731">
                  <c:v>43690.670416666668</c:v>
                </c:pt>
                <c:pt idx="1732">
                  <c:v>43690.67046296296</c:v>
                </c:pt>
                <c:pt idx="1733">
                  <c:v>43690.67050925926</c:v>
                </c:pt>
                <c:pt idx="1734">
                  <c:v>43690.670555555553</c:v>
                </c:pt>
                <c:pt idx="1735">
                  <c:v>43690.670601851853</c:v>
                </c:pt>
                <c:pt idx="1736">
                  <c:v>43690.670648148145</c:v>
                </c:pt>
                <c:pt idx="1737">
                  <c:v>43690.670694444445</c:v>
                </c:pt>
                <c:pt idx="1738">
                  <c:v>43690.670740740738</c:v>
                </c:pt>
                <c:pt idx="1739">
                  <c:v>43690.670787037037</c:v>
                </c:pt>
                <c:pt idx="1740">
                  <c:v>43690.67083333333</c:v>
                </c:pt>
                <c:pt idx="1741">
                  <c:v>43690.67087962963</c:v>
                </c:pt>
                <c:pt idx="1742">
                  <c:v>43690.670925925922</c:v>
                </c:pt>
                <c:pt idx="1743">
                  <c:v>43690.670972222222</c:v>
                </c:pt>
                <c:pt idx="1744">
                  <c:v>43690.671018518522</c:v>
                </c:pt>
                <c:pt idx="1745">
                  <c:v>43690.671064814815</c:v>
                </c:pt>
                <c:pt idx="1746">
                  <c:v>43690.671111111114</c:v>
                </c:pt>
                <c:pt idx="1747">
                  <c:v>43690.671157407407</c:v>
                </c:pt>
                <c:pt idx="1748">
                  <c:v>43690.671203703707</c:v>
                </c:pt>
                <c:pt idx="1749">
                  <c:v>43690.671249999999</c:v>
                </c:pt>
                <c:pt idx="1750">
                  <c:v>43690.671296296299</c:v>
                </c:pt>
                <c:pt idx="1751">
                  <c:v>43690.671342592592</c:v>
                </c:pt>
                <c:pt idx="1752">
                  <c:v>43690.671388888892</c:v>
                </c:pt>
                <c:pt idx="1753">
                  <c:v>43690.671435185184</c:v>
                </c:pt>
                <c:pt idx="1754">
                  <c:v>43690.671481481484</c:v>
                </c:pt>
                <c:pt idx="1755">
                  <c:v>43690.671527777777</c:v>
                </c:pt>
                <c:pt idx="1756">
                  <c:v>43690.671574074076</c:v>
                </c:pt>
                <c:pt idx="1757">
                  <c:v>43690.671620370369</c:v>
                </c:pt>
                <c:pt idx="1758">
                  <c:v>43690.671666666669</c:v>
                </c:pt>
                <c:pt idx="1759">
                  <c:v>43690.671712962961</c:v>
                </c:pt>
                <c:pt idx="1760">
                  <c:v>43690.671759259261</c:v>
                </c:pt>
                <c:pt idx="1761">
                  <c:v>43690.671805555554</c:v>
                </c:pt>
                <c:pt idx="1762">
                  <c:v>43690.671851851854</c:v>
                </c:pt>
                <c:pt idx="1763">
                  <c:v>43690.671898148146</c:v>
                </c:pt>
                <c:pt idx="1764">
                  <c:v>43690.671944444446</c:v>
                </c:pt>
                <c:pt idx="1765">
                  <c:v>43690.671990740739</c:v>
                </c:pt>
                <c:pt idx="1766">
                  <c:v>43690.672037037039</c:v>
                </c:pt>
                <c:pt idx="1767">
                  <c:v>43690.672083333331</c:v>
                </c:pt>
                <c:pt idx="1768">
                  <c:v>43690.672129629631</c:v>
                </c:pt>
                <c:pt idx="1769">
                  <c:v>43690.672175925924</c:v>
                </c:pt>
                <c:pt idx="1770">
                  <c:v>43690.672222222223</c:v>
                </c:pt>
                <c:pt idx="1771">
                  <c:v>43690.672268518516</c:v>
                </c:pt>
                <c:pt idx="1772">
                  <c:v>43690.672314814816</c:v>
                </c:pt>
                <c:pt idx="1773">
                  <c:v>43690.672361111108</c:v>
                </c:pt>
                <c:pt idx="1774">
                  <c:v>43690.672407407408</c:v>
                </c:pt>
                <c:pt idx="1775">
                  <c:v>43690.672453703701</c:v>
                </c:pt>
                <c:pt idx="1776">
                  <c:v>43690.672500000001</c:v>
                </c:pt>
                <c:pt idx="1777">
                  <c:v>43690.672546296293</c:v>
                </c:pt>
                <c:pt idx="1778">
                  <c:v>43690.672592592593</c:v>
                </c:pt>
                <c:pt idx="1779">
                  <c:v>43690.672638888886</c:v>
                </c:pt>
                <c:pt idx="1780">
                  <c:v>43690.672685185185</c:v>
                </c:pt>
                <c:pt idx="1781">
                  <c:v>43690.672731481478</c:v>
                </c:pt>
                <c:pt idx="1782">
                  <c:v>43690.672777777778</c:v>
                </c:pt>
                <c:pt idx="1783">
                  <c:v>43690.672824074078</c:v>
                </c:pt>
                <c:pt idx="1784">
                  <c:v>43690.67287037037</c:v>
                </c:pt>
                <c:pt idx="1785">
                  <c:v>43690.67291666667</c:v>
                </c:pt>
                <c:pt idx="1786">
                  <c:v>43690.672962962963</c:v>
                </c:pt>
                <c:pt idx="1787">
                  <c:v>43690.673009259262</c:v>
                </c:pt>
                <c:pt idx="1788">
                  <c:v>43690.673055555555</c:v>
                </c:pt>
                <c:pt idx="1789">
                  <c:v>43690.673101851855</c:v>
                </c:pt>
                <c:pt idx="1790">
                  <c:v>43690.673148148147</c:v>
                </c:pt>
                <c:pt idx="1791">
                  <c:v>43690.673194444447</c:v>
                </c:pt>
                <c:pt idx="1792">
                  <c:v>43690.67324074074</c:v>
                </c:pt>
                <c:pt idx="1793">
                  <c:v>43690.67328703704</c:v>
                </c:pt>
                <c:pt idx="1794">
                  <c:v>43690.673333333332</c:v>
                </c:pt>
                <c:pt idx="1795">
                  <c:v>43690.673379629632</c:v>
                </c:pt>
                <c:pt idx="1796">
                  <c:v>43690.673425925925</c:v>
                </c:pt>
                <c:pt idx="1797">
                  <c:v>43690.673472222225</c:v>
                </c:pt>
                <c:pt idx="1798">
                  <c:v>43690.673518518517</c:v>
                </c:pt>
                <c:pt idx="1799">
                  <c:v>43690.673564814817</c:v>
                </c:pt>
                <c:pt idx="1800">
                  <c:v>43690.673611111109</c:v>
                </c:pt>
              </c:numCache>
            </c:numRef>
          </c:cat>
          <c:val>
            <c:numRef>
              <c:f>'081319'!$E$4:$E$1804</c:f>
              <c:numCache>
                <c:formatCode>General</c:formatCode>
                <c:ptCount val="1801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200</c:v>
                </c:pt>
                <c:pt idx="23">
                  <c:v>200</c:v>
                </c:pt>
                <c:pt idx="24">
                  <c:v>200</c:v>
                </c:pt>
                <c:pt idx="25">
                  <c:v>200</c:v>
                </c:pt>
                <c:pt idx="26">
                  <c:v>200</c:v>
                </c:pt>
                <c:pt idx="27">
                  <c:v>200</c:v>
                </c:pt>
                <c:pt idx="28">
                  <c:v>200</c:v>
                </c:pt>
                <c:pt idx="29">
                  <c:v>200</c:v>
                </c:pt>
                <c:pt idx="30">
                  <c:v>200</c:v>
                </c:pt>
                <c:pt idx="31">
                  <c:v>200</c:v>
                </c:pt>
                <c:pt idx="32">
                  <c:v>200</c:v>
                </c:pt>
                <c:pt idx="33">
                  <c:v>200</c:v>
                </c:pt>
                <c:pt idx="34">
                  <c:v>200</c:v>
                </c:pt>
                <c:pt idx="35">
                  <c:v>200</c:v>
                </c:pt>
                <c:pt idx="36">
                  <c:v>200</c:v>
                </c:pt>
                <c:pt idx="37">
                  <c:v>200</c:v>
                </c:pt>
                <c:pt idx="38">
                  <c:v>200</c:v>
                </c:pt>
                <c:pt idx="39">
                  <c:v>200</c:v>
                </c:pt>
                <c:pt idx="40">
                  <c:v>200</c:v>
                </c:pt>
                <c:pt idx="41">
                  <c:v>200</c:v>
                </c:pt>
                <c:pt idx="42">
                  <c:v>200</c:v>
                </c:pt>
                <c:pt idx="43">
                  <c:v>200</c:v>
                </c:pt>
                <c:pt idx="44">
                  <c:v>200</c:v>
                </c:pt>
                <c:pt idx="45">
                  <c:v>200</c:v>
                </c:pt>
                <c:pt idx="46">
                  <c:v>200</c:v>
                </c:pt>
                <c:pt idx="47">
                  <c:v>200</c:v>
                </c:pt>
                <c:pt idx="48">
                  <c:v>200</c:v>
                </c:pt>
                <c:pt idx="49">
                  <c:v>200</c:v>
                </c:pt>
                <c:pt idx="50">
                  <c:v>200</c:v>
                </c:pt>
                <c:pt idx="51">
                  <c:v>200</c:v>
                </c:pt>
                <c:pt idx="52">
                  <c:v>200</c:v>
                </c:pt>
                <c:pt idx="53">
                  <c:v>200</c:v>
                </c:pt>
                <c:pt idx="54">
                  <c:v>200</c:v>
                </c:pt>
                <c:pt idx="55">
                  <c:v>200</c:v>
                </c:pt>
                <c:pt idx="56">
                  <c:v>200</c:v>
                </c:pt>
                <c:pt idx="57">
                  <c:v>200</c:v>
                </c:pt>
                <c:pt idx="58">
                  <c:v>200</c:v>
                </c:pt>
                <c:pt idx="59">
                  <c:v>200</c:v>
                </c:pt>
                <c:pt idx="60">
                  <c:v>200</c:v>
                </c:pt>
                <c:pt idx="61">
                  <c:v>200</c:v>
                </c:pt>
                <c:pt idx="62">
                  <c:v>200</c:v>
                </c:pt>
                <c:pt idx="63">
                  <c:v>200</c:v>
                </c:pt>
                <c:pt idx="64">
                  <c:v>200</c:v>
                </c:pt>
                <c:pt idx="65">
                  <c:v>200</c:v>
                </c:pt>
                <c:pt idx="66">
                  <c:v>200</c:v>
                </c:pt>
                <c:pt idx="67">
                  <c:v>200</c:v>
                </c:pt>
                <c:pt idx="68">
                  <c:v>200</c:v>
                </c:pt>
                <c:pt idx="69">
                  <c:v>200</c:v>
                </c:pt>
                <c:pt idx="70">
                  <c:v>200</c:v>
                </c:pt>
                <c:pt idx="71">
                  <c:v>200</c:v>
                </c:pt>
                <c:pt idx="72">
                  <c:v>200</c:v>
                </c:pt>
                <c:pt idx="73">
                  <c:v>200</c:v>
                </c:pt>
                <c:pt idx="74">
                  <c:v>200</c:v>
                </c:pt>
                <c:pt idx="75">
                  <c:v>200</c:v>
                </c:pt>
                <c:pt idx="76">
                  <c:v>200</c:v>
                </c:pt>
                <c:pt idx="77">
                  <c:v>200</c:v>
                </c:pt>
                <c:pt idx="78">
                  <c:v>200</c:v>
                </c:pt>
                <c:pt idx="79">
                  <c:v>200</c:v>
                </c:pt>
                <c:pt idx="80">
                  <c:v>200</c:v>
                </c:pt>
                <c:pt idx="81">
                  <c:v>200</c:v>
                </c:pt>
                <c:pt idx="82">
                  <c:v>200</c:v>
                </c:pt>
                <c:pt idx="83">
                  <c:v>200</c:v>
                </c:pt>
                <c:pt idx="84">
                  <c:v>200</c:v>
                </c:pt>
                <c:pt idx="85">
                  <c:v>200</c:v>
                </c:pt>
                <c:pt idx="86">
                  <c:v>200</c:v>
                </c:pt>
                <c:pt idx="87">
                  <c:v>200</c:v>
                </c:pt>
                <c:pt idx="88">
                  <c:v>200</c:v>
                </c:pt>
                <c:pt idx="89">
                  <c:v>200</c:v>
                </c:pt>
                <c:pt idx="90">
                  <c:v>200</c:v>
                </c:pt>
                <c:pt idx="91">
                  <c:v>200</c:v>
                </c:pt>
                <c:pt idx="92">
                  <c:v>200</c:v>
                </c:pt>
                <c:pt idx="93">
                  <c:v>200</c:v>
                </c:pt>
                <c:pt idx="94">
                  <c:v>200</c:v>
                </c:pt>
                <c:pt idx="95">
                  <c:v>200</c:v>
                </c:pt>
                <c:pt idx="96">
                  <c:v>200</c:v>
                </c:pt>
                <c:pt idx="97">
                  <c:v>200</c:v>
                </c:pt>
                <c:pt idx="98">
                  <c:v>200</c:v>
                </c:pt>
                <c:pt idx="99">
                  <c:v>200</c:v>
                </c:pt>
                <c:pt idx="100">
                  <c:v>200</c:v>
                </c:pt>
                <c:pt idx="101">
                  <c:v>200</c:v>
                </c:pt>
                <c:pt idx="102">
                  <c:v>200</c:v>
                </c:pt>
                <c:pt idx="103">
                  <c:v>200</c:v>
                </c:pt>
                <c:pt idx="104">
                  <c:v>200</c:v>
                </c:pt>
                <c:pt idx="105">
                  <c:v>200</c:v>
                </c:pt>
                <c:pt idx="106">
                  <c:v>200</c:v>
                </c:pt>
                <c:pt idx="107">
                  <c:v>200</c:v>
                </c:pt>
                <c:pt idx="108">
                  <c:v>200</c:v>
                </c:pt>
                <c:pt idx="109">
                  <c:v>200</c:v>
                </c:pt>
                <c:pt idx="110">
                  <c:v>200</c:v>
                </c:pt>
                <c:pt idx="111">
                  <c:v>200</c:v>
                </c:pt>
                <c:pt idx="112">
                  <c:v>200</c:v>
                </c:pt>
                <c:pt idx="113">
                  <c:v>200</c:v>
                </c:pt>
                <c:pt idx="114">
                  <c:v>200</c:v>
                </c:pt>
                <c:pt idx="115">
                  <c:v>200</c:v>
                </c:pt>
                <c:pt idx="116">
                  <c:v>200</c:v>
                </c:pt>
                <c:pt idx="117">
                  <c:v>200</c:v>
                </c:pt>
                <c:pt idx="118">
                  <c:v>200</c:v>
                </c:pt>
                <c:pt idx="119">
                  <c:v>200</c:v>
                </c:pt>
                <c:pt idx="120">
                  <c:v>200</c:v>
                </c:pt>
                <c:pt idx="121">
                  <c:v>200</c:v>
                </c:pt>
                <c:pt idx="122">
                  <c:v>200</c:v>
                </c:pt>
                <c:pt idx="123">
                  <c:v>200</c:v>
                </c:pt>
                <c:pt idx="124">
                  <c:v>200</c:v>
                </c:pt>
                <c:pt idx="125">
                  <c:v>200</c:v>
                </c:pt>
                <c:pt idx="126">
                  <c:v>200</c:v>
                </c:pt>
                <c:pt idx="127">
                  <c:v>200</c:v>
                </c:pt>
                <c:pt idx="128">
                  <c:v>200</c:v>
                </c:pt>
                <c:pt idx="129">
                  <c:v>200</c:v>
                </c:pt>
                <c:pt idx="130">
                  <c:v>200</c:v>
                </c:pt>
                <c:pt idx="131">
                  <c:v>200</c:v>
                </c:pt>
                <c:pt idx="132">
                  <c:v>200</c:v>
                </c:pt>
                <c:pt idx="133">
                  <c:v>200</c:v>
                </c:pt>
                <c:pt idx="134">
                  <c:v>200</c:v>
                </c:pt>
                <c:pt idx="135">
                  <c:v>200</c:v>
                </c:pt>
                <c:pt idx="136">
                  <c:v>200</c:v>
                </c:pt>
                <c:pt idx="137">
                  <c:v>200</c:v>
                </c:pt>
                <c:pt idx="138">
                  <c:v>200</c:v>
                </c:pt>
                <c:pt idx="139">
                  <c:v>200</c:v>
                </c:pt>
                <c:pt idx="140">
                  <c:v>200</c:v>
                </c:pt>
                <c:pt idx="141">
                  <c:v>200</c:v>
                </c:pt>
                <c:pt idx="142">
                  <c:v>200</c:v>
                </c:pt>
                <c:pt idx="143">
                  <c:v>200</c:v>
                </c:pt>
                <c:pt idx="144">
                  <c:v>200</c:v>
                </c:pt>
                <c:pt idx="145">
                  <c:v>200</c:v>
                </c:pt>
                <c:pt idx="146">
                  <c:v>200</c:v>
                </c:pt>
                <c:pt idx="147">
                  <c:v>200</c:v>
                </c:pt>
                <c:pt idx="148">
                  <c:v>200</c:v>
                </c:pt>
                <c:pt idx="149">
                  <c:v>200</c:v>
                </c:pt>
                <c:pt idx="150">
                  <c:v>200</c:v>
                </c:pt>
                <c:pt idx="151">
                  <c:v>200</c:v>
                </c:pt>
                <c:pt idx="152">
                  <c:v>200</c:v>
                </c:pt>
                <c:pt idx="153">
                  <c:v>200</c:v>
                </c:pt>
                <c:pt idx="154">
                  <c:v>200</c:v>
                </c:pt>
                <c:pt idx="155">
                  <c:v>200</c:v>
                </c:pt>
                <c:pt idx="156">
                  <c:v>200</c:v>
                </c:pt>
                <c:pt idx="157">
                  <c:v>200</c:v>
                </c:pt>
                <c:pt idx="158">
                  <c:v>200</c:v>
                </c:pt>
                <c:pt idx="159">
                  <c:v>200</c:v>
                </c:pt>
                <c:pt idx="160">
                  <c:v>200</c:v>
                </c:pt>
                <c:pt idx="161">
                  <c:v>200</c:v>
                </c:pt>
                <c:pt idx="162">
                  <c:v>200</c:v>
                </c:pt>
                <c:pt idx="163">
                  <c:v>200</c:v>
                </c:pt>
                <c:pt idx="164">
                  <c:v>200</c:v>
                </c:pt>
                <c:pt idx="165">
                  <c:v>200</c:v>
                </c:pt>
                <c:pt idx="166">
                  <c:v>200</c:v>
                </c:pt>
                <c:pt idx="167">
                  <c:v>200</c:v>
                </c:pt>
                <c:pt idx="168">
                  <c:v>200</c:v>
                </c:pt>
                <c:pt idx="169">
                  <c:v>200</c:v>
                </c:pt>
                <c:pt idx="170">
                  <c:v>200</c:v>
                </c:pt>
                <c:pt idx="171">
                  <c:v>200</c:v>
                </c:pt>
                <c:pt idx="172">
                  <c:v>200</c:v>
                </c:pt>
                <c:pt idx="173">
                  <c:v>200</c:v>
                </c:pt>
                <c:pt idx="174">
                  <c:v>200</c:v>
                </c:pt>
                <c:pt idx="175">
                  <c:v>200</c:v>
                </c:pt>
                <c:pt idx="176">
                  <c:v>200</c:v>
                </c:pt>
                <c:pt idx="177">
                  <c:v>200</c:v>
                </c:pt>
                <c:pt idx="178">
                  <c:v>200</c:v>
                </c:pt>
                <c:pt idx="179">
                  <c:v>200</c:v>
                </c:pt>
                <c:pt idx="180">
                  <c:v>200</c:v>
                </c:pt>
                <c:pt idx="181">
                  <c:v>200</c:v>
                </c:pt>
                <c:pt idx="182">
                  <c:v>200</c:v>
                </c:pt>
                <c:pt idx="183">
                  <c:v>200</c:v>
                </c:pt>
                <c:pt idx="184">
                  <c:v>200</c:v>
                </c:pt>
                <c:pt idx="185">
                  <c:v>200</c:v>
                </c:pt>
                <c:pt idx="186">
                  <c:v>200</c:v>
                </c:pt>
                <c:pt idx="187">
                  <c:v>200</c:v>
                </c:pt>
                <c:pt idx="188">
                  <c:v>200</c:v>
                </c:pt>
                <c:pt idx="189">
                  <c:v>200</c:v>
                </c:pt>
                <c:pt idx="190">
                  <c:v>200</c:v>
                </c:pt>
                <c:pt idx="191">
                  <c:v>200</c:v>
                </c:pt>
                <c:pt idx="192">
                  <c:v>200</c:v>
                </c:pt>
                <c:pt idx="193">
                  <c:v>200</c:v>
                </c:pt>
                <c:pt idx="194">
                  <c:v>200</c:v>
                </c:pt>
                <c:pt idx="195">
                  <c:v>200</c:v>
                </c:pt>
                <c:pt idx="196">
                  <c:v>200</c:v>
                </c:pt>
                <c:pt idx="197">
                  <c:v>200</c:v>
                </c:pt>
                <c:pt idx="198">
                  <c:v>200</c:v>
                </c:pt>
                <c:pt idx="199">
                  <c:v>200</c:v>
                </c:pt>
                <c:pt idx="200">
                  <c:v>200</c:v>
                </c:pt>
                <c:pt idx="201">
                  <c:v>200</c:v>
                </c:pt>
                <c:pt idx="202">
                  <c:v>200</c:v>
                </c:pt>
                <c:pt idx="203">
                  <c:v>200</c:v>
                </c:pt>
                <c:pt idx="204">
                  <c:v>200</c:v>
                </c:pt>
                <c:pt idx="205">
                  <c:v>200</c:v>
                </c:pt>
                <c:pt idx="206">
                  <c:v>200</c:v>
                </c:pt>
                <c:pt idx="207">
                  <c:v>200</c:v>
                </c:pt>
                <c:pt idx="208">
                  <c:v>200</c:v>
                </c:pt>
                <c:pt idx="209">
                  <c:v>200</c:v>
                </c:pt>
                <c:pt idx="210">
                  <c:v>200</c:v>
                </c:pt>
                <c:pt idx="211">
                  <c:v>200</c:v>
                </c:pt>
                <c:pt idx="212">
                  <c:v>200</c:v>
                </c:pt>
                <c:pt idx="213">
                  <c:v>200</c:v>
                </c:pt>
                <c:pt idx="214">
                  <c:v>200</c:v>
                </c:pt>
                <c:pt idx="215">
                  <c:v>200</c:v>
                </c:pt>
                <c:pt idx="216">
                  <c:v>200</c:v>
                </c:pt>
                <c:pt idx="217">
                  <c:v>200</c:v>
                </c:pt>
                <c:pt idx="218">
                  <c:v>200</c:v>
                </c:pt>
                <c:pt idx="219">
                  <c:v>200</c:v>
                </c:pt>
                <c:pt idx="220">
                  <c:v>200</c:v>
                </c:pt>
                <c:pt idx="221">
                  <c:v>200</c:v>
                </c:pt>
                <c:pt idx="222">
                  <c:v>200</c:v>
                </c:pt>
                <c:pt idx="223">
                  <c:v>200</c:v>
                </c:pt>
                <c:pt idx="224">
                  <c:v>200</c:v>
                </c:pt>
                <c:pt idx="225">
                  <c:v>200</c:v>
                </c:pt>
                <c:pt idx="226">
                  <c:v>200</c:v>
                </c:pt>
                <c:pt idx="227">
                  <c:v>200</c:v>
                </c:pt>
                <c:pt idx="228">
                  <c:v>200</c:v>
                </c:pt>
                <c:pt idx="229">
                  <c:v>200</c:v>
                </c:pt>
                <c:pt idx="230">
                  <c:v>200</c:v>
                </c:pt>
                <c:pt idx="231">
                  <c:v>200</c:v>
                </c:pt>
                <c:pt idx="232">
                  <c:v>200</c:v>
                </c:pt>
                <c:pt idx="233">
                  <c:v>200</c:v>
                </c:pt>
                <c:pt idx="234">
                  <c:v>200</c:v>
                </c:pt>
                <c:pt idx="235">
                  <c:v>200</c:v>
                </c:pt>
                <c:pt idx="236">
                  <c:v>200</c:v>
                </c:pt>
                <c:pt idx="237">
                  <c:v>200</c:v>
                </c:pt>
                <c:pt idx="238">
                  <c:v>200</c:v>
                </c:pt>
                <c:pt idx="239">
                  <c:v>200</c:v>
                </c:pt>
                <c:pt idx="240">
                  <c:v>200</c:v>
                </c:pt>
                <c:pt idx="241">
                  <c:v>200</c:v>
                </c:pt>
                <c:pt idx="242">
                  <c:v>200</c:v>
                </c:pt>
                <c:pt idx="243">
                  <c:v>200</c:v>
                </c:pt>
                <c:pt idx="244">
                  <c:v>200</c:v>
                </c:pt>
                <c:pt idx="245">
                  <c:v>200</c:v>
                </c:pt>
                <c:pt idx="246">
                  <c:v>200</c:v>
                </c:pt>
                <c:pt idx="247">
                  <c:v>200</c:v>
                </c:pt>
                <c:pt idx="248">
                  <c:v>200</c:v>
                </c:pt>
                <c:pt idx="249">
                  <c:v>200</c:v>
                </c:pt>
                <c:pt idx="250">
                  <c:v>200</c:v>
                </c:pt>
                <c:pt idx="251">
                  <c:v>200</c:v>
                </c:pt>
                <c:pt idx="252">
                  <c:v>200</c:v>
                </c:pt>
                <c:pt idx="253">
                  <c:v>200</c:v>
                </c:pt>
                <c:pt idx="254">
                  <c:v>200</c:v>
                </c:pt>
                <c:pt idx="255">
                  <c:v>200</c:v>
                </c:pt>
                <c:pt idx="256">
                  <c:v>200</c:v>
                </c:pt>
                <c:pt idx="257">
                  <c:v>200</c:v>
                </c:pt>
                <c:pt idx="258">
                  <c:v>200</c:v>
                </c:pt>
                <c:pt idx="259">
                  <c:v>200</c:v>
                </c:pt>
                <c:pt idx="260">
                  <c:v>200</c:v>
                </c:pt>
                <c:pt idx="261">
                  <c:v>200</c:v>
                </c:pt>
                <c:pt idx="262">
                  <c:v>200</c:v>
                </c:pt>
                <c:pt idx="263">
                  <c:v>200</c:v>
                </c:pt>
                <c:pt idx="264">
                  <c:v>200</c:v>
                </c:pt>
                <c:pt idx="265">
                  <c:v>200</c:v>
                </c:pt>
                <c:pt idx="266">
                  <c:v>200</c:v>
                </c:pt>
                <c:pt idx="267">
                  <c:v>200</c:v>
                </c:pt>
                <c:pt idx="268">
                  <c:v>200</c:v>
                </c:pt>
                <c:pt idx="269">
                  <c:v>200</c:v>
                </c:pt>
                <c:pt idx="270">
                  <c:v>200</c:v>
                </c:pt>
                <c:pt idx="271">
                  <c:v>200</c:v>
                </c:pt>
                <c:pt idx="272">
                  <c:v>200</c:v>
                </c:pt>
                <c:pt idx="273">
                  <c:v>200</c:v>
                </c:pt>
                <c:pt idx="274">
                  <c:v>200</c:v>
                </c:pt>
                <c:pt idx="275">
                  <c:v>200</c:v>
                </c:pt>
                <c:pt idx="276">
                  <c:v>200</c:v>
                </c:pt>
                <c:pt idx="277">
                  <c:v>200</c:v>
                </c:pt>
                <c:pt idx="278">
                  <c:v>200</c:v>
                </c:pt>
                <c:pt idx="279">
                  <c:v>200</c:v>
                </c:pt>
                <c:pt idx="280">
                  <c:v>200</c:v>
                </c:pt>
                <c:pt idx="281">
                  <c:v>200</c:v>
                </c:pt>
                <c:pt idx="282">
                  <c:v>200</c:v>
                </c:pt>
                <c:pt idx="283">
                  <c:v>200</c:v>
                </c:pt>
                <c:pt idx="284">
                  <c:v>200</c:v>
                </c:pt>
                <c:pt idx="285">
                  <c:v>200</c:v>
                </c:pt>
                <c:pt idx="286">
                  <c:v>200</c:v>
                </c:pt>
                <c:pt idx="287">
                  <c:v>200</c:v>
                </c:pt>
                <c:pt idx="288">
                  <c:v>200</c:v>
                </c:pt>
                <c:pt idx="289">
                  <c:v>200</c:v>
                </c:pt>
                <c:pt idx="290">
                  <c:v>200</c:v>
                </c:pt>
                <c:pt idx="291">
                  <c:v>200</c:v>
                </c:pt>
                <c:pt idx="292">
                  <c:v>200</c:v>
                </c:pt>
                <c:pt idx="293">
                  <c:v>200</c:v>
                </c:pt>
                <c:pt idx="294">
                  <c:v>200</c:v>
                </c:pt>
                <c:pt idx="295">
                  <c:v>200</c:v>
                </c:pt>
                <c:pt idx="296">
                  <c:v>200</c:v>
                </c:pt>
                <c:pt idx="297">
                  <c:v>200</c:v>
                </c:pt>
                <c:pt idx="298">
                  <c:v>200</c:v>
                </c:pt>
                <c:pt idx="299">
                  <c:v>200</c:v>
                </c:pt>
                <c:pt idx="300">
                  <c:v>200</c:v>
                </c:pt>
                <c:pt idx="301">
                  <c:v>200</c:v>
                </c:pt>
                <c:pt idx="302">
                  <c:v>200</c:v>
                </c:pt>
                <c:pt idx="303">
                  <c:v>200</c:v>
                </c:pt>
                <c:pt idx="304">
                  <c:v>200</c:v>
                </c:pt>
                <c:pt idx="305">
                  <c:v>200</c:v>
                </c:pt>
                <c:pt idx="306">
                  <c:v>200</c:v>
                </c:pt>
                <c:pt idx="307">
                  <c:v>200</c:v>
                </c:pt>
                <c:pt idx="308">
                  <c:v>200</c:v>
                </c:pt>
                <c:pt idx="309">
                  <c:v>200</c:v>
                </c:pt>
                <c:pt idx="310">
                  <c:v>200</c:v>
                </c:pt>
                <c:pt idx="311">
                  <c:v>200</c:v>
                </c:pt>
                <c:pt idx="312">
                  <c:v>200</c:v>
                </c:pt>
                <c:pt idx="313">
                  <c:v>200</c:v>
                </c:pt>
                <c:pt idx="314">
                  <c:v>200</c:v>
                </c:pt>
                <c:pt idx="315">
                  <c:v>200</c:v>
                </c:pt>
                <c:pt idx="316">
                  <c:v>200</c:v>
                </c:pt>
                <c:pt idx="317">
                  <c:v>200</c:v>
                </c:pt>
                <c:pt idx="318">
                  <c:v>200</c:v>
                </c:pt>
                <c:pt idx="319">
                  <c:v>200</c:v>
                </c:pt>
                <c:pt idx="320">
                  <c:v>200</c:v>
                </c:pt>
                <c:pt idx="321">
                  <c:v>200</c:v>
                </c:pt>
                <c:pt idx="322">
                  <c:v>200</c:v>
                </c:pt>
                <c:pt idx="323">
                  <c:v>200</c:v>
                </c:pt>
                <c:pt idx="324">
                  <c:v>200</c:v>
                </c:pt>
                <c:pt idx="325">
                  <c:v>200</c:v>
                </c:pt>
                <c:pt idx="326">
                  <c:v>200</c:v>
                </c:pt>
                <c:pt idx="327">
                  <c:v>200</c:v>
                </c:pt>
                <c:pt idx="328">
                  <c:v>200</c:v>
                </c:pt>
                <c:pt idx="329">
                  <c:v>200</c:v>
                </c:pt>
                <c:pt idx="330">
                  <c:v>200</c:v>
                </c:pt>
                <c:pt idx="331">
                  <c:v>200</c:v>
                </c:pt>
                <c:pt idx="332">
                  <c:v>200</c:v>
                </c:pt>
                <c:pt idx="333">
                  <c:v>200</c:v>
                </c:pt>
                <c:pt idx="334">
                  <c:v>200</c:v>
                </c:pt>
                <c:pt idx="335">
                  <c:v>200</c:v>
                </c:pt>
                <c:pt idx="336">
                  <c:v>200</c:v>
                </c:pt>
                <c:pt idx="337">
                  <c:v>200</c:v>
                </c:pt>
                <c:pt idx="338">
                  <c:v>200</c:v>
                </c:pt>
                <c:pt idx="339">
                  <c:v>200</c:v>
                </c:pt>
                <c:pt idx="340">
                  <c:v>200</c:v>
                </c:pt>
                <c:pt idx="341">
                  <c:v>200</c:v>
                </c:pt>
                <c:pt idx="342">
                  <c:v>200</c:v>
                </c:pt>
                <c:pt idx="343">
                  <c:v>200</c:v>
                </c:pt>
                <c:pt idx="344">
                  <c:v>200</c:v>
                </c:pt>
                <c:pt idx="345">
                  <c:v>200</c:v>
                </c:pt>
                <c:pt idx="346">
                  <c:v>200</c:v>
                </c:pt>
                <c:pt idx="347">
                  <c:v>200</c:v>
                </c:pt>
                <c:pt idx="348">
                  <c:v>200</c:v>
                </c:pt>
                <c:pt idx="349">
                  <c:v>200</c:v>
                </c:pt>
                <c:pt idx="350">
                  <c:v>200</c:v>
                </c:pt>
                <c:pt idx="351">
                  <c:v>200</c:v>
                </c:pt>
                <c:pt idx="352">
                  <c:v>200</c:v>
                </c:pt>
                <c:pt idx="353">
                  <c:v>200</c:v>
                </c:pt>
                <c:pt idx="354">
                  <c:v>200</c:v>
                </c:pt>
                <c:pt idx="355">
                  <c:v>200</c:v>
                </c:pt>
                <c:pt idx="356">
                  <c:v>200</c:v>
                </c:pt>
                <c:pt idx="357">
                  <c:v>200</c:v>
                </c:pt>
                <c:pt idx="358">
                  <c:v>200</c:v>
                </c:pt>
                <c:pt idx="359">
                  <c:v>200</c:v>
                </c:pt>
                <c:pt idx="360">
                  <c:v>200</c:v>
                </c:pt>
                <c:pt idx="361">
                  <c:v>200</c:v>
                </c:pt>
                <c:pt idx="362">
                  <c:v>200</c:v>
                </c:pt>
                <c:pt idx="363">
                  <c:v>200</c:v>
                </c:pt>
                <c:pt idx="364">
                  <c:v>200</c:v>
                </c:pt>
                <c:pt idx="365">
                  <c:v>200</c:v>
                </c:pt>
                <c:pt idx="366">
                  <c:v>200</c:v>
                </c:pt>
                <c:pt idx="367">
                  <c:v>200</c:v>
                </c:pt>
                <c:pt idx="368">
                  <c:v>200</c:v>
                </c:pt>
                <c:pt idx="369">
                  <c:v>200</c:v>
                </c:pt>
                <c:pt idx="370">
                  <c:v>200</c:v>
                </c:pt>
                <c:pt idx="371">
                  <c:v>200</c:v>
                </c:pt>
                <c:pt idx="372">
                  <c:v>200</c:v>
                </c:pt>
                <c:pt idx="373">
                  <c:v>200</c:v>
                </c:pt>
                <c:pt idx="374">
                  <c:v>200</c:v>
                </c:pt>
                <c:pt idx="375">
                  <c:v>200</c:v>
                </c:pt>
                <c:pt idx="376">
                  <c:v>200</c:v>
                </c:pt>
                <c:pt idx="377">
                  <c:v>200</c:v>
                </c:pt>
                <c:pt idx="378">
                  <c:v>200</c:v>
                </c:pt>
                <c:pt idx="379">
                  <c:v>200</c:v>
                </c:pt>
                <c:pt idx="380">
                  <c:v>200</c:v>
                </c:pt>
                <c:pt idx="381">
                  <c:v>200</c:v>
                </c:pt>
                <c:pt idx="382">
                  <c:v>200</c:v>
                </c:pt>
                <c:pt idx="383">
                  <c:v>200</c:v>
                </c:pt>
                <c:pt idx="384">
                  <c:v>200</c:v>
                </c:pt>
                <c:pt idx="385">
                  <c:v>200</c:v>
                </c:pt>
                <c:pt idx="386">
                  <c:v>200</c:v>
                </c:pt>
                <c:pt idx="387">
                  <c:v>200</c:v>
                </c:pt>
                <c:pt idx="388">
                  <c:v>200</c:v>
                </c:pt>
                <c:pt idx="389">
                  <c:v>200</c:v>
                </c:pt>
                <c:pt idx="390">
                  <c:v>200</c:v>
                </c:pt>
                <c:pt idx="391">
                  <c:v>200</c:v>
                </c:pt>
                <c:pt idx="392">
                  <c:v>200</c:v>
                </c:pt>
                <c:pt idx="393">
                  <c:v>200</c:v>
                </c:pt>
                <c:pt idx="394">
                  <c:v>200</c:v>
                </c:pt>
                <c:pt idx="395">
                  <c:v>200</c:v>
                </c:pt>
                <c:pt idx="396">
                  <c:v>200</c:v>
                </c:pt>
                <c:pt idx="397">
                  <c:v>200</c:v>
                </c:pt>
                <c:pt idx="398">
                  <c:v>200</c:v>
                </c:pt>
                <c:pt idx="399">
                  <c:v>200</c:v>
                </c:pt>
                <c:pt idx="400">
                  <c:v>200</c:v>
                </c:pt>
                <c:pt idx="401">
                  <c:v>200</c:v>
                </c:pt>
                <c:pt idx="402">
                  <c:v>200</c:v>
                </c:pt>
                <c:pt idx="403">
                  <c:v>200</c:v>
                </c:pt>
                <c:pt idx="404">
                  <c:v>200</c:v>
                </c:pt>
                <c:pt idx="405">
                  <c:v>200</c:v>
                </c:pt>
                <c:pt idx="406">
                  <c:v>200</c:v>
                </c:pt>
                <c:pt idx="407">
                  <c:v>200</c:v>
                </c:pt>
                <c:pt idx="408">
                  <c:v>200</c:v>
                </c:pt>
                <c:pt idx="409">
                  <c:v>200</c:v>
                </c:pt>
                <c:pt idx="410">
                  <c:v>200</c:v>
                </c:pt>
                <c:pt idx="411">
                  <c:v>200</c:v>
                </c:pt>
                <c:pt idx="412">
                  <c:v>200</c:v>
                </c:pt>
                <c:pt idx="413">
                  <c:v>200</c:v>
                </c:pt>
                <c:pt idx="414">
                  <c:v>200</c:v>
                </c:pt>
                <c:pt idx="415">
                  <c:v>200</c:v>
                </c:pt>
                <c:pt idx="416">
                  <c:v>200</c:v>
                </c:pt>
                <c:pt idx="417">
                  <c:v>200</c:v>
                </c:pt>
                <c:pt idx="418">
                  <c:v>200</c:v>
                </c:pt>
                <c:pt idx="419">
                  <c:v>200</c:v>
                </c:pt>
                <c:pt idx="420">
                  <c:v>200</c:v>
                </c:pt>
                <c:pt idx="421">
                  <c:v>200</c:v>
                </c:pt>
                <c:pt idx="422">
                  <c:v>200</c:v>
                </c:pt>
                <c:pt idx="423">
                  <c:v>200</c:v>
                </c:pt>
                <c:pt idx="424">
                  <c:v>200</c:v>
                </c:pt>
                <c:pt idx="425">
                  <c:v>200</c:v>
                </c:pt>
                <c:pt idx="426">
                  <c:v>200</c:v>
                </c:pt>
                <c:pt idx="427">
                  <c:v>200</c:v>
                </c:pt>
                <c:pt idx="428">
                  <c:v>200</c:v>
                </c:pt>
                <c:pt idx="429">
                  <c:v>200</c:v>
                </c:pt>
                <c:pt idx="430">
                  <c:v>200</c:v>
                </c:pt>
                <c:pt idx="431">
                  <c:v>200</c:v>
                </c:pt>
                <c:pt idx="432">
                  <c:v>200</c:v>
                </c:pt>
                <c:pt idx="433">
                  <c:v>200</c:v>
                </c:pt>
                <c:pt idx="434">
                  <c:v>200</c:v>
                </c:pt>
                <c:pt idx="435">
                  <c:v>200</c:v>
                </c:pt>
                <c:pt idx="436">
                  <c:v>200</c:v>
                </c:pt>
                <c:pt idx="437">
                  <c:v>200</c:v>
                </c:pt>
                <c:pt idx="438">
                  <c:v>200</c:v>
                </c:pt>
                <c:pt idx="439">
                  <c:v>200</c:v>
                </c:pt>
                <c:pt idx="440">
                  <c:v>200</c:v>
                </c:pt>
                <c:pt idx="441">
                  <c:v>200</c:v>
                </c:pt>
                <c:pt idx="442">
                  <c:v>200</c:v>
                </c:pt>
                <c:pt idx="443">
                  <c:v>200</c:v>
                </c:pt>
                <c:pt idx="444">
                  <c:v>200</c:v>
                </c:pt>
                <c:pt idx="445">
                  <c:v>200</c:v>
                </c:pt>
                <c:pt idx="446">
                  <c:v>200</c:v>
                </c:pt>
                <c:pt idx="447">
                  <c:v>200</c:v>
                </c:pt>
                <c:pt idx="448">
                  <c:v>200</c:v>
                </c:pt>
                <c:pt idx="449">
                  <c:v>200</c:v>
                </c:pt>
                <c:pt idx="450">
                  <c:v>200</c:v>
                </c:pt>
                <c:pt idx="451">
                  <c:v>200</c:v>
                </c:pt>
                <c:pt idx="452">
                  <c:v>200</c:v>
                </c:pt>
                <c:pt idx="453">
                  <c:v>200</c:v>
                </c:pt>
                <c:pt idx="454">
                  <c:v>200</c:v>
                </c:pt>
                <c:pt idx="455">
                  <c:v>200</c:v>
                </c:pt>
                <c:pt idx="456">
                  <c:v>200</c:v>
                </c:pt>
                <c:pt idx="457">
                  <c:v>200</c:v>
                </c:pt>
                <c:pt idx="458">
                  <c:v>200</c:v>
                </c:pt>
                <c:pt idx="459">
                  <c:v>200</c:v>
                </c:pt>
                <c:pt idx="460">
                  <c:v>200</c:v>
                </c:pt>
                <c:pt idx="461">
                  <c:v>200</c:v>
                </c:pt>
                <c:pt idx="462">
                  <c:v>200</c:v>
                </c:pt>
                <c:pt idx="463">
                  <c:v>200</c:v>
                </c:pt>
                <c:pt idx="464">
                  <c:v>200</c:v>
                </c:pt>
                <c:pt idx="465">
                  <c:v>200</c:v>
                </c:pt>
                <c:pt idx="466">
                  <c:v>200</c:v>
                </c:pt>
                <c:pt idx="467">
                  <c:v>200</c:v>
                </c:pt>
                <c:pt idx="468">
                  <c:v>200</c:v>
                </c:pt>
                <c:pt idx="469">
                  <c:v>200</c:v>
                </c:pt>
                <c:pt idx="470">
                  <c:v>200</c:v>
                </c:pt>
                <c:pt idx="471">
                  <c:v>200</c:v>
                </c:pt>
                <c:pt idx="472">
                  <c:v>200</c:v>
                </c:pt>
                <c:pt idx="473">
                  <c:v>200</c:v>
                </c:pt>
                <c:pt idx="474">
                  <c:v>200</c:v>
                </c:pt>
                <c:pt idx="475">
                  <c:v>200</c:v>
                </c:pt>
                <c:pt idx="476">
                  <c:v>200</c:v>
                </c:pt>
                <c:pt idx="477">
                  <c:v>200</c:v>
                </c:pt>
                <c:pt idx="478">
                  <c:v>200</c:v>
                </c:pt>
                <c:pt idx="479">
                  <c:v>200</c:v>
                </c:pt>
                <c:pt idx="480">
                  <c:v>200</c:v>
                </c:pt>
                <c:pt idx="481">
                  <c:v>200</c:v>
                </c:pt>
                <c:pt idx="482">
                  <c:v>200</c:v>
                </c:pt>
                <c:pt idx="483">
                  <c:v>200</c:v>
                </c:pt>
                <c:pt idx="484">
                  <c:v>200</c:v>
                </c:pt>
                <c:pt idx="485">
                  <c:v>200</c:v>
                </c:pt>
                <c:pt idx="486">
                  <c:v>200</c:v>
                </c:pt>
                <c:pt idx="487">
                  <c:v>200</c:v>
                </c:pt>
                <c:pt idx="488">
                  <c:v>200</c:v>
                </c:pt>
                <c:pt idx="489">
                  <c:v>200</c:v>
                </c:pt>
                <c:pt idx="490">
                  <c:v>200</c:v>
                </c:pt>
                <c:pt idx="491">
                  <c:v>200</c:v>
                </c:pt>
                <c:pt idx="492">
                  <c:v>200</c:v>
                </c:pt>
                <c:pt idx="493">
                  <c:v>200</c:v>
                </c:pt>
                <c:pt idx="494">
                  <c:v>200</c:v>
                </c:pt>
                <c:pt idx="495">
                  <c:v>200</c:v>
                </c:pt>
                <c:pt idx="496">
                  <c:v>200</c:v>
                </c:pt>
                <c:pt idx="497">
                  <c:v>200</c:v>
                </c:pt>
                <c:pt idx="498">
                  <c:v>200</c:v>
                </c:pt>
                <c:pt idx="499">
                  <c:v>200</c:v>
                </c:pt>
                <c:pt idx="500">
                  <c:v>200</c:v>
                </c:pt>
                <c:pt idx="501">
                  <c:v>200</c:v>
                </c:pt>
                <c:pt idx="502">
                  <c:v>200</c:v>
                </c:pt>
                <c:pt idx="503">
                  <c:v>200</c:v>
                </c:pt>
                <c:pt idx="504">
                  <c:v>200</c:v>
                </c:pt>
                <c:pt idx="505">
                  <c:v>200</c:v>
                </c:pt>
                <c:pt idx="506">
                  <c:v>200</c:v>
                </c:pt>
                <c:pt idx="507">
                  <c:v>200</c:v>
                </c:pt>
                <c:pt idx="508">
                  <c:v>200</c:v>
                </c:pt>
                <c:pt idx="509">
                  <c:v>200</c:v>
                </c:pt>
                <c:pt idx="510">
                  <c:v>200</c:v>
                </c:pt>
                <c:pt idx="511">
                  <c:v>200</c:v>
                </c:pt>
                <c:pt idx="512">
                  <c:v>200</c:v>
                </c:pt>
                <c:pt idx="513">
                  <c:v>200</c:v>
                </c:pt>
                <c:pt idx="514">
                  <c:v>200</c:v>
                </c:pt>
                <c:pt idx="515">
                  <c:v>200</c:v>
                </c:pt>
                <c:pt idx="516">
                  <c:v>200</c:v>
                </c:pt>
                <c:pt idx="517">
                  <c:v>200</c:v>
                </c:pt>
                <c:pt idx="518">
                  <c:v>200</c:v>
                </c:pt>
                <c:pt idx="519">
                  <c:v>200</c:v>
                </c:pt>
                <c:pt idx="520">
                  <c:v>200</c:v>
                </c:pt>
                <c:pt idx="521">
                  <c:v>200</c:v>
                </c:pt>
                <c:pt idx="522">
                  <c:v>200</c:v>
                </c:pt>
                <c:pt idx="523">
                  <c:v>200</c:v>
                </c:pt>
                <c:pt idx="524">
                  <c:v>200</c:v>
                </c:pt>
                <c:pt idx="525">
                  <c:v>200</c:v>
                </c:pt>
                <c:pt idx="526">
                  <c:v>200</c:v>
                </c:pt>
                <c:pt idx="527">
                  <c:v>200</c:v>
                </c:pt>
                <c:pt idx="528">
                  <c:v>200</c:v>
                </c:pt>
                <c:pt idx="529">
                  <c:v>200</c:v>
                </c:pt>
                <c:pt idx="530">
                  <c:v>200</c:v>
                </c:pt>
                <c:pt idx="531">
                  <c:v>200</c:v>
                </c:pt>
                <c:pt idx="532">
                  <c:v>200</c:v>
                </c:pt>
                <c:pt idx="533">
                  <c:v>200</c:v>
                </c:pt>
                <c:pt idx="534">
                  <c:v>200</c:v>
                </c:pt>
                <c:pt idx="535">
                  <c:v>200</c:v>
                </c:pt>
                <c:pt idx="536">
                  <c:v>200</c:v>
                </c:pt>
                <c:pt idx="537">
                  <c:v>200</c:v>
                </c:pt>
                <c:pt idx="538">
                  <c:v>200</c:v>
                </c:pt>
                <c:pt idx="539">
                  <c:v>200</c:v>
                </c:pt>
                <c:pt idx="540">
                  <c:v>200</c:v>
                </c:pt>
                <c:pt idx="541">
                  <c:v>200</c:v>
                </c:pt>
                <c:pt idx="542">
                  <c:v>200</c:v>
                </c:pt>
                <c:pt idx="543">
                  <c:v>200</c:v>
                </c:pt>
                <c:pt idx="544">
                  <c:v>200</c:v>
                </c:pt>
                <c:pt idx="545">
                  <c:v>200</c:v>
                </c:pt>
                <c:pt idx="546">
                  <c:v>200</c:v>
                </c:pt>
                <c:pt idx="547">
                  <c:v>200</c:v>
                </c:pt>
                <c:pt idx="548">
                  <c:v>200</c:v>
                </c:pt>
                <c:pt idx="549">
                  <c:v>200</c:v>
                </c:pt>
                <c:pt idx="550">
                  <c:v>200</c:v>
                </c:pt>
                <c:pt idx="551">
                  <c:v>200</c:v>
                </c:pt>
                <c:pt idx="552">
                  <c:v>200</c:v>
                </c:pt>
                <c:pt idx="553">
                  <c:v>200</c:v>
                </c:pt>
                <c:pt idx="554">
                  <c:v>200</c:v>
                </c:pt>
                <c:pt idx="555">
                  <c:v>200</c:v>
                </c:pt>
                <c:pt idx="556">
                  <c:v>200</c:v>
                </c:pt>
                <c:pt idx="557">
                  <c:v>200</c:v>
                </c:pt>
                <c:pt idx="558">
                  <c:v>200</c:v>
                </c:pt>
                <c:pt idx="559">
                  <c:v>200</c:v>
                </c:pt>
                <c:pt idx="560">
                  <c:v>200</c:v>
                </c:pt>
                <c:pt idx="561">
                  <c:v>200</c:v>
                </c:pt>
                <c:pt idx="562">
                  <c:v>200</c:v>
                </c:pt>
                <c:pt idx="563">
                  <c:v>200</c:v>
                </c:pt>
                <c:pt idx="564">
                  <c:v>200</c:v>
                </c:pt>
                <c:pt idx="565">
                  <c:v>200</c:v>
                </c:pt>
                <c:pt idx="566">
                  <c:v>200</c:v>
                </c:pt>
                <c:pt idx="567">
                  <c:v>200</c:v>
                </c:pt>
                <c:pt idx="568">
                  <c:v>200</c:v>
                </c:pt>
                <c:pt idx="569">
                  <c:v>200</c:v>
                </c:pt>
                <c:pt idx="570">
                  <c:v>200</c:v>
                </c:pt>
                <c:pt idx="571">
                  <c:v>200</c:v>
                </c:pt>
                <c:pt idx="572">
                  <c:v>200</c:v>
                </c:pt>
                <c:pt idx="573">
                  <c:v>200</c:v>
                </c:pt>
                <c:pt idx="574">
                  <c:v>200</c:v>
                </c:pt>
                <c:pt idx="575">
                  <c:v>200</c:v>
                </c:pt>
                <c:pt idx="576">
                  <c:v>200</c:v>
                </c:pt>
                <c:pt idx="577">
                  <c:v>200</c:v>
                </c:pt>
                <c:pt idx="578">
                  <c:v>200</c:v>
                </c:pt>
                <c:pt idx="579">
                  <c:v>200</c:v>
                </c:pt>
                <c:pt idx="580">
                  <c:v>200</c:v>
                </c:pt>
                <c:pt idx="581">
                  <c:v>200</c:v>
                </c:pt>
                <c:pt idx="582">
                  <c:v>200</c:v>
                </c:pt>
                <c:pt idx="583">
                  <c:v>200</c:v>
                </c:pt>
                <c:pt idx="584">
                  <c:v>200</c:v>
                </c:pt>
                <c:pt idx="585">
                  <c:v>200</c:v>
                </c:pt>
                <c:pt idx="586">
                  <c:v>200</c:v>
                </c:pt>
                <c:pt idx="587">
                  <c:v>200</c:v>
                </c:pt>
                <c:pt idx="588">
                  <c:v>200</c:v>
                </c:pt>
                <c:pt idx="589">
                  <c:v>200</c:v>
                </c:pt>
                <c:pt idx="590">
                  <c:v>200</c:v>
                </c:pt>
                <c:pt idx="591">
                  <c:v>200</c:v>
                </c:pt>
                <c:pt idx="592">
                  <c:v>200</c:v>
                </c:pt>
                <c:pt idx="593">
                  <c:v>200</c:v>
                </c:pt>
                <c:pt idx="594">
                  <c:v>200</c:v>
                </c:pt>
                <c:pt idx="595">
                  <c:v>200</c:v>
                </c:pt>
                <c:pt idx="596">
                  <c:v>200</c:v>
                </c:pt>
                <c:pt idx="597">
                  <c:v>200</c:v>
                </c:pt>
                <c:pt idx="598">
                  <c:v>200</c:v>
                </c:pt>
                <c:pt idx="599">
                  <c:v>200</c:v>
                </c:pt>
                <c:pt idx="600">
                  <c:v>200</c:v>
                </c:pt>
                <c:pt idx="601">
                  <c:v>200</c:v>
                </c:pt>
                <c:pt idx="602">
                  <c:v>200</c:v>
                </c:pt>
                <c:pt idx="603">
                  <c:v>200</c:v>
                </c:pt>
                <c:pt idx="604">
                  <c:v>200</c:v>
                </c:pt>
                <c:pt idx="605">
                  <c:v>200</c:v>
                </c:pt>
                <c:pt idx="606">
                  <c:v>200</c:v>
                </c:pt>
                <c:pt idx="607">
                  <c:v>200</c:v>
                </c:pt>
                <c:pt idx="608">
                  <c:v>200</c:v>
                </c:pt>
                <c:pt idx="609">
                  <c:v>200</c:v>
                </c:pt>
                <c:pt idx="610">
                  <c:v>200</c:v>
                </c:pt>
                <c:pt idx="611">
                  <c:v>200</c:v>
                </c:pt>
                <c:pt idx="612">
                  <c:v>200</c:v>
                </c:pt>
                <c:pt idx="613">
                  <c:v>200</c:v>
                </c:pt>
                <c:pt idx="614">
                  <c:v>200</c:v>
                </c:pt>
                <c:pt idx="615">
                  <c:v>200</c:v>
                </c:pt>
                <c:pt idx="616">
                  <c:v>200</c:v>
                </c:pt>
                <c:pt idx="617">
                  <c:v>200</c:v>
                </c:pt>
                <c:pt idx="618">
                  <c:v>200</c:v>
                </c:pt>
                <c:pt idx="619">
                  <c:v>200</c:v>
                </c:pt>
                <c:pt idx="620">
                  <c:v>200</c:v>
                </c:pt>
                <c:pt idx="621">
                  <c:v>200</c:v>
                </c:pt>
                <c:pt idx="622">
                  <c:v>200</c:v>
                </c:pt>
                <c:pt idx="623">
                  <c:v>200</c:v>
                </c:pt>
                <c:pt idx="624">
                  <c:v>200</c:v>
                </c:pt>
                <c:pt idx="625">
                  <c:v>200</c:v>
                </c:pt>
                <c:pt idx="626">
                  <c:v>200</c:v>
                </c:pt>
                <c:pt idx="627">
                  <c:v>200</c:v>
                </c:pt>
                <c:pt idx="628">
                  <c:v>200</c:v>
                </c:pt>
                <c:pt idx="629">
                  <c:v>200</c:v>
                </c:pt>
                <c:pt idx="630">
                  <c:v>200</c:v>
                </c:pt>
                <c:pt idx="631">
                  <c:v>200</c:v>
                </c:pt>
                <c:pt idx="632">
                  <c:v>200</c:v>
                </c:pt>
                <c:pt idx="633">
                  <c:v>200</c:v>
                </c:pt>
                <c:pt idx="634">
                  <c:v>200</c:v>
                </c:pt>
                <c:pt idx="635">
                  <c:v>200</c:v>
                </c:pt>
                <c:pt idx="636">
                  <c:v>200</c:v>
                </c:pt>
                <c:pt idx="637">
                  <c:v>200</c:v>
                </c:pt>
                <c:pt idx="638">
                  <c:v>200</c:v>
                </c:pt>
                <c:pt idx="639">
                  <c:v>200</c:v>
                </c:pt>
                <c:pt idx="640">
                  <c:v>200</c:v>
                </c:pt>
                <c:pt idx="641">
                  <c:v>200</c:v>
                </c:pt>
                <c:pt idx="642">
                  <c:v>200</c:v>
                </c:pt>
                <c:pt idx="643">
                  <c:v>200</c:v>
                </c:pt>
                <c:pt idx="644">
                  <c:v>200</c:v>
                </c:pt>
                <c:pt idx="645">
                  <c:v>200</c:v>
                </c:pt>
                <c:pt idx="646">
                  <c:v>200</c:v>
                </c:pt>
                <c:pt idx="647">
                  <c:v>200</c:v>
                </c:pt>
                <c:pt idx="648">
                  <c:v>200</c:v>
                </c:pt>
                <c:pt idx="649">
                  <c:v>200</c:v>
                </c:pt>
                <c:pt idx="650">
                  <c:v>200</c:v>
                </c:pt>
                <c:pt idx="651">
                  <c:v>200</c:v>
                </c:pt>
                <c:pt idx="652">
                  <c:v>200</c:v>
                </c:pt>
                <c:pt idx="653">
                  <c:v>200</c:v>
                </c:pt>
                <c:pt idx="654">
                  <c:v>200</c:v>
                </c:pt>
                <c:pt idx="655">
                  <c:v>200</c:v>
                </c:pt>
                <c:pt idx="656">
                  <c:v>200</c:v>
                </c:pt>
                <c:pt idx="657">
                  <c:v>200</c:v>
                </c:pt>
                <c:pt idx="658">
                  <c:v>200</c:v>
                </c:pt>
                <c:pt idx="659">
                  <c:v>200</c:v>
                </c:pt>
                <c:pt idx="660">
                  <c:v>200</c:v>
                </c:pt>
                <c:pt idx="661">
                  <c:v>200</c:v>
                </c:pt>
                <c:pt idx="662">
                  <c:v>200</c:v>
                </c:pt>
                <c:pt idx="663">
                  <c:v>200</c:v>
                </c:pt>
                <c:pt idx="664">
                  <c:v>200</c:v>
                </c:pt>
                <c:pt idx="665">
                  <c:v>200</c:v>
                </c:pt>
                <c:pt idx="666">
                  <c:v>200</c:v>
                </c:pt>
                <c:pt idx="667">
                  <c:v>200</c:v>
                </c:pt>
                <c:pt idx="668">
                  <c:v>200</c:v>
                </c:pt>
                <c:pt idx="669">
                  <c:v>200</c:v>
                </c:pt>
                <c:pt idx="670">
                  <c:v>200</c:v>
                </c:pt>
                <c:pt idx="671">
                  <c:v>200</c:v>
                </c:pt>
                <c:pt idx="672">
                  <c:v>200</c:v>
                </c:pt>
                <c:pt idx="673">
                  <c:v>200</c:v>
                </c:pt>
                <c:pt idx="674">
                  <c:v>200</c:v>
                </c:pt>
                <c:pt idx="675">
                  <c:v>200</c:v>
                </c:pt>
                <c:pt idx="676">
                  <c:v>200</c:v>
                </c:pt>
                <c:pt idx="677">
                  <c:v>200</c:v>
                </c:pt>
                <c:pt idx="678">
                  <c:v>200</c:v>
                </c:pt>
                <c:pt idx="679">
                  <c:v>200</c:v>
                </c:pt>
                <c:pt idx="680">
                  <c:v>200</c:v>
                </c:pt>
                <c:pt idx="681">
                  <c:v>200</c:v>
                </c:pt>
                <c:pt idx="682">
                  <c:v>200</c:v>
                </c:pt>
                <c:pt idx="683">
                  <c:v>200</c:v>
                </c:pt>
                <c:pt idx="684">
                  <c:v>200</c:v>
                </c:pt>
                <c:pt idx="685">
                  <c:v>200</c:v>
                </c:pt>
                <c:pt idx="686">
                  <c:v>200</c:v>
                </c:pt>
                <c:pt idx="687">
                  <c:v>200</c:v>
                </c:pt>
                <c:pt idx="688">
                  <c:v>200</c:v>
                </c:pt>
                <c:pt idx="689">
                  <c:v>200</c:v>
                </c:pt>
                <c:pt idx="690">
                  <c:v>200</c:v>
                </c:pt>
                <c:pt idx="691">
                  <c:v>200</c:v>
                </c:pt>
                <c:pt idx="692">
                  <c:v>200</c:v>
                </c:pt>
                <c:pt idx="693">
                  <c:v>200</c:v>
                </c:pt>
                <c:pt idx="694">
                  <c:v>200</c:v>
                </c:pt>
                <c:pt idx="695">
                  <c:v>200</c:v>
                </c:pt>
                <c:pt idx="696">
                  <c:v>200</c:v>
                </c:pt>
                <c:pt idx="697">
                  <c:v>200</c:v>
                </c:pt>
                <c:pt idx="698">
                  <c:v>200</c:v>
                </c:pt>
                <c:pt idx="699">
                  <c:v>200</c:v>
                </c:pt>
                <c:pt idx="700">
                  <c:v>200</c:v>
                </c:pt>
                <c:pt idx="701">
                  <c:v>200</c:v>
                </c:pt>
                <c:pt idx="702">
                  <c:v>200</c:v>
                </c:pt>
                <c:pt idx="703">
                  <c:v>200</c:v>
                </c:pt>
                <c:pt idx="704">
                  <c:v>200</c:v>
                </c:pt>
                <c:pt idx="705">
                  <c:v>200</c:v>
                </c:pt>
                <c:pt idx="706">
                  <c:v>200</c:v>
                </c:pt>
                <c:pt idx="707">
                  <c:v>200</c:v>
                </c:pt>
                <c:pt idx="708">
                  <c:v>200</c:v>
                </c:pt>
                <c:pt idx="709">
                  <c:v>200</c:v>
                </c:pt>
                <c:pt idx="710">
                  <c:v>200</c:v>
                </c:pt>
                <c:pt idx="711">
                  <c:v>200</c:v>
                </c:pt>
                <c:pt idx="712">
                  <c:v>200</c:v>
                </c:pt>
                <c:pt idx="713">
                  <c:v>200</c:v>
                </c:pt>
                <c:pt idx="714">
                  <c:v>200</c:v>
                </c:pt>
                <c:pt idx="715">
                  <c:v>200</c:v>
                </c:pt>
                <c:pt idx="716">
                  <c:v>200</c:v>
                </c:pt>
                <c:pt idx="717">
                  <c:v>200</c:v>
                </c:pt>
                <c:pt idx="718">
                  <c:v>200</c:v>
                </c:pt>
                <c:pt idx="719">
                  <c:v>200</c:v>
                </c:pt>
                <c:pt idx="720">
                  <c:v>200</c:v>
                </c:pt>
                <c:pt idx="721">
                  <c:v>200</c:v>
                </c:pt>
                <c:pt idx="722">
                  <c:v>200</c:v>
                </c:pt>
                <c:pt idx="723">
                  <c:v>200</c:v>
                </c:pt>
                <c:pt idx="724">
                  <c:v>200</c:v>
                </c:pt>
                <c:pt idx="725">
                  <c:v>200</c:v>
                </c:pt>
                <c:pt idx="726">
                  <c:v>200</c:v>
                </c:pt>
                <c:pt idx="727">
                  <c:v>200</c:v>
                </c:pt>
                <c:pt idx="728">
                  <c:v>200</c:v>
                </c:pt>
                <c:pt idx="729">
                  <c:v>200</c:v>
                </c:pt>
                <c:pt idx="730">
                  <c:v>200</c:v>
                </c:pt>
                <c:pt idx="731">
                  <c:v>200</c:v>
                </c:pt>
                <c:pt idx="732">
                  <c:v>200</c:v>
                </c:pt>
                <c:pt idx="733">
                  <c:v>200</c:v>
                </c:pt>
                <c:pt idx="734">
                  <c:v>200</c:v>
                </c:pt>
                <c:pt idx="735">
                  <c:v>200</c:v>
                </c:pt>
                <c:pt idx="736">
                  <c:v>200</c:v>
                </c:pt>
                <c:pt idx="737">
                  <c:v>200</c:v>
                </c:pt>
                <c:pt idx="738">
                  <c:v>200</c:v>
                </c:pt>
                <c:pt idx="739">
                  <c:v>200</c:v>
                </c:pt>
                <c:pt idx="740">
                  <c:v>200</c:v>
                </c:pt>
                <c:pt idx="741">
                  <c:v>200</c:v>
                </c:pt>
                <c:pt idx="742">
                  <c:v>200</c:v>
                </c:pt>
                <c:pt idx="743">
                  <c:v>200</c:v>
                </c:pt>
                <c:pt idx="744">
                  <c:v>200</c:v>
                </c:pt>
                <c:pt idx="745">
                  <c:v>200</c:v>
                </c:pt>
                <c:pt idx="746">
                  <c:v>200</c:v>
                </c:pt>
                <c:pt idx="747">
                  <c:v>200</c:v>
                </c:pt>
                <c:pt idx="748">
                  <c:v>200</c:v>
                </c:pt>
                <c:pt idx="749">
                  <c:v>200</c:v>
                </c:pt>
                <c:pt idx="750">
                  <c:v>200</c:v>
                </c:pt>
                <c:pt idx="751">
                  <c:v>200</c:v>
                </c:pt>
                <c:pt idx="752">
                  <c:v>200</c:v>
                </c:pt>
                <c:pt idx="753">
                  <c:v>200</c:v>
                </c:pt>
                <c:pt idx="754">
                  <c:v>200</c:v>
                </c:pt>
                <c:pt idx="755">
                  <c:v>200</c:v>
                </c:pt>
                <c:pt idx="756">
                  <c:v>200</c:v>
                </c:pt>
                <c:pt idx="757">
                  <c:v>200</c:v>
                </c:pt>
                <c:pt idx="758">
                  <c:v>200</c:v>
                </c:pt>
                <c:pt idx="759">
                  <c:v>200</c:v>
                </c:pt>
                <c:pt idx="760">
                  <c:v>200</c:v>
                </c:pt>
                <c:pt idx="761">
                  <c:v>200</c:v>
                </c:pt>
                <c:pt idx="762">
                  <c:v>200</c:v>
                </c:pt>
                <c:pt idx="763">
                  <c:v>200</c:v>
                </c:pt>
                <c:pt idx="764">
                  <c:v>200</c:v>
                </c:pt>
                <c:pt idx="765">
                  <c:v>200</c:v>
                </c:pt>
                <c:pt idx="766">
                  <c:v>200</c:v>
                </c:pt>
                <c:pt idx="767">
                  <c:v>200</c:v>
                </c:pt>
                <c:pt idx="768">
                  <c:v>200</c:v>
                </c:pt>
                <c:pt idx="769">
                  <c:v>200</c:v>
                </c:pt>
                <c:pt idx="770">
                  <c:v>200</c:v>
                </c:pt>
                <c:pt idx="771">
                  <c:v>200</c:v>
                </c:pt>
                <c:pt idx="772">
                  <c:v>200</c:v>
                </c:pt>
                <c:pt idx="773">
                  <c:v>200</c:v>
                </c:pt>
                <c:pt idx="774">
                  <c:v>200</c:v>
                </c:pt>
                <c:pt idx="775">
                  <c:v>200</c:v>
                </c:pt>
                <c:pt idx="776">
                  <c:v>200</c:v>
                </c:pt>
                <c:pt idx="777">
                  <c:v>200</c:v>
                </c:pt>
                <c:pt idx="778">
                  <c:v>200</c:v>
                </c:pt>
                <c:pt idx="779">
                  <c:v>200</c:v>
                </c:pt>
                <c:pt idx="780">
                  <c:v>200</c:v>
                </c:pt>
                <c:pt idx="781">
                  <c:v>200</c:v>
                </c:pt>
                <c:pt idx="782">
                  <c:v>200</c:v>
                </c:pt>
                <c:pt idx="783">
                  <c:v>200</c:v>
                </c:pt>
                <c:pt idx="784">
                  <c:v>200</c:v>
                </c:pt>
                <c:pt idx="785">
                  <c:v>200</c:v>
                </c:pt>
                <c:pt idx="786">
                  <c:v>200</c:v>
                </c:pt>
                <c:pt idx="787">
                  <c:v>200</c:v>
                </c:pt>
                <c:pt idx="788">
                  <c:v>200</c:v>
                </c:pt>
                <c:pt idx="789">
                  <c:v>200</c:v>
                </c:pt>
                <c:pt idx="790">
                  <c:v>200</c:v>
                </c:pt>
                <c:pt idx="791">
                  <c:v>200</c:v>
                </c:pt>
                <c:pt idx="792">
                  <c:v>200</c:v>
                </c:pt>
                <c:pt idx="793">
                  <c:v>200</c:v>
                </c:pt>
                <c:pt idx="794">
                  <c:v>200</c:v>
                </c:pt>
                <c:pt idx="795">
                  <c:v>200</c:v>
                </c:pt>
                <c:pt idx="796">
                  <c:v>200</c:v>
                </c:pt>
                <c:pt idx="797">
                  <c:v>200</c:v>
                </c:pt>
                <c:pt idx="798">
                  <c:v>200</c:v>
                </c:pt>
                <c:pt idx="799">
                  <c:v>200</c:v>
                </c:pt>
                <c:pt idx="800">
                  <c:v>200</c:v>
                </c:pt>
                <c:pt idx="801">
                  <c:v>200</c:v>
                </c:pt>
                <c:pt idx="802">
                  <c:v>200</c:v>
                </c:pt>
                <c:pt idx="803">
                  <c:v>200</c:v>
                </c:pt>
                <c:pt idx="804">
                  <c:v>200</c:v>
                </c:pt>
                <c:pt idx="805">
                  <c:v>200</c:v>
                </c:pt>
                <c:pt idx="806">
                  <c:v>200</c:v>
                </c:pt>
                <c:pt idx="807">
                  <c:v>200</c:v>
                </c:pt>
                <c:pt idx="808">
                  <c:v>200</c:v>
                </c:pt>
                <c:pt idx="809">
                  <c:v>200</c:v>
                </c:pt>
                <c:pt idx="810">
                  <c:v>200</c:v>
                </c:pt>
                <c:pt idx="811">
                  <c:v>200</c:v>
                </c:pt>
                <c:pt idx="812">
                  <c:v>200</c:v>
                </c:pt>
                <c:pt idx="813">
                  <c:v>200</c:v>
                </c:pt>
                <c:pt idx="814">
                  <c:v>200</c:v>
                </c:pt>
                <c:pt idx="815">
                  <c:v>200</c:v>
                </c:pt>
                <c:pt idx="816">
                  <c:v>200</c:v>
                </c:pt>
                <c:pt idx="817">
                  <c:v>200</c:v>
                </c:pt>
                <c:pt idx="818">
                  <c:v>200</c:v>
                </c:pt>
                <c:pt idx="819">
                  <c:v>200</c:v>
                </c:pt>
                <c:pt idx="820">
                  <c:v>200</c:v>
                </c:pt>
                <c:pt idx="821">
                  <c:v>200</c:v>
                </c:pt>
                <c:pt idx="822">
                  <c:v>200</c:v>
                </c:pt>
                <c:pt idx="823">
                  <c:v>200</c:v>
                </c:pt>
                <c:pt idx="824">
                  <c:v>200</c:v>
                </c:pt>
                <c:pt idx="825">
                  <c:v>200</c:v>
                </c:pt>
                <c:pt idx="826">
                  <c:v>200</c:v>
                </c:pt>
                <c:pt idx="827">
                  <c:v>200</c:v>
                </c:pt>
                <c:pt idx="828">
                  <c:v>200</c:v>
                </c:pt>
                <c:pt idx="829">
                  <c:v>200</c:v>
                </c:pt>
                <c:pt idx="830">
                  <c:v>200</c:v>
                </c:pt>
                <c:pt idx="831">
                  <c:v>200</c:v>
                </c:pt>
                <c:pt idx="832">
                  <c:v>200</c:v>
                </c:pt>
                <c:pt idx="833">
                  <c:v>200</c:v>
                </c:pt>
                <c:pt idx="834">
                  <c:v>200</c:v>
                </c:pt>
                <c:pt idx="835">
                  <c:v>200</c:v>
                </c:pt>
                <c:pt idx="836">
                  <c:v>200</c:v>
                </c:pt>
                <c:pt idx="837">
                  <c:v>200</c:v>
                </c:pt>
                <c:pt idx="838">
                  <c:v>200</c:v>
                </c:pt>
                <c:pt idx="839">
                  <c:v>200</c:v>
                </c:pt>
                <c:pt idx="840">
                  <c:v>200</c:v>
                </c:pt>
                <c:pt idx="841">
                  <c:v>200</c:v>
                </c:pt>
                <c:pt idx="842">
                  <c:v>200</c:v>
                </c:pt>
                <c:pt idx="843">
                  <c:v>200</c:v>
                </c:pt>
                <c:pt idx="844">
                  <c:v>200</c:v>
                </c:pt>
                <c:pt idx="845">
                  <c:v>200</c:v>
                </c:pt>
                <c:pt idx="846">
                  <c:v>200</c:v>
                </c:pt>
                <c:pt idx="847">
                  <c:v>200</c:v>
                </c:pt>
                <c:pt idx="848">
                  <c:v>200</c:v>
                </c:pt>
                <c:pt idx="849">
                  <c:v>200</c:v>
                </c:pt>
                <c:pt idx="850">
                  <c:v>200</c:v>
                </c:pt>
                <c:pt idx="851">
                  <c:v>200</c:v>
                </c:pt>
                <c:pt idx="852">
                  <c:v>200</c:v>
                </c:pt>
                <c:pt idx="853">
                  <c:v>200</c:v>
                </c:pt>
                <c:pt idx="854">
                  <c:v>200</c:v>
                </c:pt>
                <c:pt idx="855">
                  <c:v>200</c:v>
                </c:pt>
                <c:pt idx="856">
                  <c:v>200</c:v>
                </c:pt>
                <c:pt idx="857">
                  <c:v>200</c:v>
                </c:pt>
                <c:pt idx="858">
                  <c:v>200</c:v>
                </c:pt>
                <c:pt idx="859">
                  <c:v>200</c:v>
                </c:pt>
                <c:pt idx="860">
                  <c:v>200</c:v>
                </c:pt>
                <c:pt idx="861">
                  <c:v>200</c:v>
                </c:pt>
                <c:pt idx="862">
                  <c:v>200</c:v>
                </c:pt>
                <c:pt idx="863">
                  <c:v>200</c:v>
                </c:pt>
                <c:pt idx="864">
                  <c:v>200</c:v>
                </c:pt>
                <c:pt idx="865">
                  <c:v>200</c:v>
                </c:pt>
                <c:pt idx="866">
                  <c:v>200</c:v>
                </c:pt>
                <c:pt idx="867">
                  <c:v>200</c:v>
                </c:pt>
                <c:pt idx="868">
                  <c:v>200</c:v>
                </c:pt>
                <c:pt idx="869">
                  <c:v>200</c:v>
                </c:pt>
                <c:pt idx="870">
                  <c:v>200</c:v>
                </c:pt>
                <c:pt idx="871">
                  <c:v>200</c:v>
                </c:pt>
                <c:pt idx="872">
                  <c:v>200</c:v>
                </c:pt>
                <c:pt idx="873">
                  <c:v>200</c:v>
                </c:pt>
                <c:pt idx="874">
                  <c:v>200</c:v>
                </c:pt>
                <c:pt idx="875">
                  <c:v>200</c:v>
                </c:pt>
                <c:pt idx="876">
                  <c:v>200</c:v>
                </c:pt>
                <c:pt idx="877">
                  <c:v>200</c:v>
                </c:pt>
                <c:pt idx="878">
                  <c:v>200</c:v>
                </c:pt>
                <c:pt idx="879">
                  <c:v>200</c:v>
                </c:pt>
                <c:pt idx="880">
                  <c:v>200</c:v>
                </c:pt>
                <c:pt idx="881">
                  <c:v>200</c:v>
                </c:pt>
                <c:pt idx="882">
                  <c:v>200</c:v>
                </c:pt>
                <c:pt idx="883">
                  <c:v>200</c:v>
                </c:pt>
                <c:pt idx="884">
                  <c:v>200</c:v>
                </c:pt>
                <c:pt idx="885">
                  <c:v>200</c:v>
                </c:pt>
                <c:pt idx="886">
                  <c:v>200</c:v>
                </c:pt>
                <c:pt idx="887">
                  <c:v>200</c:v>
                </c:pt>
                <c:pt idx="888">
                  <c:v>200</c:v>
                </c:pt>
                <c:pt idx="889">
                  <c:v>200</c:v>
                </c:pt>
                <c:pt idx="890">
                  <c:v>200</c:v>
                </c:pt>
                <c:pt idx="891">
                  <c:v>200</c:v>
                </c:pt>
                <c:pt idx="892">
                  <c:v>200</c:v>
                </c:pt>
                <c:pt idx="893">
                  <c:v>200</c:v>
                </c:pt>
                <c:pt idx="894">
                  <c:v>200</c:v>
                </c:pt>
                <c:pt idx="895">
                  <c:v>200</c:v>
                </c:pt>
                <c:pt idx="896">
                  <c:v>200</c:v>
                </c:pt>
                <c:pt idx="897">
                  <c:v>200</c:v>
                </c:pt>
                <c:pt idx="898">
                  <c:v>200</c:v>
                </c:pt>
                <c:pt idx="899">
                  <c:v>200</c:v>
                </c:pt>
                <c:pt idx="900">
                  <c:v>200</c:v>
                </c:pt>
                <c:pt idx="901">
                  <c:v>200</c:v>
                </c:pt>
                <c:pt idx="902">
                  <c:v>200</c:v>
                </c:pt>
                <c:pt idx="903">
                  <c:v>200</c:v>
                </c:pt>
                <c:pt idx="904">
                  <c:v>200</c:v>
                </c:pt>
                <c:pt idx="905">
                  <c:v>200</c:v>
                </c:pt>
                <c:pt idx="906">
                  <c:v>200</c:v>
                </c:pt>
                <c:pt idx="907">
                  <c:v>200</c:v>
                </c:pt>
                <c:pt idx="908">
                  <c:v>200</c:v>
                </c:pt>
                <c:pt idx="909">
                  <c:v>200</c:v>
                </c:pt>
                <c:pt idx="910">
                  <c:v>200</c:v>
                </c:pt>
                <c:pt idx="911">
                  <c:v>200</c:v>
                </c:pt>
                <c:pt idx="912">
                  <c:v>200</c:v>
                </c:pt>
                <c:pt idx="913">
                  <c:v>200</c:v>
                </c:pt>
                <c:pt idx="914">
                  <c:v>200</c:v>
                </c:pt>
                <c:pt idx="915">
                  <c:v>200</c:v>
                </c:pt>
                <c:pt idx="916">
                  <c:v>200</c:v>
                </c:pt>
                <c:pt idx="917">
                  <c:v>200</c:v>
                </c:pt>
                <c:pt idx="918">
                  <c:v>200</c:v>
                </c:pt>
                <c:pt idx="919">
                  <c:v>200</c:v>
                </c:pt>
                <c:pt idx="920">
                  <c:v>200</c:v>
                </c:pt>
                <c:pt idx="921">
                  <c:v>200</c:v>
                </c:pt>
                <c:pt idx="922">
                  <c:v>200</c:v>
                </c:pt>
                <c:pt idx="923">
                  <c:v>200</c:v>
                </c:pt>
                <c:pt idx="924">
                  <c:v>200</c:v>
                </c:pt>
                <c:pt idx="925">
                  <c:v>200</c:v>
                </c:pt>
                <c:pt idx="926">
                  <c:v>200</c:v>
                </c:pt>
                <c:pt idx="927">
                  <c:v>200</c:v>
                </c:pt>
                <c:pt idx="928">
                  <c:v>200</c:v>
                </c:pt>
                <c:pt idx="929">
                  <c:v>200</c:v>
                </c:pt>
                <c:pt idx="930">
                  <c:v>200</c:v>
                </c:pt>
                <c:pt idx="931">
                  <c:v>200</c:v>
                </c:pt>
                <c:pt idx="932">
                  <c:v>200</c:v>
                </c:pt>
                <c:pt idx="933">
                  <c:v>200</c:v>
                </c:pt>
                <c:pt idx="934">
                  <c:v>200</c:v>
                </c:pt>
                <c:pt idx="935">
                  <c:v>200</c:v>
                </c:pt>
                <c:pt idx="936">
                  <c:v>200</c:v>
                </c:pt>
                <c:pt idx="937">
                  <c:v>200</c:v>
                </c:pt>
                <c:pt idx="938">
                  <c:v>200</c:v>
                </c:pt>
                <c:pt idx="939">
                  <c:v>200</c:v>
                </c:pt>
                <c:pt idx="940">
                  <c:v>200</c:v>
                </c:pt>
                <c:pt idx="941">
                  <c:v>200</c:v>
                </c:pt>
                <c:pt idx="942">
                  <c:v>200</c:v>
                </c:pt>
                <c:pt idx="943">
                  <c:v>200</c:v>
                </c:pt>
                <c:pt idx="944">
                  <c:v>200</c:v>
                </c:pt>
                <c:pt idx="945">
                  <c:v>200</c:v>
                </c:pt>
                <c:pt idx="946">
                  <c:v>200</c:v>
                </c:pt>
                <c:pt idx="947">
                  <c:v>200</c:v>
                </c:pt>
                <c:pt idx="948">
                  <c:v>200</c:v>
                </c:pt>
                <c:pt idx="949">
                  <c:v>200</c:v>
                </c:pt>
                <c:pt idx="950">
                  <c:v>200</c:v>
                </c:pt>
                <c:pt idx="951">
                  <c:v>200</c:v>
                </c:pt>
                <c:pt idx="952">
                  <c:v>200</c:v>
                </c:pt>
                <c:pt idx="953">
                  <c:v>200</c:v>
                </c:pt>
                <c:pt idx="954">
                  <c:v>200</c:v>
                </c:pt>
                <c:pt idx="955">
                  <c:v>200</c:v>
                </c:pt>
                <c:pt idx="956">
                  <c:v>200</c:v>
                </c:pt>
                <c:pt idx="957">
                  <c:v>200</c:v>
                </c:pt>
                <c:pt idx="958">
                  <c:v>200</c:v>
                </c:pt>
                <c:pt idx="959">
                  <c:v>200</c:v>
                </c:pt>
                <c:pt idx="960">
                  <c:v>200</c:v>
                </c:pt>
                <c:pt idx="961">
                  <c:v>200</c:v>
                </c:pt>
                <c:pt idx="962">
                  <c:v>200</c:v>
                </c:pt>
                <c:pt idx="963">
                  <c:v>200</c:v>
                </c:pt>
                <c:pt idx="964">
                  <c:v>200</c:v>
                </c:pt>
                <c:pt idx="965">
                  <c:v>200</c:v>
                </c:pt>
                <c:pt idx="966">
                  <c:v>200</c:v>
                </c:pt>
                <c:pt idx="967">
                  <c:v>200</c:v>
                </c:pt>
                <c:pt idx="968">
                  <c:v>200</c:v>
                </c:pt>
                <c:pt idx="969">
                  <c:v>200</c:v>
                </c:pt>
                <c:pt idx="970">
                  <c:v>200</c:v>
                </c:pt>
                <c:pt idx="971">
                  <c:v>200</c:v>
                </c:pt>
                <c:pt idx="972">
                  <c:v>200</c:v>
                </c:pt>
                <c:pt idx="973">
                  <c:v>200</c:v>
                </c:pt>
                <c:pt idx="974">
                  <c:v>200</c:v>
                </c:pt>
                <c:pt idx="975">
                  <c:v>200</c:v>
                </c:pt>
                <c:pt idx="976">
                  <c:v>200</c:v>
                </c:pt>
                <c:pt idx="977">
                  <c:v>200</c:v>
                </c:pt>
                <c:pt idx="978">
                  <c:v>200</c:v>
                </c:pt>
                <c:pt idx="979">
                  <c:v>200</c:v>
                </c:pt>
                <c:pt idx="980">
                  <c:v>200</c:v>
                </c:pt>
                <c:pt idx="981">
                  <c:v>200</c:v>
                </c:pt>
                <c:pt idx="982">
                  <c:v>200</c:v>
                </c:pt>
                <c:pt idx="983">
                  <c:v>200</c:v>
                </c:pt>
                <c:pt idx="984">
                  <c:v>200</c:v>
                </c:pt>
                <c:pt idx="985">
                  <c:v>200</c:v>
                </c:pt>
                <c:pt idx="986">
                  <c:v>200</c:v>
                </c:pt>
                <c:pt idx="987">
                  <c:v>200</c:v>
                </c:pt>
                <c:pt idx="988">
                  <c:v>200</c:v>
                </c:pt>
                <c:pt idx="989">
                  <c:v>200</c:v>
                </c:pt>
                <c:pt idx="990">
                  <c:v>200</c:v>
                </c:pt>
                <c:pt idx="991">
                  <c:v>200</c:v>
                </c:pt>
                <c:pt idx="992">
                  <c:v>200</c:v>
                </c:pt>
                <c:pt idx="993">
                  <c:v>200</c:v>
                </c:pt>
                <c:pt idx="994">
                  <c:v>200</c:v>
                </c:pt>
                <c:pt idx="995">
                  <c:v>200</c:v>
                </c:pt>
                <c:pt idx="996">
                  <c:v>200</c:v>
                </c:pt>
                <c:pt idx="997">
                  <c:v>200</c:v>
                </c:pt>
                <c:pt idx="998">
                  <c:v>200</c:v>
                </c:pt>
                <c:pt idx="999">
                  <c:v>200</c:v>
                </c:pt>
                <c:pt idx="1000">
                  <c:v>200</c:v>
                </c:pt>
                <c:pt idx="1001">
                  <c:v>200</c:v>
                </c:pt>
                <c:pt idx="1002">
                  <c:v>200</c:v>
                </c:pt>
                <c:pt idx="1003">
                  <c:v>200</c:v>
                </c:pt>
                <c:pt idx="1004">
                  <c:v>200</c:v>
                </c:pt>
                <c:pt idx="1005">
                  <c:v>200</c:v>
                </c:pt>
                <c:pt idx="1006">
                  <c:v>200</c:v>
                </c:pt>
                <c:pt idx="1007">
                  <c:v>200</c:v>
                </c:pt>
                <c:pt idx="1008">
                  <c:v>200</c:v>
                </c:pt>
                <c:pt idx="1009">
                  <c:v>200</c:v>
                </c:pt>
                <c:pt idx="1010">
                  <c:v>200</c:v>
                </c:pt>
                <c:pt idx="1011">
                  <c:v>200</c:v>
                </c:pt>
                <c:pt idx="1012">
                  <c:v>200</c:v>
                </c:pt>
                <c:pt idx="1013">
                  <c:v>200</c:v>
                </c:pt>
                <c:pt idx="1014">
                  <c:v>200</c:v>
                </c:pt>
                <c:pt idx="1015">
                  <c:v>200</c:v>
                </c:pt>
                <c:pt idx="1016">
                  <c:v>200</c:v>
                </c:pt>
                <c:pt idx="1017">
                  <c:v>200</c:v>
                </c:pt>
                <c:pt idx="1018">
                  <c:v>200</c:v>
                </c:pt>
                <c:pt idx="1019">
                  <c:v>200</c:v>
                </c:pt>
                <c:pt idx="1020">
                  <c:v>200</c:v>
                </c:pt>
                <c:pt idx="1021">
                  <c:v>200</c:v>
                </c:pt>
                <c:pt idx="1022">
                  <c:v>200</c:v>
                </c:pt>
                <c:pt idx="1023">
                  <c:v>200</c:v>
                </c:pt>
                <c:pt idx="1024">
                  <c:v>200</c:v>
                </c:pt>
                <c:pt idx="1025">
                  <c:v>200</c:v>
                </c:pt>
                <c:pt idx="1026">
                  <c:v>200</c:v>
                </c:pt>
                <c:pt idx="1027">
                  <c:v>200</c:v>
                </c:pt>
                <c:pt idx="1028">
                  <c:v>200</c:v>
                </c:pt>
                <c:pt idx="1029">
                  <c:v>200</c:v>
                </c:pt>
                <c:pt idx="1030">
                  <c:v>200</c:v>
                </c:pt>
                <c:pt idx="1031">
                  <c:v>200</c:v>
                </c:pt>
                <c:pt idx="1032">
                  <c:v>200</c:v>
                </c:pt>
                <c:pt idx="1033">
                  <c:v>200</c:v>
                </c:pt>
                <c:pt idx="1034">
                  <c:v>200</c:v>
                </c:pt>
                <c:pt idx="1035">
                  <c:v>200</c:v>
                </c:pt>
                <c:pt idx="1036">
                  <c:v>200</c:v>
                </c:pt>
                <c:pt idx="1037">
                  <c:v>200</c:v>
                </c:pt>
                <c:pt idx="1038">
                  <c:v>200</c:v>
                </c:pt>
                <c:pt idx="1039">
                  <c:v>200</c:v>
                </c:pt>
                <c:pt idx="1040">
                  <c:v>200</c:v>
                </c:pt>
                <c:pt idx="1041">
                  <c:v>200</c:v>
                </c:pt>
                <c:pt idx="1042">
                  <c:v>200</c:v>
                </c:pt>
                <c:pt idx="1043">
                  <c:v>200</c:v>
                </c:pt>
                <c:pt idx="1044">
                  <c:v>200</c:v>
                </c:pt>
                <c:pt idx="1045">
                  <c:v>200</c:v>
                </c:pt>
                <c:pt idx="1046">
                  <c:v>200</c:v>
                </c:pt>
                <c:pt idx="1047">
                  <c:v>200</c:v>
                </c:pt>
                <c:pt idx="1048">
                  <c:v>200</c:v>
                </c:pt>
                <c:pt idx="1049">
                  <c:v>200</c:v>
                </c:pt>
                <c:pt idx="1050">
                  <c:v>200</c:v>
                </c:pt>
                <c:pt idx="1051">
                  <c:v>200</c:v>
                </c:pt>
                <c:pt idx="1052">
                  <c:v>200</c:v>
                </c:pt>
                <c:pt idx="1053">
                  <c:v>200</c:v>
                </c:pt>
                <c:pt idx="1054">
                  <c:v>200</c:v>
                </c:pt>
                <c:pt idx="1055">
                  <c:v>200</c:v>
                </c:pt>
                <c:pt idx="1056">
                  <c:v>200</c:v>
                </c:pt>
                <c:pt idx="1057">
                  <c:v>200</c:v>
                </c:pt>
                <c:pt idx="1058">
                  <c:v>200</c:v>
                </c:pt>
                <c:pt idx="1059">
                  <c:v>200</c:v>
                </c:pt>
                <c:pt idx="1060">
                  <c:v>200</c:v>
                </c:pt>
                <c:pt idx="1061">
                  <c:v>200</c:v>
                </c:pt>
                <c:pt idx="1062">
                  <c:v>200</c:v>
                </c:pt>
                <c:pt idx="1063">
                  <c:v>200</c:v>
                </c:pt>
                <c:pt idx="1064">
                  <c:v>200</c:v>
                </c:pt>
                <c:pt idx="1065">
                  <c:v>200</c:v>
                </c:pt>
                <c:pt idx="1066">
                  <c:v>200</c:v>
                </c:pt>
                <c:pt idx="1067">
                  <c:v>200</c:v>
                </c:pt>
                <c:pt idx="1068">
                  <c:v>200</c:v>
                </c:pt>
                <c:pt idx="1069">
                  <c:v>200</c:v>
                </c:pt>
                <c:pt idx="1070">
                  <c:v>200</c:v>
                </c:pt>
                <c:pt idx="1071">
                  <c:v>200</c:v>
                </c:pt>
                <c:pt idx="1072">
                  <c:v>200</c:v>
                </c:pt>
                <c:pt idx="1073">
                  <c:v>200</c:v>
                </c:pt>
                <c:pt idx="1074">
                  <c:v>200</c:v>
                </c:pt>
                <c:pt idx="1075">
                  <c:v>200</c:v>
                </c:pt>
                <c:pt idx="1076">
                  <c:v>200</c:v>
                </c:pt>
                <c:pt idx="1077">
                  <c:v>200</c:v>
                </c:pt>
                <c:pt idx="1078">
                  <c:v>200</c:v>
                </c:pt>
                <c:pt idx="1079">
                  <c:v>200</c:v>
                </c:pt>
                <c:pt idx="1080">
                  <c:v>200</c:v>
                </c:pt>
                <c:pt idx="1081">
                  <c:v>200</c:v>
                </c:pt>
                <c:pt idx="1082">
                  <c:v>200</c:v>
                </c:pt>
                <c:pt idx="1083">
                  <c:v>200</c:v>
                </c:pt>
                <c:pt idx="1084">
                  <c:v>200</c:v>
                </c:pt>
                <c:pt idx="1085">
                  <c:v>200</c:v>
                </c:pt>
                <c:pt idx="1086">
                  <c:v>200</c:v>
                </c:pt>
                <c:pt idx="1087">
                  <c:v>200</c:v>
                </c:pt>
                <c:pt idx="1088">
                  <c:v>200</c:v>
                </c:pt>
                <c:pt idx="1089">
                  <c:v>200</c:v>
                </c:pt>
                <c:pt idx="1090">
                  <c:v>200</c:v>
                </c:pt>
                <c:pt idx="1091">
                  <c:v>200</c:v>
                </c:pt>
                <c:pt idx="1092">
                  <c:v>200</c:v>
                </c:pt>
                <c:pt idx="1093">
                  <c:v>200</c:v>
                </c:pt>
                <c:pt idx="1094">
                  <c:v>200</c:v>
                </c:pt>
                <c:pt idx="1095">
                  <c:v>200</c:v>
                </c:pt>
                <c:pt idx="1096">
                  <c:v>200</c:v>
                </c:pt>
                <c:pt idx="1097">
                  <c:v>200</c:v>
                </c:pt>
                <c:pt idx="1098">
                  <c:v>200</c:v>
                </c:pt>
                <c:pt idx="1099">
                  <c:v>200</c:v>
                </c:pt>
                <c:pt idx="1100">
                  <c:v>200</c:v>
                </c:pt>
                <c:pt idx="1101">
                  <c:v>200</c:v>
                </c:pt>
                <c:pt idx="1102">
                  <c:v>200</c:v>
                </c:pt>
                <c:pt idx="1103">
                  <c:v>200</c:v>
                </c:pt>
                <c:pt idx="1104">
                  <c:v>200</c:v>
                </c:pt>
                <c:pt idx="1105">
                  <c:v>200</c:v>
                </c:pt>
                <c:pt idx="1106">
                  <c:v>200</c:v>
                </c:pt>
                <c:pt idx="1107">
                  <c:v>200</c:v>
                </c:pt>
                <c:pt idx="1108">
                  <c:v>200</c:v>
                </c:pt>
                <c:pt idx="1109">
                  <c:v>200</c:v>
                </c:pt>
                <c:pt idx="1110">
                  <c:v>200</c:v>
                </c:pt>
                <c:pt idx="1111">
                  <c:v>200</c:v>
                </c:pt>
                <c:pt idx="1112">
                  <c:v>200</c:v>
                </c:pt>
                <c:pt idx="1113">
                  <c:v>200</c:v>
                </c:pt>
                <c:pt idx="1114">
                  <c:v>200</c:v>
                </c:pt>
                <c:pt idx="1115">
                  <c:v>200</c:v>
                </c:pt>
                <c:pt idx="1116">
                  <c:v>200</c:v>
                </c:pt>
                <c:pt idx="1117">
                  <c:v>200</c:v>
                </c:pt>
                <c:pt idx="1118">
                  <c:v>200</c:v>
                </c:pt>
                <c:pt idx="1119">
                  <c:v>200</c:v>
                </c:pt>
                <c:pt idx="1120">
                  <c:v>200</c:v>
                </c:pt>
                <c:pt idx="1121">
                  <c:v>200</c:v>
                </c:pt>
                <c:pt idx="1122">
                  <c:v>200</c:v>
                </c:pt>
                <c:pt idx="1123">
                  <c:v>200</c:v>
                </c:pt>
                <c:pt idx="1124">
                  <c:v>200</c:v>
                </c:pt>
                <c:pt idx="1125">
                  <c:v>200</c:v>
                </c:pt>
                <c:pt idx="1126">
                  <c:v>200</c:v>
                </c:pt>
                <c:pt idx="1127">
                  <c:v>200</c:v>
                </c:pt>
                <c:pt idx="1128">
                  <c:v>200</c:v>
                </c:pt>
                <c:pt idx="1129">
                  <c:v>200</c:v>
                </c:pt>
                <c:pt idx="1130">
                  <c:v>200</c:v>
                </c:pt>
                <c:pt idx="1131">
                  <c:v>200</c:v>
                </c:pt>
                <c:pt idx="1132">
                  <c:v>200</c:v>
                </c:pt>
                <c:pt idx="1133">
                  <c:v>200</c:v>
                </c:pt>
                <c:pt idx="1134">
                  <c:v>200</c:v>
                </c:pt>
                <c:pt idx="1135">
                  <c:v>200</c:v>
                </c:pt>
                <c:pt idx="1136">
                  <c:v>200</c:v>
                </c:pt>
                <c:pt idx="1137">
                  <c:v>200</c:v>
                </c:pt>
                <c:pt idx="1138">
                  <c:v>200</c:v>
                </c:pt>
                <c:pt idx="1139">
                  <c:v>200</c:v>
                </c:pt>
                <c:pt idx="1140">
                  <c:v>200</c:v>
                </c:pt>
                <c:pt idx="1141">
                  <c:v>200</c:v>
                </c:pt>
                <c:pt idx="1142">
                  <c:v>200</c:v>
                </c:pt>
                <c:pt idx="1143">
                  <c:v>200</c:v>
                </c:pt>
                <c:pt idx="1144">
                  <c:v>200</c:v>
                </c:pt>
                <c:pt idx="1145">
                  <c:v>200</c:v>
                </c:pt>
                <c:pt idx="1146">
                  <c:v>200</c:v>
                </c:pt>
                <c:pt idx="1147">
                  <c:v>200</c:v>
                </c:pt>
                <c:pt idx="1148">
                  <c:v>200</c:v>
                </c:pt>
                <c:pt idx="1149">
                  <c:v>200</c:v>
                </c:pt>
                <c:pt idx="1150">
                  <c:v>200</c:v>
                </c:pt>
                <c:pt idx="1151">
                  <c:v>200</c:v>
                </c:pt>
                <c:pt idx="1152">
                  <c:v>200</c:v>
                </c:pt>
                <c:pt idx="1153">
                  <c:v>200</c:v>
                </c:pt>
                <c:pt idx="1154">
                  <c:v>200</c:v>
                </c:pt>
                <c:pt idx="1155">
                  <c:v>200</c:v>
                </c:pt>
                <c:pt idx="1156">
                  <c:v>200</c:v>
                </c:pt>
                <c:pt idx="1157">
                  <c:v>200</c:v>
                </c:pt>
                <c:pt idx="1158">
                  <c:v>200</c:v>
                </c:pt>
                <c:pt idx="1159">
                  <c:v>200</c:v>
                </c:pt>
                <c:pt idx="1160">
                  <c:v>200</c:v>
                </c:pt>
                <c:pt idx="1161">
                  <c:v>200</c:v>
                </c:pt>
                <c:pt idx="1162">
                  <c:v>200</c:v>
                </c:pt>
                <c:pt idx="1163">
                  <c:v>200</c:v>
                </c:pt>
                <c:pt idx="1164">
                  <c:v>200</c:v>
                </c:pt>
                <c:pt idx="1165">
                  <c:v>200</c:v>
                </c:pt>
                <c:pt idx="1166">
                  <c:v>200</c:v>
                </c:pt>
                <c:pt idx="1167">
                  <c:v>200</c:v>
                </c:pt>
                <c:pt idx="1168">
                  <c:v>200</c:v>
                </c:pt>
                <c:pt idx="1169">
                  <c:v>200</c:v>
                </c:pt>
                <c:pt idx="1170">
                  <c:v>200</c:v>
                </c:pt>
                <c:pt idx="1171">
                  <c:v>200</c:v>
                </c:pt>
                <c:pt idx="1172">
                  <c:v>200</c:v>
                </c:pt>
                <c:pt idx="1173">
                  <c:v>200</c:v>
                </c:pt>
                <c:pt idx="1174">
                  <c:v>200</c:v>
                </c:pt>
                <c:pt idx="1175">
                  <c:v>200</c:v>
                </c:pt>
                <c:pt idx="1176">
                  <c:v>200</c:v>
                </c:pt>
                <c:pt idx="1177">
                  <c:v>200</c:v>
                </c:pt>
                <c:pt idx="1178">
                  <c:v>200</c:v>
                </c:pt>
                <c:pt idx="1179">
                  <c:v>200</c:v>
                </c:pt>
                <c:pt idx="1180">
                  <c:v>200</c:v>
                </c:pt>
                <c:pt idx="1181">
                  <c:v>200</c:v>
                </c:pt>
                <c:pt idx="1182">
                  <c:v>200</c:v>
                </c:pt>
                <c:pt idx="1183">
                  <c:v>200</c:v>
                </c:pt>
                <c:pt idx="1184">
                  <c:v>200</c:v>
                </c:pt>
                <c:pt idx="1185">
                  <c:v>200</c:v>
                </c:pt>
                <c:pt idx="1186">
                  <c:v>200</c:v>
                </c:pt>
                <c:pt idx="1187">
                  <c:v>200</c:v>
                </c:pt>
                <c:pt idx="1188">
                  <c:v>200</c:v>
                </c:pt>
                <c:pt idx="1189">
                  <c:v>200</c:v>
                </c:pt>
                <c:pt idx="1190">
                  <c:v>200</c:v>
                </c:pt>
                <c:pt idx="1191">
                  <c:v>200</c:v>
                </c:pt>
                <c:pt idx="1192">
                  <c:v>200</c:v>
                </c:pt>
                <c:pt idx="1193">
                  <c:v>200</c:v>
                </c:pt>
                <c:pt idx="1194">
                  <c:v>200</c:v>
                </c:pt>
                <c:pt idx="1195">
                  <c:v>200</c:v>
                </c:pt>
                <c:pt idx="1196">
                  <c:v>200</c:v>
                </c:pt>
                <c:pt idx="1197">
                  <c:v>200</c:v>
                </c:pt>
                <c:pt idx="1198">
                  <c:v>200</c:v>
                </c:pt>
                <c:pt idx="1199">
                  <c:v>200</c:v>
                </c:pt>
                <c:pt idx="1200">
                  <c:v>200</c:v>
                </c:pt>
                <c:pt idx="1201">
                  <c:v>200</c:v>
                </c:pt>
                <c:pt idx="1202">
                  <c:v>200</c:v>
                </c:pt>
                <c:pt idx="1203">
                  <c:v>200</c:v>
                </c:pt>
                <c:pt idx="1204">
                  <c:v>200</c:v>
                </c:pt>
                <c:pt idx="1205">
                  <c:v>200</c:v>
                </c:pt>
                <c:pt idx="1206">
                  <c:v>200</c:v>
                </c:pt>
                <c:pt idx="1207">
                  <c:v>200</c:v>
                </c:pt>
                <c:pt idx="1208">
                  <c:v>200</c:v>
                </c:pt>
                <c:pt idx="1209">
                  <c:v>200</c:v>
                </c:pt>
                <c:pt idx="1210">
                  <c:v>200</c:v>
                </c:pt>
                <c:pt idx="1211">
                  <c:v>200</c:v>
                </c:pt>
                <c:pt idx="1212">
                  <c:v>200</c:v>
                </c:pt>
                <c:pt idx="1213">
                  <c:v>200</c:v>
                </c:pt>
                <c:pt idx="1214">
                  <c:v>200</c:v>
                </c:pt>
                <c:pt idx="1215">
                  <c:v>200</c:v>
                </c:pt>
                <c:pt idx="1216">
                  <c:v>200</c:v>
                </c:pt>
                <c:pt idx="1217">
                  <c:v>200</c:v>
                </c:pt>
                <c:pt idx="1218">
                  <c:v>200</c:v>
                </c:pt>
                <c:pt idx="1219">
                  <c:v>200</c:v>
                </c:pt>
                <c:pt idx="1220">
                  <c:v>200</c:v>
                </c:pt>
                <c:pt idx="1221">
                  <c:v>200</c:v>
                </c:pt>
                <c:pt idx="1222">
                  <c:v>200</c:v>
                </c:pt>
                <c:pt idx="1223">
                  <c:v>200</c:v>
                </c:pt>
                <c:pt idx="1224">
                  <c:v>200</c:v>
                </c:pt>
                <c:pt idx="1225">
                  <c:v>200</c:v>
                </c:pt>
                <c:pt idx="1226">
                  <c:v>200</c:v>
                </c:pt>
                <c:pt idx="1227">
                  <c:v>200</c:v>
                </c:pt>
                <c:pt idx="1228">
                  <c:v>200</c:v>
                </c:pt>
                <c:pt idx="1229">
                  <c:v>200</c:v>
                </c:pt>
                <c:pt idx="1230">
                  <c:v>200</c:v>
                </c:pt>
                <c:pt idx="1231">
                  <c:v>200</c:v>
                </c:pt>
                <c:pt idx="1232">
                  <c:v>200</c:v>
                </c:pt>
                <c:pt idx="1233">
                  <c:v>200</c:v>
                </c:pt>
                <c:pt idx="1234">
                  <c:v>200</c:v>
                </c:pt>
                <c:pt idx="1235">
                  <c:v>200</c:v>
                </c:pt>
                <c:pt idx="1236">
                  <c:v>200</c:v>
                </c:pt>
                <c:pt idx="1237">
                  <c:v>200</c:v>
                </c:pt>
                <c:pt idx="1238">
                  <c:v>200</c:v>
                </c:pt>
                <c:pt idx="1239">
                  <c:v>200</c:v>
                </c:pt>
                <c:pt idx="1240">
                  <c:v>200</c:v>
                </c:pt>
                <c:pt idx="1241">
                  <c:v>200</c:v>
                </c:pt>
                <c:pt idx="1242">
                  <c:v>200</c:v>
                </c:pt>
                <c:pt idx="1243">
                  <c:v>200</c:v>
                </c:pt>
                <c:pt idx="1244">
                  <c:v>200</c:v>
                </c:pt>
                <c:pt idx="1245">
                  <c:v>200</c:v>
                </c:pt>
                <c:pt idx="1246">
                  <c:v>200</c:v>
                </c:pt>
                <c:pt idx="1247">
                  <c:v>200</c:v>
                </c:pt>
                <c:pt idx="1248">
                  <c:v>200</c:v>
                </c:pt>
                <c:pt idx="1249">
                  <c:v>200</c:v>
                </c:pt>
                <c:pt idx="1250">
                  <c:v>200</c:v>
                </c:pt>
                <c:pt idx="1251">
                  <c:v>200</c:v>
                </c:pt>
                <c:pt idx="1252">
                  <c:v>200</c:v>
                </c:pt>
                <c:pt idx="1253">
                  <c:v>200</c:v>
                </c:pt>
                <c:pt idx="1254">
                  <c:v>200</c:v>
                </c:pt>
                <c:pt idx="1255">
                  <c:v>200</c:v>
                </c:pt>
                <c:pt idx="1256">
                  <c:v>200</c:v>
                </c:pt>
                <c:pt idx="1257">
                  <c:v>200</c:v>
                </c:pt>
                <c:pt idx="1258">
                  <c:v>200</c:v>
                </c:pt>
                <c:pt idx="1259">
                  <c:v>200</c:v>
                </c:pt>
                <c:pt idx="1260">
                  <c:v>200</c:v>
                </c:pt>
                <c:pt idx="1261">
                  <c:v>200</c:v>
                </c:pt>
                <c:pt idx="1262">
                  <c:v>200</c:v>
                </c:pt>
                <c:pt idx="1263">
                  <c:v>200</c:v>
                </c:pt>
                <c:pt idx="1264">
                  <c:v>200</c:v>
                </c:pt>
                <c:pt idx="1265">
                  <c:v>200</c:v>
                </c:pt>
                <c:pt idx="1266">
                  <c:v>200</c:v>
                </c:pt>
                <c:pt idx="1267">
                  <c:v>200</c:v>
                </c:pt>
                <c:pt idx="1268">
                  <c:v>200</c:v>
                </c:pt>
                <c:pt idx="1269">
                  <c:v>200</c:v>
                </c:pt>
                <c:pt idx="1270">
                  <c:v>200</c:v>
                </c:pt>
                <c:pt idx="1271">
                  <c:v>200</c:v>
                </c:pt>
                <c:pt idx="1272">
                  <c:v>200</c:v>
                </c:pt>
                <c:pt idx="1273">
                  <c:v>200</c:v>
                </c:pt>
                <c:pt idx="1274">
                  <c:v>200</c:v>
                </c:pt>
                <c:pt idx="1275">
                  <c:v>200</c:v>
                </c:pt>
                <c:pt idx="1276">
                  <c:v>200</c:v>
                </c:pt>
                <c:pt idx="1277">
                  <c:v>200</c:v>
                </c:pt>
                <c:pt idx="1278">
                  <c:v>200</c:v>
                </c:pt>
                <c:pt idx="1279">
                  <c:v>200</c:v>
                </c:pt>
                <c:pt idx="1280">
                  <c:v>200</c:v>
                </c:pt>
                <c:pt idx="1281">
                  <c:v>200</c:v>
                </c:pt>
                <c:pt idx="1282">
                  <c:v>200</c:v>
                </c:pt>
                <c:pt idx="1283">
                  <c:v>200</c:v>
                </c:pt>
                <c:pt idx="1284">
                  <c:v>200</c:v>
                </c:pt>
                <c:pt idx="1285">
                  <c:v>200</c:v>
                </c:pt>
                <c:pt idx="1286">
                  <c:v>200</c:v>
                </c:pt>
                <c:pt idx="1287">
                  <c:v>200</c:v>
                </c:pt>
                <c:pt idx="1288">
                  <c:v>200</c:v>
                </c:pt>
                <c:pt idx="1289">
                  <c:v>200</c:v>
                </c:pt>
                <c:pt idx="1290">
                  <c:v>200</c:v>
                </c:pt>
                <c:pt idx="1291">
                  <c:v>200</c:v>
                </c:pt>
                <c:pt idx="1292">
                  <c:v>200</c:v>
                </c:pt>
                <c:pt idx="1293">
                  <c:v>200</c:v>
                </c:pt>
                <c:pt idx="1294">
                  <c:v>200</c:v>
                </c:pt>
                <c:pt idx="1295">
                  <c:v>200</c:v>
                </c:pt>
                <c:pt idx="1296">
                  <c:v>200</c:v>
                </c:pt>
                <c:pt idx="1297">
                  <c:v>200</c:v>
                </c:pt>
                <c:pt idx="1298">
                  <c:v>200</c:v>
                </c:pt>
                <c:pt idx="1299">
                  <c:v>200</c:v>
                </c:pt>
                <c:pt idx="1300">
                  <c:v>200</c:v>
                </c:pt>
                <c:pt idx="1301">
                  <c:v>200</c:v>
                </c:pt>
                <c:pt idx="1302">
                  <c:v>200</c:v>
                </c:pt>
                <c:pt idx="1303">
                  <c:v>200</c:v>
                </c:pt>
                <c:pt idx="1304">
                  <c:v>200</c:v>
                </c:pt>
                <c:pt idx="1305">
                  <c:v>200</c:v>
                </c:pt>
                <c:pt idx="1306">
                  <c:v>200</c:v>
                </c:pt>
                <c:pt idx="1307">
                  <c:v>200</c:v>
                </c:pt>
                <c:pt idx="1308">
                  <c:v>200</c:v>
                </c:pt>
                <c:pt idx="1309">
                  <c:v>200</c:v>
                </c:pt>
                <c:pt idx="1310">
                  <c:v>200</c:v>
                </c:pt>
                <c:pt idx="1311">
                  <c:v>200</c:v>
                </c:pt>
                <c:pt idx="1312">
                  <c:v>200</c:v>
                </c:pt>
                <c:pt idx="1313">
                  <c:v>200</c:v>
                </c:pt>
                <c:pt idx="1314">
                  <c:v>200</c:v>
                </c:pt>
                <c:pt idx="1315">
                  <c:v>200</c:v>
                </c:pt>
                <c:pt idx="1316">
                  <c:v>200</c:v>
                </c:pt>
                <c:pt idx="1317">
                  <c:v>200</c:v>
                </c:pt>
                <c:pt idx="1318">
                  <c:v>200</c:v>
                </c:pt>
                <c:pt idx="1319">
                  <c:v>200</c:v>
                </c:pt>
                <c:pt idx="1320">
                  <c:v>200</c:v>
                </c:pt>
                <c:pt idx="1321">
                  <c:v>200</c:v>
                </c:pt>
                <c:pt idx="1322">
                  <c:v>200</c:v>
                </c:pt>
                <c:pt idx="1323">
                  <c:v>200</c:v>
                </c:pt>
                <c:pt idx="1324">
                  <c:v>200</c:v>
                </c:pt>
                <c:pt idx="1325">
                  <c:v>200</c:v>
                </c:pt>
                <c:pt idx="1326">
                  <c:v>200</c:v>
                </c:pt>
                <c:pt idx="1327">
                  <c:v>200</c:v>
                </c:pt>
                <c:pt idx="1328">
                  <c:v>200</c:v>
                </c:pt>
                <c:pt idx="1329">
                  <c:v>200</c:v>
                </c:pt>
                <c:pt idx="1330">
                  <c:v>200</c:v>
                </c:pt>
                <c:pt idx="1331">
                  <c:v>200</c:v>
                </c:pt>
                <c:pt idx="1332">
                  <c:v>200</c:v>
                </c:pt>
                <c:pt idx="1333">
                  <c:v>200</c:v>
                </c:pt>
                <c:pt idx="1334">
                  <c:v>200</c:v>
                </c:pt>
                <c:pt idx="1335">
                  <c:v>200</c:v>
                </c:pt>
                <c:pt idx="1336">
                  <c:v>200</c:v>
                </c:pt>
                <c:pt idx="1337">
                  <c:v>200</c:v>
                </c:pt>
                <c:pt idx="1338">
                  <c:v>200</c:v>
                </c:pt>
                <c:pt idx="1339">
                  <c:v>200</c:v>
                </c:pt>
                <c:pt idx="1340">
                  <c:v>200</c:v>
                </c:pt>
                <c:pt idx="1341">
                  <c:v>200</c:v>
                </c:pt>
                <c:pt idx="1342">
                  <c:v>200</c:v>
                </c:pt>
                <c:pt idx="1343">
                  <c:v>200</c:v>
                </c:pt>
                <c:pt idx="1344">
                  <c:v>200</c:v>
                </c:pt>
                <c:pt idx="1345">
                  <c:v>200</c:v>
                </c:pt>
                <c:pt idx="1346">
                  <c:v>200</c:v>
                </c:pt>
                <c:pt idx="1347">
                  <c:v>200</c:v>
                </c:pt>
                <c:pt idx="1348">
                  <c:v>200</c:v>
                </c:pt>
                <c:pt idx="1349">
                  <c:v>200</c:v>
                </c:pt>
                <c:pt idx="1350">
                  <c:v>200</c:v>
                </c:pt>
                <c:pt idx="1351">
                  <c:v>200</c:v>
                </c:pt>
                <c:pt idx="1352">
                  <c:v>200</c:v>
                </c:pt>
                <c:pt idx="1353">
                  <c:v>200</c:v>
                </c:pt>
                <c:pt idx="1354">
                  <c:v>200</c:v>
                </c:pt>
                <c:pt idx="1355">
                  <c:v>200</c:v>
                </c:pt>
                <c:pt idx="1356">
                  <c:v>200</c:v>
                </c:pt>
                <c:pt idx="1357">
                  <c:v>200</c:v>
                </c:pt>
                <c:pt idx="1358">
                  <c:v>200</c:v>
                </c:pt>
                <c:pt idx="1359">
                  <c:v>200</c:v>
                </c:pt>
                <c:pt idx="1360">
                  <c:v>200</c:v>
                </c:pt>
                <c:pt idx="1361">
                  <c:v>200</c:v>
                </c:pt>
                <c:pt idx="1362">
                  <c:v>200</c:v>
                </c:pt>
                <c:pt idx="1363">
                  <c:v>200</c:v>
                </c:pt>
                <c:pt idx="1364">
                  <c:v>200</c:v>
                </c:pt>
                <c:pt idx="1365">
                  <c:v>200</c:v>
                </c:pt>
                <c:pt idx="1366">
                  <c:v>200</c:v>
                </c:pt>
                <c:pt idx="1367">
                  <c:v>200</c:v>
                </c:pt>
                <c:pt idx="1368">
                  <c:v>200</c:v>
                </c:pt>
                <c:pt idx="1369">
                  <c:v>200</c:v>
                </c:pt>
                <c:pt idx="1370">
                  <c:v>200</c:v>
                </c:pt>
                <c:pt idx="1371">
                  <c:v>200</c:v>
                </c:pt>
                <c:pt idx="1372">
                  <c:v>200</c:v>
                </c:pt>
                <c:pt idx="1373">
                  <c:v>200</c:v>
                </c:pt>
                <c:pt idx="1374">
                  <c:v>200</c:v>
                </c:pt>
                <c:pt idx="1375">
                  <c:v>200</c:v>
                </c:pt>
                <c:pt idx="1376">
                  <c:v>200</c:v>
                </c:pt>
                <c:pt idx="1377">
                  <c:v>200</c:v>
                </c:pt>
                <c:pt idx="1378">
                  <c:v>200</c:v>
                </c:pt>
                <c:pt idx="1379">
                  <c:v>200</c:v>
                </c:pt>
                <c:pt idx="1380">
                  <c:v>200</c:v>
                </c:pt>
                <c:pt idx="1381">
                  <c:v>200</c:v>
                </c:pt>
                <c:pt idx="1382">
                  <c:v>200</c:v>
                </c:pt>
                <c:pt idx="1383">
                  <c:v>200</c:v>
                </c:pt>
                <c:pt idx="1384">
                  <c:v>200</c:v>
                </c:pt>
                <c:pt idx="1385">
                  <c:v>200</c:v>
                </c:pt>
                <c:pt idx="1386">
                  <c:v>200</c:v>
                </c:pt>
                <c:pt idx="1387">
                  <c:v>200</c:v>
                </c:pt>
                <c:pt idx="1388">
                  <c:v>200</c:v>
                </c:pt>
                <c:pt idx="1389">
                  <c:v>200</c:v>
                </c:pt>
                <c:pt idx="1390">
                  <c:v>200</c:v>
                </c:pt>
                <c:pt idx="1391">
                  <c:v>200</c:v>
                </c:pt>
                <c:pt idx="1392">
                  <c:v>200</c:v>
                </c:pt>
                <c:pt idx="1393">
                  <c:v>200</c:v>
                </c:pt>
                <c:pt idx="1394">
                  <c:v>200</c:v>
                </c:pt>
                <c:pt idx="1395">
                  <c:v>200</c:v>
                </c:pt>
                <c:pt idx="1396">
                  <c:v>200</c:v>
                </c:pt>
                <c:pt idx="1397">
                  <c:v>200</c:v>
                </c:pt>
                <c:pt idx="1398">
                  <c:v>200</c:v>
                </c:pt>
                <c:pt idx="1399">
                  <c:v>200</c:v>
                </c:pt>
                <c:pt idx="1400">
                  <c:v>200</c:v>
                </c:pt>
                <c:pt idx="1401">
                  <c:v>200</c:v>
                </c:pt>
                <c:pt idx="1402">
                  <c:v>200</c:v>
                </c:pt>
                <c:pt idx="1403">
                  <c:v>200</c:v>
                </c:pt>
                <c:pt idx="1404">
                  <c:v>200</c:v>
                </c:pt>
                <c:pt idx="1405">
                  <c:v>200</c:v>
                </c:pt>
                <c:pt idx="1406">
                  <c:v>200</c:v>
                </c:pt>
                <c:pt idx="1407">
                  <c:v>200</c:v>
                </c:pt>
                <c:pt idx="1408">
                  <c:v>200</c:v>
                </c:pt>
                <c:pt idx="1409">
                  <c:v>200</c:v>
                </c:pt>
                <c:pt idx="1410">
                  <c:v>200</c:v>
                </c:pt>
                <c:pt idx="1411">
                  <c:v>200</c:v>
                </c:pt>
                <c:pt idx="1412">
                  <c:v>200</c:v>
                </c:pt>
                <c:pt idx="1413">
                  <c:v>200</c:v>
                </c:pt>
                <c:pt idx="1414">
                  <c:v>200</c:v>
                </c:pt>
                <c:pt idx="1415">
                  <c:v>200</c:v>
                </c:pt>
                <c:pt idx="1416">
                  <c:v>200</c:v>
                </c:pt>
                <c:pt idx="1417">
                  <c:v>200</c:v>
                </c:pt>
                <c:pt idx="1418">
                  <c:v>200</c:v>
                </c:pt>
                <c:pt idx="1419">
                  <c:v>200</c:v>
                </c:pt>
                <c:pt idx="1420">
                  <c:v>200</c:v>
                </c:pt>
                <c:pt idx="1421">
                  <c:v>200</c:v>
                </c:pt>
                <c:pt idx="1422">
                  <c:v>200</c:v>
                </c:pt>
                <c:pt idx="1423">
                  <c:v>200</c:v>
                </c:pt>
                <c:pt idx="1424">
                  <c:v>200</c:v>
                </c:pt>
                <c:pt idx="1425">
                  <c:v>200</c:v>
                </c:pt>
                <c:pt idx="1426">
                  <c:v>200</c:v>
                </c:pt>
                <c:pt idx="1427">
                  <c:v>200</c:v>
                </c:pt>
                <c:pt idx="1428">
                  <c:v>200</c:v>
                </c:pt>
                <c:pt idx="1429">
                  <c:v>200</c:v>
                </c:pt>
                <c:pt idx="1430">
                  <c:v>200</c:v>
                </c:pt>
                <c:pt idx="1431">
                  <c:v>200</c:v>
                </c:pt>
                <c:pt idx="1432">
                  <c:v>200</c:v>
                </c:pt>
                <c:pt idx="1433">
                  <c:v>200</c:v>
                </c:pt>
                <c:pt idx="1434">
                  <c:v>200</c:v>
                </c:pt>
                <c:pt idx="1435">
                  <c:v>200</c:v>
                </c:pt>
                <c:pt idx="1436">
                  <c:v>200</c:v>
                </c:pt>
                <c:pt idx="1437">
                  <c:v>200</c:v>
                </c:pt>
                <c:pt idx="1438">
                  <c:v>200</c:v>
                </c:pt>
                <c:pt idx="1439">
                  <c:v>200</c:v>
                </c:pt>
                <c:pt idx="1440">
                  <c:v>200</c:v>
                </c:pt>
                <c:pt idx="1441">
                  <c:v>200</c:v>
                </c:pt>
                <c:pt idx="1442">
                  <c:v>200</c:v>
                </c:pt>
                <c:pt idx="1443">
                  <c:v>200</c:v>
                </c:pt>
                <c:pt idx="1444">
                  <c:v>200</c:v>
                </c:pt>
                <c:pt idx="1445">
                  <c:v>200</c:v>
                </c:pt>
                <c:pt idx="1446">
                  <c:v>200</c:v>
                </c:pt>
                <c:pt idx="1447">
                  <c:v>200</c:v>
                </c:pt>
                <c:pt idx="1448">
                  <c:v>200</c:v>
                </c:pt>
                <c:pt idx="1449">
                  <c:v>200</c:v>
                </c:pt>
                <c:pt idx="1450">
                  <c:v>200</c:v>
                </c:pt>
                <c:pt idx="1451">
                  <c:v>200</c:v>
                </c:pt>
                <c:pt idx="1452">
                  <c:v>200</c:v>
                </c:pt>
                <c:pt idx="1453">
                  <c:v>200</c:v>
                </c:pt>
                <c:pt idx="1454">
                  <c:v>200</c:v>
                </c:pt>
                <c:pt idx="1455">
                  <c:v>200</c:v>
                </c:pt>
                <c:pt idx="1456">
                  <c:v>200</c:v>
                </c:pt>
                <c:pt idx="1457">
                  <c:v>200</c:v>
                </c:pt>
                <c:pt idx="1458">
                  <c:v>200</c:v>
                </c:pt>
                <c:pt idx="1459">
                  <c:v>200</c:v>
                </c:pt>
                <c:pt idx="1460">
                  <c:v>200</c:v>
                </c:pt>
                <c:pt idx="1461">
                  <c:v>200</c:v>
                </c:pt>
                <c:pt idx="1462">
                  <c:v>200</c:v>
                </c:pt>
                <c:pt idx="1463">
                  <c:v>200</c:v>
                </c:pt>
                <c:pt idx="1464">
                  <c:v>200</c:v>
                </c:pt>
                <c:pt idx="1465">
                  <c:v>200</c:v>
                </c:pt>
                <c:pt idx="1466">
                  <c:v>200</c:v>
                </c:pt>
                <c:pt idx="1467">
                  <c:v>200</c:v>
                </c:pt>
                <c:pt idx="1468">
                  <c:v>200</c:v>
                </c:pt>
                <c:pt idx="1469">
                  <c:v>200</c:v>
                </c:pt>
                <c:pt idx="1470">
                  <c:v>200</c:v>
                </c:pt>
                <c:pt idx="1471">
                  <c:v>200</c:v>
                </c:pt>
                <c:pt idx="1472">
                  <c:v>200</c:v>
                </c:pt>
                <c:pt idx="1473">
                  <c:v>200</c:v>
                </c:pt>
                <c:pt idx="1474">
                  <c:v>200</c:v>
                </c:pt>
                <c:pt idx="1475">
                  <c:v>200</c:v>
                </c:pt>
                <c:pt idx="1476">
                  <c:v>200</c:v>
                </c:pt>
                <c:pt idx="1477">
                  <c:v>200</c:v>
                </c:pt>
                <c:pt idx="1478">
                  <c:v>200</c:v>
                </c:pt>
                <c:pt idx="1479">
                  <c:v>200</c:v>
                </c:pt>
                <c:pt idx="1480">
                  <c:v>200</c:v>
                </c:pt>
                <c:pt idx="1481">
                  <c:v>200</c:v>
                </c:pt>
                <c:pt idx="1482">
                  <c:v>200</c:v>
                </c:pt>
                <c:pt idx="1483">
                  <c:v>200</c:v>
                </c:pt>
                <c:pt idx="1484">
                  <c:v>200</c:v>
                </c:pt>
                <c:pt idx="1485">
                  <c:v>200</c:v>
                </c:pt>
                <c:pt idx="1486">
                  <c:v>200</c:v>
                </c:pt>
                <c:pt idx="1487">
                  <c:v>200</c:v>
                </c:pt>
                <c:pt idx="1488">
                  <c:v>200</c:v>
                </c:pt>
                <c:pt idx="1489">
                  <c:v>200</c:v>
                </c:pt>
                <c:pt idx="1490">
                  <c:v>200</c:v>
                </c:pt>
                <c:pt idx="1491">
                  <c:v>200</c:v>
                </c:pt>
                <c:pt idx="1492">
                  <c:v>200</c:v>
                </c:pt>
                <c:pt idx="1493">
                  <c:v>200</c:v>
                </c:pt>
                <c:pt idx="1494">
                  <c:v>200</c:v>
                </c:pt>
                <c:pt idx="1495">
                  <c:v>200</c:v>
                </c:pt>
                <c:pt idx="1496">
                  <c:v>200</c:v>
                </c:pt>
                <c:pt idx="1497">
                  <c:v>200</c:v>
                </c:pt>
                <c:pt idx="1498">
                  <c:v>200</c:v>
                </c:pt>
                <c:pt idx="1499">
                  <c:v>200</c:v>
                </c:pt>
                <c:pt idx="1500">
                  <c:v>200</c:v>
                </c:pt>
                <c:pt idx="1501">
                  <c:v>200</c:v>
                </c:pt>
                <c:pt idx="1502">
                  <c:v>200</c:v>
                </c:pt>
                <c:pt idx="1503">
                  <c:v>200</c:v>
                </c:pt>
                <c:pt idx="1504">
                  <c:v>200</c:v>
                </c:pt>
                <c:pt idx="1505">
                  <c:v>200</c:v>
                </c:pt>
                <c:pt idx="1506">
                  <c:v>200</c:v>
                </c:pt>
                <c:pt idx="1507">
                  <c:v>200</c:v>
                </c:pt>
                <c:pt idx="1508">
                  <c:v>200</c:v>
                </c:pt>
                <c:pt idx="1509">
                  <c:v>200</c:v>
                </c:pt>
                <c:pt idx="1510">
                  <c:v>200</c:v>
                </c:pt>
                <c:pt idx="1511">
                  <c:v>200</c:v>
                </c:pt>
                <c:pt idx="1512">
                  <c:v>200</c:v>
                </c:pt>
                <c:pt idx="1513">
                  <c:v>200</c:v>
                </c:pt>
                <c:pt idx="1514">
                  <c:v>200</c:v>
                </c:pt>
                <c:pt idx="1515">
                  <c:v>200</c:v>
                </c:pt>
                <c:pt idx="1516">
                  <c:v>200</c:v>
                </c:pt>
                <c:pt idx="1517">
                  <c:v>200</c:v>
                </c:pt>
                <c:pt idx="1518">
                  <c:v>200</c:v>
                </c:pt>
                <c:pt idx="1519">
                  <c:v>200</c:v>
                </c:pt>
                <c:pt idx="1520">
                  <c:v>200</c:v>
                </c:pt>
                <c:pt idx="1521">
                  <c:v>200</c:v>
                </c:pt>
                <c:pt idx="1522">
                  <c:v>200</c:v>
                </c:pt>
                <c:pt idx="1523">
                  <c:v>200</c:v>
                </c:pt>
                <c:pt idx="1524">
                  <c:v>200</c:v>
                </c:pt>
                <c:pt idx="1525">
                  <c:v>200</c:v>
                </c:pt>
                <c:pt idx="1526">
                  <c:v>200</c:v>
                </c:pt>
                <c:pt idx="1527">
                  <c:v>200</c:v>
                </c:pt>
                <c:pt idx="1528">
                  <c:v>200</c:v>
                </c:pt>
                <c:pt idx="1529">
                  <c:v>200</c:v>
                </c:pt>
                <c:pt idx="1530">
                  <c:v>200</c:v>
                </c:pt>
                <c:pt idx="1531">
                  <c:v>200</c:v>
                </c:pt>
                <c:pt idx="1532">
                  <c:v>200</c:v>
                </c:pt>
                <c:pt idx="1533">
                  <c:v>200</c:v>
                </c:pt>
                <c:pt idx="1534">
                  <c:v>200</c:v>
                </c:pt>
                <c:pt idx="1535">
                  <c:v>200</c:v>
                </c:pt>
                <c:pt idx="1536">
                  <c:v>200</c:v>
                </c:pt>
                <c:pt idx="1537">
                  <c:v>200</c:v>
                </c:pt>
                <c:pt idx="1538">
                  <c:v>200</c:v>
                </c:pt>
                <c:pt idx="1539">
                  <c:v>200</c:v>
                </c:pt>
                <c:pt idx="1540">
                  <c:v>200</c:v>
                </c:pt>
                <c:pt idx="1541">
                  <c:v>200</c:v>
                </c:pt>
                <c:pt idx="1542">
                  <c:v>200</c:v>
                </c:pt>
                <c:pt idx="1543">
                  <c:v>200</c:v>
                </c:pt>
                <c:pt idx="1544">
                  <c:v>200</c:v>
                </c:pt>
                <c:pt idx="1545">
                  <c:v>200</c:v>
                </c:pt>
                <c:pt idx="1546">
                  <c:v>200</c:v>
                </c:pt>
                <c:pt idx="1547">
                  <c:v>200</c:v>
                </c:pt>
                <c:pt idx="1548">
                  <c:v>200</c:v>
                </c:pt>
                <c:pt idx="1549">
                  <c:v>200</c:v>
                </c:pt>
                <c:pt idx="1550">
                  <c:v>200</c:v>
                </c:pt>
                <c:pt idx="1551">
                  <c:v>200</c:v>
                </c:pt>
                <c:pt idx="1552">
                  <c:v>200</c:v>
                </c:pt>
                <c:pt idx="1553">
                  <c:v>200</c:v>
                </c:pt>
                <c:pt idx="1554">
                  <c:v>200</c:v>
                </c:pt>
                <c:pt idx="1555">
                  <c:v>200</c:v>
                </c:pt>
                <c:pt idx="1556">
                  <c:v>200</c:v>
                </c:pt>
                <c:pt idx="1557">
                  <c:v>200</c:v>
                </c:pt>
                <c:pt idx="1558">
                  <c:v>200</c:v>
                </c:pt>
                <c:pt idx="1559">
                  <c:v>200</c:v>
                </c:pt>
                <c:pt idx="1560">
                  <c:v>200</c:v>
                </c:pt>
                <c:pt idx="1561">
                  <c:v>200</c:v>
                </c:pt>
                <c:pt idx="1562">
                  <c:v>200</c:v>
                </c:pt>
                <c:pt idx="1563">
                  <c:v>200</c:v>
                </c:pt>
                <c:pt idx="1564">
                  <c:v>200</c:v>
                </c:pt>
                <c:pt idx="1565">
                  <c:v>200</c:v>
                </c:pt>
                <c:pt idx="1566">
                  <c:v>200</c:v>
                </c:pt>
                <c:pt idx="1567">
                  <c:v>200</c:v>
                </c:pt>
                <c:pt idx="1568">
                  <c:v>200</c:v>
                </c:pt>
                <c:pt idx="1569">
                  <c:v>200</c:v>
                </c:pt>
                <c:pt idx="1570">
                  <c:v>200</c:v>
                </c:pt>
                <c:pt idx="1571">
                  <c:v>200</c:v>
                </c:pt>
                <c:pt idx="1572">
                  <c:v>200</c:v>
                </c:pt>
                <c:pt idx="1573">
                  <c:v>200</c:v>
                </c:pt>
                <c:pt idx="1574">
                  <c:v>200</c:v>
                </c:pt>
                <c:pt idx="1575">
                  <c:v>200</c:v>
                </c:pt>
                <c:pt idx="1576">
                  <c:v>200</c:v>
                </c:pt>
                <c:pt idx="1577">
                  <c:v>200</c:v>
                </c:pt>
                <c:pt idx="1578">
                  <c:v>200</c:v>
                </c:pt>
                <c:pt idx="1579">
                  <c:v>200</c:v>
                </c:pt>
                <c:pt idx="1580">
                  <c:v>200</c:v>
                </c:pt>
                <c:pt idx="1581">
                  <c:v>200</c:v>
                </c:pt>
                <c:pt idx="1582">
                  <c:v>200</c:v>
                </c:pt>
                <c:pt idx="1583">
                  <c:v>200</c:v>
                </c:pt>
                <c:pt idx="1584">
                  <c:v>200</c:v>
                </c:pt>
                <c:pt idx="1585">
                  <c:v>200</c:v>
                </c:pt>
                <c:pt idx="1586">
                  <c:v>200</c:v>
                </c:pt>
                <c:pt idx="1587">
                  <c:v>200</c:v>
                </c:pt>
                <c:pt idx="1588">
                  <c:v>200</c:v>
                </c:pt>
                <c:pt idx="1589">
                  <c:v>200</c:v>
                </c:pt>
                <c:pt idx="1590">
                  <c:v>200</c:v>
                </c:pt>
                <c:pt idx="1591">
                  <c:v>200</c:v>
                </c:pt>
                <c:pt idx="1592">
                  <c:v>200</c:v>
                </c:pt>
                <c:pt idx="1593">
                  <c:v>200</c:v>
                </c:pt>
                <c:pt idx="1594">
                  <c:v>200</c:v>
                </c:pt>
                <c:pt idx="1595">
                  <c:v>200</c:v>
                </c:pt>
                <c:pt idx="1596">
                  <c:v>200</c:v>
                </c:pt>
                <c:pt idx="1597">
                  <c:v>200</c:v>
                </c:pt>
                <c:pt idx="1598">
                  <c:v>200</c:v>
                </c:pt>
                <c:pt idx="1599">
                  <c:v>200</c:v>
                </c:pt>
                <c:pt idx="1600">
                  <c:v>200</c:v>
                </c:pt>
                <c:pt idx="1601">
                  <c:v>200</c:v>
                </c:pt>
                <c:pt idx="1602">
                  <c:v>200</c:v>
                </c:pt>
                <c:pt idx="1603">
                  <c:v>200</c:v>
                </c:pt>
                <c:pt idx="1604">
                  <c:v>200</c:v>
                </c:pt>
                <c:pt idx="1605">
                  <c:v>200</c:v>
                </c:pt>
                <c:pt idx="1606">
                  <c:v>200</c:v>
                </c:pt>
                <c:pt idx="1607">
                  <c:v>200</c:v>
                </c:pt>
                <c:pt idx="1608">
                  <c:v>200</c:v>
                </c:pt>
                <c:pt idx="1609">
                  <c:v>200</c:v>
                </c:pt>
                <c:pt idx="1610">
                  <c:v>200</c:v>
                </c:pt>
                <c:pt idx="1611">
                  <c:v>200</c:v>
                </c:pt>
                <c:pt idx="1612">
                  <c:v>200</c:v>
                </c:pt>
                <c:pt idx="1613">
                  <c:v>200</c:v>
                </c:pt>
                <c:pt idx="1614">
                  <c:v>200</c:v>
                </c:pt>
                <c:pt idx="1615">
                  <c:v>200</c:v>
                </c:pt>
                <c:pt idx="1616">
                  <c:v>200</c:v>
                </c:pt>
                <c:pt idx="1617">
                  <c:v>200</c:v>
                </c:pt>
                <c:pt idx="1618">
                  <c:v>200</c:v>
                </c:pt>
                <c:pt idx="1619">
                  <c:v>200</c:v>
                </c:pt>
                <c:pt idx="1620">
                  <c:v>200</c:v>
                </c:pt>
                <c:pt idx="1621">
                  <c:v>200</c:v>
                </c:pt>
                <c:pt idx="1622">
                  <c:v>200</c:v>
                </c:pt>
                <c:pt idx="1623">
                  <c:v>200</c:v>
                </c:pt>
                <c:pt idx="1624">
                  <c:v>200</c:v>
                </c:pt>
                <c:pt idx="1625">
                  <c:v>200</c:v>
                </c:pt>
                <c:pt idx="1626">
                  <c:v>200</c:v>
                </c:pt>
                <c:pt idx="1627">
                  <c:v>200</c:v>
                </c:pt>
                <c:pt idx="1628">
                  <c:v>200</c:v>
                </c:pt>
                <c:pt idx="1629">
                  <c:v>200</c:v>
                </c:pt>
                <c:pt idx="1630">
                  <c:v>200</c:v>
                </c:pt>
                <c:pt idx="1631">
                  <c:v>200</c:v>
                </c:pt>
                <c:pt idx="1632">
                  <c:v>200</c:v>
                </c:pt>
                <c:pt idx="1633">
                  <c:v>200</c:v>
                </c:pt>
                <c:pt idx="1634">
                  <c:v>200</c:v>
                </c:pt>
                <c:pt idx="1635">
                  <c:v>200</c:v>
                </c:pt>
                <c:pt idx="1636">
                  <c:v>200</c:v>
                </c:pt>
                <c:pt idx="1637">
                  <c:v>200</c:v>
                </c:pt>
                <c:pt idx="1638">
                  <c:v>200</c:v>
                </c:pt>
                <c:pt idx="1639">
                  <c:v>200</c:v>
                </c:pt>
                <c:pt idx="1640">
                  <c:v>200</c:v>
                </c:pt>
                <c:pt idx="1641">
                  <c:v>200</c:v>
                </c:pt>
                <c:pt idx="1642">
                  <c:v>200</c:v>
                </c:pt>
                <c:pt idx="1643">
                  <c:v>200</c:v>
                </c:pt>
                <c:pt idx="1644">
                  <c:v>200</c:v>
                </c:pt>
                <c:pt idx="1645">
                  <c:v>200</c:v>
                </c:pt>
                <c:pt idx="1646">
                  <c:v>200</c:v>
                </c:pt>
                <c:pt idx="1647">
                  <c:v>200</c:v>
                </c:pt>
                <c:pt idx="1648">
                  <c:v>200</c:v>
                </c:pt>
                <c:pt idx="1649">
                  <c:v>200</c:v>
                </c:pt>
                <c:pt idx="1650">
                  <c:v>200</c:v>
                </c:pt>
                <c:pt idx="1651">
                  <c:v>200</c:v>
                </c:pt>
                <c:pt idx="1652">
                  <c:v>200</c:v>
                </c:pt>
                <c:pt idx="1653">
                  <c:v>200</c:v>
                </c:pt>
                <c:pt idx="1654">
                  <c:v>200</c:v>
                </c:pt>
                <c:pt idx="1655">
                  <c:v>200</c:v>
                </c:pt>
                <c:pt idx="1656">
                  <c:v>200</c:v>
                </c:pt>
                <c:pt idx="1657">
                  <c:v>200</c:v>
                </c:pt>
                <c:pt idx="1658">
                  <c:v>200</c:v>
                </c:pt>
                <c:pt idx="1659">
                  <c:v>200</c:v>
                </c:pt>
                <c:pt idx="1660">
                  <c:v>200</c:v>
                </c:pt>
                <c:pt idx="1661">
                  <c:v>200</c:v>
                </c:pt>
                <c:pt idx="1662">
                  <c:v>200</c:v>
                </c:pt>
                <c:pt idx="1663">
                  <c:v>200</c:v>
                </c:pt>
                <c:pt idx="1664">
                  <c:v>200</c:v>
                </c:pt>
                <c:pt idx="1665">
                  <c:v>200</c:v>
                </c:pt>
                <c:pt idx="1666">
                  <c:v>200</c:v>
                </c:pt>
                <c:pt idx="1667">
                  <c:v>200</c:v>
                </c:pt>
                <c:pt idx="1668">
                  <c:v>200</c:v>
                </c:pt>
                <c:pt idx="1669">
                  <c:v>200</c:v>
                </c:pt>
                <c:pt idx="1670">
                  <c:v>200</c:v>
                </c:pt>
                <c:pt idx="1671">
                  <c:v>200</c:v>
                </c:pt>
                <c:pt idx="1672">
                  <c:v>200</c:v>
                </c:pt>
                <c:pt idx="1673">
                  <c:v>200</c:v>
                </c:pt>
                <c:pt idx="1674">
                  <c:v>200</c:v>
                </c:pt>
                <c:pt idx="1675">
                  <c:v>200</c:v>
                </c:pt>
                <c:pt idx="1676">
                  <c:v>200</c:v>
                </c:pt>
                <c:pt idx="1677">
                  <c:v>200</c:v>
                </c:pt>
                <c:pt idx="1678">
                  <c:v>200</c:v>
                </c:pt>
                <c:pt idx="1679">
                  <c:v>200</c:v>
                </c:pt>
                <c:pt idx="1680">
                  <c:v>200</c:v>
                </c:pt>
                <c:pt idx="1681">
                  <c:v>200</c:v>
                </c:pt>
                <c:pt idx="1682">
                  <c:v>200</c:v>
                </c:pt>
                <c:pt idx="1683">
                  <c:v>200</c:v>
                </c:pt>
                <c:pt idx="1684">
                  <c:v>200</c:v>
                </c:pt>
                <c:pt idx="1685">
                  <c:v>200</c:v>
                </c:pt>
                <c:pt idx="1686">
                  <c:v>200</c:v>
                </c:pt>
                <c:pt idx="1687">
                  <c:v>200</c:v>
                </c:pt>
                <c:pt idx="1688">
                  <c:v>200</c:v>
                </c:pt>
                <c:pt idx="1689">
                  <c:v>200</c:v>
                </c:pt>
                <c:pt idx="1690">
                  <c:v>200</c:v>
                </c:pt>
                <c:pt idx="1691">
                  <c:v>200</c:v>
                </c:pt>
                <c:pt idx="1692">
                  <c:v>200</c:v>
                </c:pt>
                <c:pt idx="1693">
                  <c:v>200</c:v>
                </c:pt>
                <c:pt idx="1694">
                  <c:v>200</c:v>
                </c:pt>
                <c:pt idx="1695">
                  <c:v>200</c:v>
                </c:pt>
                <c:pt idx="1696">
                  <c:v>200</c:v>
                </c:pt>
                <c:pt idx="1697">
                  <c:v>200</c:v>
                </c:pt>
                <c:pt idx="1698">
                  <c:v>200</c:v>
                </c:pt>
                <c:pt idx="1699">
                  <c:v>200</c:v>
                </c:pt>
                <c:pt idx="1700">
                  <c:v>200</c:v>
                </c:pt>
                <c:pt idx="1701">
                  <c:v>200</c:v>
                </c:pt>
                <c:pt idx="1702">
                  <c:v>200</c:v>
                </c:pt>
                <c:pt idx="1703">
                  <c:v>200</c:v>
                </c:pt>
                <c:pt idx="1704">
                  <c:v>200</c:v>
                </c:pt>
                <c:pt idx="1705">
                  <c:v>200</c:v>
                </c:pt>
                <c:pt idx="1706">
                  <c:v>200</c:v>
                </c:pt>
                <c:pt idx="1707">
                  <c:v>200</c:v>
                </c:pt>
                <c:pt idx="1708">
                  <c:v>200</c:v>
                </c:pt>
                <c:pt idx="1709">
                  <c:v>200</c:v>
                </c:pt>
                <c:pt idx="1710">
                  <c:v>200</c:v>
                </c:pt>
                <c:pt idx="1711">
                  <c:v>200</c:v>
                </c:pt>
                <c:pt idx="1712">
                  <c:v>200</c:v>
                </c:pt>
                <c:pt idx="1713">
                  <c:v>200</c:v>
                </c:pt>
                <c:pt idx="1714">
                  <c:v>200</c:v>
                </c:pt>
                <c:pt idx="1715">
                  <c:v>200</c:v>
                </c:pt>
                <c:pt idx="1716">
                  <c:v>200</c:v>
                </c:pt>
                <c:pt idx="1717">
                  <c:v>200</c:v>
                </c:pt>
                <c:pt idx="1718">
                  <c:v>200</c:v>
                </c:pt>
                <c:pt idx="1719">
                  <c:v>200</c:v>
                </c:pt>
                <c:pt idx="1720">
                  <c:v>200</c:v>
                </c:pt>
                <c:pt idx="1721">
                  <c:v>200</c:v>
                </c:pt>
                <c:pt idx="1722">
                  <c:v>200</c:v>
                </c:pt>
                <c:pt idx="1723">
                  <c:v>200</c:v>
                </c:pt>
                <c:pt idx="1724">
                  <c:v>200</c:v>
                </c:pt>
                <c:pt idx="1725">
                  <c:v>200</c:v>
                </c:pt>
                <c:pt idx="1726">
                  <c:v>200</c:v>
                </c:pt>
                <c:pt idx="1727">
                  <c:v>200</c:v>
                </c:pt>
                <c:pt idx="1728">
                  <c:v>200</c:v>
                </c:pt>
                <c:pt idx="1729">
                  <c:v>200</c:v>
                </c:pt>
                <c:pt idx="1730">
                  <c:v>200</c:v>
                </c:pt>
                <c:pt idx="1731">
                  <c:v>200</c:v>
                </c:pt>
                <c:pt idx="1732">
                  <c:v>200</c:v>
                </c:pt>
                <c:pt idx="1733">
                  <c:v>200</c:v>
                </c:pt>
                <c:pt idx="1734">
                  <c:v>200</c:v>
                </c:pt>
                <c:pt idx="1735">
                  <c:v>200</c:v>
                </c:pt>
                <c:pt idx="1736">
                  <c:v>200</c:v>
                </c:pt>
                <c:pt idx="1737">
                  <c:v>200</c:v>
                </c:pt>
                <c:pt idx="1738">
                  <c:v>200</c:v>
                </c:pt>
                <c:pt idx="1739">
                  <c:v>200</c:v>
                </c:pt>
                <c:pt idx="1740">
                  <c:v>200</c:v>
                </c:pt>
                <c:pt idx="1741">
                  <c:v>200</c:v>
                </c:pt>
                <c:pt idx="1742">
                  <c:v>200</c:v>
                </c:pt>
                <c:pt idx="1743">
                  <c:v>200</c:v>
                </c:pt>
                <c:pt idx="1744">
                  <c:v>200</c:v>
                </c:pt>
                <c:pt idx="1745">
                  <c:v>200</c:v>
                </c:pt>
                <c:pt idx="1746">
                  <c:v>200</c:v>
                </c:pt>
                <c:pt idx="1747">
                  <c:v>200</c:v>
                </c:pt>
                <c:pt idx="1748">
                  <c:v>200</c:v>
                </c:pt>
                <c:pt idx="1749">
                  <c:v>200</c:v>
                </c:pt>
                <c:pt idx="1750">
                  <c:v>200</c:v>
                </c:pt>
                <c:pt idx="1751">
                  <c:v>200</c:v>
                </c:pt>
                <c:pt idx="1752">
                  <c:v>200</c:v>
                </c:pt>
                <c:pt idx="1753">
                  <c:v>200</c:v>
                </c:pt>
                <c:pt idx="1754">
                  <c:v>200</c:v>
                </c:pt>
                <c:pt idx="1755">
                  <c:v>200</c:v>
                </c:pt>
                <c:pt idx="1756">
                  <c:v>200</c:v>
                </c:pt>
                <c:pt idx="1757">
                  <c:v>200</c:v>
                </c:pt>
                <c:pt idx="1758">
                  <c:v>200</c:v>
                </c:pt>
                <c:pt idx="1759">
                  <c:v>200</c:v>
                </c:pt>
                <c:pt idx="1760">
                  <c:v>200</c:v>
                </c:pt>
                <c:pt idx="1761">
                  <c:v>200</c:v>
                </c:pt>
                <c:pt idx="1762">
                  <c:v>200</c:v>
                </c:pt>
                <c:pt idx="1763">
                  <c:v>200</c:v>
                </c:pt>
                <c:pt idx="1764">
                  <c:v>200</c:v>
                </c:pt>
                <c:pt idx="1765">
                  <c:v>200</c:v>
                </c:pt>
                <c:pt idx="1766">
                  <c:v>200</c:v>
                </c:pt>
                <c:pt idx="1767">
                  <c:v>200</c:v>
                </c:pt>
                <c:pt idx="1768">
                  <c:v>200</c:v>
                </c:pt>
                <c:pt idx="1769">
                  <c:v>200</c:v>
                </c:pt>
                <c:pt idx="1770">
                  <c:v>200</c:v>
                </c:pt>
                <c:pt idx="1771">
                  <c:v>200</c:v>
                </c:pt>
                <c:pt idx="1772">
                  <c:v>200</c:v>
                </c:pt>
                <c:pt idx="1773">
                  <c:v>200</c:v>
                </c:pt>
                <c:pt idx="1774">
                  <c:v>200</c:v>
                </c:pt>
                <c:pt idx="1775">
                  <c:v>200</c:v>
                </c:pt>
                <c:pt idx="1776">
                  <c:v>200</c:v>
                </c:pt>
                <c:pt idx="1777">
                  <c:v>200</c:v>
                </c:pt>
                <c:pt idx="1778">
                  <c:v>200</c:v>
                </c:pt>
                <c:pt idx="1779">
                  <c:v>200</c:v>
                </c:pt>
                <c:pt idx="1780">
                  <c:v>200</c:v>
                </c:pt>
                <c:pt idx="1781">
                  <c:v>200</c:v>
                </c:pt>
                <c:pt idx="1782">
                  <c:v>200</c:v>
                </c:pt>
                <c:pt idx="1783">
                  <c:v>200</c:v>
                </c:pt>
                <c:pt idx="1784">
                  <c:v>200</c:v>
                </c:pt>
                <c:pt idx="1785">
                  <c:v>200</c:v>
                </c:pt>
                <c:pt idx="1786">
                  <c:v>200</c:v>
                </c:pt>
                <c:pt idx="1787">
                  <c:v>200</c:v>
                </c:pt>
                <c:pt idx="1788">
                  <c:v>200</c:v>
                </c:pt>
                <c:pt idx="1789">
                  <c:v>200</c:v>
                </c:pt>
                <c:pt idx="1790">
                  <c:v>200</c:v>
                </c:pt>
                <c:pt idx="1791">
                  <c:v>200</c:v>
                </c:pt>
                <c:pt idx="1792">
                  <c:v>200</c:v>
                </c:pt>
                <c:pt idx="1793">
                  <c:v>200</c:v>
                </c:pt>
                <c:pt idx="1794">
                  <c:v>200</c:v>
                </c:pt>
                <c:pt idx="1795">
                  <c:v>200</c:v>
                </c:pt>
                <c:pt idx="1796">
                  <c:v>200</c:v>
                </c:pt>
                <c:pt idx="1797">
                  <c:v>200</c:v>
                </c:pt>
                <c:pt idx="1798">
                  <c:v>200</c:v>
                </c:pt>
                <c:pt idx="1799">
                  <c:v>200</c:v>
                </c:pt>
                <c:pt idx="1800">
                  <c:v>200</c:v>
                </c:pt>
              </c:numCache>
            </c:numRef>
          </c:val>
          <c:smooth val="0"/>
        </c:ser>
        <c:ser>
          <c:idx val="3"/>
          <c:order val="3"/>
          <c:tx>
            <c:v>HASL-Ld Ramp</c:v>
          </c:tx>
          <c:spPr>
            <a:ln w="28575" cap="rnd">
              <a:solidFill>
                <a:srgbClr val="003865"/>
              </a:solidFill>
              <a:round/>
            </a:ln>
            <a:effectLst/>
          </c:spPr>
          <c:marker>
            <c:symbol val="none"/>
          </c:marker>
          <c:cat>
            <c:numRef>
              <c:f>'081319'!$B$4:$B$1804</c:f>
              <c:numCache>
                <c:formatCode>dd\-mmm\-yy\ hh:mm:ss</c:formatCode>
                <c:ptCount val="1801"/>
                <c:pt idx="0">
                  <c:v>43690.590277777781</c:v>
                </c:pt>
                <c:pt idx="1">
                  <c:v>43690.590324074074</c:v>
                </c:pt>
                <c:pt idx="2">
                  <c:v>43690.590370370373</c:v>
                </c:pt>
                <c:pt idx="3">
                  <c:v>43690.590416666666</c:v>
                </c:pt>
                <c:pt idx="4">
                  <c:v>43690.590462962966</c:v>
                </c:pt>
                <c:pt idx="5">
                  <c:v>43690.590509259258</c:v>
                </c:pt>
                <c:pt idx="6">
                  <c:v>43690.590555555558</c:v>
                </c:pt>
                <c:pt idx="7">
                  <c:v>43690.590601851851</c:v>
                </c:pt>
                <c:pt idx="8">
                  <c:v>43690.590648148151</c:v>
                </c:pt>
                <c:pt idx="9">
                  <c:v>43690.590694444443</c:v>
                </c:pt>
                <c:pt idx="10">
                  <c:v>43690.590740740743</c:v>
                </c:pt>
                <c:pt idx="11">
                  <c:v>43690.590787037036</c:v>
                </c:pt>
                <c:pt idx="12">
                  <c:v>43690.590833333335</c:v>
                </c:pt>
                <c:pt idx="13">
                  <c:v>43690.590879629628</c:v>
                </c:pt>
                <c:pt idx="14">
                  <c:v>43690.590925925928</c:v>
                </c:pt>
                <c:pt idx="15">
                  <c:v>43690.59097222222</c:v>
                </c:pt>
                <c:pt idx="16">
                  <c:v>43690.59101851852</c:v>
                </c:pt>
                <c:pt idx="17">
                  <c:v>43690.591064814813</c:v>
                </c:pt>
                <c:pt idx="18">
                  <c:v>43690.591111111113</c:v>
                </c:pt>
                <c:pt idx="19">
                  <c:v>43690.591157407405</c:v>
                </c:pt>
                <c:pt idx="20">
                  <c:v>43690.591203703705</c:v>
                </c:pt>
                <c:pt idx="21">
                  <c:v>43690.591249999998</c:v>
                </c:pt>
                <c:pt idx="22">
                  <c:v>43690.591296296298</c:v>
                </c:pt>
                <c:pt idx="23">
                  <c:v>43690.59134259259</c:v>
                </c:pt>
                <c:pt idx="24">
                  <c:v>43690.59138888889</c:v>
                </c:pt>
                <c:pt idx="25">
                  <c:v>43690.591435185182</c:v>
                </c:pt>
                <c:pt idx="26">
                  <c:v>43690.591481481482</c:v>
                </c:pt>
                <c:pt idx="27">
                  <c:v>43690.591527777775</c:v>
                </c:pt>
                <c:pt idx="28">
                  <c:v>43690.591574074075</c:v>
                </c:pt>
                <c:pt idx="29">
                  <c:v>43690.591620370367</c:v>
                </c:pt>
                <c:pt idx="30">
                  <c:v>43690.591666666667</c:v>
                </c:pt>
                <c:pt idx="31">
                  <c:v>43690.59171296296</c:v>
                </c:pt>
                <c:pt idx="32">
                  <c:v>43690.59175925926</c:v>
                </c:pt>
                <c:pt idx="33">
                  <c:v>43690.591805555552</c:v>
                </c:pt>
                <c:pt idx="34">
                  <c:v>43690.591851851852</c:v>
                </c:pt>
                <c:pt idx="35">
                  <c:v>43690.591898148145</c:v>
                </c:pt>
                <c:pt idx="36">
                  <c:v>43690.591944444444</c:v>
                </c:pt>
                <c:pt idx="37">
                  <c:v>43690.591990740744</c:v>
                </c:pt>
                <c:pt idx="38">
                  <c:v>43690.592037037037</c:v>
                </c:pt>
                <c:pt idx="39">
                  <c:v>43690.592083333337</c:v>
                </c:pt>
                <c:pt idx="40">
                  <c:v>43690.592129629629</c:v>
                </c:pt>
                <c:pt idx="41">
                  <c:v>43690.592175925929</c:v>
                </c:pt>
                <c:pt idx="42">
                  <c:v>43690.592222222222</c:v>
                </c:pt>
                <c:pt idx="43">
                  <c:v>43690.592268518521</c:v>
                </c:pt>
                <c:pt idx="44">
                  <c:v>43690.592314814814</c:v>
                </c:pt>
                <c:pt idx="45">
                  <c:v>43690.592361111114</c:v>
                </c:pt>
                <c:pt idx="46">
                  <c:v>43690.592407407406</c:v>
                </c:pt>
                <c:pt idx="47">
                  <c:v>43690.592453703706</c:v>
                </c:pt>
                <c:pt idx="48">
                  <c:v>43690.592499999999</c:v>
                </c:pt>
                <c:pt idx="49">
                  <c:v>43690.592546296299</c:v>
                </c:pt>
                <c:pt idx="50">
                  <c:v>43690.592592592591</c:v>
                </c:pt>
                <c:pt idx="51">
                  <c:v>43690.592638888891</c:v>
                </c:pt>
                <c:pt idx="52">
                  <c:v>43690.592685185184</c:v>
                </c:pt>
                <c:pt idx="53">
                  <c:v>43690.592731481483</c:v>
                </c:pt>
                <c:pt idx="54">
                  <c:v>43690.592777777776</c:v>
                </c:pt>
                <c:pt idx="55">
                  <c:v>43690.592824074076</c:v>
                </c:pt>
                <c:pt idx="56">
                  <c:v>43690.592870370368</c:v>
                </c:pt>
                <c:pt idx="57">
                  <c:v>43690.592916666668</c:v>
                </c:pt>
                <c:pt idx="58">
                  <c:v>43690.592962962961</c:v>
                </c:pt>
                <c:pt idx="59">
                  <c:v>43690.593009259261</c:v>
                </c:pt>
                <c:pt idx="60">
                  <c:v>43690.593055555553</c:v>
                </c:pt>
                <c:pt idx="61">
                  <c:v>43690.593101851853</c:v>
                </c:pt>
                <c:pt idx="62">
                  <c:v>43690.593148148146</c:v>
                </c:pt>
                <c:pt idx="63">
                  <c:v>43690.593194444446</c:v>
                </c:pt>
                <c:pt idx="64">
                  <c:v>43690.593240740738</c:v>
                </c:pt>
                <c:pt idx="65">
                  <c:v>43690.593287037038</c:v>
                </c:pt>
                <c:pt idx="66">
                  <c:v>43690.593333333331</c:v>
                </c:pt>
                <c:pt idx="67">
                  <c:v>43690.59337962963</c:v>
                </c:pt>
                <c:pt idx="68">
                  <c:v>43690.593425925923</c:v>
                </c:pt>
                <c:pt idx="69">
                  <c:v>43690.593472222223</c:v>
                </c:pt>
                <c:pt idx="70">
                  <c:v>43690.593518518515</c:v>
                </c:pt>
                <c:pt idx="71">
                  <c:v>43690.593564814815</c:v>
                </c:pt>
                <c:pt idx="72">
                  <c:v>43690.593611111108</c:v>
                </c:pt>
                <c:pt idx="73">
                  <c:v>43690.593657407408</c:v>
                </c:pt>
                <c:pt idx="74">
                  <c:v>43690.5937037037</c:v>
                </c:pt>
                <c:pt idx="75">
                  <c:v>43690.59375</c:v>
                </c:pt>
                <c:pt idx="76">
                  <c:v>43690.5937962963</c:v>
                </c:pt>
                <c:pt idx="77">
                  <c:v>43690.593842592592</c:v>
                </c:pt>
                <c:pt idx="78">
                  <c:v>43690.593888888892</c:v>
                </c:pt>
                <c:pt idx="79">
                  <c:v>43690.593935185185</c:v>
                </c:pt>
                <c:pt idx="80">
                  <c:v>43690.593981481485</c:v>
                </c:pt>
                <c:pt idx="81">
                  <c:v>43690.594027777777</c:v>
                </c:pt>
                <c:pt idx="82">
                  <c:v>43690.594074074077</c:v>
                </c:pt>
                <c:pt idx="83">
                  <c:v>43690.59412037037</c:v>
                </c:pt>
                <c:pt idx="84">
                  <c:v>43690.594166666669</c:v>
                </c:pt>
                <c:pt idx="85">
                  <c:v>43690.594212962962</c:v>
                </c:pt>
                <c:pt idx="86">
                  <c:v>43690.594259259262</c:v>
                </c:pt>
                <c:pt idx="87">
                  <c:v>43690.594305555554</c:v>
                </c:pt>
                <c:pt idx="88">
                  <c:v>43690.594351851854</c:v>
                </c:pt>
                <c:pt idx="89">
                  <c:v>43690.594398148147</c:v>
                </c:pt>
                <c:pt idx="90">
                  <c:v>43690.594444444447</c:v>
                </c:pt>
                <c:pt idx="91">
                  <c:v>43690.594490740739</c:v>
                </c:pt>
                <c:pt idx="92">
                  <c:v>43690.594537037039</c:v>
                </c:pt>
                <c:pt idx="93">
                  <c:v>43690.594583333332</c:v>
                </c:pt>
                <c:pt idx="94">
                  <c:v>43690.594629629632</c:v>
                </c:pt>
                <c:pt idx="95">
                  <c:v>43690.594675925924</c:v>
                </c:pt>
                <c:pt idx="96">
                  <c:v>43690.594722222224</c:v>
                </c:pt>
                <c:pt idx="97">
                  <c:v>43690.594768518517</c:v>
                </c:pt>
                <c:pt idx="98">
                  <c:v>43690.594814814816</c:v>
                </c:pt>
                <c:pt idx="99">
                  <c:v>43690.594861111109</c:v>
                </c:pt>
                <c:pt idx="100">
                  <c:v>43690.594907407409</c:v>
                </c:pt>
                <c:pt idx="101">
                  <c:v>43690.594953703701</c:v>
                </c:pt>
                <c:pt idx="102">
                  <c:v>43690.595000000001</c:v>
                </c:pt>
                <c:pt idx="103">
                  <c:v>43690.595046296294</c:v>
                </c:pt>
                <c:pt idx="104">
                  <c:v>43690.595092592594</c:v>
                </c:pt>
                <c:pt idx="105">
                  <c:v>43690.595138888886</c:v>
                </c:pt>
                <c:pt idx="106">
                  <c:v>43690.595185185186</c:v>
                </c:pt>
                <c:pt idx="107">
                  <c:v>43690.595231481479</c:v>
                </c:pt>
                <c:pt idx="108">
                  <c:v>43690.595277777778</c:v>
                </c:pt>
                <c:pt idx="109">
                  <c:v>43690.595324074071</c:v>
                </c:pt>
                <c:pt idx="110">
                  <c:v>43690.595370370371</c:v>
                </c:pt>
                <c:pt idx="111">
                  <c:v>43690.595416666663</c:v>
                </c:pt>
                <c:pt idx="112">
                  <c:v>43690.595462962963</c:v>
                </c:pt>
                <c:pt idx="113">
                  <c:v>43690.595509259256</c:v>
                </c:pt>
                <c:pt idx="114">
                  <c:v>43690.595555555556</c:v>
                </c:pt>
                <c:pt idx="115">
                  <c:v>43690.595601851855</c:v>
                </c:pt>
                <c:pt idx="116">
                  <c:v>43690.595648148148</c:v>
                </c:pt>
                <c:pt idx="117">
                  <c:v>43690.595694444448</c:v>
                </c:pt>
                <c:pt idx="118">
                  <c:v>43690.59574074074</c:v>
                </c:pt>
                <c:pt idx="119">
                  <c:v>43690.59578703704</c:v>
                </c:pt>
                <c:pt idx="120">
                  <c:v>43690.595833333333</c:v>
                </c:pt>
                <c:pt idx="121">
                  <c:v>43690.595879629633</c:v>
                </c:pt>
                <c:pt idx="122">
                  <c:v>43690.595925925925</c:v>
                </c:pt>
                <c:pt idx="123">
                  <c:v>43690.595972222225</c:v>
                </c:pt>
                <c:pt idx="124">
                  <c:v>43690.596018518518</c:v>
                </c:pt>
                <c:pt idx="125">
                  <c:v>43690.596064814818</c:v>
                </c:pt>
                <c:pt idx="126">
                  <c:v>43690.59611111111</c:v>
                </c:pt>
                <c:pt idx="127">
                  <c:v>43690.59615740741</c:v>
                </c:pt>
                <c:pt idx="128">
                  <c:v>43690.596203703702</c:v>
                </c:pt>
                <c:pt idx="129">
                  <c:v>43690.596250000002</c:v>
                </c:pt>
                <c:pt idx="130">
                  <c:v>43690.596296296295</c:v>
                </c:pt>
                <c:pt idx="131">
                  <c:v>43690.596342592595</c:v>
                </c:pt>
                <c:pt idx="132">
                  <c:v>43690.596388888887</c:v>
                </c:pt>
                <c:pt idx="133">
                  <c:v>43690.596435185187</c:v>
                </c:pt>
                <c:pt idx="134">
                  <c:v>43690.59648148148</c:v>
                </c:pt>
                <c:pt idx="135">
                  <c:v>43690.59652777778</c:v>
                </c:pt>
                <c:pt idx="136">
                  <c:v>43690.596574074072</c:v>
                </c:pt>
                <c:pt idx="137">
                  <c:v>43690.596620370372</c:v>
                </c:pt>
                <c:pt idx="138">
                  <c:v>43690.596666666665</c:v>
                </c:pt>
                <c:pt idx="139">
                  <c:v>43690.596712962964</c:v>
                </c:pt>
                <c:pt idx="140">
                  <c:v>43690.596759259257</c:v>
                </c:pt>
                <c:pt idx="141">
                  <c:v>43690.596805555557</c:v>
                </c:pt>
                <c:pt idx="142">
                  <c:v>43690.596851851849</c:v>
                </c:pt>
                <c:pt idx="143">
                  <c:v>43690.596898148149</c:v>
                </c:pt>
                <c:pt idx="144">
                  <c:v>43690.596944444442</c:v>
                </c:pt>
                <c:pt idx="145">
                  <c:v>43690.596990740742</c:v>
                </c:pt>
                <c:pt idx="146">
                  <c:v>43690.597037037034</c:v>
                </c:pt>
                <c:pt idx="147">
                  <c:v>43690.597083333334</c:v>
                </c:pt>
                <c:pt idx="148">
                  <c:v>43690.597129629627</c:v>
                </c:pt>
                <c:pt idx="149">
                  <c:v>43690.597175925926</c:v>
                </c:pt>
                <c:pt idx="150">
                  <c:v>43690.597222222219</c:v>
                </c:pt>
                <c:pt idx="151">
                  <c:v>43690.597268518519</c:v>
                </c:pt>
                <c:pt idx="152">
                  <c:v>43690.597314814811</c:v>
                </c:pt>
                <c:pt idx="153">
                  <c:v>43690.597361111111</c:v>
                </c:pt>
                <c:pt idx="154">
                  <c:v>43690.597407407404</c:v>
                </c:pt>
                <c:pt idx="155">
                  <c:v>43690.597453703704</c:v>
                </c:pt>
                <c:pt idx="156">
                  <c:v>43690.597500000003</c:v>
                </c:pt>
                <c:pt idx="157">
                  <c:v>43690.597546296296</c:v>
                </c:pt>
                <c:pt idx="158">
                  <c:v>43690.597592592596</c:v>
                </c:pt>
                <c:pt idx="159">
                  <c:v>43690.597638888888</c:v>
                </c:pt>
                <c:pt idx="160">
                  <c:v>43690.597685185188</c:v>
                </c:pt>
                <c:pt idx="161">
                  <c:v>43690.597731481481</c:v>
                </c:pt>
                <c:pt idx="162">
                  <c:v>43690.597777777781</c:v>
                </c:pt>
                <c:pt idx="163">
                  <c:v>43690.597824074073</c:v>
                </c:pt>
                <c:pt idx="164">
                  <c:v>43690.597870370373</c:v>
                </c:pt>
                <c:pt idx="165">
                  <c:v>43690.597916666666</c:v>
                </c:pt>
                <c:pt idx="166">
                  <c:v>43690.597962962966</c:v>
                </c:pt>
                <c:pt idx="167">
                  <c:v>43690.598009259258</c:v>
                </c:pt>
                <c:pt idx="168">
                  <c:v>43690.598055555558</c:v>
                </c:pt>
                <c:pt idx="169">
                  <c:v>43690.598101851851</c:v>
                </c:pt>
                <c:pt idx="170">
                  <c:v>43690.59814814815</c:v>
                </c:pt>
                <c:pt idx="171">
                  <c:v>43690.598194444443</c:v>
                </c:pt>
                <c:pt idx="172">
                  <c:v>43690.598240740743</c:v>
                </c:pt>
                <c:pt idx="173">
                  <c:v>43690.598287037035</c:v>
                </c:pt>
                <c:pt idx="174">
                  <c:v>43690.598333333335</c:v>
                </c:pt>
                <c:pt idx="175">
                  <c:v>43690.598379629628</c:v>
                </c:pt>
                <c:pt idx="176">
                  <c:v>43690.598425925928</c:v>
                </c:pt>
                <c:pt idx="177">
                  <c:v>43690.59847222222</c:v>
                </c:pt>
                <c:pt idx="178">
                  <c:v>43690.59851851852</c:v>
                </c:pt>
                <c:pt idx="179">
                  <c:v>43690.598564814813</c:v>
                </c:pt>
                <c:pt idx="180">
                  <c:v>43690.598611111112</c:v>
                </c:pt>
                <c:pt idx="181">
                  <c:v>43690.598657407405</c:v>
                </c:pt>
                <c:pt idx="182">
                  <c:v>43690.598703703705</c:v>
                </c:pt>
                <c:pt idx="183">
                  <c:v>43690.598749999997</c:v>
                </c:pt>
                <c:pt idx="184">
                  <c:v>43690.598796296297</c:v>
                </c:pt>
                <c:pt idx="185">
                  <c:v>43690.59884259259</c:v>
                </c:pt>
                <c:pt idx="186">
                  <c:v>43690.59888888889</c:v>
                </c:pt>
                <c:pt idx="187">
                  <c:v>43690.598935185182</c:v>
                </c:pt>
                <c:pt idx="188">
                  <c:v>43690.598981481482</c:v>
                </c:pt>
                <c:pt idx="189">
                  <c:v>43690.599027777775</c:v>
                </c:pt>
                <c:pt idx="190">
                  <c:v>43690.599074074074</c:v>
                </c:pt>
                <c:pt idx="191">
                  <c:v>43690.599120370367</c:v>
                </c:pt>
                <c:pt idx="192">
                  <c:v>43690.599166666667</c:v>
                </c:pt>
                <c:pt idx="193">
                  <c:v>43690.599212962959</c:v>
                </c:pt>
                <c:pt idx="194">
                  <c:v>43690.599259259259</c:v>
                </c:pt>
                <c:pt idx="195">
                  <c:v>43690.599305555559</c:v>
                </c:pt>
                <c:pt idx="196">
                  <c:v>43690.599351851852</c:v>
                </c:pt>
                <c:pt idx="197">
                  <c:v>43690.599398148152</c:v>
                </c:pt>
                <c:pt idx="198">
                  <c:v>43690.599444444444</c:v>
                </c:pt>
                <c:pt idx="199">
                  <c:v>43690.599490740744</c:v>
                </c:pt>
                <c:pt idx="200">
                  <c:v>43690.599537037036</c:v>
                </c:pt>
                <c:pt idx="201">
                  <c:v>43690.599583333336</c:v>
                </c:pt>
                <c:pt idx="202">
                  <c:v>43690.599629629629</c:v>
                </c:pt>
                <c:pt idx="203">
                  <c:v>43690.599675925929</c:v>
                </c:pt>
                <c:pt idx="204">
                  <c:v>43690.599722222221</c:v>
                </c:pt>
                <c:pt idx="205">
                  <c:v>43690.599768518521</c:v>
                </c:pt>
                <c:pt idx="206">
                  <c:v>43690.599814814814</c:v>
                </c:pt>
                <c:pt idx="207">
                  <c:v>43690.599861111114</c:v>
                </c:pt>
                <c:pt idx="208">
                  <c:v>43690.599907407406</c:v>
                </c:pt>
                <c:pt idx="209">
                  <c:v>43690.599953703706</c:v>
                </c:pt>
                <c:pt idx="210">
                  <c:v>43690.6</c:v>
                </c:pt>
                <c:pt idx="211">
                  <c:v>43690.600046296298</c:v>
                </c:pt>
                <c:pt idx="212">
                  <c:v>43690.600092592591</c:v>
                </c:pt>
                <c:pt idx="213">
                  <c:v>43690.600138888891</c:v>
                </c:pt>
                <c:pt idx="214">
                  <c:v>43690.600185185183</c:v>
                </c:pt>
                <c:pt idx="215">
                  <c:v>43690.600231481483</c:v>
                </c:pt>
                <c:pt idx="216">
                  <c:v>43690.600277777776</c:v>
                </c:pt>
                <c:pt idx="217">
                  <c:v>43690.600324074076</c:v>
                </c:pt>
                <c:pt idx="218">
                  <c:v>43690.600370370368</c:v>
                </c:pt>
                <c:pt idx="219">
                  <c:v>43690.600416666668</c:v>
                </c:pt>
                <c:pt idx="220">
                  <c:v>43690.600462962961</c:v>
                </c:pt>
                <c:pt idx="221">
                  <c:v>43690.60050925926</c:v>
                </c:pt>
                <c:pt idx="222">
                  <c:v>43690.600555555553</c:v>
                </c:pt>
                <c:pt idx="223">
                  <c:v>43690.600601851853</c:v>
                </c:pt>
                <c:pt idx="224">
                  <c:v>43690.600648148145</c:v>
                </c:pt>
                <c:pt idx="225">
                  <c:v>43690.600694444445</c:v>
                </c:pt>
                <c:pt idx="226">
                  <c:v>43690.600740740738</c:v>
                </c:pt>
                <c:pt idx="227">
                  <c:v>43690.600787037038</c:v>
                </c:pt>
                <c:pt idx="228">
                  <c:v>43690.60083333333</c:v>
                </c:pt>
                <c:pt idx="229">
                  <c:v>43690.60087962963</c:v>
                </c:pt>
                <c:pt idx="230">
                  <c:v>43690.600925925923</c:v>
                </c:pt>
                <c:pt idx="231">
                  <c:v>43690.600972222222</c:v>
                </c:pt>
                <c:pt idx="232">
                  <c:v>43690.601018518515</c:v>
                </c:pt>
                <c:pt idx="233">
                  <c:v>43690.601064814815</c:v>
                </c:pt>
                <c:pt idx="234">
                  <c:v>43690.601111111115</c:v>
                </c:pt>
                <c:pt idx="235">
                  <c:v>43690.601157407407</c:v>
                </c:pt>
                <c:pt idx="236">
                  <c:v>43690.601203703707</c:v>
                </c:pt>
                <c:pt idx="237">
                  <c:v>43690.60125</c:v>
                </c:pt>
                <c:pt idx="238">
                  <c:v>43690.6012962963</c:v>
                </c:pt>
                <c:pt idx="239">
                  <c:v>43690.601342592592</c:v>
                </c:pt>
                <c:pt idx="240">
                  <c:v>43690.601388888892</c:v>
                </c:pt>
                <c:pt idx="241">
                  <c:v>43690.601435185185</c:v>
                </c:pt>
                <c:pt idx="242">
                  <c:v>43690.601481481484</c:v>
                </c:pt>
                <c:pt idx="243">
                  <c:v>43690.601527777777</c:v>
                </c:pt>
                <c:pt idx="244">
                  <c:v>43690.601574074077</c:v>
                </c:pt>
                <c:pt idx="245">
                  <c:v>43690.601620370369</c:v>
                </c:pt>
                <c:pt idx="246">
                  <c:v>43690.601666666669</c:v>
                </c:pt>
                <c:pt idx="247">
                  <c:v>43690.601712962962</c:v>
                </c:pt>
                <c:pt idx="248">
                  <c:v>43690.601759259262</c:v>
                </c:pt>
                <c:pt idx="249">
                  <c:v>43690.601805555554</c:v>
                </c:pt>
                <c:pt idx="250">
                  <c:v>43690.601851851854</c:v>
                </c:pt>
                <c:pt idx="251">
                  <c:v>43690.601898148147</c:v>
                </c:pt>
                <c:pt idx="252">
                  <c:v>43690.601944444446</c:v>
                </c:pt>
                <c:pt idx="253">
                  <c:v>43690.601990740739</c:v>
                </c:pt>
                <c:pt idx="254">
                  <c:v>43690.602037037039</c:v>
                </c:pt>
                <c:pt idx="255">
                  <c:v>43690.602083333331</c:v>
                </c:pt>
                <c:pt idx="256">
                  <c:v>43690.602129629631</c:v>
                </c:pt>
                <c:pt idx="257">
                  <c:v>43690.602175925924</c:v>
                </c:pt>
                <c:pt idx="258">
                  <c:v>43690.602222222224</c:v>
                </c:pt>
                <c:pt idx="259">
                  <c:v>43690.602268518516</c:v>
                </c:pt>
                <c:pt idx="260">
                  <c:v>43690.602314814816</c:v>
                </c:pt>
                <c:pt idx="261">
                  <c:v>43690.602361111109</c:v>
                </c:pt>
                <c:pt idx="262">
                  <c:v>43690.602407407408</c:v>
                </c:pt>
                <c:pt idx="263">
                  <c:v>43690.602453703701</c:v>
                </c:pt>
                <c:pt idx="264">
                  <c:v>43690.602500000001</c:v>
                </c:pt>
                <c:pt idx="265">
                  <c:v>43690.602546296293</c:v>
                </c:pt>
                <c:pt idx="266">
                  <c:v>43690.602592592593</c:v>
                </c:pt>
                <c:pt idx="267">
                  <c:v>43690.602638888886</c:v>
                </c:pt>
                <c:pt idx="268">
                  <c:v>43690.602685185186</c:v>
                </c:pt>
                <c:pt idx="269">
                  <c:v>43690.602731481478</c:v>
                </c:pt>
                <c:pt idx="270">
                  <c:v>43690.602777777778</c:v>
                </c:pt>
                <c:pt idx="271">
                  <c:v>43690.602824074071</c:v>
                </c:pt>
                <c:pt idx="272">
                  <c:v>43690.602870370371</c:v>
                </c:pt>
                <c:pt idx="273">
                  <c:v>43690.602916666663</c:v>
                </c:pt>
                <c:pt idx="274">
                  <c:v>43690.602962962963</c:v>
                </c:pt>
                <c:pt idx="275">
                  <c:v>43690.603009259263</c:v>
                </c:pt>
                <c:pt idx="276">
                  <c:v>43690.603055555555</c:v>
                </c:pt>
                <c:pt idx="277">
                  <c:v>43690.603101851855</c:v>
                </c:pt>
                <c:pt idx="278">
                  <c:v>43690.603148148148</c:v>
                </c:pt>
                <c:pt idx="279">
                  <c:v>43690.603194444448</c:v>
                </c:pt>
                <c:pt idx="280">
                  <c:v>43690.60324074074</c:v>
                </c:pt>
                <c:pt idx="281">
                  <c:v>43690.60328703704</c:v>
                </c:pt>
                <c:pt idx="282">
                  <c:v>43690.603333333333</c:v>
                </c:pt>
                <c:pt idx="283">
                  <c:v>43690.603379629632</c:v>
                </c:pt>
                <c:pt idx="284">
                  <c:v>43690.603425925925</c:v>
                </c:pt>
                <c:pt idx="285">
                  <c:v>43690.603472222225</c:v>
                </c:pt>
                <c:pt idx="286">
                  <c:v>43690.603518518517</c:v>
                </c:pt>
                <c:pt idx="287">
                  <c:v>43690.603564814817</c:v>
                </c:pt>
                <c:pt idx="288">
                  <c:v>43690.60361111111</c:v>
                </c:pt>
                <c:pt idx="289">
                  <c:v>43690.60365740741</c:v>
                </c:pt>
                <c:pt idx="290">
                  <c:v>43690.603703703702</c:v>
                </c:pt>
                <c:pt idx="291">
                  <c:v>43690.603750000002</c:v>
                </c:pt>
                <c:pt idx="292">
                  <c:v>43690.603796296295</c:v>
                </c:pt>
                <c:pt idx="293">
                  <c:v>43690.603842592594</c:v>
                </c:pt>
                <c:pt idx="294">
                  <c:v>43690.603888888887</c:v>
                </c:pt>
                <c:pt idx="295">
                  <c:v>43690.603935185187</c:v>
                </c:pt>
                <c:pt idx="296">
                  <c:v>43690.603981481479</c:v>
                </c:pt>
                <c:pt idx="297">
                  <c:v>43690.604027777779</c:v>
                </c:pt>
                <c:pt idx="298">
                  <c:v>43690.604074074072</c:v>
                </c:pt>
                <c:pt idx="299">
                  <c:v>43690.604120370372</c:v>
                </c:pt>
                <c:pt idx="300">
                  <c:v>43690.604166666664</c:v>
                </c:pt>
                <c:pt idx="301">
                  <c:v>43690.604212962964</c:v>
                </c:pt>
                <c:pt idx="302">
                  <c:v>43690.604259259257</c:v>
                </c:pt>
                <c:pt idx="303">
                  <c:v>43690.604305555556</c:v>
                </c:pt>
                <c:pt idx="304">
                  <c:v>43690.604351851849</c:v>
                </c:pt>
                <c:pt idx="305">
                  <c:v>43690.604398148149</c:v>
                </c:pt>
                <c:pt idx="306">
                  <c:v>43690.604444444441</c:v>
                </c:pt>
                <c:pt idx="307">
                  <c:v>43690.604490740741</c:v>
                </c:pt>
                <c:pt idx="308">
                  <c:v>43690.604537037034</c:v>
                </c:pt>
                <c:pt idx="309">
                  <c:v>43690.604583333334</c:v>
                </c:pt>
                <c:pt idx="310">
                  <c:v>43690.604629629626</c:v>
                </c:pt>
                <c:pt idx="311">
                  <c:v>43690.604675925926</c:v>
                </c:pt>
                <c:pt idx="312">
                  <c:v>43690.604722222219</c:v>
                </c:pt>
                <c:pt idx="313">
                  <c:v>43690.604768518519</c:v>
                </c:pt>
                <c:pt idx="314">
                  <c:v>43690.604814814818</c:v>
                </c:pt>
                <c:pt idx="315">
                  <c:v>43690.604861111111</c:v>
                </c:pt>
                <c:pt idx="316">
                  <c:v>43690.604907407411</c:v>
                </c:pt>
                <c:pt idx="317">
                  <c:v>43690.604953703703</c:v>
                </c:pt>
                <c:pt idx="318">
                  <c:v>43690.605000000003</c:v>
                </c:pt>
                <c:pt idx="319">
                  <c:v>43690.605046296296</c:v>
                </c:pt>
                <c:pt idx="320">
                  <c:v>43690.605092592596</c:v>
                </c:pt>
                <c:pt idx="321">
                  <c:v>43690.605138888888</c:v>
                </c:pt>
                <c:pt idx="322">
                  <c:v>43690.605185185188</c:v>
                </c:pt>
                <c:pt idx="323">
                  <c:v>43690.605231481481</c:v>
                </c:pt>
                <c:pt idx="324">
                  <c:v>43690.60527777778</c:v>
                </c:pt>
                <c:pt idx="325">
                  <c:v>43690.605324074073</c:v>
                </c:pt>
                <c:pt idx="326">
                  <c:v>43690.605370370373</c:v>
                </c:pt>
                <c:pt idx="327">
                  <c:v>43690.605416666665</c:v>
                </c:pt>
                <c:pt idx="328">
                  <c:v>43690.605462962965</c:v>
                </c:pt>
                <c:pt idx="329">
                  <c:v>43690.605509259258</c:v>
                </c:pt>
                <c:pt idx="330">
                  <c:v>43690.605555555558</c:v>
                </c:pt>
                <c:pt idx="331">
                  <c:v>43690.60560185185</c:v>
                </c:pt>
                <c:pt idx="332">
                  <c:v>43690.60564814815</c:v>
                </c:pt>
                <c:pt idx="333">
                  <c:v>43690.605694444443</c:v>
                </c:pt>
                <c:pt idx="334">
                  <c:v>43690.605740740742</c:v>
                </c:pt>
                <c:pt idx="335">
                  <c:v>43690.605787037035</c:v>
                </c:pt>
                <c:pt idx="336">
                  <c:v>43690.605833333335</c:v>
                </c:pt>
                <c:pt idx="337">
                  <c:v>43690.605879629627</c:v>
                </c:pt>
                <c:pt idx="338">
                  <c:v>43690.605925925927</c:v>
                </c:pt>
                <c:pt idx="339">
                  <c:v>43690.60597222222</c:v>
                </c:pt>
                <c:pt idx="340">
                  <c:v>43690.60601851852</c:v>
                </c:pt>
                <c:pt idx="341">
                  <c:v>43690.606064814812</c:v>
                </c:pt>
                <c:pt idx="342">
                  <c:v>43690.606111111112</c:v>
                </c:pt>
                <c:pt idx="343">
                  <c:v>43690.606157407405</c:v>
                </c:pt>
                <c:pt idx="344">
                  <c:v>43690.606203703705</c:v>
                </c:pt>
                <c:pt idx="345">
                  <c:v>43690.606249999997</c:v>
                </c:pt>
                <c:pt idx="346">
                  <c:v>43690.606296296297</c:v>
                </c:pt>
                <c:pt idx="347">
                  <c:v>43690.606342592589</c:v>
                </c:pt>
                <c:pt idx="348">
                  <c:v>43690.606388888889</c:v>
                </c:pt>
                <c:pt idx="349">
                  <c:v>43690.606435185182</c:v>
                </c:pt>
                <c:pt idx="350">
                  <c:v>43690.606481481482</c:v>
                </c:pt>
                <c:pt idx="351">
                  <c:v>43690.606527777774</c:v>
                </c:pt>
                <c:pt idx="352">
                  <c:v>43690.606574074074</c:v>
                </c:pt>
                <c:pt idx="353">
                  <c:v>43690.606620370374</c:v>
                </c:pt>
                <c:pt idx="354">
                  <c:v>43690.606666666667</c:v>
                </c:pt>
                <c:pt idx="355">
                  <c:v>43690.606712962966</c:v>
                </c:pt>
                <c:pt idx="356">
                  <c:v>43690.606759259259</c:v>
                </c:pt>
                <c:pt idx="357">
                  <c:v>43690.606805555559</c:v>
                </c:pt>
                <c:pt idx="358">
                  <c:v>43690.606851851851</c:v>
                </c:pt>
                <c:pt idx="359">
                  <c:v>43690.606898148151</c:v>
                </c:pt>
                <c:pt idx="360">
                  <c:v>43690.606944444444</c:v>
                </c:pt>
                <c:pt idx="361">
                  <c:v>43690.606990740744</c:v>
                </c:pt>
                <c:pt idx="362">
                  <c:v>43690.607037037036</c:v>
                </c:pt>
                <c:pt idx="363">
                  <c:v>43690.607083333336</c:v>
                </c:pt>
                <c:pt idx="364">
                  <c:v>43690.607129629629</c:v>
                </c:pt>
                <c:pt idx="365">
                  <c:v>43690.607175925928</c:v>
                </c:pt>
                <c:pt idx="366">
                  <c:v>43690.607222222221</c:v>
                </c:pt>
                <c:pt idx="367">
                  <c:v>43690.607268518521</c:v>
                </c:pt>
                <c:pt idx="368">
                  <c:v>43690.607314814813</c:v>
                </c:pt>
                <c:pt idx="369">
                  <c:v>43690.607361111113</c:v>
                </c:pt>
                <c:pt idx="370">
                  <c:v>43690.607407407406</c:v>
                </c:pt>
                <c:pt idx="371">
                  <c:v>43690.607453703706</c:v>
                </c:pt>
                <c:pt idx="372">
                  <c:v>43690.607499999998</c:v>
                </c:pt>
                <c:pt idx="373">
                  <c:v>43690.607546296298</c:v>
                </c:pt>
                <c:pt idx="374">
                  <c:v>43690.607592592591</c:v>
                </c:pt>
                <c:pt idx="375">
                  <c:v>43690.607638888891</c:v>
                </c:pt>
                <c:pt idx="376">
                  <c:v>43690.607685185183</c:v>
                </c:pt>
                <c:pt idx="377">
                  <c:v>43690.607731481483</c:v>
                </c:pt>
                <c:pt idx="378">
                  <c:v>43690.607777777775</c:v>
                </c:pt>
                <c:pt idx="379">
                  <c:v>43690.607824074075</c:v>
                </c:pt>
                <c:pt idx="380">
                  <c:v>43690.607870370368</c:v>
                </c:pt>
                <c:pt idx="381">
                  <c:v>43690.607916666668</c:v>
                </c:pt>
                <c:pt idx="382">
                  <c:v>43690.60796296296</c:v>
                </c:pt>
                <c:pt idx="383">
                  <c:v>43690.60800925926</c:v>
                </c:pt>
                <c:pt idx="384">
                  <c:v>43690.608055555553</c:v>
                </c:pt>
                <c:pt idx="385">
                  <c:v>43690.608101851853</c:v>
                </c:pt>
                <c:pt idx="386">
                  <c:v>43690.608148148145</c:v>
                </c:pt>
                <c:pt idx="387">
                  <c:v>43690.608194444445</c:v>
                </c:pt>
                <c:pt idx="388">
                  <c:v>43690.608240740738</c:v>
                </c:pt>
                <c:pt idx="389">
                  <c:v>43690.608287037037</c:v>
                </c:pt>
                <c:pt idx="390">
                  <c:v>43690.60833333333</c:v>
                </c:pt>
                <c:pt idx="391">
                  <c:v>43690.60837962963</c:v>
                </c:pt>
                <c:pt idx="392">
                  <c:v>43690.608425925922</c:v>
                </c:pt>
                <c:pt idx="393">
                  <c:v>43690.608472222222</c:v>
                </c:pt>
                <c:pt idx="394">
                  <c:v>43690.608518518522</c:v>
                </c:pt>
                <c:pt idx="395">
                  <c:v>43690.608564814815</c:v>
                </c:pt>
                <c:pt idx="396">
                  <c:v>43690.608611111114</c:v>
                </c:pt>
                <c:pt idx="397">
                  <c:v>43690.608657407407</c:v>
                </c:pt>
                <c:pt idx="398">
                  <c:v>43690.608703703707</c:v>
                </c:pt>
                <c:pt idx="399">
                  <c:v>43690.608749999999</c:v>
                </c:pt>
                <c:pt idx="400">
                  <c:v>43690.608796296299</c:v>
                </c:pt>
                <c:pt idx="401">
                  <c:v>43690.608842592592</c:v>
                </c:pt>
                <c:pt idx="402">
                  <c:v>43690.608888888892</c:v>
                </c:pt>
                <c:pt idx="403">
                  <c:v>43690.608935185184</c:v>
                </c:pt>
                <c:pt idx="404">
                  <c:v>43690.608981481484</c:v>
                </c:pt>
                <c:pt idx="405">
                  <c:v>43690.609027777777</c:v>
                </c:pt>
                <c:pt idx="406">
                  <c:v>43690.609074074076</c:v>
                </c:pt>
                <c:pt idx="407">
                  <c:v>43690.609120370369</c:v>
                </c:pt>
                <c:pt idx="408">
                  <c:v>43690.609166666669</c:v>
                </c:pt>
                <c:pt idx="409">
                  <c:v>43690.609212962961</c:v>
                </c:pt>
                <c:pt idx="410">
                  <c:v>43690.609259259261</c:v>
                </c:pt>
                <c:pt idx="411">
                  <c:v>43690.609305555554</c:v>
                </c:pt>
                <c:pt idx="412">
                  <c:v>43690.609351851854</c:v>
                </c:pt>
                <c:pt idx="413">
                  <c:v>43690.609398148146</c:v>
                </c:pt>
                <c:pt idx="414">
                  <c:v>43690.609444444446</c:v>
                </c:pt>
                <c:pt idx="415">
                  <c:v>43690.609490740739</c:v>
                </c:pt>
                <c:pt idx="416">
                  <c:v>43690.609537037039</c:v>
                </c:pt>
                <c:pt idx="417">
                  <c:v>43690.609583333331</c:v>
                </c:pt>
                <c:pt idx="418">
                  <c:v>43690.609629629631</c:v>
                </c:pt>
                <c:pt idx="419">
                  <c:v>43690.609675925924</c:v>
                </c:pt>
                <c:pt idx="420">
                  <c:v>43690.609722222223</c:v>
                </c:pt>
                <c:pt idx="421">
                  <c:v>43690.609768518516</c:v>
                </c:pt>
                <c:pt idx="422">
                  <c:v>43690.609814814816</c:v>
                </c:pt>
                <c:pt idx="423">
                  <c:v>43690.609861111108</c:v>
                </c:pt>
                <c:pt idx="424">
                  <c:v>43690.609907407408</c:v>
                </c:pt>
                <c:pt idx="425">
                  <c:v>43690.609953703701</c:v>
                </c:pt>
                <c:pt idx="426">
                  <c:v>43690.61</c:v>
                </c:pt>
                <c:pt idx="427">
                  <c:v>43690.610046296293</c:v>
                </c:pt>
                <c:pt idx="428">
                  <c:v>43690.610092592593</c:v>
                </c:pt>
                <c:pt idx="429">
                  <c:v>43690.610138888886</c:v>
                </c:pt>
                <c:pt idx="430">
                  <c:v>43690.610185185185</c:v>
                </c:pt>
                <c:pt idx="431">
                  <c:v>43690.610231481478</c:v>
                </c:pt>
                <c:pt idx="432">
                  <c:v>43690.610277777778</c:v>
                </c:pt>
                <c:pt idx="433">
                  <c:v>43690.610324074078</c:v>
                </c:pt>
                <c:pt idx="434">
                  <c:v>43690.61037037037</c:v>
                </c:pt>
                <c:pt idx="435">
                  <c:v>43690.61041666667</c:v>
                </c:pt>
                <c:pt idx="436">
                  <c:v>43690.610462962963</c:v>
                </c:pt>
                <c:pt idx="437">
                  <c:v>43690.610509259262</c:v>
                </c:pt>
                <c:pt idx="438">
                  <c:v>43690.610555555555</c:v>
                </c:pt>
                <c:pt idx="439">
                  <c:v>43690.610601851855</c:v>
                </c:pt>
                <c:pt idx="440">
                  <c:v>43690.610648148147</c:v>
                </c:pt>
                <c:pt idx="441">
                  <c:v>43690.610694444447</c:v>
                </c:pt>
                <c:pt idx="442">
                  <c:v>43690.61074074074</c:v>
                </c:pt>
                <c:pt idx="443">
                  <c:v>43690.61078703704</c:v>
                </c:pt>
                <c:pt idx="444">
                  <c:v>43690.610833333332</c:v>
                </c:pt>
                <c:pt idx="445">
                  <c:v>43690.610879629632</c:v>
                </c:pt>
                <c:pt idx="446">
                  <c:v>43690.610925925925</c:v>
                </c:pt>
                <c:pt idx="447">
                  <c:v>43690.610972222225</c:v>
                </c:pt>
                <c:pt idx="448">
                  <c:v>43690.611018518517</c:v>
                </c:pt>
                <c:pt idx="449">
                  <c:v>43690.611064814817</c:v>
                </c:pt>
                <c:pt idx="450">
                  <c:v>43690.611111111109</c:v>
                </c:pt>
                <c:pt idx="451">
                  <c:v>43690.611157407409</c:v>
                </c:pt>
                <c:pt idx="452">
                  <c:v>43690.611203703702</c:v>
                </c:pt>
                <c:pt idx="453">
                  <c:v>43690.611250000002</c:v>
                </c:pt>
                <c:pt idx="454">
                  <c:v>43690.611296296294</c:v>
                </c:pt>
                <c:pt idx="455">
                  <c:v>43690.611342592594</c:v>
                </c:pt>
                <c:pt idx="456">
                  <c:v>43690.611388888887</c:v>
                </c:pt>
                <c:pt idx="457">
                  <c:v>43690.611435185187</c:v>
                </c:pt>
                <c:pt idx="458">
                  <c:v>43690.611481481479</c:v>
                </c:pt>
                <c:pt idx="459">
                  <c:v>43690.611527777779</c:v>
                </c:pt>
                <c:pt idx="460">
                  <c:v>43690.611574074072</c:v>
                </c:pt>
                <c:pt idx="461">
                  <c:v>43690.611620370371</c:v>
                </c:pt>
                <c:pt idx="462">
                  <c:v>43690.611666666664</c:v>
                </c:pt>
                <c:pt idx="463">
                  <c:v>43690.611712962964</c:v>
                </c:pt>
                <c:pt idx="464">
                  <c:v>43690.611759259256</c:v>
                </c:pt>
                <c:pt idx="465">
                  <c:v>43690.611805555556</c:v>
                </c:pt>
                <c:pt idx="466">
                  <c:v>43690.611851851849</c:v>
                </c:pt>
                <c:pt idx="467">
                  <c:v>43690.611898148149</c:v>
                </c:pt>
                <c:pt idx="468">
                  <c:v>43690.611944444441</c:v>
                </c:pt>
                <c:pt idx="469">
                  <c:v>43690.611990740741</c:v>
                </c:pt>
                <c:pt idx="470">
                  <c:v>43690.612037037034</c:v>
                </c:pt>
                <c:pt idx="471">
                  <c:v>43690.612083333333</c:v>
                </c:pt>
                <c:pt idx="472">
                  <c:v>43690.612129629626</c:v>
                </c:pt>
                <c:pt idx="473">
                  <c:v>43690.612175925926</c:v>
                </c:pt>
                <c:pt idx="474">
                  <c:v>43690.612222222226</c:v>
                </c:pt>
                <c:pt idx="475">
                  <c:v>43690.612268518518</c:v>
                </c:pt>
                <c:pt idx="476">
                  <c:v>43690.612314814818</c:v>
                </c:pt>
                <c:pt idx="477">
                  <c:v>43690.612361111111</c:v>
                </c:pt>
                <c:pt idx="478">
                  <c:v>43690.612407407411</c:v>
                </c:pt>
                <c:pt idx="479">
                  <c:v>43690.612453703703</c:v>
                </c:pt>
                <c:pt idx="480">
                  <c:v>43690.612500000003</c:v>
                </c:pt>
                <c:pt idx="481">
                  <c:v>43690.612546296295</c:v>
                </c:pt>
                <c:pt idx="482">
                  <c:v>43690.612592592595</c:v>
                </c:pt>
                <c:pt idx="483">
                  <c:v>43690.612638888888</c:v>
                </c:pt>
                <c:pt idx="484">
                  <c:v>43690.612685185188</c:v>
                </c:pt>
                <c:pt idx="485">
                  <c:v>43690.61273148148</c:v>
                </c:pt>
                <c:pt idx="486">
                  <c:v>43690.61277777778</c:v>
                </c:pt>
                <c:pt idx="487">
                  <c:v>43690.612824074073</c:v>
                </c:pt>
                <c:pt idx="488">
                  <c:v>43690.612870370373</c:v>
                </c:pt>
                <c:pt idx="489">
                  <c:v>43690.612916666665</c:v>
                </c:pt>
                <c:pt idx="490">
                  <c:v>43690.612962962965</c:v>
                </c:pt>
                <c:pt idx="491">
                  <c:v>43690.613009259258</c:v>
                </c:pt>
                <c:pt idx="492">
                  <c:v>43690.613055555557</c:v>
                </c:pt>
                <c:pt idx="493">
                  <c:v>43690.61310185185</c:v>
                </c:pt>
                <c:pt idx="494">
                  <c:v>43690.61314814815</c:v>
                </c:pt>
                <c:pt idx="495">
                  <c:v>43690.613194444442</c:v>
                </c:pt>
                <c:pt idx="496">
                  <c:v>43690.613240740742</c:v>
                </c:pt>
                <c:pt idx="497">
                  <c:v>43690.613287037035</c:v>
                </c:pt>
                <c:pt idx="498">
                  <c:v>43690.613333333335</c:v>
                </c:pt>
                <c:pt idx="499">
                  <c:v>43690.613379629627</c:v>
                </c:pt>
                <c:pt idx="500">
                  <c:v>43690.613425925927</c:v>
                </c:pt>
                <c:pt idx="501">
                  <c:v>43690.61347222222</c:v>
                </c:pt>
                <c:pt idx="502">
                  <c:v>43690.613518518519</c:v>
                </c:pt>
                <c:pt idx="503">
                  <c:v>43690.613564814812</c:v>
                </c:pt>
                <c:pt idx="504">
                  <c:v>43690.613611111112</c:v>
                </c:pt>
                <c:pt idx="505">
                  <c:v>43690.613657407404</c:v>
                </c:pt>
                <c:pt idx="506">
                  <c:v>43690.613703703704</c:v>
                </c:pt>
                <c:pt idx="507">
                  <c:v>43690.613749999997</c:v>
                </c:pt>
                <c:pt idx="508">
                  <c:v>43690.613796296297</c:v>
                </c:pt>
                <c:pt idx="509">
                  <c:v>43690.613842592589</c:v>
                </c:pt>
                <c:pt idx="510">
                  <c:v>43690.613888888889</c:v>
                </c:pt>
                <c:pt idx="511">
                  <c:v>43690.613935185182</c:v>
                </c:pt>
                <c:pt idx="512">
                  <c:v>43690.613981481481</c:v>
                </c:pt>
                <c:pt idx="513">
                  <c:v>43690.614027777781</c:v>
                </c:pt>
                <c:pt idx="514">
                  <c:v>43690.614074074074</c:v>
                </c:pt>
                <c:pt idx="515">
                  <c:v>43690.614120370374</c:v>
                </c:pt>
                <c:pt idx="516">
                  <c:v>43690.614166666666</c:v>
                </c:pt>
                <c:pt idx="517">
                  <c:v>43690.614212962966</c:v>
                </c:pt>
                <c:pt idx="518">
                  <c:v>43690.614259259259</c:v>
                </c:pt>
                <c:pt idx="519">
                  <c:v>43690.614305555559</c:v>
                </c:pt>
                <c:pt idx="520">
                  <c:v>43690.614351851851</c:v>
                </c:pt>
                <c:pt idx="521">
                  <c:v>43690.614398148151</c:v>
                </c:pt>
                <c:pt idx="522">
                  <c:v>43690.614444444444</c:v>
                </c:pt>
                <c:pt idx="523">
                  <c:v>43690.614490740743</c:v>
                </c:pt>
                <c:pt idx="524">
                  <c:v>43690.614537037036</c:v>
                </c:pt>
                <c:pt idx="525">
                  <c:v>43690.614583333336</c:v>
                </c:pt>
                <c:pt idx="526">
                  <c:v>43690.614629629628</c:v>
                </c:pt>
                <c:pt idx="527">
                  <c:v>43690.614675925928</c:v>
                </c:pt>
                <c:pt idx="528">
                  <c:v>43690.614722222221</c:v>
                </c:pt>
                <c:pt idx="529">
                  <c:v>43690.614768518521</c:v>
                </c:pt>
                <c:pt idx="530">
                  <c:v>43690.614814814813</c:v>
                </c:pt>
                <c:pt idx="531">
                  <c:v>43690.614861111113</c:v>
                </c:pt>
                <c:pt idx="532">
                  <c:v>43690.614907407406</c:v>
                </c:pt>
                <c:pt idx="533">
                  <c:v>43690.614953703705</c:v>
                </c:pt>
                <c:pt idx="534">
                  <c:v>43690.614999999998</c:v>
                </c:pt>
                <c:pt idx="535">
                  <c:v>43690.615046296298</c:v>
                </c:pt>
                <c:pt idx="536">
                  <c:v>43690.61509259259</c:v>
                </c:pt>
                <c:pt idx="537">
                  <c:v>43690.61513888889</c:v>
                </c:pt>
                <c:pt idx="538">
                  <c:v>43690.615185185183</c:v>
                </c:pt>
                <c:pt idx="539">
                  <c:v>43690.615231481483</c:v>
                </c:pt>
                <c:pt idx="540">
                  <c:v>43690.615277777775</c:v>
                </c:pt>
                <c:pt idx="541">
                  <c:v>43690.615324074075</c:v>
                </c:pt>
                <c:pt idx="542">
                  <c:v>43690.615370370368</c:v>
                </c:pt>
                <c:pt idx="543">
                  <c:v>43690.615416666667</c:v>
                </c:pt>
                <c:pt idx="544">
                  <c:v>43690.61546296296</c:v>
                </c:pt>
                <c:pt idx="545">
                  <c:v>43690.61550925926</c:v>
                </c:pt>
                <c:pt idx="546">
                  <c:v>43690.615555555552</c:v>
                </c:pt>
                <c:pt idx="547">
                  <c:v>43690.615601851852</c:v>
                </c:pt>
                <c:pt idx="548">
                  <c:v>43690.615648148145</c:v>
                </c:pt>
                <c:pt idx="549">
                  <c:v>43690.615694444445</c:v>
                </c:pt>
                <c:pt idx="550">
                  <c:v>43690.615740740737</c:v>
                </c:pt>
                <c:pt idx="551">
                  <c:v>43690.615787037037</c:v>
                </c:pt>
                <c:pt idx="552">
                  <c:v>43690.615833333337</c:v>
                </c:pt>
                <c:pt idx="553">
                  <c:v>43690.615879629629</c:v>
                </c:pt>
                <c:pt idx="554">
                  <c:v>43690.615925925929</c:v>
                </c:pt>
                <c:pt idx="555">
                  <c:v>43690.615972222222</c:v>
                </c:pt>
                <c:pt idx="556">
                  <c:v>43690.616018518522</c:v>
                </c:pt>
                <c:pt idx="557">
                  <c:v>43690.616064814814</c:v>
                </c:pt>
                <c:pt idx="558">
                  <c:v>43690.616111111114</c:v>
                </c:pt>
                <c:pt idx="559">
                  <c:v>43690.616157407407</c:v>
                </c:pt>
                <c:pt idx="560">
                  <c:v>43690.616203703707</c:v>
                </c:pt>
                <c:pt idx="561">
                  <c:v>43690.616249999999</c:v>
                </c:pt>
                <c:pt idx="562">
                  <c:v>43690.616296296299</c:v>
                </c:pt>
                <c:pt idx="563">
                  <c:v>43690.616342592592</c:v>
                </c:pt>
                <c:pt idx="564">
                  <c:v>43690.616388888891</c:v>
                </c:pt>
                <c:pt idx="565">
                  <c:v>43690.616435185184</c:v>
                </c:pt>
                <c:pt idx="566">
                  <c:v>43690.616481481484</c:v>
                </c:pt>
                <c:pt idx="567">
                  <c:v>43690.616527777776</c:v>
                </c:pt>
                <c:pt idx="568">
                  <c:v>43690.616574074076</c:v>
                </c:pt>
                <c:pt idx="569">
                  <c:v>43690.616620370369</c:v>
                </c:pt>
                <c:pt idx="570">
                  <c:v>43690.616666666669</c:v>
                </c:pt>
                <c:pt idx="571">
                  <c:v>43690.616712962961</c:v>
                </c:pt>
                <c:pt idx="572">
                  <c:v>43690.616759259261</c:v>
                </c:pt>
                <c:pt idx="573">
                  <c:v>43690.616805555554</c:v>
                </c:pt>
                <c:pt idx="574">
                  <c:v>43690.616851851853</c:v>
                </c:pt>
                <c:pt idx="575">
                  <c:v>43690.616898148146</c:v>
                </c:pt>
                <c:pt idx="576">
                  <c:v>43690.616944444446</c:v>
                </c:pt>
                <c:pt idx="577">
                  <c:v>43690.616990740738</c:v>
                </c:pt>
                <c:pt idx="578">
                  <c:v>43690.617037037038</c:v>
                </c:pt>
                <c:pt idx="579">
                  <c:v>43690.617083333331</c:v>
                </c:pt>
                <c:pt idx="580">
                  <c:v>43690.617129629631</c:v>
                </c:pt>
                <c:pt idx="581">
                  <c:v>43690.617175925923</c:v>
                </c:pt>
                <c:pt idx="582">
                  <c:v>43690.617222222223</c:v>
                </c:pt>
                <c:pt idx="583">
                  <c:v>43690.617268518516</c:v>
                </c:pt>
                <c:pt idx="584">
                  <c:v>43690.617314814815</c:v>
                </c:pt>
                <c:pt idx="585">
                  <c:v>43690.617361111108</c:v>
                </c:pt>
                <c:pt idx="586">
                  <c:v>43690.617407407408</c:v>
                </c:pt>
                <c:pt idx="587">
                  <c:v>43690.6174537037</c:v>
                </c:pt>
                <c:pt idx="588">
                  <c:v>43690.6175</c:v>
                </c:pt>
                <c:pt idx="589">
                  <c:v>43690.617546296293</c:v>
                </c:pt>
                <c:pt idx="590">
                  <c:v>43690.617592592593</c:v>
                </c:pt>
                <c:pt idx="591">
                  <c:v>43690.617638888885</c:v>
                </c:pt>
                <c:pt idx="592">
                  <c:v>43690.617685185185</c:v>
                </c:pt>
                <c:pt idx="593">
                  <c:v>43690.617731481485</c:v>
                </c:pt>
                <c:pt idx="594">
                  <c:v>43690.617777777778</c:v>
                </c:pt>
                <c:pt idx="595">
                  <c:v>43690.617824074077</c:v>
                </c:pt>
                <c:pt idx="596">
                  <c:v>43690.61787037037</c:v>
                </c:pt>
                <c:pt idx="597">
                  <c:v>43690.61791666667</c:v>
                </c:pt>
                <c:pt idx="598">
                  <c:v>43690.617962962962</c:v>
                </c:pt>
                <c:pt idx="599">
                  <c:v>43690.618009259262</c:v>
                </c:pt>
                <c:pt idx="600">
                  <c:v>43690.618055555555</c:v>
                </c:pt>
                <c:pt idx="601">
                  <c:v>43690.618101851855</c:v>
                </c:pt>
                <c:pt idx="602">
                  <c:v>43690.618148148147</c:v>
                </c:pt>
                <c:pt idx="603">
                  <c:v>43690.618194444447</c:v>
                </c:pt>
                <c:pt idx="604">
                  <c:v>43690.61824074074</c:v>
                </c:pt>
                <c:pt idx="605">
                  <c:v>43690.618287037039</c:v>
                </c:pt>
                <c:pt idx="606">
                  <c:v>43690.618333333332</c:v>
                </c:pt>
                <c:pt idx="607">
                  <c:v>43690.618379629632</c:v>
                </c:pt>
                <c:pt idx="608">
                  <c:v>43690.618425925924</c:v>
                </c:pt>
                <c:pt idx="609">
                  <c:v>43690.618472222224</c:v>
                </c:pt>
                <c:pt idx="610">
                  <c:v>43690.618518518517</c:v>
                </c:pt>
                <c:pt idx="611">
                  <c:v>43690.618564814817</c:v>
                </c:pt>
                <c:pt idx="612">
                  <c:v>43690.618611111109</c:v>
                </c:pt>
                <c:pt idx="613">
                  <c:v>43690.618657407409</c:v>
                </c:pt>
                <c:pt idx="614">
                  <c:v>43690.618703703702</c:v>
                </c:pt>
                <c:pt idx="615">
                  <c:v>43690.618750000001</c:v>
                </c:pt>
                <c:pt idx="616">
                  <c:v>43690.618796296294</c:v>
                </c:pt>
                <c:pt idx="617">
                  <c:v>43690.618842592594</c:v>
                </c:pt>
                <c:pt idx="618">
                  <c:v>43690.618888888886</c:v>
                </c:pt>
                <c:pt idx="619">
                  <c:v>43690.618935185186</c:v>
                </c:pt>
                <c:pt idx="620">
                  <c:v>43690.618981481479</c:v>
                </c:pt>
                <c:pt idx="621">
                  <c:v>43690.619027777779</c:v>
                </c:pt>
                <c:pt idx="622">
                  <c:v>43690.619074074071</c:v>
                </c:pt>
                <c:pt idx="623">
                  <c:v>43690.619120370371</c:v>
                </c:pt>
                <c:pt idx="624">
                  <c:v>43690.619166666664</c:v>
                </c:pt>
                <c:pt idx="625">
                  <c:v>43690.619212962964</c:v>
                </c:pt>
                <c:pt idx="626">
                  <c:v>43690.619259259256</c:v>
                </c:pt>
                <c:pt idx="627">
                  <c:v>43690.619305555556</c:v>
                </c:pt>
                <c:pt idx="628">
                  <c:v>43690.619351851848</c:v>
                </c:pt>
                <c:pt idx="629">
                  <c:v>43690.619398148148</c:v>
                </c:pt>
                <c:pt idx="630">
                  <c:v>43690.619444444441</c:v>
                </c:pt>
                <c:pt idx="631">
                  <c:v>43690.619490740741</c:v>
                </c:pt>
                <c:pt idx="632">
                  <c:v>43690.619537037041</c:v>
                </c:pt>
                <c:pt idx="633">
                  <c:v>43690.619583333333</c:v>
                </c:pt>
                <c:pt idx="634">
                  <c:v>43690.619629629633</c:v>
                </c:pt>
                <c:pt idx="635">
                  <c:v>43690.619675925926</c:v>
                </c:pt>
                <c:pt idx="636">
                  <c:v>43690.619722222225</c:v>
                </c:pt>
                <c:pt idx="637">
                  <c:v>43690.619768518518</c:v>
                </c:pt>
                <c:pt idx="638">
                  <c:v>43690.619814814818</c:v>
                </c:pt>
                <c:pt idx="639">
                  <c:v>43690.61986111111</c:v>
                </c:pt>
                <c:pt idx="640">
                  <c:v>43690.61990740741</c:v>
                </c:pt>
                <c:pt idx="641">
                  <c:v>43690.619953703703</c:v>
                </c:pt>
                <c:pt idx="642">
                  <c:v>43690.62</c:v>
                </c:pt>
                <c:pt idx="643">
                  <c:v>43690.620046296295</c:v>
                </c:pt>
                <c:pt idx="644">
                  <c:v>43690.620092592595</c:v>
                </c:pt>
                <c:pt idx="645">
                  <c:v>43690.620138888888</c:v>
                </c:pt>
                <c:pt idx="646">
                  <c:v>43690.620185185187</c:v>
                </c:pt>
                <c:pt idx="647">
                  <c:v>43690.62023148148</c:v>
                </c:pt>
                <c:pt idx="648">
                  <c:v>43690.62027777778</c:v>
                </c:pt>
                <c:pt idx="649">
                  <c:v>43690.620324074072</c:v>
                </c:pt>
                <c:pt idx="650">
                  <c:v>43690.620370370372</c:v>
                </c:pt>
                <c:pt idx="651">
                  <c:v>43690.620416666665</c:v>
                </c:pt>
                <c:pt idx="652">
                  <c:v>43690.620462962965</c:v>
                </c:pt>
                <c:pt idx="653">
                  <c:v>43690.620509259257</c:v>
                </c:pt>
                <c:pt idx="654">
                  <c:v>43690.620555555557</c:v>
                </c:pt>
                <c:pt idx="655">
                  <c:v>43690.62060185185</c:v>
                </c:pt>
                <c:pt idx="656">
                  <c:v>43690.620648148149</c:v>
                </c:pt>
                <c:pt idx="657">
                  <c:v>43690.620694444442</c:v>
                </c:pt>
                <c:pt idx="658">
                  <c:v>43690.620740740742</c:v>
                </c:pt>
                <c:pt idx="659">
                  <c:v>43690.620787037034</c:v>
                </c:pt>
                <c:pt idx="660">
                  <c:v>43690.620833333334</c:v>
                </c:pt>
                <c:pt idx="661">
                  <c:v>43690.620879629627</c:v>
                </c:pt>
                <c:pt idx="662">
                  <c:v>43690.620925925927</c:v>
                </c:pt>
                <c:pt idx="663">
                  <c:v>43690.620972222219</c:v>
                </c:pt>
                <c:pt idx="664">
                  <c:v>43690.621018518519</c:v>
                </c:pt>
                <c:pt idx="665">
                  <c:v>43690.621064814812</c:v>
                </c:pt>
                <c:pt idx="666">
                  <c:v>43690.621111111112</c:v>
                </c:pt>
                <c:pt idx="667">
                  <c:v>43690.621157407404</c:v>
                </c:pt>
                <c:pt idx="668">
                  <c:v>43690.621203703704</c:v>
                </c:pt>
                <c:pt idx="669">
                  <c:v>43690.621249999997</c:v>
                </c:pt>
                <c:pt idx="670">
                  <c:v>43690.621296296296</c:v>
                </c:pt>
                <c:pt idx="671">
                  <c:v>43690.621342592596</c:v>
                </c:pt>
                <c:pt idx="672">
                  <c:v>43690.621388888889</c:v>
                </c:pt>
                <c:pt idx="673">
                  <c:v>43690.621435185189</c:v>
                </c:pt>
                <c:pt idx="674">
                  <c:v>43690.621481481481</c:v>
                </c:pt>
                <c:pt idx="675">
                  <c:v>43690.621527777781</c:v>
                </c:pt>
                <c:pt idx="676">
                  <c:v>43690.621574074074</c:v>
                </c:pt>
                <c:pt idx="677">
                  <c:v>43690.621620370373</c:v>
                </c:pt>
                <c:pt idx="678">
                  <c:v>43690.621666666666</c:v>
                </c:pt>
                <c:pt idx="679">
                  <c:v>43690.621712962966</c:v>
                </c:pt>
                <c:pt idx="680">
                  <c:v>43690.621759259258</c:v>
                </c:pt>
                <c:pt idx="681">
                  <c:v>43690.621805555558</c:v>
                </c:pt>
                <c:pt idx="682">
                  <c:v>43690.621851851851</c:v>
                </c:pt>
                <c:pt idx="683">
                  <c:v>43690.621898148151</c:v>
                </c:pt>
                <c:pt idx="684">
                  <c:v>43690.621944444443</c:v>
                </c:pt>
                <c:pt idx="685">
                  <c:v>43690.621990740743</c:v>
                </c:pt>
                <c:pt idx="686">
                  <c:v>43690.622037037036</c:v>
                </c:pt>
                <c:pt idx="687">
                  <c:v>43690.622083333335</c:v>
                </c:pt>
                <c:pt idx="688">
                  <c:v>43690.622129629628</c:v>
                </c:pt>
                <c:pt idx="689">
                  <c:v>43690.622175925928</c:v>
                </c:pt>
                <c:pt idx="690">
                  <c:v>43690.62222222222</c:v>
                </c:pt>
                <c:pt idx="691">
                  <c:v>43690.62226851852</c:v>
                </c:pt>
                <c:pt idx="692">
                  <c:v>43690.622314814813</c:v>
                </c:pt>
                <c:pt idx="693">
                  <c:v>43690.622361111113</c:v>
                </c:pt>
                <c:pt idx="694">
                  <c:v>43690.622407407405</c:v>
                </c:pt>
                <c:pt idx="695">
                  <c:v>43690.622453703705</c:v>
                </c:pt>
                <c:pt idx="696">
                  <c:v>43690.622499999998</c:v>
                </c:pt>
                <c:pt idx="697">
                  <c:v>43690.622546296298</c:v>
                </c:pt>
                <c:pt idx="698">
                  <c:v>43690.62259259259</c:v>
                </c:pt>
                <c:pt idx="699">
                  <c:v>43690.62263888889</c:v>
                </c:pt>
                <c:pt idx="700">
                  <c:v>43690.622685185182</c:v>
                </c:pt>
                <c:pt idx="701">
                  <c:v>43690.622731481482</c:v>
                </c:pt>
                <c:pt idx="702">
                  <c:v>43690.622777777775</c:v>
                </c:pt>
                <c:pt idx="703">
                  <c:v>43690.622824074075</c:v>
                </c:pt>
                <c:pt idx="704">
                  <c:v>43690.622870370367</c:v>
                </c:pt>
                <c:pt idx="705">
                  <c:v>43690.622916666667</c:v>
                </c:pt>
                <c:pt idx="706">
                  <c:v>43690.62296296296</c:v>
                </c:pt>
                <c:pt idx="707">
                  <c:v>43690.62300925926</c:v>
                </c:pt>
                <c:pt idx="708">
                  <c:v>43690.623055555552</c:v>
                </c:pt>
                <c:pt idx="709">
                  <c:v>43690.623101851852</c:v>
                </c:pt>
                <c:pt idx="710">
                  <c:v>43690.623148148145</c:v>
                </c:pt>
                <c:pt idx="711">
                  <c:v>43690.623194444444</c:v>
                </c:pt>
                <c:pt idx="712">
                  <c:v>43690.623240740744</c:v>
                </c:pt>
                <c:pt idx="713">
                  <c:v>43690.623287037037</c:v>
                </c:pt>
                <c:pt idx="714">
                  <c:v>43690.623333333337</c:v>
                </c:pt>
                <c:pt idx="715">
                  <c:v>43690.623379629629</c:v>
                </c:pt>
                <c:pt idx="716">
                  <c:v>43690.623425925929</c:v>
                </c:pt>
                <c:pt idx="717">
                  <c:v>43690.623472222222</c:v>
                </c:pt>
                <c:pt idx="718">
                  <c:v>43690.623518518521</c:v>
                </c:pt>
                <c:pt idx="719">
                  <c:v>43690.623564814814</c:v>
                </c:pt>
                <c:pt idx="720">
                  <c:v>43690.623611111114</c:v>
                </c:pt>
                <c:pt idx="721">
                  <c:v>43690.623657407406</c:v>
                </c:pt>
                <c:pt idx="722">
                  <c:v>43690.623703703706</c:v>
                </c:pt>
                <c:pt idx="723">
                  <c:v>43690.623749999999</c:v>
                </c:pt>
                <c:pt idx="724">
                  <c:v>43690.623796296299</c:v>
                </c:pt>
                <c:pt idx="725">
                  <c:v>43690.623842592591</c:v>
                </c:pt>
                <c:pt idx="726">
                  <c:v>43690.623888888891</c:v>
                </c:pt>
                <c:pt idx="727">
                  <c:v>43690.623935185184</c:v>
                </c:pt>
                <c:pt idx="728">
                  <c:v>43690.623981481483</c:v>
                </c:pt>
                <c:pt idx="729">
                  <c:v>43690.624027777776</c:v>
                </c:pt>
                <c:pt idx="730">
                  <c:v>43690.624074074076</c:v>
                </c:pt>
                <c:pt idx="731">
                  <c:v>43690.624120370368</c:v>
                </c:pt>
                <c:pt idx="732">
                  <c:v>43690.624166666668</c:v>
                </c:pt>
                <c:pt idx="733">
                  <c:v>43690.624212962961</c:v>
                </c:pt>
                <c:pt idx="734">
                  <c:v>43690.624259259261</c:v>
                </c:pt>
                <c:pt idx="735">
                  <c:v>43690.624305555553</c:v>
                </c:pt>
                <c:pt idx="736">
                  <c:v>43690.624351851853</c:v>
                </c:pt>
                <c:pt idx="737">
                  <c:v>43690.624398148146</c:v>
                </c:pt>
                <c:pt idx="738">
                  <c:v>43690.624444444446</c:v>
                </c:pt>
                <c:pt idx="739">
                  <c:v>43690.624490740738</c:v>
                </c:pt>
                <c:pt idx="740">
                  <c:v>43690.624537037038</c:v>
                </c:pt>
                <c:pt idx="741">
                  <c:v>43690.624583333331</c:v>
                </c:pt>
                <c:pt idx="742">
                  <c:v>43690.62462962963</c:v>
                </c:pt>
                <c:pt idx="743">
                  <c:v>43690.624675925923</c:v>
                </c:pt>
                <c:pt idx="744">
                  <c:v>43690.624722222223</c:v>
                </c:pt>
                <c:pt idx="745">
                  <c:v>43690.624768518515</c:v>
                </c:pt>
                <c:pt idx="746">
                  <c:v>43690.624814814815</c:v>
                </c:pt>
                <c:pt idx="747">
                  <c:v>43690.624861111108</c:v>
                </c:pt>
                <c:pt idx="748">
                  <c:v>43690.624907407408</c:v>
                </c:pt>
                <c:pt idx="749">
                  <c:v>43690.6249537037</c:v>
                </c:pt>
                <c:pt idx="750">
                  <c:v>43690.625</c:v>
                </c:pt>
                <c:pt idx="751">
                  <c:v>43690.6250462963</c:v>
                </c:pt>
                <c:pt idx="752">
                  <c:v>43690.625092592592</c:v>
                </c:pt>
                <c:pt idx="753">
                  <c:v>43690.625138888892</c:v>
                </c:pt>
                <c:pt idx="754">
                  <c:v>43690.625185185185</c:v>
                </c:pt>
                <c:pt idx="755">
                  <c:v>43690.625231481485</c:v>
                </c:pt>
                <c:pt idx="756">
                  <c:v>43690.625277777777</c:v>
                </c:pt>
                <c:pt idx="757">
                  <c:v>43690.625324074077</c:v>
                </c:pt>
                <c:pt idx="758">
                  <c:v>43690.62537037037</c:v>
                </c:pt>
                <c:pt idx="759">
                  <c:v>43690.625416666669</c:v>
                </c:pt>
                <c:pt idx="760">
                  <c:v>43690.625462962962</c:v>
                </c:pt>
                <c:pt idx="761">
                  <c:v>43690.625509259262</c:v>
                </c:pt>
                <c:pt idx="762">
                  <c:v>43690.625555555554</c:v>
                </c:pt>
                <c:pt idx="763">
                  <c:v>43690.625601851854</c:v>
                </c:pt>
                <c:pt idx="764">
                  <c:v>43690.625648148147</c:v>
                </c:pt>
                <c:pt idx="765">
                  <c:v>43690.625694444447</c:v>
                </c:pt>
                <c:pt idx="766">
                  <c:v>43690.625740740739</c:v>
                </c:pt>
                <c:pt idx="767">
                  <c:v>43690.625787037039</c:v>
                </c:pt>
                <c:pt idx="768">
                  <c:v>43690.625833333332</c:v>
                </c:pt>
                <c:pt idx="769">
                  <c:v>43690.625879629632</c:v>
                </c:pt>
                <c:pt idx="770">
                  <c:v>43690.625925925924</c:v>
                </c:pt>
                <c:pt idx="771">
                  <c:v>43690.625972222224</c:v>
                </c:pt>
                <c:pt idx="772">
                  <c:v>43690.626018518517</c:v>
                </c:pt>
                <c:pt idx="773">
                  <c:v>43690.626064814816</c:v>
                </c:pt>
                <c:pt idx="774">
                  <c:v>43690.626111111109</c:v>
                </c:pt>
                <c:pt idx="775">
                  <c:v>43690.626157407409</c:v>
                </c:pt>
                <c:pt idx="776">
                  <c:v>43690.626203703701</c:v>
                </c:pt>
                <c:pt idx="777">
                  <c:v>43690.626250000001</c:v>
                </c:pt>
                <c:pt idx="778">
                  <c:v>43690.626296296294</c:v>
                </c:pt>
                <c:pt idx="779">
                  <c:v>43690.626342592594</c:v>
                </c:pt>
                <c:pt idx="780">
                  <c:v>43690.626388888886</c:v>
                </c:pt>
                <c:pt idx="781">
                  <c:v>43690.626435185186</c:v>
                </c:pt>
                <c:pt idx="782">
                  <c:v>43690.626481481479</c:v>
                </c:pt>
                <c:pt idx="783">
                  <c:v>43690.626527777778</c:v>
                </c:pt>
                <c:pt idx="784">
                  <c:v>43690.626574074071</c:v>
                </c:pt>
                <c:pt idx="785">
                  <c:v>43690.626620370371</c:v>
                </c:pt>
                <c:pt idx="786">
                  <c:v>43690.626666666663</c:v>
                </c:pt>
                <c:pt idx="787">
                  <c:v>43690.626712962963</c:v>
                </c:pt>
                <c:pt idx="788">
                  <c:v>43690.626759259256</c:v>
                </c:pt>
                <c:pt idx="789">
                  <c:v>43690.626805555556</c:v>
                </c:pt>
                <c:pt idx="790">
                  <c:v>43690.626851851855</c:v>
                </c:pt>
                <c:pt idx="791">
                  <c:v>43690.626898148148</c:v>
                </c:pt>
                <c:pt idx="792">
                  <c:v>43690.626944444448</c:v>
                </c:pt>
                <c:pt idx="793">
                  <c:v>43690.62699074074</c:v>
                </c:pt>
                <c:pt idx="794">
                  <c:v>43690.62703703704</c:v>
                </c:pt>
                <c:pt idx="795">
                  <c:v>43690.627083333333</c:v>
                </c:pt>
                <c:pt idx="796">
                  <c:v>43690.627129629633</c:v>
                </c:pt>
                <c:pt idx="797">
                  <c:v>43690.627175925925</c:v>
                </c:pt>
                <c:pt idx="798">
                  <c:v>43690.627222222225</c:v>
                </c:pt>
                <c:pt idx="799">
                  <c:v>43690.627268518518</c:v>
                </c:pt>
                <c:pt idx="800">
                  <c:v>43690.627314814818</c:v>
                </c:pt>
                <c:pt idx="801">
                  <c:v>43690.62736111111</c:v>
                </c:pt>
                <c:pt idx="802">
                  <c:v>43690.62740740741</c:v>
                </c:pt>
                <c:pt idx="803">
                  <c:v>43690.627453703702</c:v>
                </c:pt>
                <c:pt idx="804">
                  <c:v>43690.627500000002</c:v>
                </c:pt>
                <c:pt idx="805">
                  <c:v>43690.627546296295</c:v>
                </c:pt>
                <c:pt idx="806">
                  <c:v>43690.627592592595</c:v>
                </c:pt>
                <c:pt idx="807">
                  <c:v>43690.627638888887</c:v>
                </c:pt>
                <c:pt idx="808">
                  <c:v>43690.627685185187</c:v>
                </c:pt>
                <c:pt idx="809">
                  <c:v>43690.62773148148</c:v>
                </c:pt>
                <c:pt idx="810">
                  <c:v>43690.62777777778</c:v>
                </c:pt>
                <c:pt idx="811">
                  <c:v>43690.627824074072</c:v>
                </c:pt>
                <c:pt idx="812">
                  <c:v>43690.627870370372</c:v>
                </c:pt>
                <c:pt idx="813">
                  <c:v>43690.627916666665</c:v>
                </c:pt>
                <c:pt idx="814">
                  <c:v>43690.627962962964</c:v>
                </c:pt>
                <c:pt idx="815">
                  <c:v>43690.628009259257</c:v>
                </c:pt>
                <c:pt idx="816">
                  <c:v>43690.628055555557</c:v>
                </c:pt>
                <c:pt idx="817">
                  <c:v>43690.628101851849</c:v>
                </c:pt>
                <c:pt idx="818">
                  <c:v>43690.628148148149</c:v>
                </c:pt>
                <c:pt idx="819">
                  <c:v>43690.628194444442</c:v>
                </c:pt>
                <c:pt idx="820">
                  <c:v>43690.628240740742</c:v>
                </c:pt>
                <c:pt idx="821">
                  <c:v>43690.628287037034</c:v>
                </c:pt>
                <c:pt idx="822">
                  <c:v>43690.628333333334</c:v>
                </c:pt>
                <c:pt idx="823">
                  <c:v>43690.628379629627</c:v>
                </c:pt>
                <c:pt idx="824">
                  <c:v>43690.628425925926</c:v>
                </c:pt>
                <c:pt idx="825">
                  <c:v>43690.628472222219</c:v>
                </c:pt>
                <c:pt idx="826">
                  <c:v>43690.628518518519</c:v>
                </c:pt>
                <c:pt idx="827">
                  <c:v>43690.628564814811</c:v>
                </c:pt>
                <c:pt idx="828">
                  <c:v>43690.628611111111</c:v>
                </c:pt>
                <c:pt idx="829">
                  <c:v>43690.628657407404</c:v>
                </c:pt>
                <c:pt idx="830">
                  <c:v>43690.628703703704</c:v>
                </c:pt>
                <c:pt idx="831">
                  <c:v>43690.628750000003</c:v>
                </c:pt>
                <c:pt idx="832">
                  <c:v>43690.628796296296</c:v>
                </c:pt>
                <c:pt idx="833">
                  <c:v>43690.628842592596</c:v>
                </c:pt>
                <c:pt idx="834">
                  <c:v>43690.628888888888</c:v>
                </c:pt>
                <c:pt idx="835">
                  <c:v>43690.628935185188</c:v>
                </c:pt>
                <c:pt idx="836">
                  <c:v>43690.628981481481</c:v>
                </c:pt>
                <c:pt idx="837">
                  <c:v>43690.629027777781</c:v>
                </c:pt>
                <c:pt idx="838">
                  <c:v>43690.629074074073</c:v>
                </c:pt>
                <c:pt idx="839">
                  <c:v>43690.629120370373</c:v>
                </c:pt>
                <c:pt idx="840">
                  <c:v>43690.629166666666</c:v>
                </c:pt>
                <c:pt idx="841">
                  <c:v>43690.629212962966</c:v>
                </c:pt>
                <c:pt idx="842">
                  <c:v>43690.629259259258</c:v>
                </c:pt>
                <c:pt idx="843">
                  <c:v>43690.629305555558</c:v>
                </c:pt>
                <c:pt idx="844">
                  <c:v>43690.629351851851</c:v>
                </c:pt>
                <c:pt idx="845">
                  <c:v>43690.62939814815</c:v>
                </c:pt>
                <c:pt idx="846">
                  <c:v>43690.629444444443</c:v>
                </c:pt>
                <c:pt idx="847">
                  <c:v>43690.629490740743</c:v>
                </c:pt>
                <c:pt idx="848">
                  <c:v>43690.629537037035</c:v>
                </c:pt>
                <c:pt idx="849">
                  <c:v>43690.629583333335</c:v>
                </c:pt>
                <c:pt idx="850">
                  <c:v>43690.629629629628</c:v>
                </c:pt>
                <c:pt idx="851">
                  <c:v>43690.629675925928</c:v>
                </c:pt>
                <c:pt idx="852">
                  <c:v>43690.62972222222</c:v>
                </c:pt>
                <c:pt idx="853">
                  <c:v>43690.62976851852</c:v>
                </c:pt>
                <c:pt idx="854">
                  <c:v>43690.629814814813</c:v>
                </c:pt>
                <c:pt idx="855">
                  <c:v>43690.629861111112</c:v>
                </c:pt>
                <c:pt idx="856">
                  <c:v>43690.629907407405</c:v>
                </c:pt>
                <c:pt idx="857">
                  <c:v>43690.629953703705</c:v>
                </c:pt>
                <c:pt idx="858">
                  <c:v>43690.63</c:v>
                </c:pt>
                <c:pt idx="859">
                  <c:v>43690.630046296297</c:v>
                </c:pt>
                <c:pt idx="860">
                  <c:v>43690.63009259259</c:v>
                </c:pt>
                <c:pt idx="861">
                  <c:v>43690.63013888889</c:v>
                </c:pt>
                <c:pt idx="862">
                  <c:v>43690.630185185182</c:v>
                </c:pt>
                <c:pt idx="863">
                  <c:v>43690.630231481482</c:v>
                </c:pt>
                <c:pt idx="864">
                  <c:v>43690.630277777775</c:v>
                </c:pt>
                <c:pt idx="865">
                  <c:v>43690.630324074074</c:v>
                </c:pt>
                <c:pt idx="866">
                  <c:v>43690.630370370367</c:v>
                </c:pt>
                <c:pt idx="867">
                  <c:v>43690.630416666667</c:v>
                </c:pt>
                <c:pt idx="868">
                  <c:v>43690.630462962959</c:v>
                </c:pt>
                <c:pt idx="869">
                  <c:v>43690.630509259259</c:v>
                </c:pt>
                <c:pt idx="870">
                  <c:v>43690.630555555559</c:v>
                </c:pt>
                <c:pt idx="871">
                  <c:v>43690.630601851852</c:v>
                </c:pt>
                <c:pt idx="872">
                  <c:v>43690.630648148152</c:v>
                </c:pt>
                <c:pt idx="873">
                  <c:v>43690.630694444444</c:v>
                </c:pt>
                <c:pt idx="874">
                  <c:v>43690.630740740744</c:v>
                </c:pt>
                <c:pt idx="875">
                  <c:v>43690.630787037036</c:v>
                </c:pt>
                <c:pt idx="876">
                  <c:v>43690.630833333336</c:v>
                </c:pt>
                <c:pt idx="877">
                  <c:v>43690.630879629629</c:v>
                </c:pt>
                <c:pt idx="878">
                  <c:v>43690.630925925929</c:v>
                </c:pt>
                <c:pt idx="879">
                  <c:v>43690.630972222221</c:v>
                </c:pt>
                <c:pt idx="880">
                  <c:v>43690.631018518521</c:v>
                </c:pt>
                <c:pt idx="881">
                  <c:v>43690.631064814814</c:v>
                </c:pt>
                <c:pt idx="882">
                  <c:v>43690.631111111114</c:v>
                </c:pt>
                <c:pt idx="883">
                  <c:v>43690.631157407406</c:v>
                </c:pt>
                <c:pt idx="884">
                  <c:v>43690.631203703706</c:v>
                </c:pt>
                <c:pt idx="885">
                  <c:v>43690.631249999999</c:v>
                </c:pt>
                <c:pt idx="886">
                  <c:v>43690.631296296298</c:v>
                </c:pt>
                <c:pt idx="887">
                  <c:v>43690.631342592591</c:v>
                </c:pt>
                <c:pt idx="888">
                  <c:v>43690.631388888891</c:v>
                </c:pt>
                <c:pt idx="889">
                  <c:v>43690.631435185183</c:v>
                </c:pt>
                <c:pt idx="890">
                  <c:v>43690.631481481483</c:v>
                </c:pt>
                <c:pt idx="891">
                  <c:v>43690.631527777776</c:v>
                </c:pt>
                <c:pt idx="892">
                  <c:v>43690.631574074076</c:v>
                </c:pt>
                <c:pt idx="893">
                  <c:v>43690.631620370368</c:v>
                </c:pt>
                <c:pt idx="894">
                  <c:v>43690.631666666668</c:v>
                </c:pt>
                <c:pt idx="895">
                  <c:v>43690.631712962961</c:v>
                </c:pt>
                <c:pt idx="896">
                  <c:v>43690.63175925926</c:v>
                </c:pt>
                <c:pt idx="897">
                  <c:v>43690.631805555553</c:v>
                </c:pt>
                <c:pt idx="898">
                  <c:v>43690.631851851853</c:v>
                </c:pt>
                <c:pt idx="899">
                  <c:v>43690.631898148145</c:v>
                </c:pt>
                <c:pt idx="900">
                  <c:v>43690.631944444445</c:v>
                </c:pt>
                <c:pt idx="901">
                  <c:v>43690.631990740738</c:v>
                </c:pt>
                <c:pt idx="902">
                  <c:v>43690.632037037038</c:v>
                </c:pt>
                <c:pt idx="903">
                  <c:v>43690.63208333333</c:v>
                </c:pt>
                <c:pt idx="904">
                  <c:v>43690.63212962963</c:v>
                </c:pt>
                <c:pt idx="905">
                  <c:v>43690.632175925923</c:v>
                </c:pt>
                <c:pt idx="906">
                  <c:v>43690.632222222222</c:v>
                </c:pt>
                <c:pt idx="907">
                  <c:v>43690.632268518515</c:v>
                </c:pt>
                <c:pt idx="908">
                  <c:v>43690.632314814815</c:v>
                </c:pt>
                <c:pt idx="909">
                  <c:v>43690.632361111115</c:v>
                </c:pt>
                <c:pt idx="910">
                  <c:v>43690.632407407407</c:v>
                </c:pt>
                <c:pt idx="911">
                  <c:v>43690.632453703707</c:v>
                </c:pt>
                <c:pt idx="912">
                  <c:v>43690.6325</c:v>
                </c:pt>
                <c:pt idx="913">
                  <c:v>43690.6325462963</c:v>
                </c:pt>
                <c:pt idx="914">
                  <c:v>43690.632592592592</c:v>
                </c:pt>
                <c:pt idx="915">
                  <c:v>43690.632638888892</c:v>
                </c:pt>
                <c:pt idx="916">
                  <c:v>43690.632685185185</c:v>
                </c:pt>
                <c:pt idx="917">
                  <c:v>43690.632731481484</c:v>
                </c:pt>
                <c:pt idx="918">
                  <c:v>43690.632777777777</c:v>
                </c:pt>
                <c:pt idx="919">
                  <c:v>43690.632824074077</c:v>
                </c:pt>
                <c:pt idx="920">
                  <c:v>43690.632870370369</c:v>
                </c:pt>
                <c:pt idx="921">
                  <c:v>43690.632916666669</c:v>
                </c:pt>
                <c:pt idx="922">
                  <c:v>43690.632962962962</c:v>
                </c:pt>
                <c:pt idx="923">
                  <c:v>43690.633009259262</c:v>
                </c:pt>
                <c:pt idx="924">
                  <c:v>43690.633055555554</c:v>
                </c:pt>
                <c:pt idx="925">
                  <c:v>43690.633101851854</c:v>
                </c:pt>
                <c:pt idx="926">
                  <c:v>43690.633148148147</c:v>
                </c:pt>
                <c:pt idx="927">
                  <c:v>43690.633194444446</c:v>
                </c:pt>
                <c:pt idx="928">
                  <c:v>43690.633240740739</c:v>
                </c:pt>
                <c:pt idx="929">
                  <c:v>43690.633287037039</c:v>
                </c:pt>
                <c:pt idx="930">
                  <c:v>43690.633333333331</c:v>
                </c:pt>
                <c:pt idx="931">
                  <c:v>43690.633379629631</c:v>
                </c:pt>
                <c:pt idx="932">
                  <c:v>43690.633425925924</c:v>
                </c:pt>
                <c:pt idx="933">
                  <c:v>43690.633472222224</c:v>
                </c:pt>
                <c:pt idx="934">
                  <c:v>43690.633518518516</c:v>
                </c:pt>
                <c:pt idx="935">
                  <c:v>43690.633564814816</c:v>
                </c:pt>
                <c:pt idx="936">
                  <c:v>43690.633611111109</c:v>
                </c:pt>
                <c:pt idx="937">
                  <c:v>43690.633657407408</c:v>
                </c:pt>
                <c:pt idx="938">
                  <c:v>43690.633703703701</c:v>
                </c:pt>
                <c:pt idx="939">
                  <c:v>43690.633750000001</c:v>
                </c:pt>
                <c:pt idx="940">
                  <c:v>43690.633796296293</c:v>
                </c:pt>
                <c:pt idx="941">
                  <c:v>43690.633842592593</c:v>
                </c:pt>
                <c:pt idx="942">
                  <c:v>43690.633888888886</c:v>
                </c:pt>
                <c:pt idx="943">
                  <c:v>43690.633935185186</c:v>
                </c:pt>
                <c:pt idx="944">
                  <c:v>43690.633981481478</c:v>
                </c:pt>
                <c:pt idx="945">
                  <c:v>43690.634027777778</c:v>
                </c:pt>
                <c:pt idx="946">
                  <c:v>43690.634074074071</c:v>
                </c:pt>
                <c:pt idx="947">
                  <c:v>43690.634120370371</c:v>
                </c:pt>
                <c:pt idx="948">
                  <c:v>43690.634166666663</c:v>
                </c:pt>
                <c:pt idx="949">
                  <c:v>43690.634212962963</c:v>
                </c:pt>
                <c:pt idx="950">
                  <c:v>43690.634259259263</c:v>
                </c:pt>
                <c:pt idx="951">
                  <c:v>43690.634305555555</c:v>
                </c:pt>
                <c:pt idx="952">
                  <c:v>43690.634351851855</c:v>
                </c:pt>
                <c:pt idx="953">
                  <c:v>43690.634398148148</c:v>
                </c:pt>
                <c:pt idx="954">
                  <c:v>43690.634444444448</c:v>
                </c:pt>
                <c:pt idx="955">
                  <c:v>43690.63449074074</c:v>
                </c:pt>
                <c:pt idx="956">
                  <c:v>43690.63453703704</c:v>
                </c:pt>
                <c:pt idx="957">
                  <c:v>43690.634583333333</c:v>
                </c:pt>
                <c:pt idx="958">
                  <c:v>43690.634629629632</c:v>
                </c:pt>
                <c:pt idx="959">
                  <c:v>43690.634675925925</c:v>
                </c:pt>
                <c:pt idx="960">
                  <c:v>43690.634722222225</c:v>
                </c:pt>
                <c:pt idx="961">
                  <c:v>43690.634768518517</c:v>
                </c:pt>
                <c:pt idx="962">
                  <c:v>43690.634814814817</c:v>
                </c:pt>
                <c:pt idx="963">
                  <c:v>43690.63486111111</c:v>
                </c:pt>
                <c:pt idx="964">
                  <c:v>43690.63490740741</c:v>
                </c:pt>
                <c:pt idx="965">
                  <c:v>43690.634953703702</c:v>
                </c:pt>
                <c:pt idx="966">
                  <c:v>43690.635000000002</c:v>
                </c:pt>
                <c:pt idx="967">
                  <c:v>43690.635046296295</c:v>
                </c:pt>
                <c:pt idx="968">
                  <c:v>43690.635092592594</c:v>
                </c:pt>
                <c:pt idx="969">
                  <c:v>43690.635138888887</c:v>
                </c:pt>
                <c:pt idx="970">
                  <c:v>43690.635185185187</c:v>
                </c:pt>
                <c:pt idx="971">
                  <c:v>43690.635231481479</c:v>
                </c:pt>
                <c:pt idx="972">
                  <c:v>43690.635277777779</c:v>
                </c:pt>
                <c:pt idx="973">
                  <c:v>43690.635324074072</c:v>
                </c:pt>
                <c:pt idx="974">
                  <c:v>43690.635370370372</c:v>
                </c:pt>
                <c:pt idx="975">
                  <c:v>43690.635416666664</c:v>
                </c:pt>
                <c:pt idx="976">
                  <c:v>43690.635462962964</c:v>
                </c:pt>
                <c:pt idx="977">
                  <c:v>43690.635509259257</c:v>
                </c:pt>
                <c:pt idx="978">
                  <c:v>43690.635555555556</c:v>
                </c:pt>
                <c:pt idx="979">
                  <c:v>43690.635601851849</c:v>
                </c:pt>
                <c:pt idx="980">
                  <c:v>43690.635648148149</c:v>
                </c:pt>
                <c:pt idx="981">
                  <c:v>43690.635694444441</c:v>
                </c:pt>
                <c:pt idx="982">
                  <c:v>43690.635740740741</c:v>
                </c:pt>
                <c:pt idx="983">
                  <c:v>43690.635787037034</c:v>
                </c:pt>
                <c:pt idx="984">
                  <c:v>43690.635833333334</c:v>
                </c:pt>
                <c:pt idx="985">
                  <c:v>43690.635879629626</c:v>
                </c:pt>
                <c:pt idx="986">
                  <c:v>43690.635925925926</c:v>
                </c:pt>
                <c:pt idx="987">
                  <c:v>43690.635972222219</c:v>
                </c:pt>
                <c:pt idx="988">
                  <c:v>43690.636018518519</c:v>
                </c:pt>
                <c:pt idx="989">
                  <c:v>43690.636064814818</c:v>
                </c:pt>
                <c:pt idx="990">
                  <c:v>43690.636111111111</c:v>
                </c:pt>
                <c:pt idx="991">
                  <c:v>43690.636157407411</c:v>
                </c:pt>
                <c:pt idx="992">
                  <c:v>43690.636203703703</c:v>
                </c:pt>
                <c:pt idx="993">
                  <c:v>43690.636250000003</c:v>
                </c:pt>
                <c:pt idx="994">
                  <c:v>43690.636296296296</c:v>
                </c:pt>
                <c:pt idx="995">
                  <c:v>43690.636342592596</c:v>
                </c:pt>
                <c:pt idx="996">
                  <c:v>43690.636388888888</c:v>
                </c:pt>
                <c:pt idx="997">
                  <c:v>43690.636435185188</c:v>
                </c:pt>
                <c:pt idx="998">
                  <c:v>43690.636481481481</c:v>
                </c:pt>
                <c:pt idx="999">
                  <c:v>43690.63652777778</c:v>
                </c:pt>
                <c:pt idx="1000">
                  <c:v>43690.636574074073</c:v>
                </c:pt>
                <c:pt idx="1001">
                  <c:v>43690.636620370373</c:v>
                </c:pt>
                <c:pt idx="1002">
                  <c:v>43690.636666666665</c:v>
                </c:pt>
                <c:pt idx="1003">
                  <c:v>43690.636712962965</c:v>
                </c:pt>
                <c:pt idx="1004">
                  <c:v>43690.636759259258</c:v>
                </c:pt>
                <c:pt idx="1005">
                  <c:v>43690.636805555558</c:v>
                </c:pt>
                <c:pt idx="1006">
                  <c:v>43690.63685185185</c:v>
                </c:pt>
                <c:pt idx="1007">
                  <c:v>43690.63689814815</c:v>
                </c:pt>
                <c:pt idx="1008">
                  <c:v>43690.636944444443</c:v>
                </c:pt>
                <c:pt idx="1009">
                  <c:v>43690.636990740742</c:v>
                </c:pt>
                <c:pt idx="1010">
                  <c:v>43690.637037037035</c:v>
                </c:pt>
                <c:pt idx="1011">
                  <c:v>43690.637083333335</c:v>
                </c:pt>
                <c:pt idx="1012">
                  <c:v>43690.637129629627</c:v>
                </c:pt>
                <c:pt idx="1013">
                  <c:v>43690.637175925927</c:v>
                </c:pt>
                <c:pt idx="1014">
                  <c:v>43690.63722222222</c:v>
                </c:pt>
                <c:pt idx="1015">
                  <c:v>43690.63726851852</c:v>
                </c:pt>
                <c:pt idx="1016">
                  <c:v>43690.637314814812</c:v>
                </c:pt>
                <c:pt idx="1017">
                  <c:v>43690.637361111112</c:v>
                </c:pt>
                <c:pt idx="1018">
                  <c:v>43690.637407407405</c:v>
                </c:pt>
                <c:pt idx="1019">
                  <c:v>43690.637453703705</c:v>
                </c:pt>
                <c:pt idx="1020">
                  <c:v>43690.637499999997</c:v>
                </c:pt>
                <c:pt idx="1021">
                  <c:v>43690.637546296297</c:v>
                </c:pt>
                <c:pt idx="1022">
                  <c:v>43690.637592592589</c:v>
                </c:pt>
                <c:pt idx="1023">
                  <c:v>43690.637638888889</c:v>
                </c:pt>
                <c:pt idx="1024">
                  <c:v>43690.637685185182</c:v>
                </c:pt>
                <c:pt idx="1025">
                  <c:v>43690.637731481482</c:v>
                </c:pt>
                <c:pt idx="1026">
                  <c:v>43690.637777777774</c:v>
                </c:pt>
                <c:pt idx="1027">
                  <c:v>43690.637824074074</c:v>
                </c:pt>
                <c:pt idx="1028">
                  <c:v>43690.637870370374</c:v>
                </c:pt>
                <c:pt idx="1029">
                  <c:v>43690.637916666667</c:v>
                </c:pt>
                <c:pt idx="1030">
                  <c:v>43690.637962962966</c:v>
                </c:pt>
                <c:pt idx="1031">
                  <c:v>43690.638009259259</c:v>
                </c:pt>
                <c:pt idx="1032">
                  <c:v>43690.638055555559</c:v>
                </c:pt>
                <c:pt idx="1033">
                  <c:v>43690.638101851851</c:v>
                </c:pt>
                <c:pt idx="1034">
                  <c:v>43690.638148148151</c:v>
                </c:pt>
                <c:pt idx="1035">
                  <c:v>43690.638194444444</c:v>
                </c:pt>
                <c:pt idx="1036">
                  <c:v>43690.638240740744</c:v>
                </c:pt>
                <c:pt idx="1037">
                  <c:v>43690.638287037036</c:v>
                </c:pt>
                <c:pt idx="1038">
                  <c:v>43690.638333333336</c:v>
                </c:pt>
                <c:pt idx="1039">
                  <c:v>43690.638379629629</c:v>
                </c:pt>
                <c:pt idx="1040">
                  <c:v>43690.638425925928</c:v>
                </c:pt>
                <c:pt idx="1041">
                  <c:v>43690.638472222221</c:v>
                </c:pt>
                <c:pt idx="1042">
                  <c:v>43690.638518518521</c:v>
                </c:pt>
                <c:pt idx="1043">
                  <c:v>43690.638564814813</c:v>
                </c:pt>
                <c:pt idx="1044">
                  <c:v>43690.638611111113</c:v>
                </c:pt>
                <c:pt idx="1045">
                  <c:v>43690.638657407406</c:v>
                </c:pt>
                <c:pt idx="1046">
                  <c:v>43690.638703703706</c:v>
                </c:pt>
                <c:pt idx="1047">
                  <c:v>43690.638749999998</c:v>
                </c:pt>
                <c:pt idx="1048">
                  <c:v>43690.638796296298</c:v>
                </c:pt>
                <c:pt idx="1049">
                  <c:v>43690.638842592591</c:v>
                </c:pt>
                <c:pt idx="1050">
                  <c:v>43690.638888888891</c:v>
                </c:pt>
                <c:pt idx="1051">
                  <c:v>43690.638935185183</c:v>
                </c:pt>
                <c:pt idx="1052">
                  <c:v>43690.638981481483</c:v>
                </c:pt>
                <c:pt idx="1053">
                  <c:v>43690.639027777775</c:v>
                </c:pt>
                <c:pt idx="1054">
                  <c:v>43690.639074074075</c:v>
                </c:pt>
                <c:pt idx="1055">
                  <c:v>43690.639120370368</c:v>
                </c:pt>
                <c:pt idx="1056">
                  <c:v>43690.639166666668</c:v>
                </c:pt>
                <c:pt idx="1057">
                  <c:v>43690.63921296296</c:v>
                </c:pt>
                <c:pt idx="1058">
                  <c:v>43690.63925925926</c:v>
                </c:pt>
                <c:pt idx="1059">
                  <c:v>43690.639305555553</c:v>
                </c:pt>
                <c:pt idx="1060">
                  <c:v>43690.639351851853</c:v>
                </c:pt>
                <c:pt idx="1061">
                  <c:v>43690.639398148145</c:v>
                </c:pt>
                <c:pt idx="1062">
                  <c:v>43690.639444444445</c:v>
                </c:pt>
                <c:pt idx="1063">
                  <c:v>43690.639490740738</c:v>
                </c:pt>
                <c:pt idx="1064">
                  <c:v>43690.639537037037</c:v>
                </c:pt>
                <c:pt idx="1065">
                  <c:v>43690.63958333333</c:v>
                </c:pt>
                <c:pt idx="1066">
                  <c:v>43690.63962962963</c:v>
                </c:pt>
                <c:pt idx="1067">
                  <c:v>43690.639675925922</c:v>
                </c:pt>
                <c:pt idx="1068">
                  <c:v>43690.639722222222</c:v>
                </c:pt>
                <c:pt idx="1069">
                  <c:v>43690.639768518522</c:v>
                </c:pt>
                <c:pt idx="1070">
                  <c:v>43690.639814814815</c:v>
                </c:pt>
                <c:pt idx="1071">
                  <c:v>43690.639861111114</c:v>
                </c:pt>
                <c:pt idx="1072">
                  <c:v>43690.639907407407</c:v>
                </c:pt>
                <c:pt idx="1073">
                  <c:v>43690.639953703707</c:v>
                </c:pt>
                <c:pt idx="1074">
                  <c:v>43690.64</c:v>
                </c:pt>
                <c:pt idx="1075">
                  <c:v>43690.640046296299</c:v>
                </c:pt>
                <c:pt idx="1076">
                  <c:v>43690.640092592592</c:v>
                </c:pt>
                <c:pt idx="1077">
                  <c:v>43690.640138888892</c:v>
                </c:pt>
                <c:pt idx="1078">
                  <c:v>43690.640185185184</c:v>
                </c:pt>
                <c:pt idx="1079">
                  <c:v>43690.640231481484</c:v>
                </c:pt>
                <c:pt idx="1080">
                  <c:v>43690.640277777777</c:v>
                </c:pt>
                <c:pt idx="1081">
                  <c:v>43690.640324074076</c:v>
                </c:pt>
                <c:pt idx="1082">
                  <c:v>43690.640370370369</c:v>
                </c:pt>
                <c:pt idx="1083">
                  <c:v>43690.640416666669</c:v>
                </c:pt>
                <c:pt idx="1084">
                  <c:v>43690.640462962961</c:v>
                </c:pt>
                <c:pt idx="1085">
                  <c:v>43690.640509259261</c:v>
                </c:pt>
                <c:pt idx="1086">
                  <c:v>43690.640555555554</c:v>
                </c:pt>
                <c:pt idx="1087">
                  <c:v>43690.640601851854</c:v>
                </c:pt>
                <c:pt idx="1088">
                  <c:v>43690.640648148146</c:v>
                </c:pt>
                <c:pt idx="1089">
                  <c:v>43690.640694444446</c:v>
                </c:pt>
                <c:pt idx="1090">
                  <c:v>43690.640740740739</c:v>
                </c:pt>
                <c:pt idx="1091">
                  <c:v>43690.640787037039</c:v>
                </c:pt>
                <c:pt idx="1092">
                  <c:v>43690.640833333331</c:v>
                </c:pt>
                <c:pt idx="1093">
                  <c:v>43690.640879629631</c:v>
                </c:pt>
                <c:pt idx="1094">
                  <c:v>43690.640925925924</c:v>
                </c:pt>
                <c:pt idx="1095">
                  <c:v>43690.640972222223</c:v>
                </c:pt>
                <c:pt idx="1096">
                  <c:v>43690.641018518516</c:v>
                </c:pt>
                <c:pt idx="1097">
                  <c:v>43690.641064814816</c:v>
                </c:pt>
                <c:pt idx="1098">
                  <c:v>43690.641111111108</c:v>
                </c:pt>
                <c:pt idx="1099">
                  <c:v>43690.641157407408</c:v>
                </c:pt>
                <c:pt idx="1100">
                  <c:v>43690.641203703701</c:v>
                </c:pt>
                <c:pt idx="1101">
                  <c:v>43690.641250000001</c:v>
                </c:pt>
                <c:pt idx="1102">
                  <c:v>43690.641296296293</c:v>
                </c:pt>
                <c:pt idx="1103">
                  <c:v>43690.641342592593</c:v>
                </c:pt>
                <c:pt idx="1104">
                  <c:v>43690.641388888886</c:v>
                </c:pt>
                <c:pt idx="1105">
                  <c:v>43690.641435185185</c:v>
                </c:pt>
                <c:pt idx="1106">
                  <c:v>43690.641481481478</c:v>
                </c:pt>
                <c:pt idx="1107">
                  <c:v>43690.641527777778</c:v>
                </c:pt>
                <c:pt idx="1108">
                  <c:v>43690.641574074078</c:v>
                </c:pt>
                <c:pt idx="1109">
                  <c:v>43690.64162037037</c:v>
                </c:pt>
                <c:pt idx="1110">
                  <c:v>43690.64166666667</c:v>
                </c:pt>
                <c:pt idx="1111">
                  <c:v>43690.641712962963</c:v>
                </c:pt>
                <c:pt idx="1112">
                  <c:v>43690.641759259262</c:v>
                </c:pt>
                <c:pt idx="1113">
                  <c:v>43690.641805555555</c:v>
                </c:pt>
                <c:pt idx="1114">
                  <c:v>43690.641851851855</c:v>
                </c:pt>
                <c:pt idx="1115">
                  <c:v>43690.641898148147</c:v>
                </c:pt>
                <c:pt idx="1116">
                  <c:v>43690.641944444447</c:v>
                </c:pt>
                <c:pt idx="1117">
                  <c:v>43690.64199074074</c:v>
                </c:pt>
                <c:pt idx="1118">
                  <c:v>43690.64203703704</c:v>
                </c:pt>
                <c:pt idx="1119">
                  <c:v>43690.642083333332</c:v>
                </c:pt>
                <c:pt idx="1120">
                  <c:v>43690.642129629632</c:v>
                </c:pt>
                <c:pt idx="1121">
                  <c:v>43690.642175925925</c:v>
                </c:pt>
                <c:pt idx="1122">
                  <c:v>43690.642222222225</c:v>
                </c:pt>
                <c:pt idx="1123">
                  <c:v>43690.642268518517</c:v>
                </c:pt>
                <c:pt idx="1124">
                  <c:v>43690.642314814817</c:v>
                </c:pt>
                <c:pt idx="1125">
                  <c:v>43690.642361111109</c:v>
                </c:pt>
                <c:pt idx="1126">
                  <c:v>43690.642407407409</c:v>
                </c:pt>
                <c:pt idx="1127">
                  <c:v>43690.642453703702</c:v>
                </c:pt>
                <c:pt idx="1128">
                  <c:v>43690.642500000002</c:v>
                </c:pt>
                <c:pt idx="1129">
                  <c:v>43690.642546296294</c:v>
                </c:pt>
                <c:pt idx="1130">
                  <c:v>43690.642592592594</c:v>
                </c:pt>
                <c:pt idx="1131">
                  <c:v>43690.642638888887</c:v>
                </c:pt>
                <c:pt idx="1132">
                  <c:v>43690.642685185187</c:v>
                </c:pt>
                <c:pt idx="1133">
                  <c:v>43690.642731481479</c:v>
                </c:pt>
                <c:pt idx="1134">
                  <c:v>43690.642777777779</c:v>
                </c:pt>
                <c:pt idx="1135">
                  <c:v>43690.642824074072</c:v>
                </c:pt>
                <c:pt idx="1136">
                  <c:v>43690.642870370371</c:v>
                </c:pt>
                <c:pt idx="1137">
                  <c:v>43690.642916666664</c:v>
                </c:pt>
                <c:pt idx="1138">
                  <c:v>43690.642962962964</c:v>
                </c:pt>
                <c:pt idx="1139">
                  <c:v>43690.643009259256</c:v>
                </c:pt>
                <c:pt idx="1140">
                  <c:v>43690.643055555556</c:v>
                </c:pt>
                <c:pt idx="1141">
                  <c:v>43690.643101851849</c:v>
                </c:pt>
                <c:pt idx="1142">
                  <c:v>43690.643148148149</c:v>
                </c:pt>
                <c:pt idx="1143">
                  <c:v>43690.643194444441</c:v>
                </c:pt>
                <c:pt idx="1144">
                  <c:v>43690.643240740741</c:v>
                </c:pt>
                <c:pt idx="1145">
                  <c:v>43690.643287037034</c:v>
                </c:pt>
                <c:pt idx="1146">
                  <c:v>43690.643333333333</c:v>
                </c:pt>
                <c:pt idx="1147">
                  <c:v>43690.643379629626</c:v>
                </c:pt>
                <c:pt idx="1148">
                  <c:v>43690.643425925926</c:v>
                </c:pt>
                <c:pt idx="1149">
                  <c:v>43690.643472222226</c:v>
                </c:pt>
                <c:pt idx="1150">
                  <c:v>43690.643518518518</c:v>
                </c:pt>
                <c:pt idx="1151">
                  <c:v>43690.643564814818</c:v>
                </c:pt>
                <c:pt idx="1152">
                  <c:v>43690.643611111111</c:v>
                </c:pt>
                <c:pt idx="1153">
                  <c:v>43690.643657407411</c:v>
                </c:pt>
                <c:pt idx="1154">
                  <c:v>43690.643703703703</c:v>
                </c:pt>
                <c:pt idx="1155">
                  <c:v>43690.643750000003</c:v>
                </c:pt>
                <c:pt idx="1156">
                  <c:v>43690.643796296295</c:v>
                </c:pt>
                <c:pt idx="1157">
                  <c:v>43690.643842592595</c:v>
                </c:pt>
                <c:pt idx="1158">
                  <c:v>43690.643888888888</c:v>
                </c:pt>
                <c:pt idx="1159">
                  <c:v>43690.643935185188</c:v>
                </c:pt>
                <c:pt idx="1160">
                  <c:v>43690.64398148148</c:v>
                </c:pt>
                <c:pt idx="1161">
                  <c:v>43690.64402777778</c:v>
                </c:pt>
                <c:pt idx="1162">
                  <c:v>43690.644074074073</c:v>
                </c:pt>
                <c:pt idx="1163">
                  <c:v>43690.644120370373</c:v>
                </c:pt>
                <c:pt idx="1164">
                  <c:v>43690.644166666665</c:v>
                </c:pt>
                <c:pt idx="1165">
                  <c:v>43690.644212962965</c:v>
                </c:pt>
                <c:pt idx="1166">
                  <c:v>43690.644259259258</c:v>
                </c:pt>
                <c:pt idx="1167">
                  <c:v>43690.644305555557</c:v>
                </c:pt>
                <c:pt idx="1168">
                  <c:v>43690.64435185185</c:v>
                </c:pt>
                <c:pt idx="1169">
                  <c:v>43690.64439814815</c:v>
                </c:pt>
                <c:pt idx="1170">
                  <c:v>43690.644444444442</c:v>
                </c:pt>
                <c:pt idx="1171">
                  <c:v>43690.644490740742</c:v>
                </c:pt>
                <c:pt idx="1172">
                  <c:v>43690.644537037035</c:v>
                </c:pt>
                <c:pt idx="1173">
                  <c:v>43690.644583333335</c:v>
                </c:pt>
                <c:pt idx="1174">
                  <c:v>43690.644629629627</c:v>
                </c:pt>
                <c:pt idx="1175">
                  <c:v>43690.644675925927</c:v>
                </c:pt>
                <c:pt idx="1176">
                  <c:v>43690.64472222222</c:v>
                </c:pt>
                <c:pt idx="1177">
                  <c:v>43690.644768518519</c:v>
                </c:pt>
                <c:pt idx="1178">
                  <c:v>43690.644814814812</c:v>
                </c:pt>
                <c:pt idx="1179">
                  <c:v>43690.644861111112</c:v>
                </c:pt>
                <c:pt idx="1180">
                  <c:v>43690.644907407404</c:v>
                </c:pt>
                <c:pt idx="1181">
                  <c:v>43690.644953703704</c:v>
                </c:pt>
                <c:pt idx="1182">
                  <c:v>43690.644999999997</c:v>
                </c:pt>
                <c:pt idx="1183">
                  <c:v>43690.645046296297</c:v>
                </c:pt>
                <c:pt idx="1184">
                  <c:v>43690.645092592589</c:v>
                </c:pt>
                <c:pt idx="1185">
                  <c:v>43690.645138888889</c:v>
                </c:pt>
                <c:pt idx="1186">
                  <c:v>43690.645185185182</c:v>
                </c:pt>
                <c:pt idx="1187">
                  <c:v>43690.645231481481</c:v>
                </c:pt>
                <c:pt idx="1188">
                  <c:v>43690.645277777781</c:v>
                </c:pt>
                <c:pt idx="1189">
                  <c:v>43690.645324074074</c:v>
                </c:pt>
                <c:pt idx="1190">
                  <c:v>43690.645370370374</c:v>
                </c:pt>
                <c:pt idx="1191">
                  <c:v>43690.645416666666</c:v>
                </c:pt>
                <c:pt idx="1192">
                  <c:v>43690.645462962966</c:v>
                </c:pt>
                <c:pt idx="1193">
                  <c:v>43690.645509259259</c:v>
                </c:pt>
                <c:pt idx="1194">
                  <c:v>43690.645555555559</c:v>
                </c:pt>
                <c:pt idx="1195">
                  <c:v>43690.645601851851</c:v>
                </c:pt>
                <c:pt idx="1196">
                  <c:v>43690.645648148151</c:v>
                </c:pt>
                <c:pt idx="1197">
                  <c:v>43690.645694444444</c:v>
                </c:pt>
                <c:pt idx="1198">
                  <c:v>43690.645740740743</c:v>
                </c:pt>
                <c:pt idx="1199">
                  <c:v>43690.645787037036</c:v>
                </c:pt>
                <c:pt idx="1200">
                  <c:v>43690.645833333336</c:v>
                </c:pt>
                <c:pt idx="1201">
                  <c:v>43690.645879629628</c:v>
                </c:pt>
                <c:pt idx="1202">
                  <c:v>43690.645925925928</c:v>
                </c:pt>
                <c:pt idx="1203">
                  <c:v>43690.645972222221</c:v>
                </c:pt>
                <c:pt idx="1204">
                  <c:v>43690.646018518521</c:v>
                </c:pt>
                <c:pt idx="1205">
                  <c:v>43690.646064814813</c:v>
                </c:pt>
                <c:pt idx="1206">
                  <c:v>43690.646111111113</c:v>
                </c:pt>
                <c:pt idx="1207">
                  <c:v>43690.646157407406</c:v>
                </c:pt>
                <c:pt idx="1208">
                  <c:v>43690.646203703705</c:v>
                </c:pt>
                <c:pt idx="1209">
                  <c:v>43690.646249999998</c:v>
                </c:pt>
                <c:pt idx="1210">
                  <c:v>43690.646296296298</c:v>
                </c:pt>
                <c:pt idx="1211">
                  <c:v>43690.64634259259</c:v>
                </c:pt>
                <c:pt idx="1212">
                  <c:v>43690.64638888889</c:v>
                </c:pt>
                <c:pt idx="1213">
                  <c:v>43690.646435185183</c:v>
                </c:pt>
                <c:pt idx="1214">
                  <c:v>43690.646481481483</c:v>
                </c:pt>
                <c:pt idx="1215">
                  <c:v>43690.646527777775</c:v>
                </c:pt>
                <c:pt idx="1216">
                  <c:v>43690.646574074075</c:v>
                </c:pt>
                <c:pt idx="1217">
                  <c:v>43690.646620370368</c:v>
                </c:pt>
                <c:pt idx="1218">
                  <c:v>43690.646666666667</c:v>
                </c:pt>
                <c:pt idx="1219">
                  <c:v>43690.64671296296</c:v>
                </c:pt>
                <c:pt idx="1220">
                  <c:v>43690.64675925926</c:v>
                </c:pt>
                <c:pt idx="1221">
                  <c:v>43690.646805555552</c:v>
                </c:pt>
                <c:pt idx="1222">
                  <c:v>43690.646851851852</c:v>
                </c:pt>
                <c:pt idx="1223">
                  <c:v>43690.646898148145</c:v>
                </c:pt>
                <c:pt idx="1224">
                  <c:v>43690.646944444445</c:v>
                </c:pt>
                <c:pt idx="1225">
                  <c:v>43690.646990740737</c:v>
                </c:pt>
                <c:pt idx="1226">
                  <c:v>43690.647037037037</c:v>
                </c:pt>
                <c:pt idx="1227">
                  <c:v>43690.647083333337</c:v>
                </c:pt>
                <c:pt idx="1228">
                  <c:v>43690.647129629629</c:v>
                </c:pt>
                <c:pt idx="1229">
                  <c:v>43690.647175925929</c:v>
                </c:pt>
                <c:pt idx="1230">
                  <c:v>43690.647222222222</c:v>
                </c:pt>
                <c:pt idx="1231">
                  <c:v>43690.647268518522</c:v>
                </c:pt>
                <c:pt idx="1232">
                  <c:v>43690.647314814814</c:v>
                </c:pt>
                <c:pt idx="1233">
                  <c:v>43690.647361111114</c:v>
                </c:pt>
                <c:pt idx="1234">
                  <c:v>43690.647407407407</c:v>
                </c:pt>
                <c:pt idx="1235">
                  <c:v>43690.647453703707</c:v>
                </c:pt>
                <c:pt idx="1236">
                  <c:v>43690.647499999999</c:v>
                </c:pt>
                <c:pt idx="1237">
                  <c:v>43690.647546296299</c:v>
                </c:pt>
                <c:pt idx="1238">
                  <c:v>43690.647592592592</c:v>
                </c:pt>
                <c:pt idx="1239">
                  <c:v>43690.647638888891</c:v>
                </c:pt>
                <c:pt idx="1240">
                  <c:v>43690.647685185184</c:v>
                </c:pt>
                <c:pt idx="1241">
                  <c:v>43690.647731481484</c:v>
                </c:pt>
                <c:pt idx="1242">
                  <c:v>43690.647777777776</c:v>
                </c:pt>
                <c:pt idx="1243">
                  <c:v>43690.647824074076</c:v>
                </c:pt>
                <c:pt idx="1244">
                  <c:v>43690.647870370369</c:v>
                </c:pt>
                <c:pt idx="1245">
                  <c:v>43690.647916666669</c:v>
                </c:pt>
                <c:pt idx="1246">
                  <c:v>43690.647962962961</c:v>
                </c:pt>
                <c:pt idx="1247">
                  <c:v>43690.648009259261</c:v>
                </c:pt>
                <c:pt idx="1248">
                  <c:v>43690.648055555554</c:v>
                </c:pt>
                <c:pt idx="1249">
                  <c:v>43690.648101851853</c:v>
                </c:pt>
                <c:pt idx="1250">
                  <c:v>43690.648148148146</c:v>
                </c:pt>
                <c:pt idx="1251">
                  <c:v>43690.648194444446</c:v>
                </c:pt>
                <c:pt idx="1252">
                  <c:v>43690.648240740738</c:v>
                </c:pt>
                <c:pt idx="1253">
                  <c:v>43690.648287037038</c:v>
                </c:pt>
                <c:pt idx="1254">
                  <c:v>43690.648333333331</c:v>
                </c:pt>
                <c:pt idx="1255">
                  <c:v>43690.648379629631</c:v>
                </c:pt>
                <c:pt idx="1256">
                  <c:v>43690.648425925923</c:v>
                </c:pt>
                <c:pt idx="1257">
                  <c:v>43690.648472222223</c:v>
                </c:pt>
                <c:pt idx="1258">
                  <c:v>43690.648518518516</c:v>
                </c:pt>
                <c:pt idx="1259">
                  <c:v>43690.648564814815</c:v>
                </c:pt>
                <c:pt idx="1260">
                  <c:v>43690.648611111108</c:v>
                </c:pt>
                <c:pt idx="1261">
                  <c:v>43690.648657407408</c:v>
                </c:pt>
                <c:pt idx="1262">
                  <c:v>43690.6487037037</c:v>
                </c:pt>
                <c:pt idx="1263">
                  <c:v>43690.64875</c:v>
                </c:pt>
                <c:pt idx="1264">
                  <c:v>43690.648796296293</c:v>
                </c:pt>
                <c:pt idx="1265">
                  <c:v>43690.648842592593</c:v>
                </c:pt>
                <c:pt idx="1266">
                  <c:v>43690.648888888885</c:v>
                </c:pt>
                <c:pt idx="1267">
                  <c:v>43690.648935185185</c:v>
                </c:pt>
                <c:pt idx="1268">
                  <c:v>43690.648981481485</c:v>
                </c:pt>
                <c:pt idx="1269">
                  <c:v>43690.649027777778</c:v>
                </c:pt>
                <c:pt idx="1270">
                  <c:v>43690.649074074077</c:v>
                </c:pt>
                <c:pt idx="1271">
                  <c:v>43690.64912037037</c:v>
                </c:pt>
                <c:pt idx="1272">
                  <c:v>43690.64916666667</c:v>
                </c:pt>
                <c:pt idx="1273">
                  <c:v>43690.649212962962</c:v>
                </c:pt>
                <c:pt idx="1274">
                  <c:v>43690.649259259262</c:v>
                </c:pt>
                <c:pt idx="1275">
                  <c:v>43690.649305555555</c:v>
                </c:pt>
                <c:pt idx="1276">
                  <c:v>43690.649351851855</c:v>
                </c:pt>
                <c:pt idx="1277">
                  <c:v>43690.649398148147</c:v>
                </c:pt>
                <c:pt idx="1278">
                  <c:v>43690.649444444447</c:v>
                </c:pt>
                <c:pt idx="1279">
                  <c:v>43690.64949074074</c:v>
                </c:pt>
                <c:pt idx="1280">
                  <c:v>43690.649537037039</c:v>
                </c:pt>
                <c:pt idx="1281">
                  <c:v>43690.649583333332</c:v>
                </c:pt>
                <c:pt idx="1282">
                  <c:v>43690.649629629632</c:v>
                </c:pt>
                <c:pt idx="1283">
                  <c:v>43690.649675925924</c:v>
                </c:pt>
                <c:pt idx="1284">
                  <c:v>43690.649722222224</c:v>
                </c:pt>
                <c:pt idx="1285">
                  <c:v>43690.649768518517</c:v>
                </c:pt>
                <c:pt idx="1286">
                  <c:v>43690.649814814817</c:v>
                </c:pt>
                <c:pt idx="1287">
                  <c:v>43690.649861111109</c:v>
                </c:pt>
                <c:pt idx="1288">
                  <c:v>43690.649907407409</c:v>
                </c:pt>
                <c:pt idx="1289">
                  <c:v>43690.649953703702</c:v>
                </c:pt>
                <c:pt idx="1290">
                  <c:v>43690.65</c:v>
                </c:pt>
                <c:pt idx="1291">
                  <c:v>43690.650046296294</c:v>
                </c:pt>
                <c:pt idx="1292">
                  <c:v>43690.650092592594</c:v>
                </c:pt>
                <c:pt idx="1293">
                  <c:v>43690.650138888886</c:v>
                </c:pt>
                <c:pt idx="1294">
                  <c:v>43690.650185185186</c:v>
                </c:pt>
                <c:pt idx="1295">
                  <c:v>43690.650231481479</c:v>
                </c:pt>
                <c:pt idx="1296">
                  <c:v>43690.650277777779</c:v>
                </c:pt>
                <c:pt idx="1297">
                  <c:v>43690.650324074071</c:v>
                </c:pt>
                <c:pt idx="1298">
                  <c:v>43690.650370370371</c:v>
                </c:pt>
                <c:pt idx="1299">
                  <c:v>43690.650416666664</c:v>
                </c:pt>
                <c:pt idx="1300">
                  <c:v>43690.650462962964</c:v>
                </c:pt>
                <c:pt idx="1301">
                  <c:v>43690.650509259256</c:v>
                </c:pt>
                <c:pt idx="1302">
                  <c:v>43690.650555555556</c:v>
                </c:pt>
                <c:pt idx="1303">
                  <c:v>43690.650601851848</c:v>
                </c:pt>
                <c:pt idx="1304">
                  <c:v>43690.650648148148</c:v>
                </c:pt>
                <c:pt idx="1305">
                  <c:v>43690.650694444441</c:v>
                </c:pt>
                <c:pt idx="1306">
                  <c:v>43690.650740740741</c:v>
                </c:pt>
                <c:pt idx="1307">
                  <c:v>43690.650787037041</c:v>
                </c:pt>
                <c:pt idx="1308">
                  <c:v>43690.650833333333</c:v>
                </c:pt>
                <c:pt idx="1309">
                  <c:v>43690.650879629633</c:v>
                </c:pt>
                <c:pt idx="1310">
                  <c:v>43690.650925925926</c:v>
                </c:pt>
                <c:pt idx="1311">
                  <c:v>43690.650972222225</c:v>
                </c:pt>
                <c:pt idx="1312">
                  <c:v>43690.651018518518</c:v>
                </c:pt>
                <c:pt idx="1313">
                  <c:v>43690.651064814818</c:v>
                </c:pt>
                <c:pt idx="1314">
                  <c:v>43690.65111111111</c:v>
                </c:pt>
                <c:pt idx="1315">
                  <c:v>43690.65115740741</c:v>
                </c:pt>
                <c:pt idx="1316">
                  <c:v>43690.651203703703</c:v>
                </c:pt>
                <c:pt idx="1317">
                  <c:v>43690.651250000003</c:v>
                </c:pt>
                <c:pt idx="1318">
                  <c:v>43690.651296296295</c:v>
                </c:pt>
                <c:pt idx="1319">
                  <c:v>43690.651342592595</c:v>
                </c:pt>
                <c:pt idx="1320">
                  <c:v>43690.651388888888</c:v>
                </c:pt>
                <c:pt idx="1321">
                  <c:v>43690.651435185187</c:v>
                </c:pt>
                <c:pt idx="1322">
                  <c:v>43690.65148148148</c:v>
                </c:pt>
                <c:pt idx="1323">
                  <c:v>43690.65152777778</c:v>
                </c:pt>
                <c:pt idx="1324">
                  <c:v>43690.651574074072</c:v>
                </c:pt>
                <c:pt idx="1325">
                  <c:v>43690.651620370372</c:v>
                </c:pt>
                <c:pt idx="1326">
                  <c:v>43690.651666666665</c:v>
                </c:pt>
                <c:pt idx="1327">
                  <c:v>43690.651712962965</c:v>
                </c:pt>
                <c:pt idx="1328">
                  <c:v>43690.651759259257</c:v>
                </c:pt>
                <c:pt idx="1329">
                  <c:v>43690.651805555557</c:v>
                </c:pt>
                <c:pt idx="1330">
                  <c:v>43690.65185185185</c:v>
                </c:pt>
                <c:pt idx="1331">
                  <c:v>43690.651898148149</c:v>
                </c:pt>
                <c:pt idx="1332">
                  <c:v>43690.651944444442</c:v>
                </c:pt>
                <c:pt idx="1333">
                  <c:v>43690.651990740742</c:v>
                </c:pt>
                <c:pt idx="1334">
                  <c:v>43690.652037037034</c:v>
                </c:pt>
                <c:pt idx="1335">
                  <c:v>43690.652083333334</c:v>
                </c:pt>
                <c:pt idx="1336">
                  <c:v>43690.652129629627</c:v>
                </c:pt>
                <c:pt idx="1337">
                  <c:v>43690.652175925927</c:v>
                </c:pt>
                <c:pt idx="1338">
                  <c:v>43690.652222222219</c:v>
                </c:pt>
                <c:pt idx="1339">
                  <c:v>43690.652268518519</c:v>
                </c:pt>
                <c:pt idx="1340">
                  <c:v>43690.652314814812</c:v>
                </c:pt>
                <c:pt idx="1341">
                  <c:v>43690.652361111112</c:v>
                </c:pt>
                <c:pt idx="1342">
                  <c:v>43690.652407407404</c:v>
                </c:pt>
                <c:pt idx="1343">
                  <c:v>43690.652453703704</c:v>
                </c:pt>
                <c:pt idx="1344">
                  <c:v>43690.652499999997</c:v>
                </c:pt>
                <c:pt idx="1345">
                  <c:v>43690.652546296296</c:v>
                </c:pt>
                <c:pt idx="1346">
                  <c:v>43690.652592592596</c:v>
                </c:pt>
                <c:pt idx="1347">
                  <c:v>43690.652638888889</c:v>
                </c:pt>
                <c:pt idx="1348">
                  <c:v>43690.652685185189</c:v>
                </c:pt>
                <c:pt idx="1349">
                  <c:v>43690.652731481481</c:v>
                </c:pt>
                <c:pt idx="1350">
                  <c:v>43690.652777777781</c:v>
                </c:pt>
                <c:pt idx="1351">
                  <c:v>43690.652824074074</c:v>
                </c:pt>
                <c:pt idx="1352">
                  <c:v>43690.652870370373</c:v>
                </c:pt>
                <c:pt idx="1353">
                  <c:v>43690.652916666666</c:v>
                </c:pt>
                <c:pt idx="1354">
                  <c:v>43690.652962962966</c:v>
                </c:pt>
                <c:pt idx="1355">
                  <c:v>43690.653009259258</c:v>
                </c:pt>
                <c:pt idx="1356">
                  <c:v>43690.653055555558</c:v>
                </c:pt>
                <c:pt idx="1357">
                  <c:v>43690.653101851851</c:v>
                </c:pt>
                <c:pt idx="1358">
                  <c:v>43690.653148148151</c:v>
                </c:pt>
                <c:pt idx="1359">
                  <c:v>43690.653194444443</c:v>
                </c:pt>
                <c:pt idx="1360">
                  <c:v>43690.653240740743</c:v>
                </c:pt>
                <c:pt idx="1361">
                  <c:v>43690.653287037036</c:v>
                </c:pt>
                <c:pt idx="1362">
                  <c:v>43690.653333333335</c:v>
                </c:pt>
                <c:pt idx="1363">
                  <c:v>43690.653379629628</c:v>
                </c:pt>
                <c:pt idx="1364">
                  <c:v>43690.653425925928</c:v>
                </c:pt>
                <c:pt idx="1365">
                  <c:v>43690.65347222222</c:v>
                </c:pt>
                <c:pt idx="1366">
                  <c:v>43690.65351851852</c:v>
                </c:pt>
                <c:pt idx="1367">
                  <c:v>43690.653564814813</c:v>
                </c:pt>
                <c:pt idx="1368">
                  <c:v>43690.653611111113</c:v>
                </c:pt>
                <c:pt idx="1369">
                  <c:v>43690.653657407405</c:v>
                </c:pt>
                <c:pt idx="1370">
                  <c:v>43690.653703703705</c:v>
                </c:pt>
                <c:pt idx="1371">
                  <c:v>43690.653749999998</c:v>
                </c:pt>
                <c:pt idx="1372">
                  <c:v>43690.653796296298</c:v>
                </c:pt>
                <c:pt idx="1373">
                  <c:v>43690.65384259259</c:v>
                </c:pt>
                <c:pt idx="1374">
                  <c:v>43690.65388888889</c:v>
                </c:pt>
                <c:pt idx="1375">
                  <c:v>43690.653935185182</c:v>
                </c:pt>
                <c:pt idx="1376">
                  <c:v>43690.653981481482</c:v>
                </c:pt>
                <c:pt idx="1377">
                  <c:v>43690.654027777775</c:v>
                </c:pt>
                <c:pt idx="1378">
                  <c:v>43690.654074074075</c:v>
                </c:pt>
                <c:pt idx="1379">
                  <c:v>43690.654120370367</c:v>
                </c:pt>
                <c:pt idx="1380">
                  <c:v>43690.654166666667</c:v>
                </c:pt>
                <c:pt idx="1381">
                  <c:v>43690.65421296296</c:v>
                </c:pt>
                <c:pt idx="1382">
                  <c:v>43690.65425925926</c:v>
                </c:pt>
                <c:pt idx="1383">
                  <c:v>43690.654305555552</c:v>
                </c:pt>
                <c:pt idx="1384">
                  <c:v>43690.654351851852</c:v>
                </c:pt>
                <c:pt idx="1385">
                  <c:v>43690.654398148145</c:v>
                </c:pt>
                <c:pt idx="1386">
                  <c:v>43690.654444444444</c:v>
                </c:pt>
                <c:pt idx="1387">
                  <c:v>43690.654490740744</c:v>
                </c:pt>
                <c:pt idx="1388">
                  <c:v>43690.654537037037</c:v>
                </c:pt>
                <c:pt idx="1389">
                  <c:v>43690.654583333337</c:v>
                </c:pt>
                <c:pt idx="1390">
                  <c:v>43690.654629629629</c:v>
                </c:pt>
                <c:pt idx="1391">
                  <c:v>43690.654675925929</c:v>
                </c:pt>
                <c:pt idx="1392">
                  <c:v>43690.654722222222</c:v>
                </c:pt>
                <c:pt idx="1393">
                  <c:v>43690.654768518521</c:v>
                </c:pt>
                <c:pt idx="1394">
                  <c:v>43690.654814814814</c:v>
                </c:pt>
                <c:pt idx="1395">
                  <c:v>43690.654861111114</c:v>
                </c:pt>
                <c:pt idx="1396">
                  <c:v>43690.654907407406</c:v>
                </c:pt>
                <c:pt idx="1397">
                  <c:v>43690.654953703706</c:v>
                </c:pt>
                <c:pt idx="1398">
                  <c:v>43690.654999999999</c:v>
                </c:pt>
                <c:pt idx="1399">
                  <c:v>43690.655046296299</c:v>
                </c:pt>
                <c:pt idx="1400">
                  <c:v>43690.655092592591</c:v>
                </c:pt>
                <c:pt idx="1401">
                  <c:v>43690.655138888891</c:v>
                </c:pt>
                <c:pt idx="1402">
                  <c:v>43690.655185185184</c:v>
                </c:pt>
                <c:pt idx="1403">
                  <c:v>43690.655231481483</c:v>
                </c:pt>
                <c:pt idx="1404">
                  <c:v>43690.655277777776</c:v>
                </c:pt>
                <c:pt idx="1405">
                  <c:v>43690.655324074076</c:v>
                </c:pt>
                <c:pt idx="1406">
                  <c:v>43690.655370370368</c:v>
                </c:pt>
                <c:pt idx="1407">
                  <c:v>43690.655416666668</c:v>
                </c:pt>
                <c:pt idx="1408">
                  <c:v>43690.655462962961</c:v>
                </c:pt>
                <c:pt idx="1409">
                  <c:v>43690.655509259261</c:v>
                </c:pt>
                <c:pt idx="1410">
                  <c:v>43690.655555555553</c:v>
                </c:pt>
                <c:pt idx="1411">
                  <c:v>43690.655601851853</c:v>
                </c:pt>
                <c:pt idx="1412">
                  <c:v>43690.655648148146</c:v>
                </c:pt>
                <c:pt idx="1413">
                  <c:v>43690.655694444446</c:v>
                </c:pt>
                <c:pt idx="1414">
                  <c:v>43690.655740740738</c:v>
                </c:pt>
                <c:pt idx="1415">
                  <c:v>43690.655787037038</c:v>
                </c:pt>
                <c:pt idx="1416">
                  <c:v>43690.655833333331</c:v>
                </c:pt>
                <c:pt idx="1417">
                  <c:v>43690.65587962963</c:v>
                </c:pt>
                <c:pt idx="1418">
                  <c:v>43690.655925925923</c:v>
                </c:pt>
                <c:pt idx="1419">
                  <c:v>43690.655972222223</c:v>
                </c:pt>
                <c:pt idx="1420">
                  <c:v>43690.656018518515</c:v>
                </c:pt>
                <c:pt idx="1421">
                  <c:v>43690.656064814815</c:v>
                </c:pt>
                <c:pt idx="1422">
                  <c:v>43690.656111111108</c:v>
                </c:pt>
                <c:pt idx="1423">
                  <c:v>43690.656157407408</c:v>
                </c:pt>
                <c:pt idx="1424">
                  <c:v>43690.6562037037</c:v>
                </c:pt>
                <c:pt idx="1425">
                  <c:v>43690.65625</c:v>
                </c:pt>
                <c:pt idx="1426">
                  <c:v>43690.6562962963</c:v>
                </c:pt>
                <c:pt idx="1427">
                  <c:v>43690.656342592592</c:v>
                </c:pt>
                <c:pt idx="1428">
                  <c:v>43690.656388888892</c:v>
                </c:pt>
                <c:pt idx="1429">
                  <c:v>43690.656435185185</c:v>
                </c:pt>
                <c:pt idx="1430">
                  <c:v>43690.656481481485</c:v>
                </c:pt>
                <c:pt idx="1431">
                  <c:v>43690.656527777777</c:v>
                </c:pt>
                <c:pt idx="1432">
                  <c:v>43690.656574074077</c:v>
                </c:pt>
                <c:pt idx="1433">
                  <c:v>43690.65662037037</c:v>
                </c:pt>
                <c:pt idx="1434">
                  <c:v>43690.656666666669</c:v>
                </c:pt>
                <c:pt idx="1435">
                  <c:v>43690.656712962962</c:v>
                </c:pt>
                <c:pt idx="1436">
                  <c:v>43690.656759259262</c:v>
                </c:pt>
                <c:pt idx="1437">
                  <c:v>43690.656805555554</c:v>
                </c:pt>
                <c:pt idx="1438">
                  <c:v>43690.656851851854</c:v>
                </c:pt>
                <c:pt idx="1439">
                  <c:v>43690.656898148147</c:v>
                </c:pt>
                <c:pt idx="1440">
                  <c:v>43690.656944444447</c:v>
                </c:pt>
                <c:pt idx="1441">
                  <c:v>43690.656990740739</c:v>
                </c:pt>
                <c:pt idx="1442">
                  <c:v>43690.657037037039</c:v>
                </c:pt>
                <c:pt idx="1443">
                  <c:v>43690.657083333332</c:v>
                </c:pt>
                <c:pt idx="1444">
                  <c:v>43690.657129629632</c:v>
                </c:pt>
                <c:pt idx="1445">
                  <c:v>43690.657175925924</c:v>
                </c:pt>
                <c:pt idx="1446">
                  <c:v>43690.657222222224</c:v>
                </c:pt>
                <c:pt idx="1447">
                  <c:v>43690.657268518517</c:v>
                </c:pt>
                <c:pt idx="1448">
                  <c:v>43690.657314814816</c:v>
                </c:pt>
                <c:pt idx="1449">
                  <c:v>43690.657361111109</c:v>
                </c:pt>
                <c:pt idx="1450">
                  <c:v>43690.657407407409</c:v>
                </c:pt>
                <c:pt idx="1451">
                  <c:v>43690.657453703701</c:v>
                </c:pt>
                <c:pt idx="1452">
                  <c:v>43690.657500000001</c:v>
                </c:pt>
                <c:pt idx="1453">
                  <c:v>43690.657546296294</c:v>
                </c:pt>
                <c:pt idx="1454">
                  <c:v>43690.657592592594</c:v>
                </c:pt>
                <c:pt idx="1455">
                  <c:v>43690.657638888886</c:v>
                </c:pt>
                <c:pt idx="1456">
                  <c:v>43690.657685185186</c:v>
                </c:pt>
                <c:pt idx="1457">
                  <c:v>43690.657731481479</c:v>
                </c:pt>
                <c:pt idx="1458">
                  <c:v>43690.657777777778</c:v>
                </c:pt>
                <c:pt idx="1459">
                  <c:v>43690.657824074071</c:v>
                </c:pt>
                <c:pt idx="1460">
                  <c:v>43690.657870370371</c:v>
                </c:pt>
                <c:pt idx="1461">
                  <c:v>43690.657916666663</c:v>
                </c:pt>
                <c:pt idx="1462">
                  <c:v>43690.657962962963</c:v>
                </c:pt>
                <c:pt idx="1463">
                  <c:v>43690.658009259256</c:v>
                </c:pt>
                <c:pt idx="1464">
                  <c:v>43690.658055555556</c:v>
                </c:pt>
                <c:pt idx="1465">
                  <c:v>43690.658101851855</c:v>
                </c:pt>
                <c:pt idx="1466">
                  <c:v>43690.658148148148</c:v>
                </c:pt>
                <c:pt idx="1467">
                  <c:v>43690.658194444448</c:v>
                </c:pt>
                <c:pt idx="1468">
                  <c:v>43690.65824074074</c:v>
                </c:pt>
                <c:pt idx="1469">
                  <c:v>43690.65828703704</c:v>
                </c:pt>
                <c:pt idx="1470">
                  <c:v>43690.658333333333</c:v>
                </c:pt>
                <c:pt idx="1471">
                  <c:v>43690.658379629633</c:v>
                </c:pt>
                <c:pt idx="1472">
                  <c:v>43690.658425925925</c:v>
                </c:pt>
                <c:pt idx="1473">
                  <c:v>43690.658472222225</c:v>
                </c:pt>
                <c:pt idx="1474">
                  <c:v>43690.658518518518</c:v>
                </c:pt>
                <c:pt idx="1475">
                  <c:v>43690.658564814818</c:v>
                </c:pt>
                <c:pt idx="1476">
                  <c:v>43690.65861111111</c:v>
                </c:pt>
                <c:pt idx="1477">
                  <c:v>43690.65865740741</c:v>
                </c:pt>
                <c:pt idx="1478">
                  <c:v>43690.658703703702</c:v>
                </c:pt>
                <c:pt idx="1479">
                  <c:v>43690.658750000002</c:v>
                </c:pt>
                <c:pt idx="1480">
                  <c:v>43690.658796296295</c:v>
                </c:pt>
                <c:pt idx="1481">
                  <c:v>43690.658842592595</c:v>
                </c:pt>
                <c:pt idx="1482">
                  <c:v>43690.658888888887</c:v>
                </c:pt>
                <c:pt idx="1483">
                  <c:v>43690.658935185187</c:v>
                </c:pt>
                <c:pt idx="1484">
                  <c:v>43690.65898148148</c:v>
                </c:pt>
                <c:pt idx="1485">
                  <c:v>43690.65902777778</c:v>
                </c:pt>
                <c:pt idx="1486">
                  <c:v>43690.659074074072</c:v>
                </c:pt>
                <c:pt idx="1487">
                  <c:v>43690.659120370372</c:v>
                </c:pt>
                <c:pt idx="1488">
                  <c:v>43690.659166666665</c:v>
                </c:pt>
                <c:pt idx="1489">
                  <c:v>43690.659212962964</c:v>
                </c:pt>
                <c:pt idx="1490">
                  <c:v>43690.659259259257</c:v>
                </c:pt>
                <c:pt idx="1491">
                  <c:v>43690.659305555557</c:v>
                </c:pt>
                <c:pt idx="1492">
                  <c:v>43690.659351851849</c:v>
                </c:pt>
                <c:pt idx="1493">
                  <c:v>43690.659398148149</c:v>
                </c:pt>
                <c:pt idx="1494">
                  <c:v>43690.659444444442</c:v>
                </c:pt>
                <c:pt idx="1495">
                  <c:v>43690.659490740742</c:v>
                </c:pt>
                <c:pt idx="1496">
                  <c:v>43690.659537037034</c:v>
                </c:pt>
                <c:pt idx="1497">
                  <c:v>43690.659583333334</c:v>
                </c:pt>
                <c:pt idx="1498">
                  <c:v>43690.659629629627</c:v>
                </c:pt>
                <c:pt idx="1499">
                  <c:v>43690.659675925926</c:v>
                </c:pt>
                <c:pt idx="1500">
                  <c:v>43690.659722222219</c:v>
                </c:pt>
                <c:pt idx="1501">
                  <c:v>43690.659768518519</c:v>
                </c:pt>
                <c:pt idx="1502">
                  <c:v>43690.659814814811</c:v>
                </c:pt>
                <c:pt idx="1503">
                  <c:v>43690.659861111111</c:v>
                </c:pt>
                <c:pt idx="1504">
                  <c:v>43690.659907407404</c:v>
                </c:pt>
                <c:pt idx="1505">
                  <c:v>43690.659953703704</c:v>
                </c:pt>
                <c:pt idx="1506">
                  <c:v>43690.66</c:v>
                </c:pt>
                <c:pt idx="1507">
                  <c:v>43690.660046296296</c:v>
                </c:pt>
                <c:pt idx="1508">
                  <c:v>43690.660092592596</c:v>
                </c:pt>
                <c:pt idx="1509">
                  <c:v>43690.660138888888</c:v>
                </c:pt>
                <c:pt idx="1510">
                  <c:v>43690.660185185188</c:v>
                </c:pt>
                <c:pt idx="1511">
                  <c:v>43690.660231481481</c:v>
                </c:pt>
                <c:pt idx="1512">
                  <c:v>43690.660277777781</c:v>
                </c:pt>
                <c:pt idx="1513">
                  <c:v>43690.660324074073</c:v>
                </c:pt>
                <c:pt idx="1514">
                  <c:v>43690.660370370373</c:v>
                </c:pt>
                <c:pt idx="1515">
                  <c:v>43690.660416666666</c:v>
                </c:pt>
                <c:pt idx="1516">
                  <c:v>43690.660462962966</c:v>
                </c:pt>
                <c:pt idx="1517">
                  <c:v>43690.660509259258</c:v>
                </c:pt>
                <c:pt idx="1518">
                  <c:v>43690.660555555558</c:v>
                </c:pt>
                <c:pt idx="1519">
                  <c:v>43690.660601851851</c:v>
                </c:pt>
                <c:pt idx="1520">
                  <c:v>43690.66064814815</c:v>
                </c:pt>
                <c:pt idx="1521">
                  <c:v>43690.660694444443</c:v>
                </c:pt>
                <c:pt idx="1522">
                  <c:v>43690.660740740743</c:v>
                </c:pt>
                <c:pt idx="1523">
                  <c:v>43690.660787037035</c:v>
                </c:pt>
                <c:pt idx="1524">
                  <c:v>43690.660833333335</c:v>
                </c:pt>
                <c:pt idx="1525">
                  <c:v>43690.660879629628</c:v>
                </c:pt>
                <c:pt idx="1526">
                  <c:v>43690.660925925928</c:v>
                </c:pt>
                <c:pt idx="1527">
                  <c:v>43690.66097222222</c:v>
                </c:pt>
                <c:pt idx="1528">
                  <c:v>43690.66101851852</c:v>
                </c:pt>
                <c:pt idx="1529">
                  <c:v>43690.661064814813</c:v>
                </c:pt>
                <c:pt idx="1530">
                  <c:v>43690.661111111112</c:v>
                </c:pt>
                <c:pt idx="1531">
                  <c:v>43690.661157407405</c:v>
                </c:pt>
                <c:pt idx="1532">
                  <c:v>43690.661203703705</c:v>
                </c:pt>
                <c:pt idx="1533">
                  <c:v>43690.661249999997</c:v>
                </c:pt>
                <c:pt idx="1534">
                  <c:v>43690.661296296297</c:v>
                </c:pt>
                <c:pt idx="1535">
                  <c:v>43690.66134259259</c:v>
                </c:pt>
                <c:pt idx="1536">
                  <c:v>43690.66138888889</c:v>
                </c:pt>
                <c:pt idx="1537">
                  <c:v>43690.661435185182</c:v>
                </c:pt>
                <c:pt idx="1538">
                  <c:v>43690.661481481482</c:v>
                </c:pt>
                <c:pt idx="1539">
                  <c:v>43690.661527777775</c:v>
                </c:pt>
                <c:pt idx="1540">
                  <c:v>43690.661574074074</c:v>
                </c:pt>
                <c:pt idx="1541">
                  <c:v>43690.661620370367</c:v>
                </c:pt>
                <c:pt idx="1542">
                  <c:v>43690.661666666667</c:v>
                </c:pt>
                <c:pt idx="1543">
                  <c:v>43690.661712962959</c:v>
                </c:pt>
                <c:pt idx="1544">
                  <c:v>43690.661759259259</c:v>
                </c:pt>
                <c:pt idx="1545">
                  <c:v>43690.661805555559</c:v>
                </c:pt>
                <c:pt idx="1546">
                  <c:v>43690.661851851852</c:v>
                </c:pt>
                <c:pt idx="1547">
                  <c:v>43690.661898148152</c:v>
                </c:pt>
                <c:pt idx="1548">
                  <c:v>43690.661944444444</c:v>
                </c:pt>
                <c:pt idx="1549">
                  <c:v>43690.661990740744</c:v>
                </c:pt>
                <c:pt idx="1550">
                  <c:v>43690.662037037036</c:v>
                </c:pt>
                <c:pt idx="1551">
                  <c:v>43690.662083333336</c:v>
                </c:pt>
                <c:pt idx="1552">
                  <c:v>43690.662129629629</c:v>
                </c:pt>
                <c:pt idx="1553">
                  <c:v>43690.662175925929</c:v>
                </c:pt>
                <c:pt idx="1554">
                  <c:v>43690.662222222221</c:v>
                </c:pt>
                <c:pt idx="1555">
                  <c:v>43690.662268518521</c:v>
                </c:pt>
                <c:pt idx="1556">
                  <c:v>43690.662314814814</c:v>
                </c:pt>
                <c:pt idx="1557">
                  <c:v>43690.662361111114</c:v>
                </c:pt>
                <c:pt idx="1558">
                  <c:v>43690.662407407406</c:v>
                </c:pt>
                <c:pt idx="1559">
                  <c:v>43690.662453703706</c:v>
                </c:pt>
                <c:pt idx="1560">
                  <c:v>43690.662499999999</c:v>
                </c:pt>
                <c:pt idx="1561">
                  <c:v>43690.662546296298</c:v>
                </c:pt>
                <c:pt idx="1562">
                  <c:v>43690.662592592591</c:v>
                </c:pt>
                <c:pt idx="1563">
                  <c:v>43690.662638888891</c:v>
                </c:pt>
                <c:pt idx="1564">
                  <c:v>43690.662685185183</c:v>
                </c:pt>
                <c:pt idx="1565">
                  <c:v>43690.662731481483</c:v>
                </c:pt>
                <c:pt idx="1566">
                  <c:v>43690.662777777776</c:v>
                </c:pt>
                <c:pt idx="1567">
                  <c:v>43690.662824074076</c:v>
                </c:pt>
                <c:pt idx="1568">
                  <c:v>43690.662870370368</c:v>
                </c:pt>
                <c:pt idx="1569">
                  <c:v>43690.662916666668</c:v>
                </c:pt>
                <c:pt idx="1570">
                  <c:v>43690.662962962961</c:v>
                </c:pt>
                <c:pt idx="1571">
                  <c:v>43690.66300925926</c:v>
                </c:pt>
                <c:pt idx="1572">
                  <c:v>43690.663055555553</c:v>
                </c:pt>
                <c:pt idx="1573">
                  <c:v>43690.663101851853</c:v>
                </c:pt>
                <c:pt idx="1574">
                  <c:v>43690.663148148145</c:v>
                </c:pt>
                <c:pt idx="1575">
                  <c:v>43690.663194444445</c:v>
                </c:pt>
                <c:pt idx="1576">
                  <c:v>43690.663240740738</c:v>
                </c:pt>
                <c:pt idx="1577">
                  <c:v>43690.663287037038</c:v>
                </c:pt>
                <c:pt idx="1578">
                  <c:v>43690.66333333333</c:v>
                </c:pt>
                <c:pt idx="1579">
                  <c:v>43690.66337962963</c:v>
                </c:pt>
                <c:pt idx="1580">
                  <c:v>43690.663425925923</c:v>
                </c:pt>
                <c:pt idx="1581">
                  <c:v>43690.663472222222</c:v>
                </c:pt>
                <c:pt idx="1582">
                  <c:v>43690.663518518515</c:v>
                </c:pt>
                <c:pt idx="1583">
                  <c:v>43690.663564814815</c:v>
                </c:pt>
                <c:pt idx="1584">
                  <c:v>43690.663611111115</c:v>
                </c:pt>
                <c:pt idx="1585">
                  <c:v>43690.663657407407</c:v>
                </c:pt>
                <c:pt idx="1586">
                  <c:v>43690.663703703707</c:v>
                </c:pt>
                <c:pt idx="1587">
                  <c:v>43690.66375</c:v>
                </c:pt>
                <c:pt idx="1588">
                  <c:v>43690.6637962963</c:v>
                </c:pt>
                <c:pt idx="1589">
                  <c:v>43690.663842592592</c:v>
                </c:pt>
                <c:pt idx="1590">
                  <c:v>43690.663888888892</c:v>
                </c:pt>
                <c:pt idx="1591">
                  <c:v>43690.663935185185</c:v>
                </c:pt>
                <c:pt idx="1592">
                  <c:v>43690.663981481484</c:v>
                </c:pt>
                <c:pt idx="1593">
                  <c:v>43690.664027777777</c:v>
                </c:pt>
                <c:pt idx="1594">
                  <c:v>43690.664074074077</c:v>
                </c:pt>
                <c:pt idx="1595">
                  <c:v>43690.664120370369</c:v>
                </c:pt>
                <c:pt idx="1596">
                  <c:v>43690.664166666669</c:v>
                </c:pt>
                <c:pt idx="1597">
                  <c:v>43690.664212962962</c:v>
                </c:pt>
                <c:pt idx="1598">
                  <c:v>43690.664259259262</c:v>
                </c:pt>
                <c:pt idx="1599">
                  <c:v>43690.664305555554</c:v>
                </c:pt>
                <c:pt idx="1600">
                  <c:v>43690.664351851854</c:v>
                </c:pt>
                <c:pt idx="1601">
                  <c:v>43690.664398148147</c:v>
                </c:pt>
                <c:pt idx="1602">
                  <c:v>43690.664444444446</c:v>
                </c:pt>
                <c:pt idx="1603">
                  <c:v>43690.664490740739</c:v>
                </c:pt>
                <c:pt idx="1604">
                  <c:v>43690.664537037039</c:v>
                </c:pt>
                <c:pt idx="1605">
                  <c:v>43690.664583333331</c:v>
                </c:pt>
                <c:pt idx="1606">
                  <c:v>43690.664629629631</c:v>
                </c:pt>
                <c:pt idx="1607">
                  <c:v>43690.664675925924</c:v>
                </c:pt>
                <c:pt idx="1608">
                  <c:v>43690.664722222224</c:v>
                </c:pt>
                <c:pt idx="1609">
                  <c:v>43690.664768518516</c:v>
                </c:pt>
                <c:pt idx="1610">
                  <c:v>43690.664814814816</c:v>
                </c:pt>
                <c:pt idx="1611">
                  <c:v>43690.664861111109</c:v>
                </c:pt>
                <c:pt idx="1612">
                  <c:v>43690.664907407408</c:v>
                </c:pt>
                <c:pt idx="1613">
                  <c:v>43690.664953703701</c:v>
                </c:pt>
                <c:pt idx="1614">
                  <c:v>43690.665000000001</c:v>
                </c:pt>
                <c:pt idx="1615">
                  <c:v>43690.665046296293</c:v>
                </c:pt>
                <c:pt idx="1616">
                  <c:v>43690.665092592593</c:v>
                </c:pt>
                <c:pt idx="1617">
                  <c:v>43690.665138888886</c:v>
                </c:pt>
                <c:pt idx="1618">
                  <c:v>43690.665185185186</c:v>
                </c:pt>
                <c:pt idx="1619">
                  <c:v>43690.665231481478</c:v>
                </c:pt>
                <c:pt idx="1620">
                  <c:v>43690.665277777778</c:v>
                </c:pt>
                <c:pt idx="1621">
                  <c:v>43690.665324074071</c:v>
                </c:pt>
                <c:pt idx="1622">
                  <c:v>43690.665370370371</c:v>
                </c:pt>
                <c:pt idx="1623">
                  <c:v>43690.665416666663</c:v>
                </c:pt>
                <c:pt idx="1624">
                  <c:v>43690.665462962963</c:v>
                </c:pt>
                <c:pt idx="1625">
                  <c:v>43690.665509259263</c:v>
                </c:pt>
                <c:pt idx="1626">
                  <c:v>43690.665555555555</c:v>
                </c:pt>
                <c:pt idx="1627">
                  <c:v>43690.665601851855</c:v>
                </c:pt>
                <c:pt idx="1628">
                  <c:v>43690.665648148148</c:v>
                </c:pt>
                <c:pt idx="1629">
                  <c:v>43690.665694444448</c:v>
                </c:pt>
                <c:pt idx="1630">
                  <c:v>43690.66574074074</c:v>
                </c:pt>
                <c:pt idx="1631">
                  <c:v>43690.66578703704</c:v>
                </c:pt>
                <c:pt idx="1632">
                  <c:v>43690.665833333333</c:v>
                </c:pt>
                <c:pt idx="1633">
                  <c:v>43690.665879629632</c:v>
                </c:pt>
                <c:pt idx="1634">
                  <c:v>43690.665925925925</c:v>
                </c:pt>
                <c:pt idx="1635">
                  <c:v>43690.665972222225</c:v>
                </c:pt>
                <c:pt idx="1636">
                  <c:v>43690.666018518517</c:v>
                </c:pt>
                <c:pt idx="1637">
                  <c:v>43690.666064814817</c:v>
                </c:pt>
                <c:pt idx="1638">
                  <c:v>43690.66611111111</c:v>
                </c:pt>
                <c:pt idx="1639">
                  <c:v>43690.66615740741</c:v>
                </c:pt>
                <c:pt idx="1640">
                  <c:v>43690.666203703702</c:v>
                </c:pt>
                <c:pt idx="1641">
                  <c:v>43690.666250000002</c:v>
                </c:pt>
                <c:pt idx="1642">
                  <c:v>43690.666296296295</c:v>
                </c:pt>
                <c:pt idx="1643">
                  <c:v>43690.666342592594</c:v>
                </c:pt>
                <c:pt idx="1644">
                  <c:v>43690.666388888887</c:v>
                </c:pt>
                <c:pt idx="1645">
                  <c:v>43690.666435185187</c:v>
                </c:pt>
                <c:pt idx="1646">
                  <c:v>43690.666481481479</c:v>
                </c:pt>
                <c:pt idx="1647">
                  <c:v>43690.666527777779</c:v>
                </c:pt>
                <c:pt idx="1648">
                  <c:v>43690.666574074072</c:v>
                </c:pt>
                <c:pt idx="1649">
                  <c:v>43690.666620370372</c:v>
                </c:pt>
                <c:pt idx="1650">
                  <c:v>43690.666666666664</c:v>
                </c:pt>
                <c:pt idx="1651">
                  <c:v>43690.666712962964</c:v>
                </c:pt>
                <c:pt idx="1652">
                  <c:v>43690.666759259257</c:v>
                </c:pt>
                <c:pt idx="1653">
                  <c:v>43690.666805555556</c:v>
                </c:pt>
                <c:pt idx="1654">
                  <c:v>43690.666851851849</c:v>
                </c:pt>
                <c:pt idx="1655">
                  <c:v>43690.666898148149</c:v>
                </c:pt>
                <c:pt idx="1656">
                  <c:v>43690.666944444441</c:v>
                </c:pt>
                <c:pt idx="1657">
                  <c:v>43690.666990740741</c:v>
                </c:pt>
                <c:pt idx="1658">
                  <c:v>43690.667037037034</c:v>
                </c:pt>
                <c:pt idx="1659">
                  <c:v>43690.667083333334</c:v>
                </c:pt>
                <c:pt idx="1660">
                  <c:v>43690.667129629626</c:v>
                </c:pt>
                <c:pt idx="1661">
                  <c:v>43690.667175925926</c:v>
                </c:pt>
                <c:pt idx="1662">
                  <c:v>43690.667222222219</c:v>
                </c:pt>
                <c:pt idx="1663">
                  <c:v>43690.667268518519</c:v>
                </c:pt>
                <c:pt idx="1664">
                  <c:v>43690.667314814818</c:v>
                </c:pt>
                <c:pt idx="1665">
                  <c:v>43690.667361111111</c:v>
                </c:pt>
                <c:pt idx="1666">
                  <c:v>43690.667407407411</c:v>
                </c:pt>
                <c:pt idx="1667">
                  <c:v>43690.667453703703</c:v>
                </c:pt>
                <c:pt idx="1668">
                  <c:v>43690.667500000003</c:v>
                </c:pt>
                <c:pt idx="1669">
                  <c:v>43690.667546296296</c:v>
                </c:pt>
                <c:pt idx="1670">
                  <c:v>43690.667592592596</c:v>
                </c:pt>
                <c:pt idx="1671">
                  <c:v>43690.667638888888</c:v>
                </c:pt>
                <c:pt idx="1672">
                  <c:v>43690.667685185188</c:v>
                </c:pt>
                <c:pt idx="1673">
                  <c:v>43690.667731481481</c:v>
                </c:pt>
                <c:pt idx="1674">
                  <c:v>43690.66777777778</c:v>
                </c:pt>
                <c:pt idx="1675">
                  <c:v>43690.667824074073</c:v>
                </c:pt>
                <c:pt idx="1676">
                  <c:v>43690.667870370373</c:v>
                </c:pt>
                <c:pt idx="1677">
                  <c:v>43690.667916666665</c:v>
                </c:pt>
                <c:pt idx="1678">
                  <c:v>43690.667962962965</c:v>
                </c:pt>
                <c:pt idx="1679">
                  <c:v>43690.668009259258</c:v>
                </c:pt>
                <c:pt idx="1680">
                  <c:v>43690.668055555558</c:v>
                </c:pt>
                <c:pt idx="1681">
                  <c:v>43690.66810185185</c:v>
                </c:pt>
                <c:pt idx="1682">
                  <c:v>43690.66814814815</c:v>
                </c:pt>
                <c:pt idx="1683">
                  <c:v>43690.668194444443</c:v>
                </c:pt>
                <c:pt idx="1684">
                  <c:v>43690.668240740742</c:v>
                </c:pt>
                <c:pt idx="1685">
                  <c:v>43690.668287037035</c:v>
                </c:pt>
                <c:pt idx="1686">
                  <c:v>43690.668333333335</c:v>
                </c:pt>
                <c:pt idx="1687">
                  <c:v>43690.668379629627</c:v>
                </c:pt>
                <c:pt idx="1688">
                  <c:v>43690.668425925927</c:v>
                </c:pt>
                <c:pt idx="1689">
                  <c:v>43690.66847222222</c:v>
                </c:pt>
                <c:pt idx="1690">
                  <c:v>43690.66851851852</c:v>
                </c:pt>
                <c:pt idx="1691">
                  <c:v>43690.668564814812</c:v>
                </c:pt>
                <c:pt idx="1692">
                  <c:v>43690.668611111112</c:v>
                </c:pt>
                <c:pt idx="1693">
                  <c:v>43690.668657407405</c:v>
                </c:pt>
                <c:pt idx="1694">
                  <c:v>43690.668703703705</c:v>
                </c:pt>
                <c:pt idx="1695">
                  <c:v>43690.668749999997</c:v>
                </c:pt>
                <c:pt idx="1696">
                  <c:v>43690.668796296297</c:v>
                </c:pt>
                <c:pt idx="1697">
                  <c:v>43690.668842592589</c:v>
                </c:pt>
                <c:pt idx="1698">
                  <c:v>43690.668888888889</c:v>
                </c:pt>
                <c:pt idx="1699">
                  <c:v>43690.668935185182</c:v>
                </c:pt>
                <c:pt idx="1700">
                  <c:v>43690.668981481482</c:v>
                </c:pt>
                <c:pt idx="1701">
                  <c:v>43690.669027777774</c:v>
                </c:pt>
                <c:pt idx="1702">
                  <c:v>43690.669074074074</c:v>
                </c:pt>
                <c:pt idx="1703">
                  <c:v>43690.669120370374</c:v>
                </c:pt>
                <c:pt idx="1704">
                  <c:v>43690.669166666667</c:v>
                </c:pt>
                <c:pt idx="1705">
                  <c:v>43690.669212962966</c:v>
                </c:pt>
                <c:pt idx="1706">
                  <c:v>43690.669259259259</c:v>
                </c:pt>
                <c:pt idx="1707">
                  <c:v>43690.669305555559</c:v>
                </c:pt>
                <c:pt idx="1708">
                  <c:v>43690.669351851851</c:v>
                </c:pt>
                <c:pt idx="1709">
                  <c:v>43690.669398148151</c:v>
                </c:pt>
                <c:pt idx="1710">
                  <c:v>43690.669444444444</c:v>
                </c:pt>
                <c:pt idx="1711">
                  <c:v>43690.669490740744</c:v>
                </c:pt>
                <c:pt idx="1712">
                  <c:v>43690.669537037036</c:v>
                </c:pt>
                <c:pt idx="1713">
                  <c:v>43690.669583333336</c:v>
                </c:pt>
                <c:pt idx="1714">
                  <c:v>43690.669629629629</c:v>
                </c:pt>
                <c:pt idx="1715">
                  <c:v>43690.669675925928</c:v>
                </c:pt>
                <c:pt idx="1716">
                  <c:v>43690.669722222221</c:v>
                </c:pt>
                <c:pt idx="1717">
                  <c:v>43690.669768518521</c:v>
                </c:pt>
                <c:pt idx="1718">
                  <c:v>43690.669814814813</c:v>
                </c:pt>
                <c:pt idx="1719">
                  <c:v>43690.669861111113</c:v>
                </c:pt>
                <c:pt idx="1720">
                  <c:v>43690.669907407406</c:v>
                </c:pt>
                <c:pt idx="1721">
                  <c:v>43690.669953703706</c:v>
                </c:pt>
                <c:pt idx="1722">
                  <c:v>43690.67</c:v>
                </c:pt>
                <c:pt idx="1723">
                  <c:v>43690.670046296298</c:v>
                </c:pt>
                <c:pt idx="1724">
                  <c:v>43690.670092592591</c:v>
                </c:pt>
                <c:pt idx="1725">
                  <c:v>43690.670138888891</c:v>
                </c:pt>
                <c:pt idx="1726">
                  <c:v>43690.670185185183</c:v>
                </c:pt>
                <c:pt idx="1727">
                  <c:v>43690.670231481483</c:v>
                </c:pt>
                <c:pt idx="1728">
                  <c:v>43690.670277777775</c:v>
                </c:pt>
                <c:pt idx="1729">
                  <c:v>43690.670324074075</c:v>
                </c:pt>
                <c:pt idx="1730">
                  <c:v>43690.670370370368</c:v>
                </c:pt>
                <c:pt idx="1731">
                  <c:v>43690.670416666668</c:v>
                </c:pt>
                <c:pt idx="1732">
                  <c:v>43690.67046296296</c:v>
                </c:pt>
                <c:pt idx="1733">
                  <c:v>43690.67050925926</c:v>
                </c:pt>
                <c:pt idx="1734">
                  <c:v>43690.670555555553</c:v>
                </c:pt>
                <c:pt idx="1735">
                  <c:v>43690.670601851853</c:v>
                </c:pt>
                <c:pt idx="1736">
                  <c:v>43690.670648148145</c:v>
                </c:pt>
                <c:pt idx="1737">
                  <c:v>43690.670694444445</c:v>
                </c:pt>
                <c:pt idx="1738">
                  <c:v>43690.670740740738</c:v>
                </c:pt>
                <c:pt idx="1739">
                  <c:v>43690.670787037037</c:v>
                </c:pt>
                <c:pt idx="1740">
                  <c:v>43690.67083333333</c:v>
                </c:pt>
                <c:pt idx="1741">
                  <c:v>43690.67087962963</c:v>
                </c:pt>
                <c:pt idx="1742">
                  <c:v>43690.670925925922</c:v>
                </c:pt>
                <c:pt idx="1743">
                  <c:v>43690.670972222222</c:v>
                </c:pt>
                <c:pt idx="1744">
                  <c:v>43690.671018518522</c:v>
                </c:pt>
                <c:pt idx="1745">
                  <c:v>43690.671064814815</c:v>
                </c:pt>
                <c:pt idx="1746">
                  <c:v>43690.671111111114</c:v>
                </c:pt>
                <c:pt idx="1747">
                  <c:v>43690.671157407407</c:v>
                </c:pt>
                <c:pt idx="1748">
                  <c:v>43690.671203703707</c:v>
                </c:pt>
                <c:pt idx="1749">
                  <c:v>43690.671249999999</c:v>
                </c:pt>
                <c:pt idx="1750">
                  <c:v>43690.671296296299</c:v>
                </c:pt>
                <c:pt idx="1751">
                  <c:v>43690.671342592592</c:v>
                </c:pt>
                <c:pt idx="1752">
                  <c:v>43690.671388888892</c:v>
                </c:pt>
                <c:pt idx="1753">
                  <c:v>43690.671435185184</c:v>
                </c:pt>
                <c:pt idx="1754">
                  <c:v>43690.671481481484</c:v>
                </c:pt>
                <c:pt idx="1755">
                  <c:v>43690.671527777777</c:v>
                </c:pt>
                <c:pt idx="1756">
                  <c:v>43690.671574074076</c:v>
                </c:pt>
                <c:pt idx="1757">
                  <c:v>43690.671620370369</c:v>
                </c:pt>
                <c:pt idx="1758">
                  <c:v>43690.671666666669</c:v>
                </c:pt>
                <c:pt idx="1759">
                  <c:v>43690.671712962961</c:v>
                </c:pt>
                <c:pt idx="1760">
                  <c:v>43690.671759259261</c:v>
                </c:pt>
                <c:pt idx="1761">
                  <c:v>43690.671805555554</c:v>
                </c:pt>
                <c:pt idx="1762">
                  <c:v>43690.671851851854</c:v>
                </c:pt>
                <c:pt idx="1763">
                  <c:v>43690.671898148146</c:v>
                </c:pt>
                <c:pt idx="1764">
                  <c:v>43690.671944444446</c:v>
                </c:pt>
                <c:pt idx="1765">
                  <c:v>43690.671990740739</c:v>
                </c:pt>
                <c:pt idx="1766">
                  <c:v>43690.672037037039</c:v>
                </c:pt>
                <c:pt idx="1767">
                  <c:v>43690.672083333331</c:v>
                </c:pt>
                <c:pt idx="1768">
                  <c:v>43690.672129629631</c:v>
                </c:pt>
                <c:pt idx="1769">
                  <c:v>43690.672175925924</c:v>
                </c:pt>
                <c:pt idx="1770">
                  <c:v>43690.672222222223</c:v>
                </c:pt>
                <c:pt idx="1771">
                  <c:v>43690.672268518516</c:v>
                </c:pt>
                <c:pt idx="1772">
                  <c:v>43690.672314814816</c:v>
                </c:pt>
                <c:pt idx="1773">
                  <c:v>43690.672361111108</c:v>
                </c:pt>
                <c:pt idx="1774">
                  <c:v>43690.672407407408</c:v>
                </c:pt>
                <c:pt idx="1775">
                  <c:v>43690.672453703701</c:v>
                </c:pt>
                <c:pt idx="1776">
                  <c:v>43690.672500000001</c:v>
                </c:pt>
                <c:pt idx="1777">
                  <c:v>43690.672546296293</c:v>
                </c:pt>
                <c:pt idx="1778">
                  <c:v>43690.672592592593</c:v>
                </c:pt>
                <c:pt idx="1779">
                  <c:v>43690.672638888886</c:v>
                </c:pt>
                <c:pt idx="1780">
                  <c:v>43690.672685185185</c:v>
                </c:pt>
                <c:pt idx="1781">
                  <c:v>43690.672731481478</c:v>
                </c:pt>
                <c:pt idx="1782">
                  <c:v>43690.672777777778</c:v>
                </c:pt>
                <c:pt idx="1783">
                  <c:v>43690.672824074078</c:v>
                </c:pt>
                <c:pt idx="1784">
                  <c:v>43690.67287037037</c:v>
                </c:pt>
                <c:pt idx="1785">
                  <c:v>43690.67291666667</c:v>
                </c:pt>
                <c:pt idx="1786">
                  <c:v>43690.672962962963</c:v>
                </c:pt>
                <c:pt idx="1787">
                  <c:v>43690.673009259262</c:v>
                </c:pt>
                <c:pt idx="1788">
                  <c:v>43690.673055555555</c:v>
                </c:pt>
                <c:pt idx="1789">
                  <c:v>43690.673101851855</c:v>
                </c:pt>
                <c:pt idx="1790">
                  <c:v>43690.673148148147</c:v>
                </c:pt>
                <c:pt idx="1791">
                  <c:v>43690.673194444447</c:v>
                </c:pt>
                <c:pt idx="1792">
                  <c:v>43690.67324074074</c:v>
                </c:pt>
                <c:pt idx="1793">
                  <c:v>43690.67328703704</c:v>
                </c:pt>
                <c:pt idx="1794">
                  <c:v>43690.673333333332</c:v>
                </c:pt>
                <c:pt idx="1795">
                  <c:v>43690.673379629632</c:v>
                </c:pt>
                <c:pt idx="1796">
                  <c:v>43690.673425925925</c:v>
                </c:pt>
                <c:pt idx="1797">
                  <c:v>43690.673472222225</c:v>
                </c:pt>
                <c:pt idx="1798">
                  <c:v>43690.673518518517</c:v>
                </c:pt>
                <c:pt idx="1799">
                  <c:v>43690.673564814817</c:v>
                </c:pt>
                <c:pt idx="1800">
                  <c:v>43690.673611111109</c:v>
                </c:pt>
              </c:numCache>
            </c:numRef>
          </c:cat>
          <c:val>
            <c:numRef>
              <c:f>'081319'!$F$4:$F$1804</c:f>
              <c:numCache>
                <c:formatCode>General</c:formatCode>
                <c:ptCount val="1801"/>
                <c:pt idx="0">
                  <c:v>523.70867919921875</c:v>
                </c:pt>
                <c:pt idx="1">
                  <c:v>529.001220703125</c:v>
                </c:pt>
                <c:pt idx="2">
                  <c:v>501.06036376953125</c:v>
                </c:pt>
                <c:pt idx="3">
                  <c:v>508.2779541015625</c:v>
                </c:pt>
                <c:pt idx="4">
                  <c:v>505.94189453125</c:v>
                </c:pt>
                <c:pt idx="5">
                  <c:v>486.10955810546875</c:v>
                </c:pt>
                <c:pt idx="6">
                  <c:v>504.3411865234375</c:v>
                </c:pt>
                <c:pt idx="7">
                  <c:v>510.1622314453125</c:v>
                </c:pt>
                <c:pt idx="8">
                  <c:v>506.0364990234375</c:v>
                </c:pt>
                <c:pt idx="9">
                  <c:v>508.767578125</c:v>
                </c:pt>
                <c:pt idx="10">
                  <c:v>508.4073486328125</c:v>
                </c:pt>
                <c:pt idx="11">
                  <c:v>504.30596923828125</c:v>
                </c:pt>
                <c:pt idx="12">
                  <c:v>507.49407958984375</c:v>
                </c:pt>
                <c:pt idx="13">
                  <c:v>502.4241943359375</c:v>
                </c:pt>
                <c:pt idx="14">
                  <c:v>482.1455078125</c:v>
                </c:pt>
                <c:pt idx="15">
                  <c:v>500.3970947265625</c:v>
                </c:pt>
                <c:pt idx="16">
                  <c:v>505.4246826171875</c:v>
                </c:pt>
                <c:pt idx="17">
                  <c:v>496.11041259765625</c:v>
                </c:pt>
                <c:pt idx="18">
                  <c:v>506.5789794921875</c:v>
                </c:pt>
                <c:pt idx="19">
                  <c:v>485.4305419921875</c:v>
                </c:pt>
                <c:pt idx="20">
                  <c:v>414.1705322265625</c:v>
                </c:pt>
                <c:pt idx="21">
                  <c:v>422.85284423828125</c:v>
                </c:pt>
                <c:pt idx="22">
                  <c:v>416.3663330078125</c:v>
                </c:pt>
                <c:pt idx="23">
                  <c:v>480.94244384765625</c:v>
                </c:pt>
                <c:pt idx="24">
                  <c:v>484.596923828125</c:v>
                </c:pt>
                <c:pt idx="25">
                  <c:v>489.24224853515625</c:v>
                </c:pt>
                <c:pt idx="26">
                  <c:v>494.38897705078125</c:v>
                </c:pt>
                <c:pt idx="27">
                  <c:v>498.25189208984375</c:v>
                </c:pt>
                <c:pt idx="28">
                  <c:v>480.82647705078125</c:v>
                </c:pt>
                <c:pt idx="29">
                  <c:v>484.32940673828125</c:v>
                </c:pt>
                <c:pt idx="30">
                  <c:v>469.11328125</c:v>
                </c:pt>
                <c:pt idx="31">
                  <c:v>466.91192626953125</c:v>
                </c:pt>
                <c:pt idx="32">
                  <c:v>465.77093505859375</c:v>
                </c:pt>
                <c:pt idx="33">
                  <c:v>455.20947265625</c:v>
                </c:pt>
                <c:pt idx="34">
                  <c:v>452.255126953125</c:v>
                </c:pt>
                <c:pt idx="35">
                  <c:v>474.33514404296875</c:v>
                </c:pt>
                <c:pt idx="36">
                  <c:v>460.479736328125</c:v>
                </c:pt>
                <c:pt idx="37">
                  <c:v>468.59112548828125</c:v>
                </c:pt>
                <c:pt idx="38">
                  <c:v>476.15728759765625</c:v>
                </c:pt>
                <c:pt idx="39">
                  <c:v>467.51898193359375</c:v>
                </c:pt>
                <c:pt idx="40">
                  <c:v>464.616943359375</c:v>
                </c:pt>
                <c:pt idx="41">
                  <c:v>458.3399658203125</c:v>
                </c:pt>
                <c:pt idx="42">
                  <c:v>464.5228271484375</c:v>
                </c:pt>
                <c:pt idx="43">
                  <c:v>464.2618408203125</c:v>
                </c:pt>
                <c:pt idx="44">
                  <c:v>459.98883056640625</c:v>
                </c:pt>
                <c:pt idx="45">
                  <c:v>456.4202880859375</c:v>
                </c:pt>
                <c:pt idx="46">
                  <c:v>465.55511474609375</c:v>
                </c:pt>
                <c:pt idx="47">
                  <c:v>472.8702392578125</c:v>
                </c:pt>
                <c:pt idx="48">
                  <c:v>462.95001220703125</c:v>
                </c:pt>
                <c:pt idx="49">
                  <c:v>475.36376953125</c:v>
                </c:pt>
                <c:pt idx="50">
                  <c:v>461.8170166015625</c:v>
                </c:pt>
                <c:pt idx="51">
                  <c:v>460.6722412109375</c:v>
                </c:pt>
                <c:pt idx="52">
                  <c:v>448.2811279296875</c:v>
                </c:pt>
                <c:pt idx="53">
                  <c:v>449.02716064453125</c:v>
                </c:pt>
                <c:pt idx="54">
                  <c:v>443.636962890625</c:v>
                </c:pt>
                <c:pt idx="55">
                  <c:v>453.0361328125</c:v>
                </c:pt>
                <c:pt idx="56">
                  <c:v>456.45709228515625</c:v>
                </c:pt>
                <c:pt idx="57">
                  <c:v>441.41595458984375</c:v>
                </c:pt>
                <c:pt idx="58">
                  <c:v>454.6343994140625</c:v>
                </c:pt>
                <c:pt idx="59">
                  <c:v>446.605712890625</c:v>
                </c:pt>
                <c:pt idx="60">
                  <c:v>446.4525146484375</c:v>
                </c:pt>
                <c:pt idx="61">
                  <c:v>451.34771728515625</c:v>
                </c:pt>
                <c:pt idx="62">
                  <c:v>434.07080078125</c:v>
                </c:pt>
                <c:pt idx="63">
                  <c:v>438.7930908203125</c:v>
                </c:pt>
                <c:pt idx="64">
                  <c:v>457.25665283203125</c:v>
                </c:pt>
                <c:pt idx="65">
                  <c:v>467.03143310546875</c:v>
                </c:pt>
                <c:pt idx="66">
                  <c:v>464.6668701171875</c:v>
                </c:pt>
                <c:pt idx="67">
                  <c:v>456.82275390625</c:v>
                </c:pt>
                <c:pt idx="68">
                  <c:v>457.1285400390625</c:v>
                </c:pt>
                <c:pt idx="69">
                  <c:v>443.5916748046875</c:v>
                </c:pt>
                <c:pt idx="70">
                  <c:v>460.9495849609375</c:v>
                </c:pt>
                <c:pt idx="71">
                  <c:v>466.322998046875</c:v>
                </c:pt>
                <c:pt idx="72">
                  <c:v>462.94818115234375</c:v>
                </c:pt>
                <c:pt idx="73">
                  <c:v>445.80859375</c:v>
                </c:pt>
                <c:pt idx="74">
                  <c:v>449.26239013671875</c:v>
                </c:pt>
                <c:pt idx="75">
                  <c:v>451.3612060546875</c:v>
                </c:pt>
                <c:pt idx="76">
                  <c:v>466.8231201171875</c:v>
                </c:pt>
                <c:pt idx="77">
                  <c:v>453.2139892578125</c:v>
                </c:pt>
                <c:pt idx="78">
                  <c:v>470.75408935546875</c:v>
                </c:pt>
                <c:pt idx="79">
                  <c:v>477.513916015625</c:v>
                </c:pt>
                <c:pt idx="80">
                  <c:v>473.60687255859375</c:v>
                </c:pt>
                <c:pt idx="81">
                  <c:v>484.46820068359375</c:v>
                </c:pt>
                <c:pt idx="82">
                  <c:v>474.69488525390625</c:v>
                </c:pt>
                <c:pt idx="83">
                  <c:v>473.0970458984375</c:v>
                </c:pt>
                <c:pt idx="84">
                  <c:v>474.2412109375</c:v>
                </c:pt>
                <c:pt idx="85">
                  <c:v>469.3577880859375</c:v>
                </c:pt>
                <c:pt idx="86">
                  <c:v>472.9365234375</c:v>
                </c:pt>
                <c:pt idx="87">
                  <c:v>470.63043212890625</c:v>
                </c:pt>
                <c:pt idx="88">
                  <c:v>476.2313232421875</c:v>
                </c:pt>
                <c:pt idx="89">
                  <c:v>484.2158203125</c:v>
                </c:pt>
                <c:pt idx="90">
                  <c:v>482.4541015625</c:v>
                </c:pt>
                <c:pt idx="91">
                  <c:v>478.15777587890625</c:v>
                </c:pt>
                <c:pt idx="92">
                  <c:v>480.29974365234375</c:v>
                </c:pt>
                <c:pt idx="93">
                  <c:v>483.0009765625</c:v>
                </c:pt>
                <c:pt idx="94">
                  <c:v>487.106689453125</c:v>
                </c:pt>
                <c:pt idx="95">
                  <c:v>416.31927490234375</c:v>
                </c:pt>
                <c:pt idx="96">
                  <c:v>427.7000732421875</c:v>
                </c:pt>
                <c:pt idx="97">
                  <c:v>427.22479248046875</c:v>
                </c:pt>
                <c:pt idx="98">
                  <c:v>494.9385986328125</c:v>
                </c:pt>
                <c:pt idx="99">
                  <c:v>493.5111083984375</c:v>
                </c:pt>
                <c:pt idx="100">
                  <c:v>489.0067138671875</c:v>
                </c:pt>
                <c:pt idx="101">
                  <c:v>473.11273193359375</c:v>
                </c:pt>
                <c:pt idx="102">
                  <c:v>461.22796630859375</c:v>
                </c:pt>
                <c:pt idx="103">
                  <c:v>449.3572998046875</c:v>
                </c:pt>
                <c:pt idx="104">
                  <c:v>448.521484375</c:v>
                </c:pt>
                <c:pt idx="105">
                  <c:v>444.40960693359375</c:v>
                </c:pt>
                <c:pt idx="106">
                  <c:v>439.1839599609375</c:v>
                </c:pt>
                <c:pt idx="107">
                  <c:v>449.7557373046875</c:v>
                </c:pt>
                <c:pt idx="108">
                  <c:v>444.39990234375</c:v>
                </c:pt>
                <c:pt idx="109">
                  <c:v>456.7470703125</c:v>
                </c:pt>
                <c:pt idx="110">
                  <c:v>463.99822998046875</c:v>
                </c:pt>
                <c:pt idx="111">
                  <c:v>452.5394287109375</c:v>
                </c:pt>
                <c:pt idx="112">
                  <c:v>442.7464599609375</c:v>
                </c:pt>
                <c:pt idx="113">
                  <c:v>448.2603759765625</c:v>
                </c:pt>
                <c:pt idx="114">
                  <c:v>450.6082763671875</c:v>
                </c:pt>
                <c:pt idx="115">
                  <c:v>462.09136962890625</c:v>
                </c:pt>
                <c:pt idx="116">
                  <c:v>460.178955078125</c:v>
                </c:pt>
                <c:pt idx="117">
                  <c:v>449.3231201171875</c:v>
                </c:pt>
                <c:pt idx="118">
                  <c:v>447.78759765625</c:v>
                </c:pt>
                <c:pt idx="119">
                  <c:v>445.4417724609375</c:v>
                </c:pt>
                <c:pt idx="120">
                  <c:v>436.506591796875</c:v>
                </c:pt>
                <c:pt idx="121">
                  <c:v>455.636474609375</c:v>
                </c:pt>
                <c:pt idx="122">
                  <c:v>449.80279541015625</c:v>
                </c:pt>
                <c:pt idx="123">
                  <c:v>447.4368896484375</c:v>
                </c:pt>
                <c:pt idx="124">
                  <c:v>451.10101318359375</c:v>
                </c:pt>
                <c:pt idx="125">
                  <c:v>463.2042236328125</c:v>
                </c:pt>
                <c:pt idx="126">
                  <c:v>451.55462646484375</c:v>
                </c:pt>
                <c:pt idx="127">
                  <c:v>455.8919677734375</c:v>
                </c:pt>
                <c:pt idx="128">
                  <c:v>449.6875</c:v>
                </c:pt>
                <c:pt idx="129">
                  <c:v>448.569091796875</c:v>
                </c:pt>
                <c:pt idx="130">
                  <c:v>443.0567626953125</c:v>
                </c:pt>
                <c:pt idx="131">
                  <c:v>439.7823486328125</c:v>
                </c:pt>
                <c:pt idx="132">
                  <c:v>435.6317138671875</c:v>
                </c:pt>
                <c:pt idx="133">
                  <c:v>426.9022216796875</c:v>
                </c:pt>
                <c:pt idx="134">
                  <c:v>340.48193359375</c:v>
                </c:pt>
                <c:pt idx="135">
                  <c:v>336.759033203125</c:v>
                </c:pt>
                <c:pt idx="136">
                  <c:v>341.15673828125</c:v>
                </c:pt>
                <c:pt idx="137">
                  <c:v>357.22393798828125</c:v>
                </c:pt>
                <c:pt idx="138">
                  <c:v>350.309326171875</c:v>
                </c:pt>
                <c:pt idx="139">
                  <c:v>347.91400146484375</c:v>
                </c:pt>
                <c:pt idx="140">
                  <c:v>345.71990966796875</c:v>
                </c:pt>
                <c:pt idx="141">
                  <c:v>350.3626708984375</c:v>
                </c:pt>
                <c:pt idx="142">
                  <c:v>345.55596923828125</c:v>
                </c:pt>
                <c:pt idx="143">
                  <c:v>356.26605224609375</c:v>
                </c:pt>
                <c:pt idx="144">
                  <c:v>377.84710693359375</c:v>
                </c:pt>
                <c:pt idx="145">
                  <c:v>361.633544921875</c:v>
                </c:pt>
                <c:pt idx="146">
                  <c:v>345.44580078125</c:v>
                </c:pt>
                <c:pt idx="147">
                  <c:v>366.4718017578125</c:v>
                </c:pt>
                <c:pt idx="148">
                  <c:v>356.541015625</c:v>
                </c:pt>
                <c:pt idx="149">
                  <c:v>368.43365478515625</c:v>
                </c:pt>
                <c:pt idx="150">
                  <c:v>379.91845703125</c:v>
                </c:pt>
                <c:pt idx="151">
                  <c:v>364.3182373046875</c:v>
                </c:pt>
                <c:pt idx="152">
                  <c:v>373.863525390625</c:v>
                </c:pt>
                <c:pt idx="153">
                  <c:v>384.7406005859375</c:v>
                </c:pt>
                <c:pt idx="154">
                  <c:v>380.18133544921875</c:v>
                </c:pt>
                <c:pt idx="155">
                  <c:v>373.7291259765625</c:v>
                </c:pt>
                <c:pt idx="156">
                  <c:v>382.8411865234375</c:v>
                </c:pt>
                <c:pt idx="157">
                  <c:v>378.7750244140625</c:v>
                </c:pt>
                <c:pt idx="158">
                  <c:v>381.75048828125</c:v>
                </c:pt>
                <c:pt idx="159">
                  <c:v>381.92816162109375</c:v>
                </c:pt>
                <c:pt idx="160">
                  <c:v>368.9564208984375</c:v>
                </c:pt>
                <c:pt idx="161">
                  <c:v>357.66656494140625</c:v>
                </c:pt>
                <c:pt idx="162">
                  <c:v>378.24151611328125</c:v>
                </c:pt>
                <c:pt idx="163">
                  <c:v>371.062255859375</c:v>
                </c:pt>
                <c:pt idx="164">
                  <c:v>366.7281494140625</c:v>
                </c:pt>
                <c:pt idx="165">
                  <c:v>358.90057373046875</c:v>
                </c:pt>
                <c:pt idx="166">
                  <c:v>367.3887939453125</c:v>
                </c:pt>
                <c:pt idx="167">
                  <c:v>372.8443603515625</c:v>
                </c:pt>
                <c:pt idx="168">
                  <c:v>365.09820556640625</c:v>
                </c:pt>
                <c:pt idx="169">
                  <c:v>375.0518798828125</c:v>
                </c:pt>
                <c:pt idx="170">
                  <c:v>378.88507080078125</c:v>
                </c:pt>
                <c:pt idx="171">
                  <c:v>379.36663818359375</c:v>
                </c:pt>
                <c:pt idx="172">
                  <c:v>373.3463134765625</c:v>
                </c:pt>
                <c:pt idx="173">
                  <c:v>375.99578857421875</c:v>
                </c:pt>
                <c:pt idx="174">
                  <c:v>370.23187255859375</c:v>
                </c:pt>
                <c:pt idx="175">
                  <c:v>373.516357421875</c:v>
                </c:pt>
                <c:pt idx="176">
                  <c:v>366.5347900390625</c:v>
                </c:pt>
                <c:pt idx="177">
                  <c:v>372.53521728515625</c:v>
                </c:pt>
                <c:pt idx="178">
                  <c:v>335.254638671875</c:v>
                </c:pt>
                <c:pt idx="179">
                  <c:v>332.57669067382812</c:v>
                </c:pt>
                <c:pt idx="180">
                  <c:v>326.108154296875</c:v>
                </c:pt>
                <c:pt idx="181">
                  <c:v>320.58944702148437</c:v>
                </c:pt>
                <c:pt idx="182">
                  <c:v>311.671142578125</c:v>
                </c:pt>
                <c:pt idx="183">
                  <c:v>295.80990600585937</c:v>
                </c:pt>
                <c:pt idx="184">
                  <c:v>291.92166137695312</c:v>
                </c:pt>
                <c:pt idx="185">
                  <c:v>306.54275512695312</c:v>
                </c:pt>
                <c:pt idx="186">
                  <c:v>338.8707275390625</c:v>
                </c:pt>
                <c:pt idx="187">
                  <c:v>321.09976196289062</c:v>
                </c:pt>
                <c:pt idx="188">
                  <c:v>280.30551147460937</c:v>
                </c:pt>
                <c:pt idx="189">
                  <c:v>309.07540893554687</c:v>
                </c:pt>
                <c:pt idx="190">
                  <c:v>305.2298583984375</c:v>
                </c:pt>
                <c:pt idx="191">
                  <c:v>297.8201904296875</c:v>
                </c:pt>
                <c:pt idx="192">
                  <c:v>285.31906127929687</c:v>
                </c:pt>
                <c:pt idx="193">
                  <c:v>275.86874389648437</c:v>
                </c:pt>
                <c:pt idx="194">
                  <c:v>267.62432861328125</c:v>
                </c:pt>
                <c:pt idx="195">
                  <c:v>272.25802612304688</c:v>
                </c:pt>
                <c:pt idx="196">
                  <c:v>295.78958129882813</c:v>
                </c:pt>
                <c:pt idx="197">
                  <c:v>287.00640869140625</c:v>
                </c:pt>
                <c:pt idx="198">
                  <c:v>285.01846313476562</c:v>
                </c:pt>
                <c:pt idx="199">
                  <c:v>215.74618530273438</c:v>
                </c:pt>
                <c:pt idx="200">
                  <c:v>209.11215209960937</c:v>
                </c:pt>
                <c:pt idx="201">
                  <c:v>198.27182006835937</c:v>
                </c:pt>
                <c:pt idx="202">
                  <c:v>189.24761962890625</c:v>
                </c:pt>
                <c:pt idx="203">
                  <c:v>193.6099853515625</c:v>
                </c:pt>
                <c:pt idx="204">
                  <c:v>205.8341064453125</c:v>
                </c:pt>
                <c:pt idx="205">
                  <c:v>219.95306396484375</c:v>
                </c:pt>
                <c:pt idx="206">
                  <c:v>225.64373779296875</c:v>
                </c:pt>
                <c:pt idx="207">
                  <c:v>224.797607421875</c:v>
                </c:pt>
                <c:pt idx="208">
                  <c:v>224.25006103515625</c:v>
                </c:pt>
                <c:pt idx="209">
                  <c:v>232.39581298828125</c:v>
                </c:pt>
                <c:pt idx="210">
                  <c:v>233.01290893554687</c:v>
                </c:pt>
                <c:pt idx="211">
                  <c:v>234.4151611328125</c:v>
                </c:pt>
                <c:pt idx="212">
                  <c:v>249.16656494140625</c:v>
                </c:pt>
                <c:pt idx="213">
                  <c:v>246.153076171875</c:v>
                </c:pt>
                <c:pt idx="214">
                  <c:v>245.05838012695312</c:v>
                </c:pt>
                <c:pt idx="215">
                  <c:v>218.85720825195312</c:v>
                </c:pt>
                <c:pt idx="216">
                  <c:v>228.21218872070312</c:v>
                </c:pt>
                <c:pt idx="217">
                  <c:v>226.07040405273438</c:v>
                </c:pt>
                <c:pt idx="218">
                  <c:v>242.42620849609375</c:v>
                </c:pt>
                <c:pt idx="219">
                  <c:v>236.93673706054687</c:v>
                </c:pt>
                <c:pt idx="220">
                  <c:v>218.39035034179687</c:v>
                </c:pt>
                <c:pt idx="221">
                  <c:v>223.17535400390625</c:v>
                </c:pt>
                <c:pt idx="222">
                  <c:v>217.31350708007812</c:v>
                </c:pt>
                <c:pt idx="223">
                  <c:v>228.12472534179687</c:v>
                </c:pt>
                <c:pt idx="224">
                  <c:v>220.66885375976562</c:v>
                </c:pt>
                <c:pt idx="225">
                  <c:v>219.33624267578125</c:v>
                </c:pt>
                <c:pt idx="226">
                  <c:v>229.82937622070312</c:v>
                </c:pt>
                <c:pt idx="227">
                  <c:v>225.54458618164062</c:v>
                </c:pt>
                <c:pt idx="228">
                  <c:v>232.2938232421875</c:v>
                </c:pt>
                <c:pt idx="229">
                  <c:v>233.127197265625</c:v>
                </c:pt>
                <c:pt idx="230">
                  <c:v>227.28634643554687</c:v>
                </c:pt>
                <c:pt idx="231">
                  <c:v>228.6739501953125</c:v>
                </c:pt>
                <c:pt idx="232">
                  <c:v>221.60690307617187</c:v>
                </c:pt>
                <c:pt idx="233">
                  <c:v>237.75064086914063</c:v>
                </c:pt>
                <c:pt idx="234">
                  <c:v>239.91290283203125</c:v>
                </c:pt>
                <c:pt idx="235">
                  <c:v>235.85076904296875</c:v>
                </c:pt>
                <c:pt idx="236">
                  <c:v>236.60671997070312</c:v>
                </c:pt>
                <c:pt idx="237">
                  <c:v>236.99896240234375</c:v>
                </c:pt>
                <c:pt idx="238">
                  <c:v>245.16592407226562</c:v>
                </c:pt>
                <c:pt idx="239">
                  <c:v>233.88177490234375</c:v>
                </c:pt>
                <c:pt idx="240">
                  <c:v>220.72518920898437</c:v>
                </c:pt>
                <c:pt idx="241">
                  <c:v>230.2186279296875</c:v>
                </c:pt>
                <c:pt idx="242">
                  <c:v>231.89321899414062</c:v>
                </c:pt>
                <c:pt idx="243">
                  <c:v>213.56219482421875</c:v>
                </c:pt>
                <c:pt idx="244">
                  <c:v>221.57293701171875</c:v>
                </c:pt>
                <c:pt idx="245">
                  <c:v>145.77267456054687</c:v>
                </c:pt>
                <c:pt idx="246">
                  <c:v>119.34332275390625</c:v>
                </c:pt>
                <c:pt idx="247">
                  <c:v>129.55825805664062</c:v>
                </c:pt>
                <c:pt idx="248">
                  <c:v>134.3291015625</c:v>
                </c:pt>
                <c:pt idx="249">
                  <c:v>196.31765747070312</c:v>
                </c:pt>
                <c:pt idx="250">
                  <c:v>189.01956176757813</c:v>
                </c:pt>
                <c:pt idx="251">
                  <c:v>168.41943359375</c:v>
                </c:pt>
                <c:pt idx="252">
                  <c:v>182.58892822265625</c:v>
                </c:pt>
                <c:pt idx="253">
                  <c:v>164.89389038085937</c:v>
                </c:pt>
                <c:pt idx="254">
                  <c:v>161.92349243164062</c:v>
                </c:pt>
                <c:pt idx="255">
                  <c:v>157.5013427734375</c:v>
                </c:pt>
                <c:pt idx="256">
                  <c:v>160.66998291015625</c:v>
                </c:pt>
                <c:pt idx="257">
                  <c:v>156.73919677734375</c:v>
                </c:pt>
                <c:pt idx="258">
                  <c:v>156.38693237304688</c:v>
                </c:pt>
                <c:pt idx="259">
                  <c:v>169.26522827148437</c:v>
                </c:pt>
                <c:pt idx="260">
                  <c:v>178.40933227539062</c:v>
                </c:pt>
                <c:pt idx="261">
                  <c:v>164.5133056640625</c:v>
                </c:pt>
                <c:pt idx="262">
                  <c:v>173.44561767578125</c:v>
                </c:pt>
                <c:pt idx="263">
                  <c:v>170.067138671875</c:v>
                </c:pt>
                <c:pt idx="264">
                  <c:v>175.38058471679687</c:v>
                </c:pt>
                <c:pt idx="265">
                  <c:v>162.93862915039062</c:v>
                </c:pt>
                <c:pt idx="266">
                  <c:v>162.85919189453125</c:v>
                </c:pt>
                <c:pt idx="267">
                  <c:v>152.14556884765625</c:v>
                </c:pt>
                <c:pt idx="268">
                  <c:v>149.63681030273437</c:v>
                </c:pt>
                <c:pt idx="269">
                  <c:v>149.86276245117187</c:v>
                </c:pt>
                <c:pt idx="270">
                  <c:v>140.49407958984375</c:v>
                </c:pt>
                <c:pt idx="271">
                  <c:v>139.52255249023437</c:v>
                </c:pt>
                <c:pt idx="272">
                  <c:v>144.91372680664062</c:v>
                </c:pt>
                <c:pt idx="273">
                  <c:v>128.19403076171875</c:v>
                </c:pt>
                <c:pt idx="274">
                  <c:v>112.576904296875</c:v>
                </c:pt>
                <c:pt idx="275">
                  <c:v>111.37994384765625</c:v>
                </c:pt>
                <c:pt idx="276">
                  <c:v>115.05352783203125</c:v>
                </c:pt>
                <c:pt idx="277">
                  <c:v>98.817901611328125</c:v>
                </c:pt>
                <c:pt idx="278">
                  <c:v>106.08978271484375</c:v>
                </c:pt>
                <c:pt idx="279">
                  <c:v>99.09100341796875</c:v>
                </c:pt>
                <c:pt idx="280">
                  <c:v>96.21728515625</c:v>
                </c:pt>
                <c:pt idx="281">
                  <c:v>110.20651245117187</c:v>
                </c:pt>
                <c:pt idx="282">
                  <c:v>106.21426391601562</c:v>
                </c:pt>
                <c:pt idx="283">
                  <c:v>99.9541015625</c:v>
                </c:pt>
                <c:pt idx="284">
                  <c:v>114.32781982421875</c:v>
                </c:pt>
                <c:pt idx="285">
                  <c:v>120.650634765625</c:v>
                </c:pt>
                <c:pt idx="286">
                  <c:v>116.62234497070312</c:v>
                </c:pt>
                <c:pt idx="287">
                  <c:v>124.158203125</c:v>
                </c:pt>
                <c:pt idx="288">
                  <c:v>120.94436645507812</c:v>
                </c:pt>
                <c:pt idx="289">
                  <c:v>123.0595703125</c:v>
                </c:pt>
                <c:pt idx="290">
                  <c:v>121.25015258789063</c:v>
                </c:pt>
                <c:pt idx="291">
                  <c:v>124.77774047851562</c:v>
                </c:pt>
                <c:pt idx="292">
                  <c:v>109.667236328125</c:v>
                </c:pt>
                <c:pt idx="293">
                  <c:v>125.6790771484375</c:v>
                </c:pt>
                <c:pt idx="294">
                  <c:v>117.8031005859375</c:v>
                </c:pt>
                <c:pt idx="295">
                  <c:v>110.07623291015625</c:v>
                </c:pt>
                <c:pt idx="296">
                  <c:v>104.2266845703125</c:v>
                </c:pt>
                <c:pt idx="297">
                  <c:v>104.79806518554687</c:v>
                </c:pt>
                <c:pt idx="298">
                  <c:v>95.87506103515625</c:v>
                </c:pt>
                <c:pt idx="299">
                  <c:v>100.44561767578125</c:v>
                </c:pt>
                <c:pt idx="300">
                  <c:v>103.37701416015625</c:v>
                </c:pt>
                <c:pt idx="301">
                  <c:v>113.50094604492187</c:v>
                </c:pt>
                <c:pt idx="302">
                  <c:v>105.62066650390625</c:v>
                </c:pt>
                <c:pt idx="303">
                  <c:v>97.609588623046875</c:v>
                </c:pt>
                <c:pt idx="304">
                  <c:v>114.54718017578125</c:v>
                </c:pt>
                <c:pt idx="305">
                  <c:v>121.42877197265625</c:v>
                </c:pt>
                <c:pt idx="306">
                  <c:v>126.98162841796875</c:v>
                </c:pt>
                <c:pt idx="307">
                  <c:v>131.42959594726562</c:v>
                </c:pt>
                <c:pt idx="308">
                  <c:v>112.5841064453125</c:v>
                </c:pt>
                <c:pt idx="309">
                  <c:v>104.70281982421875</c:v>
                </c:pt>
                <c:pt idx="310">
                  <c:v>130.03494262695312</c:v>
                </c:pt>
                <c:pt idx="311">
                  <c:v>126.15689086914062</c:v>
                </c:pt>
                <c:pt idx="312">
                  <c:v>124.42147827148437</c:v>
                </c:pt>
                <c:pt idx="313">
                  <c:v>128.28067016601562</c:v>
                </c:pt>
                <c:pt idx="314">
                  <c:v>129.44122314453125</c:v>
                </c:pt>
                <c:pt idx="315">
                  <c:v>160.03887939453125</c:v>
                </c:pt>
                <c:pt idx="316">
                  <c:v>166.26824951171875</c:v>
                </c:pt>
                <c:pt idx="317">
                  <c:v>148.58523559570312</c:v>
                </c:pt>
                <c:pt idx="318">
                  <c:v>151.69039916992187</c:v>
                </c:pt>
                <c:pt idx="319">
                  <c:v>141.607666015625</c:v>
                </c:pt>
                <c:pt idx="320">
                  <c:v>153.23074340820312</c:v>
                </c:pt>
                <c:pt idx="321">
                  <c:v>158.22067260742187</c:v>
                </c:pt>
                <c:pt idx="322">
                  <c:v>146.483154296875</c:v>
                </c:pt>
                <c:pt idx="323">
                  <c:v>142.64752197265625</c:v>
                </c:pt>
                <c:pt idx="324">
                  <c:v>145.5535888671875</c:v>
                </c:pt>
                <c:pt idx="325">
                  <c:v>150.49966430664062</c:v>
                </c:pt>
                <c:pt idx="326">
                  <c:v>154.04556274414062</c:v>
                </c:pt>
                <c:pt idx="327">
                  <c:v>179.4635009765625</c:v>
                </c:pt>
                <c:pt idx="328">
                  <c:v>161.46954345703125</c:v>
                </c:pt>
                <c:pt idx="329">
                  <c:v>165.16119384765625</c:v>
                </c:pt>
                <c:pt idx="330">
                  <c:v>174.712158203125</c:v>
                </c:pt>
                <c:pt idx="331">
                  <c:v>164.81777954101562</c:v>
                </c:pt>
                <c:pt idx="332">
                  <c:v>91.466766357421875</c:v>
                </c:pt>
                <c:pt idx="333">
                  <c:v>92.753265380859375</c:v>
                </c:pt>
                <c:pt idx="334">
                  <c:v>99.4759521484375</c:v>
                </c:pt>
                <c:pt idx="335">
                  <c:v>102.80706787109375</c:v>
                </c:pt>
                <c:pt idx="336">
                  <c:v>110.24853515625</c:v>
                </c:pt>
                <c:pt idx="337">
                  <c:v>88.891937255859375</c:v>
                </c:pt>
                <c:pt idx="338">
                  <c:v>99.50128173828125</c:v>
                </c:pt>
                <c:pt idx="339">
                  <c:v>90.05267333984375</c:v>
                </c:pt>
                <c:pt idx="340">
                  <c:v>84.35369873046875</c:v>
                </c:pt>
                <c:pt idx="341">
                  <c:v>72.950637817382813</c:v>
                </c:pt>
                <c:pt idx="342">
                  <c:v>62.651626586914063</c:v>
                </c:pt>
                <c:pt idx="343">
                  <c:v>70.748260498046875</c:v>
                </c:pt>
                <c:pt idx="344">
                  <c:v>67.432952880859375</c:v>
                </c:pt>
                <c:pt idx="345">
                  <c:v>72.3343505859375</c:v>
                </c:pt>
                <c:pt idx="346">
                  <c:v>95.234375</c:v>
                </c:pt>
                <c:pt idx="347">
                  <c:v>103.1026611328125</c:v>
                </c:pt>
                <c:pt idx="348">
                  <c:v>94.868728637695313</c:v>
                </c:pt>
                <c:pt idx="349">
                  <c:v>93.033950805664063</c:v>
                </c:pt>
                <c:pt idx="350">
                  <c:v>90.455474853515625</c:v>
                </c:pt>
                <c:pt idx="351">
                  <c:v>105.15380859375</c:v>
                </c:pt>
                <c:pt idx="352">
                  <c:v>97.25201416015625</c:v>
                </c:pt>
                <c:pt idx="353">
                  <c:v>88.659912109375</c:v>
                </c:pt>
                <c:pt idx="354">
                  <c:v>87.070159912109375</c:v>
                </c:pt>
                <c:pt idx="355">
                  <c:v>69.558578491210937</c:v>
                </c:pt>
                <c:pt idx="356">
                  <c:v>83.475784301757812</c:v>
                </c:pt>
                <c:pt idx="357">
                  <c:v>74.38250732421875</c:v>
                </c:pt>
                <c:pt idx="358">
                  <c:v>83.607559204101563</c:v>
                </c:pt>
                <c:pt idx="359">
                  <c:v>97.886871337890625</c:v>
                </c:pt>
                <c:pt idx="360">
                  <c:v>91.059112548828125</c:v>
                </c:pt>
                <c:pt idx="361">
                  <c:v>104.40908813476562</c:v>
                </c:pt>
                <c:pt idx="362">
                  <c:v>99.942337036132813</c:v>
                </c:pt>
                <c:pt idx="363">
                  <c:v>83.47454833984375</c:v>
                </c:pt>
                <c:pt idx="364">
                  <c:v>86.500701904296875</c:v>
                </c:pt>
                <c:pt idx="365">
                  <c:v>115.29934692382812</c:v>
                </c:pt>
                <c:pt idx="366">
                  <c:v>96.98358154296875</c:v>
                </c:pt>
                <c:pt idx="367">
                  <c:v>101.2196044921875</c:v>
                </c:pt>
                <c:pt idx="368">
                  <c:v>100.67729187011719</c:v>
                </c:pt>
                <c:pt idx="369">
                  <c:v>92.561370849609375</c:v>
                </c:pt>
                <c:pt idx="370">
                  <c:v>97.009246826171875</c:v>
                </c:pt>
                <c:pt idx="371">
                  <c:v>153.59906005859375</c:v>
                </c:pt>
                <c:pt idx="372">
                  <c:v>196.07720947265625</c:v>
                </c:pt>
                <c:pt idx="373">
                  <c:v>216.97427368164062</c:v>
                </c:pt>
                <c:pt idx="374">
                  <c:v>211.22903442382812</c:v>
                </c:pt>
                <c:pt idx="375">
                  <c:v>216.1717529296875</c:v>
                </c:pt>
                <c:pt idx="376">
                  <c:v>215.35446166992187</c:v>
                </c:pt>
                <c:pt idx="377">
                  <c:v>203.966552734375</c:v>
                </c:pt>
                <c:pt idx="378">
                  <c:v>191.75741577148437</c:v>
                </c:pt>
                <c:pt idx="379">
                  <c:v>194.25320434570312</c:v>
                </c:pt>
                <c:pt idx="380">
                  <c:v>189.74026489257812</c:v>
                </c:pt>
                <c:pt idx="381">
                  <c:v>186.2403564453125</c:v>
                </c:pt>
                <c:pt idx="382">
                  <c:v>183.07440185546875</c:v>
                </c:pt>
                <c:pt idx="383">
                  <c:v>171.98980712890625</c:v>
                </c:pt>
                <c:pt idx="384">
                  <c:v>174.36465454101562</c:v>
                </c:pt>
                <c:pt idx="385">
                  <c:v>180.05438232421875</c:v>
                </c:pt>
                <c:pt idx="386">
                  <c:v>183.55572509765625</c:v>
                </c:pt>
                <c:pt idx="387">
                  <c:v>202.263916015625</c:v>
                </c:pt>
                <c:pt idx="388">
                  <c:v>196.46798706054687</c:v>
                </c:pt>
                <c:pt idx="389">
                  <c:v>200.58096313476562</c:v>
                </c:pt>
                <c:pt idx="390">
                  <c:v>207.61566162109375</c:v>
                </c:pt>
                <c:pt idx="391">
                  <c:v>197.07232666015625</c:v>
                </c:pt>
                <c:pt idx="392">
                  <c:v>185.64068603515625</c:v>
                </c:pt>
                <c:pt idx="393">
                  <c:v>182.20562744140625</c:v>
                </c:pt>
                <c:pt idx="394">
                  <c:v>175.62533569335938</c:v>
                </c:pt>
                <c:pt idx="395">
                  <c:v>172.854248046875</c:v>
                </c:pt>
                <c:pt idx="396">
                  <c:v>184.8114013671875</c:v>
                </c:pt>
                <c:pt idx="397">
                  <c:v>173.87857055664062</c:v>
                </c:pt>
                <c:pt idx="398">
                  <c:v>165.7059326171875</c:v>
                </c:pt>
                <c:pt idx="399">
                  <c:v>156.82455444335937</c:v>
                </c:pt>
                <c:pt idx="400">
                  <c:v>169.3779296875</c:v>
                </c:pt>
                <c:pt idx="401">
                  <c:v>161.3939208984375</c:v>
                </c:pt>
                <c:pt idx="402">
                  <c:v>152.04296875</c:v>
                </c:pt>
                <c:pt idx="403">
                  <c:v>139.85049438476562</c:v>
                </c:pt>
                <c:pt idx="404">
                  <c:v>129.21694946289062</c:v>
                </c:pt>
                <c:pt idx="405">
                  <c:v>131.22906494140625</c:v>
                </c:pt>
                <c:pt idx="406">
                  <c:v>129.4156494140625</c:v>
                </c:pt>
                <c:pt idx="407">
                  <c:v>136.47802734375</c:v>
                </c:pt>
                <c:pt idx="408">
                  <c:v>143.04434204101562</c:v>
                </c:pt>
                <c:pt idx="409">
                  <c:v>128.61065673828125</c:v>
                </c:pt>
                <c:pt idx="410">
                  <c:v>130.0255126953125</c:v>
                </c:pt>
                <c:pt idx="411">
                  <c:v>127.8216552734375</c:v>
                </c:pt>
                <c:pt idx="412">
                  <c:v>122.01751708984375</c:v>
                </c:pt>
                <c:pt idx="413">
                  <c:v>128.44754028320312</c:v>
                </c:pt>
                <c:pt idx="414">
                  <c:v>119.97735595703125</c:v>
                </c:pt>
                <c:pt idx="415">
                  <c:v>106.55892944335938</c:v>
                </c:pt>
                <c:pt idx="416">
                  <c:v>109.86477661132812</c:v>
                </c:pt>
                <c:pt idx="417">
                  <c:v>107.24468994140625</c:v>
                </c:pt>
                <c:pt idx="418">
                  <c:v>117.05413818359375</c:v>
                </c:pt>
                <c:pt idx="419">
                  <c:v>107.12298583984375</c:v>
                </c:pt>
                <c:pt idx="420">
                  <c:v>115.67755126953125</c:v>
                </c:pt>
                <c:pt idx="421">
                  <c:v>113.85055541992187</c:v>
                </c:pt>
                <c:pt idx="422">
                  <c:v>104.28457641601562</c:v>
                </c:pt>
                <c:pt idx="423">
                  <c:v>107.61599731445312</c:v>
                </c:pt>
                <c:pt idx="424">
                  <c:v>113.89776611328125</c:v>
                </c:pt>
                <c:pt idx="425">
                  <c:v>119.52902221679687</c:v>
                </c:pt>
                <c:pt idx="426">
                  <c:v>115.63626098632812</c:v>
                </c:pt>
                <c:pt idx="427">
                  <c:v>116.28021240234375</c:v>
                </c:pt>
                <c:pt idx="428">
                  <c:v>107.39385986328125</c:v>
                </c:pt>
                <c:pt idx="429">
                  <c:v>112.88037109375</c:v>
                </c:pt>
                <c:pt idx="430">
                  <c:v>110.61346435546875</c:v>
                </c:pt>
                <c:pt idx="431">
                  <c:v>101.34907531738281</c:v>
                </c:pt>
                <c:pt idx="432">
                  <c:v>111.74444580078125</c:v>
                </c:pt>
                <c:pt idx="433">
                  <c:v>110.324951171875</c:v>
                </c:pt>
                <c:pt idx="434">
                  <c:v>107.26568603515625</c:v>
                </c:pt>
                <c:pt idx="435">
                  <c:v>101.58512878417969</c:v>
                </c:pt>
                <c:pt idx="436">
                  <c:v>115.49392700195312</c:v>
                </c:pt>
                <c:pt idx="437">
                  <c:v>125.66949462890625</c:v>
                </c:pt>
                <c:pt idx="438">
                  <c:v>117.12942504882812</c:v>
                </c:pt>
                <c:pt idx="439">
                  <c:v>127.33514404296875</c:v>
                </c:pt>
                <c:pt idx="440">
                  <c:v>122.65509033203125</c:v>
                </c:pt>
                <c:pt idx="441">
                  <c:v>105.933349609375</c:v>
                </c:pt>
                <c:pt idx="442">
                  <c:v>104.16519165039062</c:v>
                </c:pt>
                <c:pt idx="443">
                  <c:v>98.480575561523438</c:v>
                </c:pt>
                <c:pt idx="444">
                  <c:v>95.35797119140625</c:v>
                </c:pt>
                <c:pt idx="445">
                  <c:v>100.49652099609375</c:v>
                </c:pt>
                <c:pt idx="446">
                  <c:v>97.14752197265625</c:v>
                </c:pt>
                <c:pt idx="447">
                  <c:v>94.047439575195313</c:v>
                </c:pt>
                <c:pt idx="448">
                  <c:v>85.421920776367188</c:v>
                </c:pt>
                <c:pt idx="449">
                  <c:v>85.407867431640625</c:v>
                </c:pt>
                <c:pt idx="450">
                  <c:v>92.906448364257813</c:v>
                </c:pt>
                <c:pt idx="451">
                  <c:v>66.804656982421875</c:v>
                </c:pt>
                <c:pt idx="452">
                  <c:v>65.982574462890625</c:v>
                </c:pt>
                <c:pt idx="453">
                  <c:v>71.837844848632812</c:v>
                </c:pt>
                <c:pt idx="454">
                  <c:v>69.45977783203125</c:v>
                </c:pt>
                <c:pt idx="455">
                  <c:v>74.494171142578125</c:v>
                </c:pt>
                <c:pt idx="456">
                  <c:v>81.502029418945313</c:v>
                </c:pt>
                <c:pt idx="457">
                  <c:v>88.678619384765625</c:v>
                </c:pt>
                <c:pt idx="458">
                  <c:v>87.137954711914063</c:v>
                </c:pt>
                <c:pt idx="459">
                  <c:v>89.771575927734375</c:v>
                </c:pt>
                <c:pt idx="460">
                  <c:v>94.54052734375</c:v>
                </c:pt>
                <c:pt idx="461">
                  <c:v>82.508026123046875</c:v>
                </c:pt>
                <c:pt idx="462">
                  <c:v>77.302703857421875</c:v>
                </c:pt>
                <c:pt idx="463">
                  <c:v>70.483245849609375</c:v>
                </c:pt>
                <c:pt idx="464">
                  <c:v>72.96258544921875</c:v>
                </c:pt>
                <c:pt idx="465">
                  <c:v>53.99407958984375</c:v>
                </c:pt>
                <c:pt idx="466">
                  <c:v>64.427825927734375</c:v>
                </c:pt>
                <c:pt idx="467">
                  <c:v>75.175262451171875</c:v>
                </c:pt>
                <c:pt idx="468">
                  <c:v>67.89532470703125</c:v>
                </c:pt>
                <c:pt idx="469">
                  <c:v>144.7630615234375</c:v>
                </c:pt>
                <c:pt idx="470">
                  <c:v>151.23004150390625</c:v>
                </c:pt>
                <c:pt idx="471">
                  <c:v>164.97320556640625</c:v>
                </c:pt>
                <c:pt idx="472">
                  <c:v>161.59890747070312</c:v>
                </c:pt>
                <c:pt idx="473">
                  <c:v>158.57492065429688</c:v>
                </c:pt>
                <c:pt idx="474">
                  <c:v>143.76724243164062</c:v>
                </c:pt>
                <c:pt idx="475">
                  <c:v>146.90744018554687</c:v>
                </c:pt>
                <c:pt idx="476">
                  <c:v>146.99063110351562</c:v>
                </c:pt>
                <c:pt idx="477">
                  <c:v>153.7425537109375</c:v>
                </c:pt>
                <c:pt idx="478">
                  <c:v>154.91629028320312</c:v>
                </c:pt>
                <c:pt idx="479">
                  <c:v>142.0618896484375</c:v>
                </c:pt>
                <c:pt idx="480">
                  <c:v>151.03961181640625</c:v>
                </c:pt>
                <c:pt idx="481">
                  <c:v>148.93212890625</c:v>
                </c:pt>
                <c:pt idx="482">
                  <c:v>159.3978271484375</c:v>
                </c:pt>
                <c:pt idx="483">
                  <c:v>161.64810180664062</c:v>
                </c:pt>
                <c:pt idx="484">
                  <c:v>156.25698852539062</c:v>
                </c:pt>
                <c:pt idx="485">
                  <c:v>176.2449951171875</c:v>
                </c:pt>
                <c:pt idx="486">
                  <c:v>167.82357788085937</c:v>
                </c:pt>
                <c:pt idx="487">
                  <c:v>166.65191650390625</c:v>
                </c:pt>
                <c:pt idx="488">
                  <c:v>157.80197143554687</c:v>
                </c:pt>
                <c:pt idx="489">
                  <c:v>161.01126098632812</c:v>
                </c:pt>
                <c:pt idx="490">
                  <c:v>165.306640625</c:v>
                </c:pt>
                <c:pt idx="491">
                  <c:v>163.916259765625</c:v>
                </c:pt>
                <c:pt idx="492">
                  <c:v>169.19805908203125</c:v>
                </c:pt>
                <c:pt idx="493">
                  <c:v>164.2855224609375</c:v>
                </c:pt>
                <c:pt idx="494">
                  <c:v>176.86294555664062</c:v>
                </c:pt>
                <c:pt idx="495">
                  <c:v>172.12344360351562</c:v>
                </c:pt>
                <c:pt idx="496">
                  <c:v>175.42745971679687</c:v>
                </c:pt>
                <c:pt idx="497">
                  <c:v>172.80136108398437</c:v>
                </c:pt>
                <c:pt idx="498">
                  <c:v>183.91909790039062</c:v>
                </c:pt>
                <c:pt idx="499">
                  <c:v>159.22021484375</c:v>
                </c:pt>
                <c:pt idx="500">
                  <c:v>159.4488525390625</c:v>
                </c:pt>
                <c:pt idx="501">
                  <c:v>158.80532836914062</c:v>
                </c:pt>
                <c:pt idx="502">
                  <c:v>152.90142822265625</c:v>
                </c:pt>
                <c:pt idx="503">
                  <c:v>152.67620849609375</c:v>
                </c:pt>
                <c:pt idx="504">
                  <c:v>158.85296630859375</c:v>
                </c:pt>
                <c:pt idx="505">
                  <c:v>146.351806640625</c:v>
                </c:pt>
                <c:pt idx="506">
                  <c:v>164.8468017578125</c:v>
                </c:pt>
                <c:pt idx="507">
                  <c:v>170.4332275390625</c:v>
                </c:pt>
                <c:pt idx="508">
                  <c:v>167.35159301757812</c:v>
                </c:pt>
                <c:pt idx="509">
                  <c:v>162.0684814453125</c:v>
                </c:pt>
                <c:pt idx="510">
                  <c:v>173.56808471679687</c:v>
                </c:pt>
                <c:pt idx="511">
                  <c:v>162.59576416015625</c:v>
                </c:pt>
                <c:pt idx="512">
                  <c:v>152.30886840820312</c:v>
                </c:pt>
                <c:pt idx="513">
                  <c:v>159.2652587890625</c:v>
                </c:pt>
                <c:pt idx="514">
                  <c:v>154.18887329101562</c:v>
                </c:pt>
                <c:pt idx="515">
                  <c:v>156.72158813476562</c:v>
                </c:pt>
                <c:pt idx="516">
                  <c:v>159.7369384765625</c:v>
                </c:pt>
                <c:pt idx="517">
                  <c:v>161.13619995117187</c:v>
                </c:pt>
                <c:pt idx="518">
                  <c:v>168.38601684570312</c:v>
                </c:pt>
                <c:pt idx="519">
                  <c:v>187.27001953125</c:v>
                </c:pt>
                <c:pt idx="520">
                  <c:v>173.20559692382812</c:v>
                </c:pt>
                <c:pt idx="521">
                  <c:v>165.46102905273437</c:v>
                </c:pt>
                <c:pt idx="522">
                  <c:v>170.953125</c:v>
                </c:pt>
                <c:pt idx="523">
                  <c:v>154.67044067382812</c:v>
                </c:pt>
                <c:pt idx="524">
                  <c:v>157.36785888671875</c:v>
                </c:pt>
                <c:pt idx="525">
                  <c:v>138.0975341796875</c:v>
                </c:pt>
                <c:pt idx="526">
                  <c:v>143.19952392578125</c:v>
                </c:pt>
                <c:pt idx="527">
                  <c:v>151.55108642578125</c:v>
                </c:pt>
                <c:pt idx="528">
                  <c:v>139.20965576171875</c:v>
                </c:pt>
                <c:pt idx="529">
                  <c:v>127.51602172851563</c:v>
                </c:pt>
                <c:pt idx="530">
                  <c:v>124.92510986328125</c:v>
                </c:pt>
                <c:pt idx="531">
                  <c:v>128.28720092773437</c:v>
                </c:pt>
                <c:pt idx="532">
                  <c:v>122.24533081054687</c:v>
                </c:pt>
                <c:pt idx="533">
                  <c:v>113.20220947265625</c:v>
                </c:pt>
                <c:pt idx="534">
                  <c:v>123.48025512695312</c:v>
                </c:pt>
                <c:pt idx="535">
                  <c:v>105.45689392089844</c:v>
                </c:pt>
                <c:pt idx="536">
                  <c:v>104.24278259277344</c:v>
                </c:pt>
                <c:pt idx="537">
                  <c:v>115.54400634765625</c:v>
                </c:pt>
                <c:pt idx="538">
                  <c:v>107.89848327636719</c:v>
                </c:pt>
                <c:pt idx="539">
                  <c:v>111.18490600585937</c:v>
                </c:pt>
                <c:pt idx="540">
                  <c:v>99.248703002929687</c:v>
                </c:pt>
                <c:pt idx="541">
                  <c:v>98.111358642578125</c:v>
                </c:pt>
                <c:pt idx="542">
                  <c:v>94.992599487304688</c:v>
                </c:pt>
                <c:pt idx="543">
                  <c:v>111.10383605957031</c:v>
                </c:pt>
                <c:pt idx="544">
                  <c:v>111.52813720703125</c:v>
                </c:pt>
                <c:pt idx="545">
                  <c:v>106.15399169921875</c:v>
                </c:pt>
                <c:pt idx="546">
                  <c:v>102.61129760742187</c:v>
                </c:pt>
                <c:pt idx="547">
                  <c:v>106.98663330078125</c:v>
                </c:pt>
                <c:pt idx="548">
                  <c:v>96.752212524414063</c:v>
                </c:pt>
                <c:pt idx="549">
                  <c:v>95.610061645507813</c:v>
                </c:pt>
                <c:pt idx="550">
                  <c:v>109.18243408203125</c:v>
                </c:pt>
                <c:pt idx="551">
                  <c:v>82.8997802734375</c:v>
                </c:pt>
                <c:pt idx="552">
                  <c:v>86.386077880859375</c:v>
                </c:pt>
                <c:pt idx="553">
                  <c:v>76.977264404296875</c:v>
                </c:pt>
                <c:pt idx="554">
                  <c:v>82.45697021484375</c:v>
                </c:pt>
                <c:pt idx="555">
                  <c:v>48.02667236328125</c:v>
                </c:pt>
                <c:pt idx="556">
                  <c:v>44.152603149414063</c:v>
                </c:pt>
                <c:pt idx="557">
                  <c:v>53.5472412109375</c:v>
                </c:pt>
                <c:pt idx="558">
                  <c:v>51.598281860351562</c:v>
                </c:pt>
                <c:pt idx="559">
                  <c:v>60.01409912109375</c:v>
                </c:pt>
                <c:pt idx="560">
                  <c:v>44.40081787109375</c:v>
                </c:pt>
                <c:pt idx="561">
                  <c:v>46.021865844726563</c:v>
                </c:pt>
                <c:pt idx="562">
                  <c:v>48.99365234375</c:v>
                </c:pt>
                <c:pt idx="563">
                  <c:v>41.84173583984375</c:v>
                </c:pt>
                <c:pt idx="564">
                  <c:v>44.246994018554688</c:v>
                </c:pt>
                <c:pt idx="565">
                  <c:v>37.711349487304688</c:v>
                </c:pt>
                <c:pt idx="566">
                  <c:v>41.485000610351563</c:v>
                </c:pt>
                <c:pt idx="567">
                  <c:v>49.423370361328125</c:v>
                </c:pt>
                <c:pt idx="568">
                  <c:v>112.0450439453125</c:v>
                </c:pt>
                <c:pt idx="569">
                  <c:v>140.86648559570312</c:v>
                </c:pt>
                <c:pt idx="570">
                  <c:v>159.4815673828125</c:v>
                </c:pt>
                <c:pt idx="571">
                  <c:v>159.48333740234375</c:v>
                </c:pt>
                <c:pt idx="572">
                  <c:v>160.96728515625</c:v>
                </c:pt>
                <c:pt idx="573">
                  <c:v>145.05679321289062</c:v>
                </c:pt>
                <c:pt idx="574">
                  <c:v>145.189697265625</c:v>
                </c:pt>
                <c:pt idx="575">
                  <c:v>139.64529418945312</c:v>
                </c:pt>
                <c:pt idx="576">
                  <c:v>158.00494384765625</c:v>
                </c:pt>
                <c:pt idx="577">
                  <c:v>147.03570556640625</c:v>
                </c:pt>
                <c:pt idx="578">
                  <c:v>143.74249267578125</c:v>
                </c:pt>
                <c:pt idx="579">
                  <c:v>150.34136962890625</c:v>
                </c:pt>
                <c:pt idx="580">
                  <c:v>162.3585205078125</c:v>
                </c:pt>
                <c:pt idx="581">
                  <c:v>141.43804931640625</c:v>
                </c:pt>
                <c:pt idx="582">
                  <c:v>143.60470581054687</c:v>
                </c:pt>
                <c:pt idx="583">
                  <c:v>140.62704467773437</c:v>
                </c:pt>
                <c:pt idx="584">
                  <c:v>153.092529296875</c:v>
                </c:pt>
                <c:pt idx="585">
                  <c:v>152.72308349609375</c:v>
                </c:pt>
                <c:pt idx="586">
                  <c:v>153.05767822265625</c:v>
                </c:pt>
                <c:pt idx="587">
                  <c:v>157.64794921875</c:v>
                </c:pt>
                <c:pt idx="588">
                  <c:v>170.75088500976562</c:v>
                </c:pt>
                <c:pt idx="589">
                  <c:v>148.525634765625</c:v>
                </c:pt>
                <c:pt idx="590">
                  <c:v>150.0570068359375</c:v>
                </c:pt>
                <c:pt idx="591">
                  <c:v>149.44512939453125</c:v>
                </c:pt>
                <c:pt idx="592">
                  <c:v>155.08001708984375</c:v>
                </c:pt>
                <c:pt idx="593">
                  <c:v>157.01861572265625</c:v>
                </c:pt>
                <c:pt idx="594">
                  <c:v>158.99896240234375</c:v>
                </c:pt>
                <c:pt idx="595">
                  <c:v>170.38888549804687</c:v>
                </c:pt>
                <c:pt idx="596">
                  <c:v>169.37301635742187</c:v>
                </c:pt>
                <c:pt idx="597">
                  <c:v>171.30767822265625</c:v>
                </c:pt>
                <c:pt idx="598">
                  <c:v>172.76547241210937</c:v>
                </c:pt>
                <c:pt idx="599">
                  <c:v>173.57171630859375</c:v>
                </c:pt>
                <c:pt idx="600">
                  <c:v>175.12936401367188</c:v>
                </c:pt>
                <c:pt idx="601">
                  <c:v>178.63601684570312</c:v>
                </c:pt>
                <c:pt idx="602">
                  <c:v>165.17135620117187</c:v>
                </c:pt>
                <c:pt idx="603">
                  <c:v>146.03109741210937</c:v>
                </c:pt>
                <c:pt idx="604">
                  <c:v>142.3935546875</c:v>
                </c:pt>
                <c:pt idx="605">
                  <c:v>150.68304443359375</c:v>
                </c:pt>
                <c:pt idx="606">
                  <c:v>154.3480224609375</c:v>
                </c:pt>
                <c:pt idx="607">
                  <c:v>132.47543334960937</c:v>
                </c:pt>
                <c:pt idx="608">
                  <c:v>147.40634155273438</c:v>
                </c:pt>
                <c:pt idx="609">
                  <c:v>142.1220703125</c:v>
                </c:pt>
                <c:pt idx="610">
                  <c:v>138.32620239257812</c:v>
                </c:pt>
                <c:pt idx="611">
                  <c:v>138.1983642578125</c:v>
                </c:pt>
                <c:pt idx="612">
                  <c:v>131.06634521484375</c:v>
                </c:pt>
                <c:pt idx="613">
                  <c:v>124.37039184570312</c:v>
                </c:pt>
                <c:pt idx="614">
                  <c:v>120.51165771484375</c:v>
                </c:pt>
                <c:pt idx="615">
                  <c:v>118.35498046875</c:v>
                </c:pt>
                <c:pt idx="616">
                  <c:v>124.65472412109375</c:v>
                </c:pt>
                <c:pt idx="617">
                  <c:v>133.08831787109375</c:v>
                </c:pt>
                <c:pt idx="618">
                  <c:v>129.34912109375</c:v>
                </c:pt>
                <c:pt idx="619">
                  <c:v>138.03204345703125</c:v>
                </c:pt>
                <c:pt idx="620">
                  <c:v>140.3619384765625</c:v>
                </c:pt>
                <c:pt idx="621">
                  <c:v>113.6751708984375</c:v>
                </c:pt>
                <c:pt idx="622">
                  <c:v>118.41680908203125</c:v>
                </c:pt>
                <c:pt idx="623">
                  <c:v>105.89666748046875</c:v>
                </c:pt>
                <c:pt idx="624">
                  <c:v>115.6444091796875</c:v>
                </c:pt>
                <c:pt idx="625">
                  <c:v>116.55496215820312</c:v>
                </c:pt>
                <c:pt idx="626">
                  <c:v>108.22036743164062</c:v>
                </c:pt>
                <c:pt idx="627">
                  <c:v>103.87545776367187</c:v>
                </c:pt>
                <c:pt idx="628">
                  <c:v>110.308349609375</c:v>
                </c:pt>
                <c:pt idx="629">
                  <c:v>104.71136474609375</c:v>
                </c:pt>
                <c:pt idx="630">
                  <c:v>100.72447204589844</c:v>
                </c:pt>
                <c:pt idx="631">
                  <c:v>105.6376953125</c:v>
                </c:pt>
                <c:pt idx="632">
                  <c:v>93.757156372070312</c:v>
                </c:pt>
                <c:pt idx="633">
                  <c:v>87.17620849609375</c:v>
                </c:pt>
                <c:pt idx="634">
                  <c:v>79.21453857421875</c:v>
                </c:pt>
                <c:pt idx="635">
                  <c:v>70.495895385742187</c:v>
                </c:pt>
                <c:pt idx="636">
                  <c:v>76.61968994140625</c:v>
                </c:pt>
                <c:pt idx="637">
                  <c:v>84.763702392578125</c:v>
                </c:pt>
                <c:pt idx="638">
                  <c:v>75.156784057617188</c:v>
                </c:pt>
                <c:pt idx="639">
                  <c:v>69.526153564453125</c:v>
                </c:pt>
                <c:pt idx="640">
                  <c:v>63.839874267578125</c:v>
                </c:pt>
                <c:pt idx="641">
                  <c:v>52.076828002929687</c:v>
                </c:pt>
                <c:pt idx="642">
                  <c:v>42.224166870117188</c:v>
                </c:pt>
                <c:pt idx="643">
                  <c:v>35.737625122070313</c:v>
                </c:pt>
                <c:pt idx="644">
                  <c:v>40.73846435546875</c:v>
                </c:pt>
                <c:pt idx="645">
                  <c:v>53.023422241210938</c:v>
                </c:pt>
                <c:pt idx="646">
                  <c:v>83.897842407226563</c:v>
                </c:pt>
                <c:pt idx="647">
                  <c:v>93.149261474609375</c:v>
                </c:pt>
                <c:pt idx="648">
                  <c:v>100.57167053222656</c:v>
                </c:pt>
                <c:pt idx="649">
                  <c:v>96.785430908203125</c:v>
                </c:pt>
                <c:pt idx="650">
                  <c:v>102.74298095703125</c:v>
                </c:pt>
                <c:pt idx="651">
                  <c:v>90.477828979492188</c:v>
                </c:pt>
                <c:pt idx="652">
                  <c:v>90.130722045898437</c:v>
                </c:pt>
                <c:pt idx="653">
                  <c:v>86.480194091796875</c:v>
                </c:pt>
                <c:pt idx="654">
                  <c:v>80.897598266601563</c:v>
                </c:pt>
                <c:pt idx="655">
                  <c:v>74.112457275390625</c:v>
                </c:pt>
                <c:pt idx="656">
                  <c:v>78.730911254882813</c:v>
                </c:pt>
                <c:pt idx="657">
                  <c:v>71.76300048828125</c:v>
                </c:pt>
                <c:pt idx="658">
                  <c:v>58.924301147460937</c:v>
                </c:pt>
                <c:pt idx="659">
                  <c:v>152.78375244140625</c:v>
                </c:pt>
                <c:pt idx="660">
                  <c:v>151.5655517578125</c:v>
                </c:pt>
                <c:pt idx="661">
                  <c:v>151.90423583984375</c:v>
                </c:pt>
                <c:pt idx="662">
                  <c:v>151.69271850585938</c:v>
                </c:pt>
                <c:pt idx="663">
                  <c:v>146.31683349609375</c:v>
                </c:pt>
                <c:pt idx="664">
                  <c:v>149.6107177734375</c:v>
                </c:pt>
                <c:pt idx="665">
                  <c:v>153.73922729492187</c:v>
                </c:pt>
                <c:pt idx="666">
                  <c:v>161.3172607421875</c:v>
                </c:pt>
                <c:pt idx="667">
                  <c:v>165.039306640625</c:v>
                </c:pt>
                <c:pt idx="668">
                  <c:v>154.11184692382812</c:v>
                </c:pt>
                <c:pt idx="669">
                  <c:v>156.361328125</c:v>
                </c:pt>
                <c:pt idx="670">
                  <c:v>158.6534423828125</c:v>
                </c:pt>
                <c:pt idx="671">
                  <c:v>158.66259765625</c:v>
                </c:pt>
                <c:pt idx="672">
                  <c:v>151.16909790039062</c:v>
                </c:pt>
                <c:pt idx="673">
                  <c:v>144.6326904296875</c:v>
                </c:pt>
                <c:pt idx="674">
                  <c:v>147.1827392578125</c:v>
                </c:pt>
                <c:pt idx="675">
                  <c:v>151.33853149414062</c:v>
                </c:pt>
                <c:pt idx="676">
                  <c:v>155.04693603515625</c:v>
                </c:pt>
                <c:pt idx="677">
                  <c:v>146.25201416015625</c:v>
                </c:pt>
                <c:pt idx="678">
                  <c:v>137.29989624023437</c:v>
                </c:pt>
                <c:pt idx="679">
                  <c:v>137.00341796875</c:v>
                </c:pt>
                <c:pt idx="680">
                  <c:v>139.93475341796875</c:v>
                </c:pt>
                <c:pt idx="681">
                  <c:v>142.24957275390625</c:v>
                </c:pt>
                <c:pt idx="682">
                  <c:v>139.98538208007812</c:v>
                </c:pt>
                <c:pt idx="683">
                  <c:v>135.89495849609375</c:v>
                </c:pt>
                <c:pt idx="684">
                  <c:v>130.10519409179687</c:v>
                </c:pt>
                <c:pt idx="685">
                  <c:v>114.19914245605469</c:v>
                </c:pt>
                <c:pt idx="686">
                  <c:v>122.94670104980469</c:v>
                </c:pt>
                <c:pt idx="687">
                  <c:v>120.67543029785156</c:v>
                </c:pt>
                <c:pt idx="688">
                  <c:v>124.53428649902344</c:v>
                </c:pt>
                <c:pt idx="689">
                  <c:v>138.44967651367187</c:v>
                </c:pt>
                <c:pt idx="690">
                  <c:v>134.79522705078125</c:v>
                </c:pt>
                <c:pt idx="691">
                  <c:v>132.97125244140625</c:v>
                </c:pt>
                <c:pt idx="692">
                  <c:v>113.15484619140625</c:v>
                </c:pt>
                <c:pt idx="693">
                  <c:v>117.62495422363281</c:v>
                </c:pt>
                <c:pt idx="694">
                  <c:v>115.86807250976562</c:v>
                </c:pt>
                <c:pt idx="695">
                  <c:v>107.654296875</c:v>
                </c:pt>
                <c:pt idx="696">
                  <c:v>113.54867553710937</c:v>
                </c:pt>
                <c:pt idx="697">
                  <c:v>117.2723388671875</c:v>
                </c:pt>
                <c:pt idx="698">
                  <c:v>118.58174133300781</c:v>
                </c:pt>
                <c:pt idx="699">
                  <c:v>122.43771362304687</c:v>
                </c:pt>
                <c:pt idx="700">
                  <c:v>124.99331665039062</c:v>
                </c:pt>
                <c:pt idx="701">
                  <c:v>127.3216552734375</c:v>
                </c:pt>
                <c:pt idx="702">
                  <c:v>122.758056640625</c:v>
                </c:pt>
                <c:pt idx="703">
                  <c:v>129.53109741210937</c:v>
                </c:pt>
                <c:pt idx="704">
                  <c:v>139.6158447265625</c:v>
                </c:pt>
                <c:pt idx="705">
                  <c:v>127.27099609375</c:v>
                </c:pt>
                <c:pt idx="706">
                  <c:v>118.13226318359375</c:v>
                </c:pt>
                <c:pt idx="707">
                  <c:v>120.08464050292969</c:v>
                </c:pt>
                <c:pt idx="708">
                  <c:v>122.31893920898437</c:v>
                </c:pt>
                <c:pt idx="709">
                  <c:v>114.34199523925781</c:v>
                </c:pt>
                <c:pt idx="710">
                  <c:v>113.12142944335937</c:v>
                </c:pt>
                <c:pt idx="711">
                  <c:v>115.51223754882812</c:v>
                </c:pt>
                <c:pt idx="712">
                  <c:v>115.98466491699219</c:v>
                </c:pt>
                <c:pt idx="713">
                  <c:v>116.09831237792969</c:v>
                </c:pt>
                <c:pt idx="714">
                  <c:v>117.46812438964844</c:v>
                </c:pt>
                <c:pt idx="715">
                  <c:v>104.15391540527344</c:v>
                </c:pt>
                <c:pt idx="716">
                  <c:v>100.5284423828125</c:v>
                </c:pt>
                <c:pt idx="717">
                  <c:v>97.9954833984375</c:v>
                </c:pt>
                <c:pt idx="718">
                  <c:v>95.465225219726563</c:v>
                </c:pt>
                <c:pt idx="719">
                  <c:v>97.14068603515625</c:v>
                </c:pt>
                <c:pt idx="720">
                  <c:v>103.29713439941406</c:v>
                </c:pt>
                <c:pt idx="721">
                  <c:v>135.816650390625</c:v>
                </c:pt>
                <c:pt idx="722">
                  <c:v>137.19575500488281</c:v>
                </c:pt>
                <c:pt idx="723">
                  <c:v>138.58364868164062</c:v>
                </c:pt>
                <c:pt idx="724">
                  <c:v>126.77264404296875</c:v>
                </c:pt>
                <c:pt idx="725">
                  <c:v>130.02035522460937</c:v>
                </c:pt>
                <c:pt idx="726">
                  <c:v>118.619140625</c:v>
                </c:pt>
                <c:pt idx="727">
                  <c:v>127.86085510253906</c:v>
                </c:pt>
                <c:pt idx="728">
                  <c:v>124.97386169433594</c:v>
                </c:pt>
                <c:pt idx="729">
                  <c:v>149.54127502441406</c:v>
                </c:pt>
                <c:pt idx="730">
                  <c:v>131.34791564941406</c:v>
                </c:pt>
                <c:pt idx="731">
                  <c:v>143.01748657226562</c:v>
                </c:pt>
                <c:pt idx="732">
                  <c:v>132.0860595703125</c:v>
                </c:pt>
                <c:pt idx="733">
                  <c:v>138.2843017578125</c:v>
                </c:pt>
                <c:pt idx="734">
                  <c:v>130.65908813476562</c:v>
                </c:pt>
                <c:pt idx="735">
                  <c:v>124.84536743164062</c:v>
                </c:pt>
                <c:pt idx="736">
                  <c:v>128.1700439453125</c:v>
                </c:pt>
                <c:pt idx="737">
                  <c:v>156.07417297363281</c:v>
                </c:pt>
                <c:pt idx="738">
                  <c:v>125.74275207519531</c:v>
                </c:pt>
                <c:pt idx="739">
                  <c:v>157.093017578125</c:v>
                </c:pt>
                <c:pt idx="740">
                  <c:v>141.20866394042969</c:v>
                </c:pt>
                <c:pt idx="741">
                  <c:v>126.92819213867188</c:v>
                </c:pt>
                <c:pt idx="742">
                  <c:v>142.4559326171875</c:v>
                </c:pt>
                <c:pt idx="743">
                  <c:v>152.13533020019531</c:v>
                </c:pt>
                <c:pt idx="744">
                  <c:v>136.95120239257812</c:v>
                </c:pt>
                <c:pt idx="745">
                  <c:v>148.74714660644531</c:v>
                </c:pt>
                <c:pt idx="746">
                  <c:v>142.55169677734375</c:v>
                </c:pt>
                <c:pt idx="747">
                  <c:v>215.96737670898437</c:v>
                </c:pt>
                <c:pt idx="748">
                  <c:v>210.5684814453125</c:v>
                </c:pt>
                <c:pt idx="749">
                  <c:v>219.56671142578125</c:v>
                </c:pt>
                <c:pt idx="750">
                  <c:v>196.75042724609375</c:v>
                </c:pt>
                <c:pt idx="751">
                  <c:v>191.80108642578125</c:v>
                </c:pt>
                <c:pt idx="752">
                  <c:v>187.33108520507812</c:v>
                </c:pt>
                <c:pt idx="753">
                  <c:v>186.112060546875</c:v>
                </c:pt>
                <c:pt idx="754">
                  <c:v>191.3062744140625</c:v>
                </c:pt>
                <c:pt idx="755">
                  <c:v>204.96234130859375</c:v>
                </c:pt>
                <c:pt idx="756">
                  <c:v>195.504150390625</c:v>
                </c:pt>
                <c:pt idx="757">
                  <c:v>187.19515991210937</c:v>
                </c:pt>
                <c:pt idx="758">
                  <c:v>176.66397094726562</c:v>
                </c:pt>
                <c:pt idx="759">
                  <c:v>193.51046752929687</c:v>
                </c:pt>
                <c:pt idx="760">
                  <c:v>192.7711181640625</c:v>
                </c:pt>
                <c:pt idx="761">
                  <c:v>186.81533813476562</c:v>
                </c:pt>
                <c:pt idx="762">
                  <c:v>182.99957275390625</c:v>
                </c:pt>
                <c:pt idx="763">
                  <c:v>200.534912109375</c:v>
                </c:pt>
                <c:pt idx="764">
                  <c:v>207.84619140625</c:v>
                </c:pt>
                <c:pt idx="765">
                  <c:v>215.886962890625</c:v>
                </c:pt>
                <c:pt idx="766">
                  <c:v>204.8302001953125</c:v>
                </c:pt>
                <c:pt idx="767">
                  <c:v>189.54547119140625</c:v>
                </c:pt>
                <c:pt idx="768">
                  <c:v>202.20932006835937</c:v>
                </c:pt>
                <c:pt idx="769">
                  <c:v>206.44488525390625</c:v>
                </c:pt>
                <c:pt idx="770">
                  <c:v>203.22515869140625</c:v>
                </c:pt>
                <c:pt idx="771">
                  <c:v>185.93014526367187</c:v>
                </c:pt>
                <c:pt idx="772">
                  <c:v>186.91250610351562</c:v>
                </c:pt>
                <c:pt idx="773">
                  <c:v>179.26800537109375</c:v>
                </c:pt>
                <c:pt idx="774">
                  <c:v>185.40655517578125</c:v>
                </c:pt>
                <c:pt idx="775">
                  <c:v>184.5714111328125</c:v>
                </c:pt>
                <c:pt idx="776">
                  <c:v>193.03768920898437</c:v>
                </c:pt>
                <c:pt idx="777">
                  <c:v>198.16250610351562</c:v>
                </c:pt>
                <c:pt idx="778">
                  <c:v>189.50323486328125</c:v>
                </c:pt>
                <c:pt idx="779">
                  <c:v>197.00592041015625</c:v>
                </c:pt>
                <c:pt idx="780">
                  <c:v>192.1246337890625</c:v>
                </c:pt>
                <c:pt idx="781">
                  <c:v>183.31552124023437</c:v>
                </c:pt>
                <c:pt idx="782">
                  <c:v>193.39398193359375</c:v>
                </c:pt>
                <c:pt idx="783">
                  <c:v>182.71969604492187</c:v>
                </c:pt>
                <c:pt idx="784">
                  <c:v>177.22515869140625</c:v>
                </c:pt>
                <c:pt idx="785">
                  <c:v>178.18527221679687</c:v>
                </c:pt>
                <c:pt idx="786">
                  <c:v>156.58816528320312</c:v>
                </c:pt>
                <c:pt idx="787">
                  <c:v>148.81513977050781</c:v>
                </c:pt>
                <c:pt idx="788">
                  <c:v>144.90531921386719</c:v>
                </c:pt>
                <c:pt idx="789">
                  <c:v>143.16194152832031</c:v>
                </c:pt>
                <c:pt idx="790">
                  <c:v>130.29476928710937</c:v>
                </c:pt>
                <c:pt idx="791">
                  <c:v>142.67596435546875</c:v>
                </c:pt>
                <c:pt idx="792">
                  <c:v>139.00407409667969</c:v>
                </c:pt>
                <c:pt idx="793">
                  <c:v>128.62226867675781</c:v>
                </c:pt>
                <c:pt idx="794">
                  <c:v>115.86979675292969</c:v>
                </c:pt>
                <c:pt idx="795">
                  <c:v>123.84439086914062</c:v>
                </c:pt>
                <c:pt idx="796">
                  <c:v>157.37709045410156</c:v>
                </c:pt>
                <c:pt idx="797">
                  <c:v>157.51742553710937</c:v>
                </c:pt>
                <c:pt idx="798">
                  <c:v>146.24246215820313</c:v>
                </c:pt>
                <c:pt idx="799">
                  <c:v>159.18502807617187</c:v>
                </c:pt>
                <c:pt idx="800">
                  <c:v>149.7200927734375</c:v>
                </c:pt>
                <c:pt idx="801">
                  <c:v>160.81990051269531</c:v>
                </c:pt>
                <c:pt idx="802">
                  <c:v>146.30068969726562</c:v>
                </c:pt>
                <c:pt idx="803">
                  <c:v>167.42401123046875</c:v>
                </c:pt>
                <c:pt idx="804">
                  <c:v>146.84927368164062</c:v>
                </c:pt>
                <c:pt idx="805">
                  <c:v>148.34495544433594</c:v>
                </c:pt>
                <c:pt idx="806">
                  <c:v>120.10086059570312</c:v>
                </c:pt>
                <c:pt idx="807">
                  <c:v>119.32562255859375</c:v>
                </c:pt>
                <c:pt idx="808">
                  <c:v>140.32429504394531</c:v>
                </c:pt>
                <c:pt idx="809">
                  <c:v>139.84721374511719</c:v>
                </c:pt>
                <c:pt idx="810">
                  <c:v>135.29010009765625</c:v>
                </c:pt>
                <c:pt idx="811">
                  <c:v>147.33218383789063</c:v>
                </c:pt>
                <c:pt idx="812">
                  <c:v>144.41696166992187</c:v>
                </c:pt>
                <c:pt idx="813">
                  <c:v>134.12641906738281</c:v>
                </c:pt>
                <c:pt idx="814">
                  <c:v>142.23532104492187</c:v>
                </c:pt>
                <c:pt idx="815">
                  <c:v>146.57321166992187</c:v>
                </c:pt>
                <c:pt idx="816">
                  <c:v>153.43862915039062</c:v>
                </c:pt>
                <c:pt idx="817">
                  <c:v>129.72720336914062</c:v>
                </c:pt>
                <c:pt idx="818">
                  <c:v>134.15072631835937</c:v>
                </c:pt>
                <c:pt idx="819">
                  <c:v>122.35116577148437</c:v>
                </c:pt>
                <c:pt idx="820">
                  <c:v>137.90049743652344</c:v>
                </c:pt>
                <c:pt idx="821">
                  <c:v>128.65444946289062</c:v>
                </c:pt>
                <c:pt idx="822">
                  <c:v>128.91877746582031</c:v>
                </c:pt>
                <c:pt idx="823">
                  <c:v>150.1962890625</c:v>
                </c:pt>
                <c:pt idx="824">
                  <c:v>156.65316772460938</c:v>
                </c:pt>
                <c:pt idx="825">
                  <c:v>165.95864868164062</c:v>
                </c:pt>
                <c:pt idx="826">
                  <c:v>165.90055847167969</c:v>
                </c:pt>
                <c:pt idx="827">
                  <c:v>163.12171936035156</c:v>
                </c:pt>
                <c:pt idx="828">
                  <c:v>155.50802612304687</c:v>
                </c:pt>
                <c:pt idx="829">
                  <c:v>150.27873229980469</c:v>
                </c:pt>
                <c:pt idx="830">
                  <c:v>160.51083374023437</c:v>
                </c:pt>
                <c:pt idx="831">
                  <c:v>167.1748046875</c:v>
                </c:pt>
                <c:pt idx="832">
                  <c:v>177.13133239746094</c:v>
                </c:pt>
                <c:pt idx="833">
                  <c:v>174.12651062011719</c:v>
                </c:pt>
                <c:pt idx="834">
                  <c:v>175.01409912109375</c:v>
                </c:pt>
                <c:pt idx="835">
                  <c:v>171.92596435546875</c:v>
                </c:pt>
                <c:pt idx="836">
                  <c:v>182.03456115722656</c:v>
                </c:pt>
                <c:pt idx="837">
                  <c:v>177.71966552734375</c:v>
                </c:pt>
                <c:pt idx="838">
                  <c:v>175.6312255859375</c:v>
                </c:pt>
                <c:pt idx="839">
                  <c:v>131.73428344726562</c:v>
                </c:pt>
                <c:pt idx="840">
                  <c:v>142.93911743164062</c:v>
                </c:pt>
                <c:pt idx="841">
                  <c:v>138.30474853515625</c:v>
                </c:pt>
                <c:pt idx="842">
                  <c:v>137.70628356933594</c:v>
                </c:pt>
                <c:pt idx="843">
                  <c:v>131.97662353515625</c:v>
                </c:pt>
                <c:pt idx="844">
                  <c:v>116.9522705078125</c:v>
                </c:pt>
                <c:pt idx="845">
                  <c:v>127.31130981445313</c:v>
                </c:pt>
                <c:pt idx="846">
                  <c:v>113.34893798828125</c:v>
                </c:pt>
                <c:pt idx="847">
                  <c:v>97.023529052734375</c:v>
                </c:pt>
                <c:pt idx="848">
                  <c:v>98.761077880859375</c:v>
                </c:pt>
                <c:pt idx="849">
                  <c:v>91.357101440429688</c:v>
                </c:pt>
                <c:pt idx="850">
                  <c:v>73.700347900390625</c:v>
                </c:pt>
                <c:pt idx="851">
                  <c:v>67.441802978515625</c:v>
                </c:pt>
                <c:pt idx="852">
                  <c:v>82.601959228515625</c:v>
                </c:pt>
                <c:pt idx="853">
                  <c:v>77.84954833984375</c:v>
                </c:pt>
                <c:pt idx="854">
                  <c:v>78.184616088867187</c:v>
                </c:pt>
                <c:pt idx="855">
                  <c:v>77.625289916992188</c:v>
                </c:pt>
                <c:pt idx="856">
                  <c:v>57.81011962890625</c:v>
                </c:pt>
                <c:pt idx="857">
                  <c:v>73.672393798828125</c:v>
                </c:pt>
                <c:pt idx="858">
                  <c:v>78.169281005859375</c:v>
                </c:pt>
                <c:pt idx="859">
                  <c:v>91.419189453125</c:v>
                </c:pt>
                <c:pt idx="860">
                  <c:v>79.006912231445313</c:v>
                </c:pt>
                <c:pt idx="861">
                  <c:v>77.170684814453125</c:v>
                </c:pt>
                <c:pt idx="862">
                  <c:v>69.9056396484375</c:v>
                </c:pt>
                <c:pt idx="863">
                  <c:v>80.617355346679688</c:v>
                </c:pt>
                <c:pt idx="864">
                  <c:v>74.633148193359375</c:v>
                </c:pt>
                <c:pt idx="865">
                  <c:v>81.5338134765625</c:v>
                </c:pt>
                <c:pt idx="866">
                  <c:v>71.837371826171875</c:v>
                </c:pt>
                <c:pt idx="867">
                  <c:v>69.3677978515625</c:v>
                </c:pt>
                <c:pt idx="868">
                  <c:v>71.53143310546875</c:v>
                </c:pt>
                <c:pt idx="869">
                  <c:v>57.82318115234375</c:v>
                </c:pt>
                <c:pt idx="870">
                  <c:v>58.23077392578125</c:v>
                </c:pt>
                <c:pt idx="871">
                  <c:v>50.053314208984375</c:v>
                </c:pt>
                <c:pt idx="872">
                  <c:v>46.751693725585937</c:v>
                </c:pt>
                <c:pt idx="873">
                  <c:v>29.911087036132813</c:v>
                </c:pt>
                <c:pt idx="874">
                  <c:v>45.038871765136719</c:v>
                </c:pt>
                <c:pt idx="875">
                  <c:v>43.66912841796875</c:v>
                </c:pt>
                <c:pt idx="876">
                  <c:v>31.493453979492188</c:v>
                </c:pt>
                <c:pt idx="877">
                  <c:v>33.664688110351563</c:v>
                </c:pt>
                <c:pt idx="878">
                  <c:v>20.69439697265625</c:v>
                </c:pt>
                <c:pt idx="879">
                  <c:v>21.905990600585938</c:v>
                </c:pt>
                <c:pt idx="880">
                  <c:v>23.08734130859375</c:v>
                </c:pt>
                <c:pt idx="881">
                  <c:v>21.804153442382813</c:v>
                </c:pt>
                <c:pt idx="882">
                  <c:v>12.388046264648438</c:v>
                </c:pt>
                <c:pt idx="883">
                  <c:v>11.1390380859375</c:v>
                </c:pt>
                <c:pt idx="884">
                  <c:v>7.6118011474609375</c:v>
                </c:pt>
                <c:pt idx="885">
                  <c:v>26.943603515625</c:v>
                </c:pt>
                <c:pt idx="886">
                  <c:v>36.692718505859375</c:v>
                </c:pt>
                <c:pt idx="887">
                  <c:v>30.047882080078125</c:v>
                </c:pt>
                <c:pt idx="888">
                  <c:v>118.42002868652344</c:v>
                </c:pt>
                <c:pt idx="889">
                  <c:v>121.03623962402344</c:v>
                </c:pt>
                <c:pt idx="890">
                  <c:v>114.86152648925781</c:v>
                </c:pt>
                <c:pt idx="891">
                  <c:v>122.74038696289062</c:v>
                </c:pt>
                <c:pt idx="892">
                  <c:v>119.36576843261719</c:v>
                </c:pt>
                <c:pt idx="893">
                  <c:v>108.98846435546875</c:v>
                </c:pt>
                <c:pt idx="894">
                  <c:v>119.65817260742187</c:v>
                </c:pt>
                <c:pt idx="895">
                  <c:v>123.55105590820313</c:v>
                </c:pt>
                <c:pt idx="896">
                  <c:v>112.02413940429687</c:v>
                </c:pt>
                <c:pt idx="897">
                  <c:v>110.30874633789062</c:v>
                </c:pt>
                <c:pt idx="898">
                  <c:v>121.44229125976562</c:v>
                </c:pt>
                <c:pt idx="899">
                  <c:v>119.52503967285156</c:v>
                </c:pt>
                <c:pt idx="900">
                  <c:v>119.14125061035156</c:v>
                </c:pt>
                <c:pt idx="901">
                  <c:v>119.17002868652344</c:v>
                </c:pt>
                <c:pt idx="902">
                  <c:v>114.43132019042969</c:v>
                </c:pt>
                <c:pt idx="903">
                  <c:v>105.936279296875</c:v>
                </c:pt>
                <c:pt idx="904">
                  <c:v>97.576309204101563</c:v>
                </c:pt>
                <c:pt idx="905">
                  <c:v>89.73114013671875</c:v>
                </c:pt>
                <c:pt idx="906">
                  <c:v>92.55633544921875</c:v>
                </c:pt>
                <c:pt idx="907">
                  <c:v>77.882080078125</c:v>
                </c:pt>
                <c:pt idx="908">
                  <c:v>72.941131591796875</c:v>
                </c:pt>
                <c:pt idx="909">
                  <c:v>63.229736328125</c:v>
                </c:pt>
                <c:pt idx="910">
                  <c:v>54.212608337402344</c:v>
                </c:pt>
                <c:pt idx="911">
                  <c:v>33.530067443847656</c:v>
                </c:pt>
                <c:pt idx="912">
                  <c:v>37.753486633300781</c:v>
                </c:pt>
                <c:pt idx="913">
                  <c:v>36.64642333984375</c:v>
                </c:pt>
                <c:pt idx="914">
                  <c:v>33.181632995605469</c:v>
                </c:pt>
                <c:pt idx="915">
                  <c:v>27.443038940429687</c:v>
                </c:pt>
                <c:pt idx="916">
                  <c:v>14.592849731445313</c:v>
                </c:pt>
                <c:pt idx="917">
                  <c:v>5.7174148559570312</c:v>
                </c:pt>
                <c:pt idx="918">
                  <c:v>9.130950927734375</c:v>
                </c:pt>
                <c:pt idx="919">
                  <c:v>14.33575439453125</c:v>
                </c:pt>
                <c:pt idx="920">
                  <c:v>27.850082397460938</c:v>
                </c:pt>
                <c:pt idx="921">
                  <c:v>39.014961242675781</c:v>
                </c:pt>
                <c:pt idx="922">
                  <c:v>42.66455078125</c:v>
                </c:pt>
                <c:pt idx="923">
                  <c:v>56.872817993164063</c:v>
                </c:pt>
                <c:pt idx="924">
                  <c:v>62.885513305664063</c:v>
                </c:pt>
                <c:pt idx="925">
                  <c:v>63.916015625</c:v>
                </c:pt>
                <c:pt idx="926">
                  <c:v>76.93902587890625</c:v>
                </c:pt>
                <c:pt idx="927">
                  <c:v>70.159088134765625</c:v>
                </c:pt>
                <c:pt idx="928">
                  <c:v>63.415008544921875</c:v>
                </c:pt>
                <c:pt idx="929">
                  <c:v>35.223785400390625</c:v>
                </c:pt>
                <c:pt idx="930">
                  <c:v>54.97119140625</c:v>
                </c:pt>
                <c:pt idx="931">
                  <c:v>52.263298034667969</c:v>
                </c:pt>
                <c:pt idx="932">
                  <c:v>43.869132995605469</c:v>
                </c:pt>
                <c:pt idx="933">
                  <c:v>44.5443115234375</c:v>
                </c:pt>
                <c:pt idx="934">
                  <c:v>36.822364807128906</c:v>
                </c:pt>
                <c:pt idx="935">
                  <c:v>36.052360534667969</c:v>
                </c:pt>
                <c:pt idx="936">
                  <c:v>28.056106567382812</c:v>
                </c:pt>
                <c:pt idx="937">
                  <c:v>34.122268676757813</c:v>
                </c:pt>
                <c:pt idx="938">
                  <c:v>21.215805053710937</c:v>
                </c:pt>
                <c:pt idx="939">
                  <c:v>13.501968383789063</c:v>
                </c:pt>
                <c:pt idx="940">
                  <c:v>2.4809341430664062</c:v>
                </c:pt>
                <c:pt idx="941">
                  <c:v>7.8280181884765625</c:v>
                </c:pt>
                <c:pt idx="942">
                  <c:v>6.9901123046875</c:v>
                </c:pt>
                <c:pt idx="943">
                  <c:v>-14.509689331054688</c:v>
                </c:pt>
                <c:pt idx="944">
                  <c:v>-27.019577026367188</c:v>
                </c:pt>
                <c:pt idx="945">
                  <c:v>-39.477180480957031</c:v>
                </c:pt>
                <c:pt idx="946">
                  <c:v>-62.794158935546875</c:v>
                </c:pt>
                <c:pt idx="947">
                  <c:v>-81.523902893066406</c:v>
                </c:pt>
                <c:pt idx="948">
                  <c:v>-91.5029296875</c:v>
                </c:pt>
                <c:pt idx="949">
                  <c:v>-108.36335754394531</c:v>
                </c:pt>
                <c:pt idx="950">
                  <c:v>-121.2801513671875</c:v>
                </c:pt>
                <c:pt idx="951">
                  <c:v>-126.49112701416016</c:v>
                </c:pt>
                <c:pt idx="952">
                  <c:v>-100.7576904296875</c:v>
                </c:pt>
                <c:pt idx="953">
                  <c:v>-70.360572814941406</c:v>
                </c:pt>
                <c:pt idx="954">
                  <c:v>-53.502540588378906</c:v>
                </c:pt>
                <c:pt idx="955">
                  <c:v>-65.981094360351563</c:v>
                </c:pt>
                <c:pt idx="956">
                  <c:v>-80.374374389648438</c:v>
                </c:pt>
                <c:pt idx="957">
                  <c:v>-60.004673004150391</c:v>
                </c:pt>
                <c:pt idx="958">
                  <c:v>-66.250747680664063</c:v>
                </c:pt>
                <c:pt idx="959">
                  <c:v>-71.671966552734375</c:v>
                </c:pt>
                <c:pt idx="960">
                  <c:v>-52.794059753417969</c:v>
                </c:pt>
                <c:pt idx="961">
                  <c:v>-49.594139099121094</c:v>
                </c:pt>
                <c:pt idx="962">
                  <c:v>-44.748123168945313</c:v>
                </c:pt>
                <c:pt idx="963">
                  <c:v>-41.725418090820313</c:v>
                </c:pt>
                <c:pt idx="964">
                  <c:v>-57.126136779785156</c:v>
                </c:pt>
                <c:pt idx="965">
                  <c:v>-42.077621459960938</c:v>
                </c:pt>
                <c:pt idx="966">
                  <c:v>-33.856468200683594</c:v>
                </c:pt>
                <c:pt idx="967">
                  <c:v>-41.566761016845703</c:v>
                </c:pt>
                <c:pt idx="968">
                  <c:v>-48.381362915039063</c:v>
                </c:pt>
                <c:pt idx="969">
                  <c:v>-39.833927154541016</c:v>
                </c:pt>
                <c:pt idx="970">
                  <c:v>-47.617385864257813</c:v>
                </c:pt>
                <c:pt idx="971">
                  <c:v>-43.291404724121094</c:v>
                </c:pt>
                <c:pt idx="972">
                  <c:v>-43.329933166503906</c:v>
                </c:pt>
                <c:pt idx="973">
                  <c:v>-55.193939208984375</c:v>
                </c:pt>
                <c:pt idx="974">
                  <c:v>-56.774524688720703</c:v>
                </c:pt>
                <c:pt idx="975">
                  <c:v>-44.817363739013672</c:v>
                </c:pt>
                <c:pt idx="976">
                  <c:v>-51.816963195800781</c:v>
                </c:pt>
                <c:pt idx="977">
                  <c:v>-29.713661193847656</c:v>
                </c:pt>
                <c:pt idx="978">
                  <c:v>-46.438850402832031</c:v>
                </c:pt>
                <c:pt idx="979">
                  <c:v>-40.211681365966797</c:v>
                </c:pt>
                <c:pt idx="980">
                  <c:v>-34.423881530761719</c:v>
                </c:pt>
                <c:pt idx="981">
                  <c:v>-48.501678466796875</c:v>
                </c:pt>
                <c:pt idx="982">
                  <c:v>-47.730079650878906</c:v>
                </c:pt>
                <c:pt idx="983">
                  <c:v>-30.090995788574219</c:v>
                </c:pt>
                <c:pt idx="984">
                  <c:v>-43.1220703125</c:v>
                </c:pt>
                <c:pt idx="985">
                  <c:v>-57.472152709960937</c:v>
                </c:pt>
                <c:pt idx="986">
                  <c:v>-49.508392333984375</c:v>
                </c:pt>
                <c:pt idx="987">
                  <c:v>-45.425666809082031</c:v>
                </c:pt>
                <c:pt idx="988">
                  <c:v>-38.478183746337891</c:v>
                </c:pt>
                <c:pt idx="989">
                  <c:v>-36.665557861328125</c:v>
                </c:pt>
                <c:pt idx="990">
                  <c:v>-25.765716552734375</c:v>
                </c:pt>
                <c:pt idx="991">
                  <c:v>-38.618556976318359</c:v>
                </c:pt>
                <c:pt idx="992">
                  <c:v>-37.430660247802734</c:v>
                </c:pt>
                <c:pt idx="993">
                  <c:v>-40.699501037597656</c:v>
                </c:pt>
                <c:pt idx="994">
                  <c:v>-31.843452453613281</c:v>
                </c:pt>
                <c:pt idx="995">
                  <c:v>-44.147102355957031</c:v>
                </c:pt>
                <c:pt idx="996">
                  <c:v>-34.072925567626953</c:v>
                </c:pt>
                <c:pt idx="997">
                  <c:v>-64.894416809082031</c:v>
                </c:pt>
                <c:pt idx="998">
                  <c:v>-63.751548767089844</c:v>
                </c:pt>
                <c:pt idx="999">
                  <c:v>-58.658405303955078</c:v>
                </c:pt>
                <c:pt idx="1000">
                  <c:v>-49.3187255859375</c:v>
                </c:pt>
                <c:pt idx="1001">
                  <c:v>18.717208862304688</c:v>
                </c:pt>
                <c:pt idx="1002">
                  <c:v>20.683334350585938</c:v>
                </c:pt>
                <c:pt idx="1003">
                  <c:v>44.559967041015625</c:v>
                </c:pt>
                <c:pt idx="1004">
                  <c:v>64.509521484375</c:v>
                </c:pt>
                <c:pt idx="1005">
                  <c:v>69.506103515625</c:v>
                </c:pt>
                <c:pt idx="1006">
                  <c:v>76.275360107421875</c:v>
                </c:pt>
                <c:pt idx="1007">
                  <c:v>71.852005004882813</c:v>
                </c:pt>
                <c:pt idx="1008">
                  <c:v>74.9447021484375</c:v>
                </c:pt>
                <c:pt idx="1009">
                  <c:v>73.79925537109375</c:v>
                </c:pt>
                <c:pt idx="1010">
                  <c:v>76.956405639648438</c:v>
                </c:pt>
                <c:pt idx="1011">
                  <c:v>101.67071533203125</c:v>
                </c:pt>
                <c:pt idx="1012">
                  <c:v>101.11370849609375</c:v>
                </c:pt>
                <c:pt idx="1013">
                  <c:v>104.71589660644531</c:v>
                </c:pt>
                <c:pt idx="1014">
                  <c:v>110.20849609375</c:v>
                </c:pt>
                <c:pt idx="1015">
                  <c:v>109.36991882324219</c:v>
                </c:pt>
                <c:pt idx="1016">
                  <c:v>100.36378479003906</c:v>
                </c:pt>
                <c:pt idx="1017">
                  <c:v>95.149688720703125</c:v>
                </c:pt>
                <c:pt idx="1018">
                  <c:v>104.20831298828125</c:v>
                </c:pt>
                <c:pt idx="1019">
                  <c:v>109.09767150878906</c:v>
                </c:pt>
                <c:pt idx="1020">
                  <c:v>124.33642578125</c:v>
                </c:pt>
                <c:pt idx="1021">
                  <c:v>123.62484741210937</c:v>
                </c:pt>
                <c:pt idx="1022">
                  <c:v>123.79339599609375</c:v>
                </c:pt>
                <c:pt idx="1023">
                  <c:v>121.12078857421875</c:v>
                </c:pt>
                <c:pt idx="1024">
                  <c:v>115.46121215820312</c:v>
                </c:pt>
                <c:pt idx="1025">
                  <c:v>114.8974609375</c:v>
                </c:pt>
                <c:pt idx="1026">
                  <c:v>145.45729064941406</c:v>
                </c:pt>
                <c:pt idx="1027">
                  <c:v>128.74722290039062</c:v>
                </c:pt>
                <c:pt idx="1028">
                  <c:v>125.8878173828125</c:v>
                </c:pt>
                <c:pt idx="1029">
                  <c:v>141.19378662109375</c:v>
                </c:pt>
                <c:pt idx="1030">
                  <c:v>153.88471984863281</c:v>
                </c:pt>
                <c:pt idx="1031">
                  <c:v>140.6278076171875</c:v>
                </c:pt>
                <c:pt idx="1032">
                  <c:v>148.65194702148437</c:v>
                </c:pt>
                <c:pt idx="1033">
                  <c:v>132.51687622070312</c:v>
                </c:pt>
                <c:pt idx="1034">
                  <c:v>121.94874572753906</c:v>
                </c:pt>
                <c:pt idx="1035">
                  <c:v>119.92988586425781</c:v>
                </c:pt>
                <c:pt idx="1036">
                  <c:v>117.22769165039062</c:v>
                </c:pt>
                <c:pt idx="1037">
                  <c:v>125.31318664550781</c:v>
                </c:pt>
                <c:pt idx="1038">
                  <c:v>114.25352478027344</c:v>
                </c:pt>
                <c:pt idx="1039">
                  <c:v>126.6468505859375</c:v>
                </c:pt>
                <c:pt idx="1040">
                  <c:v>129.83622741699219</c:v>
                </c:pt>
                <c:pt idx="1041">
                  <c:v>133.01286315917969</c:v>
                </c:pt>
                <c:pt idx="1042">
                  <c:v>130.4273681640625</c:v>
                </c:pt>
                <c:pt idx="1043">
                  <c:v>137.93728637695312</c:v>
                </c:pt>
                <c:pt idx="1044">
                  <c:v>135.90986633300781</c:v>
                </c:pt>
                <c:pt idx="1045">
                  <c:v>126.15213012695312</c:v>
                </c:pt>
                <c:pt idx="1046">
                  <c:v>131.05148315429688</c:v>
                </c:pt>
                <c:pt idx="1047">
                  <c:v>115.79151916503906</c:v>
                </c:pt>
                <c:pt idx="1048">
                  <c:v>116.94482421875</c:v>
                </c:pt>
                <c:pt idx="1049">
                  <c:v>110.92657470703125</c:v>
                </c:pt>
                <c:pt idx="1050">
                  <c:v>122.4451904296875</c:v>
                </c:pt>
                <c:pt idx="1051">
                  <c:v>125.85383605957031</c:v>
                </c:pt>
                <c:pt idx="1052">
                  <c:v>142.83770751953125</c:v>
                </c:pt>
                <c:pt idx="1053">
                  <c:v>110.693359375</c:v>
                </c:pt>
                <c:pt idx="1054">
                  <c:v>115.04899597167969</c:v>
                </c:pt>
                <c:pt idx="1055">
                  <c:v>122.82965087890625</c:v>
                </c:pt>
                <c:pt idx="1056">
                  <c:v>112.44197082519531</c:v>
                </c:pt>
                <c:pt idx="1057">
                  <c:v>121.4561767578125</c:v>
                </c:pt>
                <c:pt idx="1058">
                  <c:v>117.11077880859375</c:v>
                </c:pt>
                <c:pt idx="1059">
                  <c:v>120.1474609375</c:v>
                </c:pt>
                <c:pt idx="1060">
                  <c:v>124.78004455566406</c:v>
                </c:pt>
                <c:pt idx="1061">
                  <c:v>135.27560424804687</c:v>
                </c:pt>
                <c:pt idx="1062">
                  <c:v>112.55642700195312</c:v>
                </c:pt>
                <c:pt idx="1063">
                  <c:v>133.53193664550781</c:v>
                </c:pt>
                <c:pt idx="1064">
                  <c:v>137.09629821777344</c:v>
                </c:pt>
                <c:pt idx="1065">
                  <c:v>147.14714050292969</c:v>
                </c:pt>
                <c:pt idx="1066">
                  <c:v>147.22996520996094</c:v>
                </c:pt>
                <c:pt idx="1067">
                  <c:v>146.80085754394531</c:v>
                </c:pt>
                <c:pt idx="1068">
                  <c:v>132.36302185058594</c:v>
                </c:pt>
                <c:pt idx="1069">
                  <c:v>147.55970764160156</c:v>
                </c:pt>
                <c:pt idx="1070">
                  <c:v>139.65910339355469</c:v>
                </c:pt>
                <c:pt idx="1071">
                  <c:v>222.85757446289062</c:v>
                </c:pt>
                <c:pt idx="1072">
                  <c:v>205.26937866210937</c:v>
                </c:pt>
                <c:pt idx="1073">
                  <c:v>200.07568359375</c:v>
                </c:pt>
                <c:pt idx="1074">
                  <c:v>191.4091796875</c:v>
                </c:pt>
                <c:pt idx="1075">
                  <c:v>151.17788696289062</c:v>
                </c:pt>
                <c:pt idx="1076">
                  <c:v>140.01731872558594</c:v>
                </c:pt>
                <c:pt idx="1077">
                  <c:v>148.07177734375</c:v>
                </c:pt>
                <c:pt idx="1078">
                  <c:v>163.61083984375</c:v>
                </c:pt>
                <c:pt idx="1079">
                  <c:v>180.80776977539062</c:v>
                </c:pt>
                <c:pt idx="1080">
                  <c:v>192.3026123046875</c:v>
                </c:pt>
                <c:pt idx="1081">
                  <c:v>198.8946533203125</c:v>
                </c:pt>
                <c:pt idx="1082">
                  <c:v>202.67041015625</c:v>
                </c:pt>
                <c:pt idx="1083">
                  <c:v>192.50982666015625</c:v>
                </c:pt>
                <c:pt idx="1084">
                  <c:v>183.75155639648437</c:v>
                </c:pt>
                <c:pt idx="1085">
                  <c:v>204.22418212890625</c:v>
                </c:pt>
                <c:pt idx="1086">
                  <c:v>195.65826416015625</c:v>
                </c:pt>
                <c:pt idx="1087">
                  <c:v>194.86605834960937</c:v>
                </c:pt>
                <c:pt idx="1088">
                  <c:v>181.74017333984375</c:v>
                </c:pt>
                <c:pt idx="1089">
                  <c:v>191.95843505859375</c:v>
                </c:pt>
                <c:pt idx="1090">
                  <c:v>189.6358642578125</c:v>
                </c:pt>
                <c:pt idx="1091">
                  <c:v>191.307373046875</c:v>
                </c:pt>
                <c:pt idx="1092">
                  <c:v>186.32330322265625</c:v>
                </c:pt>
                <c:pt idx="1093">
                  <c:v>196.328125</c:v>
                </c:pt>
                <c:pt idx="1094">
                  <c:v>196.02505493164062</c:v>
                </c:pt>
                <c:pt idx="1095">
                  <c:v>212.39291381835937</c:v>
                </c:pt>
                <c:pt idx="1096">
                  <c:v>210.59600830078125</c:v>
                </c:pt>
                <c:pt idx="1097">
                  <c:v>208.3819580078125</c:v>
                </c:pt>
                <c:pt idx="1098">
                  <c:v>218.193115234375</c:v>
                </c:pt>
                <c:pt idx="1099">
                  <c:v>214.71163940429687</c:v>
                </c:pt>
                <c:pt idx="1100">
                  <c:v>223.13836669921875</c:v>
                </c:pt>
                <c:pt idx="1101">
                  <c:v>225.71731567382812</c:v>
                </c:pt>
                <c:pt idx="1102">
                  <c:v>234.27117919921875</c:v>
                </c:pt>
                <c:pt idx="1103">
                  <c:v>230.9674072265625</c:v>
                </c:pt>
                <c:pt idx="1104">
                  <c:v>230.56396484375</c:v>
                </c:pt>
                <c:pt idx="1105">
                  <c:v>223.96926879882812</c:v>
                </c:pt>
                <c:pt idx="1106">
                  <c:v>229.356201171875</c:v>
                </c:pt>
                <c:pt idx="1107">
                  <c:v>231.81015014648437</c:v>
                </c:pt>
                <c:pt idx="1108">
                  <c:v>228.24179077148437</c:v>
                </c:pt>
                <c:pt idx="1109">
                  <c:v>228.1527099609375</c:v>
                </c:pt>
                <c:pt idx="1110">
                  <c:v>237.1353759765625</c:v>
                </c:pt>
                <c:pt idx="1111">
                  <c:v>256.70419311523438</c:v>
                </c:pt>
                <c:pt idx="1112">
                  <c:v>238.2947998046875</c:v>
                </c:pt>
                <c:pt idx="1113">
                  <c:v>252.3192138671875</c:v>
                </c:pt>
                <c:pt idx="1114">
                  <c:v>244.43798828125</c:v>
                </c:pt>
                <c:pt idx="1115">
                  <c:v>252.10882568359375</c:v>
                </c:pt>
                <c:pt idx="1116">
                  <c:v>247.90237426757813</c:v>
                </c:pt>
                <c:pt idx="1117">
                  <c:v>245.62786865234375</c:v>
                </c:pt>
                <c:pt idx="1118">
                  <c:v>246.009765625</c:v>
                </c:pt>
                <c:pt idx="1119">
                  <c:v>257.85101318359375</c:v>
                </c:pt>
                <c:pt idx="1120">
                  <c:v>271.22897338867187</c:v>
                </c:pt>
                <c:pt idx="1121">
                  <c:v>259.63308715820313</c:v>
                </c:pt>
                <c:pt idx="1122">
                  <c:v>260.54217529296875</c:v>
                </c:pt>
                <c:pt idx="1123">
                  <c:v>279.68374633789062</c:v>
                </c:pt>
                <c:pt idx="1124">
                  <c:v>286.971923828125</c:v>
                </c:pt>
                <c:pt idx="1125">
                  <c:v>270.279052734375</c:v>
                </c:pt>
                <c:pt idx="1126">
                  <c:v>277.5203857421875</c:v>
                </c:pt>
                <c:pt idx="1127">
                  <c:v>272.79531860351562</c:v>
                </c:pt>
                <c:pt idx="1128">
                  <c:v>264.13192749023437</c:v>
                </c:pt>
                <c:pt idx="1129">
                  <c:v>270.6597900390625</c:v>
                </c:pt>
                <c:pt idx="1130">
                  <c:v>286.34539794921875</c:v>
                </c:pt>
                <c:pt idx="1131">
                  <c:v>285.8055419921875</c:v>
                </c:pt>
                <c:pt idx="1132">
                  <c:v>307.295654296875</c:v>
                </c:pt>
                <c:pt idx="1133">
                  <c:v>306.32745361328125</c:v>
                </c:pt>
                <c:pt idx="1134">
                  <c:v>305.92758178710937</c:v>
                </c:pt>
                <c:pt idx="1135">
                  <c:v>320.8140869140625</c:v>
                </c:pt>
                <c:pt idx="1136">
                  <c:v>314.19497680664062</c:v>
                </c:pt>
                <c:pt idx="1137">
                  <c:v>317.63885498046875</c:v>
                </c:pt>
                <c:pt idx="1138">
                  <c:v>327.7918701171875</c:v>
                </c:pt>
                <c:pt idx="1139">
                  <c:v>320.72723388671875</c:v>
                </c:pt>
                <c:pt idx="1140">
                  <c:v>337.59228515625</c:v>
                </c:pt>
                <c:pt idx="1141">
                  <c:v>337.29476928710937</c:v>
                </c:pt>
                <c:pt idx="1142">
                  <c:v>343.53622436523437</c:v>
                </c:pt>
                <c:pt idx="1143">
                  <c:v>312.55056762695312</c:v>
                </c:pt>
                <c:pt idx="1144">
                  <c:v>319.13858032226562</c:v>
                </c:pt>
                <c:pt idx="1145">
                  <c:v>300.12200927734375</c:v>
                </c:pt>
                <c:pt idx="1146">
                  <c:v>308.30029296875</c:v>
                </c:pt>
                <c:pt idx="1147">
                  <c:v>297.69503784179687</c:v>
                </c:pt>
                <c:pt idx="1148">
                  <c:v>289.26937866210937</c:v>
                </c:pt>
                <c:pt idx="1149">
                  <c:v>283.10537719726562</c:v>
                </c:pt>
                <c:pt idx="1150">
                  <c:v>287.17410278320312</c:v>
                </c:pt>
                <c:pt idx="1151">
                  <c:v>294.25433349609375</c:v>
                </c:pt>
                <c:pt idx="1152">
                  <c:v>283.52703857421875</c:v>
                </c:pt>
                <c:pt idx="1153">
                  <c:v>276.13589477539062</c:v>
                </c:pt>
                <c:pt idx="1154">
                  <c:v>269.23025512695312</c:v>
                </c:pt>
                <c:pt idx="1155">
                  <c:v>272.1964111328125</c:v>
                </c:pt>
                <c:pt idx="1156">
                  <c:v>276.72872924804687</c:v>
                </c:pt>
                <c:pt idx="1157">
                  <c:v>270.04891967773438</c:v>
                </c:pt>
                <c:pt idx="1158">
                  <c:v>266.80813598632812</c:v>
                </c:pt>
                <c:pt idx="1159">
                  <c:v>276.80709838867187</c:v>
                </c:pt>
                <c:pt idx="1160">
                  <c:v>277.00155639648437</c:v>
                </c:pt>
                <c:pt idx="1161">
                  <c:v>271.26193237304687</c:v>
                </c:pt>
                <c:pt idx="1162">
                  <c:v>275.6827392578125</c:v>
                </c:pt>
                <c:pt idx="1163">
                  <c:v>260.24517822265625</c:v>
                </c:pt>
                <c:pt idx="1164">
                  <c:v>264.99679565429687</c:v>
                </c:pt>
                <c:pt idx="1165">
                  <c:v>268.844970703125</c:v>
                </c:pt>
                <c:pt idx="1166">
                  <c:v>266.51528930664062</c:v>
                </c:pt>
                <c:pt idx="1167">
                  <c:v>271.355224609375</c:v>
                </c:pt>
                <c:pt idx="1168">
                  <c:v>278.23583984375</c:v>
                </c:pt>
                <c:pt idx="1169">
                  <c:v>278.180908203125</c:v>
                </c:pt>
                <c:pt idx="1170">
                  <c:v>292.13311767578125</c:v>
                </c:pt>
                <c:pt idx="1171">
                  <c:v>291.60595703125</c:v>
                </c:pt>
                <c:pt idx="1172">
                  <c:v>296.12179565429687</c:v>
                </c:pt>
                <c:pt idx="1173">
                  <c:v>300.04348754882812</c:v>
                </c:pt>
                <c:pt idx="1174">
                  <c:v>296.17059326171875</c:v>
                </c:pt>
                <c:pt idx="1175">
                  <c:v>305.27413940429687</c:v>
                </c:pt>
                <c:pt idx="1176">
                  <c:v>306.29248046875</c:v>
                </c:pt>
                <c:pt idx="1177">
                  <c:v>298.30499267578125</c:v>
                </c:pt>
                <c:pt idx="1178">
                  <c:v>298.64871215820312</c:v>
                </c:pt>
                <c:pt idx="1179">
                  <c:v>293.13150024414062</c:v>
                </c:pt>
                <c:pt idx="1180">
                  <c:v>286.24984741210937</c:v>
                </c:pt>
                <c:pt idx="1181">
                  <c:v>284.84097290039062</c:v>
                </c:pt>
                <c:pt idx="1182">
                  <c:v>287.95004272460937</c:v>
                </c:pt>
                <c:pt idx="1183">
                  <c:v>273.4583740234375</c:v>
                </c:pt>
                <c:pt idx="1184">
                  <c:v>277.83709716796875</c:v>
                </c:pt>
                <c:pt idx="1185">
                  <c:v>264.94882202148437</c:v>
                </c:pt>
                <c:pt idx="1186">
                  <c:v>250.17068481445312</c:v>
                </c:pt>
                <c:pt idx="1187">
                  <c:v>232.23883056640625</c:v>
                </c:pt>
                <c:pt idx="1188">
                  <c:v>237.2642822265625</c:v>
                </c:pt>
                <c:pt idx="1189">
                  <c:v>223.06124877929687</c:v>
                </c:pt>
                <c:pt idx="1190">
                  <c:v>232.53463745117187</c:v>
                </c:pt>
                <c:pt idx="1191">
                  <c:v>228.23153686523437</c:v>
                </c:pt>
                <c:pt idx="1192">
                  <c:v>216.45758056640625</c:v>
                </c:pt>
                <c:pt idx="1193">
                  <c:v>208.74386596679687</c:v>
                </c:pt>
                <c:pt idx="1194">
                  <c:v>219.30804443359375</c:v>
                </c:pt>
                <c:pt idx="1195">
                  <c:v>221.73931884765625</c:v>
                </c:pt>
                <c:pt idx="1196">
                  <c:v>231.40692138671875</c:v>
                </c:pt>
                <c:pt idx="1197">
                  <c:v>245.87109375</c:v>
                </c:pt>
                <c:pt idx="1198">
                  <c:v>256.95767211914062</c:v>
                </c:pt>
                <c:pt idx="1199">
                  <c:v>266.11587524414062</c:v>
                </c:pt>
                <c:pt idx="1200">
                  <c:v>246.49191284179687</c:v>
                </c:pt>
                <c:pt idx="1201">
                  <c:v>256.4442138671875</c:v>
                </c:pt>
                <c:pt idx="1202">
                  <c:v>261.48635864257812</c:v>
                </c:pt>
                <c:pt idx="1203">
                  <c:v>267.51104736328125</c:v>
                </c:pt>
                <c:pt idx="1204">
                  <c:v>271.81863403320312</c:v>
                </c:pt>
                <c:pt idx="1205">
                  <c:v>289.4007568359375</c:v>
                </c:pt>
                <c:pt idx="1206">
                  <c:v>301.17559814453125</c:v>
                </c:pt>
                <c:pt idx="1207">
                  <c:v>299.02236938476562</c:v>
                </c:pt>
                <c:pt idx="1208">
                  <c:v>295.79672241210937</c:v>
                </c:pt>
                <c:pt idx="1209">
                  <c:v>294.56527709960937</c:v>
                </c:pt>
                <c:pt idx="1210">
                  <c:v>288.3424072265625</c:v>
                </c:pt>
                <c:pt idx="1211">
                  <c:v>287.96539306640625</c:v>
                </c:pt>
                <c:pt idx="1212">
                  <c:v>290.44906616210937</c:v>
                </c:pt>
                <c:pt idx="1213">
                  <c:v>276.27651977539062</c:v>
                </c:pt>
                <c:pt idx="1214">
                  <c:v>289.83023071289063</c:v>
                </c:pt>
                <c:pt idx="1215">
                  <c:v>285.25888061523437</c:v>
                </c:pt>
                <c:pt idx="1216">
                  <c:v>271.51046752929687</c:v>
                </c:pt>
                <c:pt idx="1217">
                  <c:v>265.61514282226562</c:v>
                </c:pt>
                <c:pt idx="1218">
                  <c:v>275.453125</c:v>
                </c:pt>
                <c:pt idx="1219">
                  <c:v>283.045166015625</c:v>
                </c:pt>
                <c:pt idx="1220">
                  <c:v>291.16506958007812</c:v>
                </c:pt>
                <c:pt idx="1221">
                  <c:v>284.165771484375</c:v>
                </c:pt>
                <c:pt idx="1222">
                  <c:v>280.62112426757812</c:v>
                </c:pt>
                <c:pt idx="1223">
                  <c:v>288.31771850585937</c:v>
                </c:pt>
                <c:pt idx="1224">
                  <c:v>296.93673706054687</c:v>
                </c:pt>
                <c:pt idx="1225">
                  <c:v>296.12603759765625</c:v>
                </c:pt>
                <c:pt idx="1226">
                  <c:v>306.48049926757812</c:v>
                </c:pt>
                <c:pt idx="1227">
                  <c:v>305.47735595703125</c:v>
                </c:pt>
                <c:pt idx="1228">
                  <c:v>317.40899658203125</c:v>
                </c:pt>
                <c:pt idx="1229">
                  <c:v>312.1448974609375</c:v>
                </c:pt>
                <c:pt idx="1230">
                  <c:v>290.62429809570312</c:v>
                </c:pt>
                <c:pt idx="1231">
                  <c:v>311.44769287109375</c:v>
                </c:pt>
                <c:pt idx="1232">
                  <c:v>307.99838256835937</c:v>
                </c:pt>
                <c:pt idx="1233">
                  <c:v>306.61373901367187</c:v>
                </c:pt>
                <c:pt idx="1234">
                  <c:v>304.37640380859375</c:v>
                </c:pt>
                <c:pt idx="1235">
                  <c:v>301.5894775390625</c:v>
                </c:pt>
                <c:pt idx="1236">
                  <c:v>308.14517211914062</c:v>
                </c:pt>
                <c:pt idx="1237">
                  <c:v>298.43258666992187</c:v>
                </c:pt>
                <c:pt idx="1238">
                  <c:v>316.81829833984375</c:v>
                </c:pt>
                <c:pt idx="1239">
                  <c:v>324.64291381835937</c:v>
                </c:pt>
                <c:pt idx="1240">
                  <c:v>311.3123779296875</c:v>
                </c:pt>
                <c:pt idx="1241">
                  <c:v>317.65313720703125</c:v>
                </c:pt>
                <c:pt idx="1242">
                  <c:v>327.86581420898437</c:v>
                </c:pt>
                <c:pt idx="1243">
                  <c:v>337.6495361328125</c:v>
                </c:pt>
                <c:pt idx="1244">
                  <c:v>329.35205078125</c:v>
                </c:pt>
                <c:pt idx="1245">
                  <c:v>333.38699340820312</c:v>
                </c:pt>
                <c:pt idx="1246">
                  <c:v>342.3138427734375</c:v>
                </c:pt>
                <c:pt idx="1247">
                  <c:v>326.94613647460937</c:v>
                </c:pt>
                <c:pt idx="1248">
                  <c:v>341.38995361328125</c:v>
                </c:pt>
                <c:pt idx="1249">
                  <c:v>342.14736938476562</c:v>
                </c:pt>
                <c:pt idx="1250">
                  <c:v>340.3529052734375</c:v>
                </c:pt>
                <c:pt idx="1251">
                  <c:v>366.28060913085937</c:v>
                </c:pt>
                <c:pt idx="1252">
                  <c:v>367.22128295898437</c:v>
                </c:pt>
                <c:pt idx="1253">
                  <c:v>368.41653442382812</c:v>
                </c:pt>
                <c:pt idx="1254">
                  <c:v>366.60488891601562</c:v>
                </c:pt>
                <c:pt idx="1255">
                  <c:v>340.05661010742187</c:v>
                </c:pt>
                <c:pt idx="1256">
                  <c:v>360.3096923828125</c:v>
                </c:pt>
                <c:pt idx="1257">
                  <c:v>362.94204711914062</c:v>
                </c:pt>
                <c:pt idx="1258">
                  <c:v>371.42047119140625</c:v>
                </c:pt>
                <c:pt idx="1259">
                  <c:v>368.80941772460937</c:v>
                </c:pt>
                <c:pt idx="1260">
                  <c:v>368.44708251953125</c:v>
                </c:pt>
                <c:pt idx="1261">
                  <c:v>370.36895751953125</c:v>
                </c:pt>
                <c:pt idx="1262">
                  <c:v>387.522216796875</c:v>
                </c:pt>
                <c:pt idx="1263">
                  <c:v>400.26992797851562</c:v>
                </c:pt>
                <c:pt idx="1264">
                  <c:v>386.94366455078125</c:v>
                </c:pt>
                <c:pt idx="1265">
                  <c:v>395.41693115234375</c:v>
                </c:pt>
                <c:pt idx="1266">
                  <c:v>404.95416259765625</c:v>
                </c:pt>
                <c:pt idx="1267">
                  <c:v>396.38302612304687</c:v>
                </c:pt>
                <c:pt idx="1268">
                  <c:v>417.0704345703125</c:v>
                </c:pt>
                <c:pt idx="1269">
                  <c:v>413.83773803710937</c:v>
                </c:pt>
                <c:pt idx="1270">
                  <c:v>406.505126953125</c:v>
                </c:pt>
                <c:pt idx="1271">
                  <c:v>411.63995361328125</c:v>
                </c:pt>
                <c:pt idx="1272">
                  <c:v>415.24432373046875</c:v>
                </c:pt>
                <c:pt idx="1273">
                  <c:v>413.32907104492187</c:v>
                </c:pt>
                <c:pt idx="1274">
                  <c:v>422.39657592773437</c:v>
                </c:pt>
                <c:pt idx="1275">
                  <c:v>446.19140625</c:v>
                </c:pt>
                <c:pt idx="1276">
                  <c:v>436.21649169921875</c:v>
                </c:pt>
                <c:pt idx="1277">
                  <c:v>446.37646484375</c:v>
                </c:pt>
                <c:pt idx="1278">
                  <c:v>436.837646484375</c:v>
                </c:pt>
                <c:pt idx="1279">
                  <c:v>443.217041015625</c:v>
                </c:pt>
                <c:pt idx="1280">
                  <c:v>455.221435546875</c:v>
                </c:pt>
                <c:pt idx="1281">
                  <c:v>454.0078125</c:v>
                </c:pt>
                <c:pt idx="1282">
                  <c:v>461.45819091796875</c:v>
                </c:pt>
                <c:pt idx="1283">
                  <c:v>465.51312255859375</c:v>
                </c:pt>
                <c:pt idx="1284">
                  <c:v>467.1356201171875</c:v>
                </c:pt>
                <c:pt idx="1285">
                  <c:v>461.15936279296875</c:v>
                </c:pt>
                <c:pt idx="1286">
                  <c:v>461.79296875</c:v>
                </c:pt>
                <c:pt idx="1287">
                  <c:v>472.3740234375</c:v>
                </c:pt>
                <c:pt idx="1288">
                  <c:v>486.29095458984375</c:v>
                </c:pt>
                <c:pt idx="1289">
                  <c:v>474.97503662109375</c:v>
                </c:pt>
                <c:pt idx="1290">
                  <c:v>477.765380859375</c:v>
                </c:pt>
                <c:pt idx="1291">
                  <c:v>485.4088134765625</c:v>
                </c:pt>
                <c:pt idx="1292">
                  <c:v>493.685302734375</c:v>
                </c:pt>
                <c:pt idx="1293">
                  <c:v>474.96826171875</c:v>
                </c:pt>
                <c:pt idx="1294">
                  <c:v>497.41094970703125</c:v>
                </c:pt>
                <c:pt idx="1295">
                  <c:v>486.295166015625</c:v>
                </c:pt>
                <c:pt idx="1296">
                  <c:v>502.65374755859375</c:v>
                </c:pt>
                <c:pt idx="1297">
                  <c:v>507.14312744140625</c:v>
                </c:pt>
                <c:pt idx="1298">
                  <c:v>514.6226806640625</c:v>
                </c:pt>
                <c:pt idx="1299">
                  <c:v>517.87835693359375</c:v>
                </c:pt>
                <c:pt idx="1300">
                  <c:v>516.28338623046875</c:v>
                </c:pt>
                <c:pt idx="1301">
                  <c:v>518.61712646484375</c:v>
                </c:pt>
                <c:pt idx="1302">
                  <c:v>531.16204833984375</c:v>
                </c:pt>
                <c:pt idx="1303">
                  <c:v>519.2000732421875</c:v>
                </c:pt>
                <c:pt idx="1304">
                  <c:v>521.99700927734375</c:v>
                </c:pt>
                <c:pt idx="1305">
                  <c:v>524.8880615234375</c:v>
                </c:pt>
                <c:pt idx="1306">
                  <c:v>527.8865966796875</c:v>
                </c:pt>
                <c:pt idx="1307">
                  <c:v>532.4541015625</c:v>
                </c:pt>
                <c:pt idx="1308">
                  <c:v>537.53515625</c:v>
                </c:pt>
                <c:pt idx="1309">
                  <c:v>540.03143310546875</c:v>
                </c:pt>
                <c:pt idx="1310">
                  <c:v>550.32763671875</c:v>
                </c:pt>
                <c:pt idx="1311">
                  <c:v>559.82470703125</c:v>
                </c:pt>
                <c:pt idx="1312">
                  <c:v>566.78082275390625</c:v>
                </c:pt>
                <c:pt idx="1313">
                  <c:v>558.8778076171875</c:v>
                </c:pt>
                <c:pt idx="1314">
                  <c:v>539.446044921875</c:v>
                </c:pt>
                <c:pt idx="1315">
                  <c:v>547.49310302734375</c:v>
                </c:pt>
                <c:pt idx="1316">
                  <c:v>561.46435546875</c:v>
                </c:pt>
                <c:pt idx="1317">
                  <c:v>552.11279296875</c:v>
                </c:pt>
                <c:pt idx="1318">
                  <c:v>565.08416748046875</c:v>
                </c:pt>
                <c:pt idx="1319">
                  <c:v>555.26812744140625</c:v>
                </c:pt>
                <c:pt idx="1320">
                  <c:v>549.7908935546875</c:v>
                </c:pt>
                <c:pt idx="1321">
                  <c:v>551.33837890625</c:v>
                </c:pt>
                <c:pt idx="1322">
                  <c:v>568.15240478515625</c:v>
                </c:pt>
                <c:pt idx="1323">
                  <c:v>557.247802734375</c:v>
                </c:pt>
                <c:pt idx="1324">
                  <c:v>568.948486328125</c:v>
                </c:pt>
                <c:pt idx="1325">
                  <c:v>572.00091552734375</c:v>
                </c:pt>
                <c:pt idx="1326">
                  <c:v>574.90350341796875</c:v>
                </c:pt>
                <c:pt idx="1327">
                  <c:v>581.2149658203125</c:v>
                </c:pt>
                <c:pt idx="1328">
                  <c:v>589.98541259765625</c:v>
                </c:pt>
                <c:pt idx="1329">
                  <c:v>557.29608154296875</c:v>
                </c:pt>
                <c:pt idx="1330">
                  <c:v>561.88031005859375</c:v>
                </c:pt>
                <c:pt idx="1331">
                  <c:v>574.5828857421875</c:v>
                </c:pt>
                <c:pt idx="1332">
                  <c:v>580.632080078125</c:v>
                </c:pt>
                <c:pt idx="1333">
                  <c:v>574.30908203125</c:v>
                </c:pt>
                <c:pt idx="1334">
                  <c:v>566.02880859375</c:v>
                </c:pt>
                <c:pt idx="1335">
                  <c:v>547.59014892578125</c:v>
                </c:pt>
                <c:pt idx="1336">
                  <c:v>554.14324951171875</c:v>
                </c:pt>
                <c:pt idx="1337">
                  <c:v>555.78570556640625</c:v>
                </c:pt>
                <c:pt idx="1338">
                  <c:v>551.88775634765625</c:v>
                </c:pt>
                <c:pt idx="1339">
                  <c:v>568.53570556640625</c:v>
                </c:pt>
                <c:pt idx="1340">
                  <c:v>568.80242919921875</c:v>
                </c:pt>
                <c:pt idx="1341">
                  <c:v>572.142822265625</c:v>
                </c:pt>
                <c:pt idx="1342">
                  <c:v>562.2818603515625</c:v>
                </c:pt>
                <c:pt idx="1343">
                  <c:v>588.28118896484375</c:v>
                </c:pt>
                <c:pt idx="1344">
                  <c:v>581.33251953125</c:v>
                </c:pt>
                <c:pt idx="1345">
                  <c:v>595.493896484375</c:v>
                </c:pt>
                <c:pt idx="1346">
                  <c:v>593.584228515625</c:v>
                </c:pt>
                <c:pt idx="1347">
                  <c:v>588.821533203125</c:v>
                </c:pt>
                <c:pt idx="1348">
                  <c:v>579.82696533203125</c:v>
                </c:pt>
                <c:pt idx="1349">
                  <c:v>582.6429443359375</c:v>
                </c:pt>
                <c:pt idx="1350">
                  <c:v>583.08905029296875</c:v>
                </c:pt>
                <c:pt idx="1351">
                  <c:v>584.20941162109375</c:v>
                </c:pt>
                <c:pt idx="1352">
                  <c:v>574.0982666015625</c:v>
                </c:pt>
                <c:pt idx="1353">
                  <c:v>582.70068359375</c:v>
                </c:pt>
                <c:pt idx="1354">
                  <c:v>578.45123291015625</c:v>
                </c:pt>
                <c:pt idx="1355">
                  <c:v>574.13702392578125</c:v>
                </c:pt>
                <c:pt idx="1356">
                  <c:v>581.02923583984375</c:v>
                </c:pt>
                <c:pt idx="1357">
                  <c:v>588.66400146484375</c:v>
                </c:pt>
                <c:pt idx="1358">
                  <c:v>574.4283447265625</c:v>
                </c:pt>
                <c:pt idx="1359">
                  <c:v>582.50128173828125</c:v>
                </c:pt>
                <c:pt idx="1360">
                  <c:v>581.821044921875</c:v>
                </c:pt>
                <c:pt idx="1361">
                  <c:v>458.7803955078125</c:v>
                </c:pt>
                <c:pt idx="1362">
                  <c:v>404.37042236328125</c:v>
                </c:pt>
                <c:pt idx="1363">
                  <c:v>379.634033203125</c:v>
                </c:pt>
                <c:pt idx="1364">
                  <c:v>393.63681030273437</c:v>
                </c:pt>
                <c:pt idx="1365">
                  <c:v>402.99298095703125</c:v>
                </c:pt>
                <c:pt idx="1366">
                  <c:v>404.71975708007812</c:v>
                </c:pt>
                <c:pt idx="1367">
                  <c:v>397.99374389648438</c:v>
                </c:pt>
                <c:pt idx="1368">
                  <c:v>382.47796630859375</c:v>
                </c:pt>
                <c:pt idx="1369">
                  <c:v>390.83432006835937</c:v>
                </c:pt>
                <c:pt idx="1370">
                  <c:v>402.05157470703125</c:v>
                </c:pt>
                <c:pt idx="1371">
                  <c:v>409.48989868164062</c:v>
                </c:pt>
                <c:pt idx="1372">
                  <c:v>395.98159790039062</c:v>
                </c:pt>
                <c:pt idx="1373">
                  <c:v>401.94821166992187</c:v>
                </c:pt>
                <c:pt idx="1374">
                  <c:v>399.82421875</c:v>
                </c:pt>
                <c:pt idx="1375">
                  <c:v>405.82839965820313</c:v>
                </c:pt>
                <c:pt idx="1376">
                  <c:v>411.66534423828125</c:v>
                </c:pt>
                <c:pt idx="1377">
                  <c:v>424.93707275390625</c:v>
                </c:pt>
                <c:pt idx="1378">
                  <c:v>424.8857421875</c:v>
                </c:pt>
                <c:pt idx="1379">
                  <c:v>418.80770874023437</c:v>
                </c:pt>
                <c:pt idx="1380">
                  <c:v>430.39642333984375</c:v>
                </c:pt>
                <c:pt idx="1381">
                  <c:v>431.62649536132812</c:v>
                </c:pt>
                <c:pt idx="1382">
                  <c:v>443.920654296875</c:v>
                </c:pt>
                <c:pt idx="1383">
                  <c:v>439.7657470703125</c:v>
                </c:pt>
                <c:pt idx="1384">
                  <c:v>448.9935302734375</c:v>
                </c:pt>
                <c:pt idx="1385">
                  <c:v>459.48382568359375</c:v>
                </c:pt>
                <c:pt idx="1386">
                  <c:v>451.5362548828125</c:v>
                </c:pt>
                <c:pt idx="1387">
                  <c:v>461.2568359375</c:v>
                </c:pt>
                <c:pt idx="1388">
                  <c:v>461.9261474609375</c:v>
                </c:pt>
                <c:pt idx="1389">
                  <c:v>480.137451171875</c:v>
                </c:pt>
                <c:pt idx="1390">
                  <c:v>472.6441650390625</c:v>
                </c:pt>
                <c:pt idx="1391">
                  <c:v>471.8734130859375</c:v>
                </c:pt>
                <c:pt idx="1392">
                  <c:v>475.0709228515625</c:v>
                </c:pt>
                <c:pt idx="1393">
                  <c:v>499.2830810546875</c:v>
                </c:pt>
                <c:pt idx="1394">
                  <c:v>496.5247802734375</c:v>
                </c:pt>
                <c:pt idx="1395">
                  <c:v>549.7247314453125</c:v>
                </c:pt>
                <c:pt idx="1396">
                  <c:v>474.60382080078125</c:v>
                </c:pt>
                <c:pt idx="1397">
                  <c:v>477.02642822265625</c:v>
                </c:pt>
                <c:pt idx="1398">
                  <c:v>465.36767578125</c:v>
                </c:pt>
                <c:pt idx="1399">
                  <c:v>479.6539306640625</c:v>
                </c:pt>
                <c:pt idx="1400">
                  <c:v>500.337890625</c:v>
                </c:pt>
                <c:pt idx="1401">
                  <c:v>483.17022705078125</c:v>
                </c:pt>
                <c:pt idx="1402">
                  <c:v>487.20098876953125</c:v>
                </c:pt>
                <c:pt idx="1403">
                  <c:v>506.94793701171875</c:v>
                </c:pt>
                <c:pt idx="1404">
                  <c:v>490.7989501953125</c:v>
                </c:pt>
                <c:pt idx="1405">
                  <c:v>502.45684814453125</c:v>
                </c:pt>
                <c:pt idx="1406">
                  <c:v>496.52294921875</c:v>
                </c:pt>
                <c:pt idx="1407">
                  <c:v>505.6455078125</c:v>
                </c:pt>
                <c:pt idx="1408">
                  <c:v>510.5438232421875</c:v>
                </c:pt>
                <c:pt idx="1409">
                  <c:v>513.56707763671875</c:v>
                </c:pt>
                <c:pt idx="1410">
                  <c:v>502.984375</c:v>
                </c:pt>
                <c:pt idx="1411">
                  <c:v>512.009765625</c:v>
                </c:pt>
                <c:pt idx="1412">
                  <c:v>516.45330810546875</c:v>
                </c:pt>
                <c:pt idx="1413">
                  <c:v>506.072998046875</c:v>
                </c:pt>
                <c:pt idx="1414">
                  <c:v>446.4359130859375</c:v>
                </c:pt>
                <c:pt idx="1415">
                  <c:v>434.46044921875</c:v>
                </c:pt>
                <c:pt idx="1416">
                  <c:v>409.26565551757812</c:v>
                </c:pt>
                <c:pt idx="1417">
                  <c:v>414.83551025390625</c:v>
                </c:pt>
                <c:pt idx="1418">
                  <c:v>406.7772216796875</c:v>
                </c:pt>
                <c:pt idx="1419">
                  <c:v>415.98587036132812</c:v>
                </c:pt>
                <c:pt idx="1420">
                  <c:v>415.46273803710937</c:v>
                </c:pt>
                <c:pt idx="1421">
                  <c:v>415.07009887695312</c:v>
                </c:pt>
                <c:pt idx="1422">
                  <c:v>418.38360595703125</c:v>
                </c:pt>
                <c:pt idx="1423">
                  <c:v>414.94195556640625</c:v>
                </c:pt>
                <c:pt idx="1424">
                  <c:v>424.255615234375</c:v>
                </c:pt>
                <c:pt idx="1425">
                  <c:v>443.26953125</c:v>
                </c:pt>
                <c:pt idx="1426">
                  <c:v>451.636962890625</c:v>
                </c:pt>
                <c:pt idx="1427">
                  <c:v>436.7979736328125</c:v>
                </c:pt>
                <c:pt idx="1428">
                  <c:v>441.45159912109375</c:v>
                </c:pt>
                <c:pt idx="1429">
                  <c:v>447.3392333984375</c:v>
                </c:pt>
                <c:pt idx="1430">
                  <c:v>451.176513671875</c:v>
                </c:pt>
                <c:pt idx="1431">
                  <c:v>444.25933837890625</c:v>
                </c:pt>
                <c:pt idx="1432">
                  <c:v>438.0616455078125</c:v>
                </c:pt>
                <c:pt idx="1433">
                  <c:v>421.22076416015625</c:v>
                </c:pt>
                <c:pt idx="1434">
                  <c:v>428.6568603515625</c:v>
                </c:pt>
                <c:pt idx="1435">
                  <c:v>445.6600341796875</c:v>
                </c:pt>
                <c:pt idx="1436">
                  <c:v>446.950439453125</c:v>
                </c:pt>
                <c:pt idx="1437">
                  <c:v>444.046875</c:v>
                </c:pt>
                <c:pt idx="1438">
                  <c:v>444.85980224609375</c:v>
                </c:pt>
                <c:pt idx="1439">
                  <c:v>447.53778076171875</c:v>
                </c:pt>
                <c:pt idx="1440">
                  <c:v>431.43505859375</c:v>
                </c:pt>
                <c:pt idx="1441">
                  <c:v>440.0130615234375</c:v>
                </c:pt>
                <c:pt idx="1442">
                  <c:v>436.75933837890625</c:v>
                </c:pt>
                <c:pt idx="1443">
                  <c:v>426.59912109375</c:v>
                </c:pt>
                <c:pt idx="1444">
                  <c:v>431.35394287109375</c:v>
                </c:pt>
                <c:pt idx="1445">
                  <c:v>416.57373046875</c:v>
                </c:pt>
                <c:pt idx="1446">
                  <c:v>436.5477294921875</c:v>
                </c:pt>
                <c:pt idx="1447">
                  <c:v>449.63702392578125</c:v>
                </c:pt>
                <c:pt idx="1448">
                  <c:v>458.40301513671875</c:v>
                </c:pt>
                <c:pt idx="1449">
                  <c:v>465.4759521484375</c:v>
                </c:pt>
                <c:pt idx="1450">
                  <c:v>475.03173828125</c:v>
                </c:pt>
                <c:pt idx="1451">
                  <c:v>473.5859375</c:v>
                </c:pt>
                <c:pt idx="1452">
                  <c:v>465.43310546875</c:v>
                </c:pt>
                <c:pt idx="1453">
                  <c:v>458.1116943359375</c:v>
                </c:pt>
                <c:pt idx="1454">
                  <c:v>467.3004150390625</c:v>
                </c:pt>
                <c:pt idx="1455">
                  <c:v>480.36700439453125</c:v>
                </c:pt>
                <c:pt idx="1456">
                  <c:v>460.176513671875</c:v>
                </c:pt>
                <c:pt idx="1457">
                  <c:v>455.11163330078125</c:v>
                </c:pt>
                <c:pt idx="1458">
                  <c:v>459.99560546875</c:v>
                </c:pt>
                <c:pt idx="1459">
                  <c:v>461.27197265625</c:v>
                </c:pt>
                <c:pt idx="1460">
                  <c:v>484.4102783203125</c:v>
                </c:pt>
                <c:pt idx="1461">
                  <c:v>469.57684326171875</c:v>
                </c:pt>
                <c:pt idx="1462">
                  <c:v>469.906982421875</c:v>
                </c:pt>
                <c:pt idx="1463">
                  <c:v>465.88946533203125</c:v>
                </c:pt>
                <c:pt idx="1464">
                  <c:v>486.19879150390625</c:v>
                </c:pt>
                <c:pt idx="1465">
                  <c:v>489.85205078125</c:v>
                </c:pt>
                <c:pt idx="1466">
                  <c:v>502.15380859375</c:v>
                </c:pt>
                <c:pt idx="1467">
                  <c:v>482.7747802734375</c:v>
                </c:pt>
                <c:pt idx="1468">
                  <c:v>493.98858642578125</c:v>
                </c:pt>
                <c:pt idx="1469">
                  <c:v>519.104736328125</c:v>
                </c:pt>
                <c:pt idx="1470">
                  <c:v>528.79412841796875</c:v>
                </c:pt>
                <c:pt idx="1471">
                  <c:v>531.81280517578125</c:v>
                </c:pt>
                <c:pt idx="1472">
                  <c:v>531.2760009765625</c:v>
                </c:pt>
                <c:pt idx="1473">
                  <c:v>527.49615478515625</c:v>
                </c:pt>
                <c:pt idx="1474">
                  <c:v>533.706298828125</c:v>
                </c:pt>
                <c:pt idx="1475">
                  <c:v>537.51934814453125</c:v>
                </c:pt>
                <c:pt idx="1476">
                  <c:v>542.994384765625</c:v>
                </c:pt>
                <c:pt idx="1477">
                  <c:v>542.3670654296875</c:v>
                </c:pt>
                <c:pt idx="1478">
                  <c:v>534.1846923828125</c:v>
                </c:pt>
                <c:pt idx="1479">
                  <c:v>538.26837158203125</c:v>
                </c:pt>
                <c:pt idx="1480">
                  <c:v>563.27471923828125</c:v>
                </c:pt>
                <c:pt idx="1481">
                  <c:v>549.49383544921875</c:v>
                </c:pt>
                <c:pt idx="1482">
                  <c:v>551.767822265625</c:v>
                </c:pt>
                <c:pt idx="1483">
                  <c:v>551.0689697265625</c:v>
                </c:pt>
                <c:pt idx="1484">
                  <c:v>546.45745849609375</c:v>
                </c:pt>
                <c:pt idx="1485">
                  <c:v>562.72601318359375</c:v>
                </c:pt>
                <c:pt idx="1486">
                  <c:v>563.76702880859375</c:v>
                </c:pt>
                <c:pt idx="1487">
                  <c:v>556.97454833984375</c:v>
                </c:pt>
                <c:pt idx="1488">
                  <c:v>569.66583251953125</c:v>
                </c:pt>
                <c:pt idx="1489">
                  <c:v>571.5494384765625</c:v>
                </c:pt>
                <c:pt idx="1490">
                  <c:v>573.8153076171875</c:v>
                </c:pt>
                <c:pt idx="1491">
                  <c:v>561.6158447265625</c:v>
                </c:pt>
                <c:pt idx="1492">
                  <c:v>512.57763671875</c:v>
                </c:pt>
                <c:pt idx="1493">
                  <c:v>507.34295654296875</c:v>
                </c:pt>
                <c:pt idx="1494">
                  <c:v>484.9976806640625</c:v>
                </c:pt>
                <c:pt idx="1495">
                  <c:v>479.4970703125</c:v>
                </c:pt>
                <c:pt idx="1496">
                  <c:v>485.929931640625</c:v>
                </c:pt>
                <c:pt idx="1497">
                  <c:v>481.854248046875</c:v>
                </c:pt>
                <c:pt idx="1498">
                  <c:v>444.954833984375</c:v>
                </c:pt>
                <c:pt idx="1499">
                  <c:v>454.37579345703125</c:v>
                </c:pt>
                <c:pt idx="1500">
                  <c:v>471.7650146484375</c:v>
                </c:pt>
                <c:pt idx="1501">
                  <c:v>469.7701416015625</c:v>
                </c:pt>
                <c:pt idx="1502">
                  <c:v>461.1025390625</c:v>
                </c:pt>
                <c:pt idx="1503">
                  <c:v>465.0250244140625</c:v>
                </c:pt>
                <c:pt idx="1504">
                  <c:v>465.36602783203125</c:v>
                </c:pt>
                <c:pt idx="1505">
                  <c:v>469.361572265625</c:v>
                </c:pt>
                <c:pt idx="1506">
                  <c:v>475.12237548828125</c:v>
                </c:pt>
                <c:pt idx="1507">
                  <c:v>472.47747802734375</c:v>
                </c:pt>
                <c:pt idx="1508">
                  <c:v>468.098388671875</c:v>
                </c:pt>
                <c:pt idx="1509">
                  <c:v>475.73980712890625</c:v>
                </c:pt>
                <c:pt idx="1510">
                  <c:v>468.23974609375</c:v>
                </c:pt>
                <c:pt idx="1511">
                  <c:v>475.9869384765625</c:v>
                </c:pt>
                <c:pt idx="1512">
                  <c:v>477.71759033203125</c:v>
                </c:pt>
                <c:pt idx="1513">
                  <c:v>472.03961181640625</c:v>
                </c:pt>
                <c:pt idx="1514">
                  <c:v>464.910400390625</c:v>
                </c:pt>
                <c:pt idx="1515">
                  <c:v>459.232177734375</c:v>
                </c:pt>
                <c:pt idx="1516">
                  <c:v>462.61663818359375</c:v>
                </c:pt>
                <c:pt idx="1517">
                  <c:v>481.2952880859375</c:v>
                </c:pt>
                <c:pt idx="1518">
                  <c:v>462.87506103515625</c:v>
                </c:pt>
                <c:pt idx="1519">
                  <c:v>457.67523193359375</c:v>
                </c:pt>
                <c:pt idx="1520">
                  <c:v>465.61944580078125</c:v>
                </c:pt>
                <c:pt idx="1521">
                  <c:v>450.00067138671875</c:v>
                </c:pt>
                <c:pt idx="1522">
                  <c:v>456.46923828125</c:v>
                </c:pt>
                <c:pt idx="1523">
                  <c:v>466.98028564453125</c:v>
                </c:pt>
                <c:pt idx="1524">
                  <c:v>468.39990234375</c:v>
                </c:pt>
                <c:pt idx="1525">
                  <c:v>469.24169921875</c:v>
                </c:pt>
                <c:pt idx="1526">
                  <c:v>470.64715576171875</c:v>
                </c:pt>
                <c:pt idx="1527">
                  <c:v>463.4693603515625</c:v>
                </c:pt>
                <c:pt idx="1528">
                  <c:v>456.11279296875</c:v>
                </c:pt>
                <c:pt idx="1529">
                  <c:v>452.11181640625</c:v>
                </c:pt>
                <c:pt idx="1530">
                  <c:v>383.4161376953125</c:v>
                </c:pt>
                <c:pt idx="1531">
                  <c:v>356.12979125976562</c:v>
                </c:pt>
                <c:pt idx="1532">
                  <c:v>343.98013305664062</c:v>
                </c:pt>
                <c:pt idx="1533">
                  <c:v>321.3634033203125</c:v>
                </c:pt>
                <c:pt idx="1534">
                  <c:v>341.72744750976562</c:v>
                </c:pt>
                <c:pt idx="1535">
                  <c:v>341.47955322265625</c:v>
                </c:pt>
                <c:pt idx="1536">
                  <c:v>339.32382202148437</c:v>
                </c:pt>
                <c:pt idx="1537">
                  <c:v>353.95770263671875</c:v>
                </c:pt>
                <c:pt idx="1538">
                  <c:v>347.38079833984375</c:v>
                </c:pt>
                <c:pt idx="1539">
                  <c:v>430.09716796875</c:v>
                </c:pt>
                <c:pt idx="1540">
                  <c:v>450.3448486328125</c:v>
                </c:pt>
                <c:pt idx="1541">
                  <c:v>449.543212890625</c:v>
                </c:pt>
                <c:pt idx="1542">
                  <c:v>447.4569091796875</c:v>
                </c:pt>
                <c:pt idx="1543">
                  <c:v>444.5130615234375</c:v>
                </c:pt>
                <c:pt idx="1544">
                  <c:v>431.54666137695312</c:v>
                </c:pt>
                <c:pt idx="1545">
                  <c:v>428.51055908203125</c:v>
                </c:pt>
                <c:pt idx="1546">
                  <c:v>434.37973022460937</c:v>
                </c:pt>
                <c:pt idx="1547">
                  <c:v>432.57156372070312</c:v>
                </c:pt>
                <c:pt idx="1548">
                  <c:v>433.46200561523438</c:v>
                </c:pt>
                <c:pt idx="1549">
                  <c:v>413.11306762695312</c:v>
                </c:pt>
                <c:pt idx="1550">
                  <c:v>422.0572509765625</c:v>
                </c:pt>
                <c:pt idx="1551">
                  <c:v>414.900146484375</c:v>
                </c:pt>
                <c:pt idx="1552">
                  <c:v>415.21554565429687</c:v>
                </c:pt>
                <c:pt idx="1553">
                  <c:v>417.39007568359375</c:v>
                </c:pt>
                <c:pt idx="1554">
                  <c:v>314.13690185546875</c:v>
                </c:pt>
                <c:pt idx="1555">
                  <c:v>312.91082763671875</c:v>
                </c:pt>
                <c:pt idx="1556">
                  <c:v>303.91143798828125</c:v>
                </c:pt>
                <c:pt idx="1557">
                  <c:v>300.62948608398437</c:v>
                </c:pt>
                <c:pt idx="1558">
                  <c:v>296.08587646484375</c:v>
                </c:pt>
                <c:pt idx="1559">
                  <c:v>294.758056640625</c:v>
                </c:pt>
                <c:pt idx="1560">
                  <c:v>282.93014526367187</c:v>
                </c:pt>
                <c:pt idx="1561">
                  <c:v>281.63436889648437</c:v>
                </c:pt>
                <c:pt idx="1562">
                  <c:v>296.31951904296875</c:v>
                </c:pt>
                <c:pt idx="1563">
                  <c:v>298.38116455078125</c:v>
                </c:pt>
                <c:pt idx="1564">
                  <c:v>301.42550659179687</c:v>
                </c:pt>
                <c:pt idx="1565">
                  <c:v>314.1920166015625</c:v>
                </c:pt>
                <c:pt idx="1566">
                  <c:v>310.42684936523437</c:v>
                </c:pt>
                <c:pt idx="1567">
                  <c:v>319.46932983398437</c:v>
                </c:pt>
                <c:pt idx="1568">
                  <c:v>316.4141845703125</c:v>
                </c:pt>
                <c:pt idx="1569">
                  <c:v>316.80477905273437</c:v>
                </c:pt>
                <c:pt idx="1570">
                  <c:v>333.6429443359375</c:v>
                </c:pt>
                <c:pt idx="1571">
                  <c:v>329.2464599609375</c:v>
                </c:pt>
                <c:pt idx="1572">
                  <c:v>332.7105712890625</c:v>
                </c:pt>
                <c:pt idx="1573">
                  <c:v>330.21792602539062</c:v>
                </c:pt>
                <c:pt idx="1574">
                  <c:v>315.21847534179687</c:v>
                </c:pt>
                <c:pt idx="1575">
                  <c:v>318.708984375</c:v>
                </c:pt>
                <c:pt idx="1576">
                  <c:v>307.3536376953125</c:v>
                </c:pt>
                <c:pt idx="1577">
                  <c:v>308.10101318359375</c:v>
                </c:pt>
                <c:pt idx="1578">
                  <c:v>310.22927856445312</c:v>
                </c:pt>
                <c:pt idx="1579">
                  <c:v>297.55850219726562</c:v>
                </c:pt>
                <c:pt idx="1580">
                  <c:v>307.59197998046875</c:v>
                </c:pt>
                <c:pt idx="1581">
                  <c:v>311.99847412109375</c:v>
                </c:pt>
                <c:pt idx="1582">
                  <c:v>315.68350219726562</c:v>
                </c:pt>
                <c:pt idx="1583">
                  <c:v>307.48651123046875</c:v>
                </c:pt>
                <c:pt idx="1584">
                  <c:v>308.71206665039063</c:v>
                </c:pt>
                <c:pt idx="1585">
                  <c:v>315.71060180664062</c:v>
                </c:pt>
                <c:pt idx="1586">
                  <c:v>315.27389526367187</c:v>
                </c:pt>
                <c:pt idx="1587">
                  <c:v>316.30731201171875</c:v>
                </c:pt>
                <c:pt idx="1588">
                  <c:v>324.66543579101562</c:v>
                </c:pt>
                <c:pt idx="1589">
                  <c:v>327.96612548828125</c:v>
                </c:pt>
                <c:pt idx="1590">
                  <c:v>303.649658203125</c:v>
                </c:pt>
                <c:pt idx="1591">
                  <c:v>405.75830078125</c:v>
                </c:pt>
                <c:pt idx="1592">
                  <c:v>349.29547119140625</c:v>
                </c:pt>
                <c:pt idx="1593">
                  <c:v>307.58529663085937</c:v>
                </c:pt>
                <c:pt idx="1594">
                  <c:v>302.90902709960937</c:v>
                </c:pt>
                <c:pt idx="1595">
                  <c:v>289.77188110351562</c:v>
                </c:pt>
                <c:pt idx="1596">
                  <c:v>303.23355102539062</c:v>
                </c:pt>
                <c:pt idx="1597">
                  <c:v>297.33224487304687</c:v>
                </c:pt>
                <c:pt idx="1598">
                  <c:v>301.985107421875</c:v>
                </c:pt>
                <c:pt idx="1599">
                  <c:v>297.10263061523438</c:v>
                </c:pt>
                <c:pt idx="1600">
                  <c:v>285.72653198242187</c:v>
                </c:pt>
                <c:pt idx="1601">
                  <c:v>283.79095458984375</c:v>
                </c:pt>
                <c:pt idx="1602">
                  <c:v>290.69552612304687</c:v>
                </c:pt>
                <c:pt idx="1603">
                  <c:v>289.32037353515625</c:v>
                </c:pt>
                <c:pt idx="1604">
                  <c:v>286.07839965820313</c:v>
                </c:pt>
                <c:pt idx="1605">
                  <c:v>260.9354248046875</c:v>
                </c:pt>
                <c:pt idx="1606">
                  <c:v>267.91412353515625</c:v>
                </c:pt>
                <c:pt idx="1607">
                  <c:v>271.7391357421875</c:v>
                </c:pt>
                <c:pt idx="1608">
                  <c:v>262.57080078125</c:v>
                </c:pt>
                <c:pt idx="1609">
                  <c:v>262.00765991210937</c:v>
                </c:pt>
                <c:pt idx="1610">
                  <c:v>357.5572509765625</c:v>
                </c:pt>
                <c:pt idx="1611">
                  <c:v>347.50466918945312</c:v>
                </c:pt>
                <c:pt idx="1612">
                  <c:v>351.6199951171875</c:v>
                </c:pt>
                <c:pt idx="1613">
                  <c:v>355.66342163085937</c:v>
                </c:pt>
                <c:pt idx="1614">
                  <c:v>350.2978515625</c:v>
                </c:pt>
                <c:pt idx="1615">
                  <c:v>372.19033813476562</c:v>
                </c:pt>
                <c:pt idx="1616">
                  <c:v>374.4766845703125</c:v>
                </c:pt>
                <c:pt idx="1617">
                  <c:v>366.73513793945312</c:v>
                </c:pt>
                <c:pt idx="1618">
                  <c:v>361.15325927734375</c:v>
                </c:pt>
                <c:pt idx="1619">
                  <c:v>350.14791870117187</c:v>
                </c:pt>
                <c:pt idx="1620">
                  <c:v>353.65530395507812</c:v>
                </c:pt>
                <c:pt idx="1621">
                  <c:v>377.39846801757812</c:v>
                </c:pt>
                <c:pt idx="1622">
                  <c:v>368.62423706054687</c:v>
                </c:pt>
                <c:pt idx="1623">
                  <c:v>374.94223022460937</c:v>
                </c:pt>
                <c:pt idx="1624">
                  <c:v>376.7574462890625</c:v>
                </c:pt>
                <c:pt idx="1625">
                  <c:v>362.53094482421875</c:v>
                </c:pt>
                <c:pt idx="1626">
                  <c:v>367.17733764648437</c:v>
                </c:pt>
                <c:pt idx="1627">
                  <c:v>373.41348266601562</c:v>
                </c:pt>
                <c:pt idx="1628">
                  <c:v>377.79550170898437</c:v>
                </c:pt>
                <c:pt idx="1629">
                  <c:v>386.91790771484375</c:v>
                </c:pt>
                <c:pt idx="1630">
                  <c:v>396.5799560546875</c:v>
                </c:pt>
                <c:pt idx="1631">
                  <c:v>394.97396850585937</c:v>
                </c:pt>
                <c:pt idx="1632">
                  <c:v>384.07659912109375</c:v>
                </c:pt>
                <c:pt idx="1633">
                  <c:v>406.508544921875</c:v>
                </c:pt>
                <c:pt idx="1634">
                  <c:v>396.68292236328125</c:v>
                </c:pt>
                <c:pt idx="1635">
                  <c:v>401.79336547851562</c:v>
                </c:pt>
                <c:pt idx="1636">
                  <c:v>387.59683227539062</c:v>
                </c:pt>
                <c:pt idx="1637">
                  <c:v>398.06588745117187</c:v>
                </c:pt>
                <c:pt idx="1638">
                  <c:v>403.92837524414062</c:v>
                </c:pt>
                <c:pt idx="1639">
                  <c:v>414.40621948242187</c:v>
                </c:pt>
                <c:pt idx="1640">
                  <c:v>412.39862060546875</c:v>
                </c:pt>
                <c:pt idx="1641">
                  <c:v>420.69293212890625</c:v>
                </c:pt>
                <c:pt idx="1642">
                  <c:v>431.64987182617187</c:v>
                </c:pt>
                <c:pt idx="1643">
                  <c:v>432.02603149414062</c:v>
                </c:pt>
                <c:pt idx="1644">
                  <c:v>439.81149291992187</c:v>
                </c:pt>
                <c:pt idx="1645">
                  <c:v>438.39166259765625</c:v>
                </c:pt>
                <c:pt idx="1646">
                  <c:v>439.3062744140625</c:v>
                </c:pt>
                <c:pt idx="1647">
                  <c:v>434.912353515625</c:v>
                </c:pt>
                <c:pt idx="1648">
                  <c:v>454.3175048828125</c:v>
                </c:pt>
                <c:pt idx="1649">
                  <c:v>455.060546875</c:v>
                </c:pt>
                <c:pt idx="1650">
                  <c:v>468.1815185546875</c:v>
                </c:pt>
                <c:pt idx="1651">
                  <c:v>472.149169921875</c:v>
                </c:pt>
                <c:pt idx="1652">
                  <c:v>474.63507080078125</c:v>
                </c:pt>
                <c:pt idx="1653">
                  <c:v>486.6944580078125</c:v>
                </c:pt>
                <c:pt idx="1654">
                  <c:v>477.61444091796875</c:v>
                </c:pt>
                <c:pt idx="1655">
                  <c:v>483.75970458984375</c:v>
                </c:pt>
                <c:pt idx="1656">
                  <c:v>482.28564453125</c:v>
                </c:pt>
                <c:pt idx="1657">
                  <c:v>483.4124755859375</c:v>
                </c:pt>
                <c:pt idx="1658">
                  <c:v>495.1165771484375</c:v>
                </c:pt>
                <c:pt idx="1659">
                  <c:v>497.9798583984375</c:v>
                </c:pt>
                <c:pt idx="1660">
                  <c:v>507.6732177734375</c:v>
                </c:pt>
                <c:pt idx="1661">
                  <c:v>516.025634765625</c:v>
                </c:pt>
                <c:pt idx="1662">
                  <c:v>514.5303955078125</c:v>
                </c:pt>
                <c:pt idx="1663">
                  <c:v>517.37548828125</c:v>
                </c:pt>
                <c:pt idx="1664">
                  <c:v>508.29388427734375</c:v>
                </c:pt>
                <c:pt idx="1665">
                  <c:v>498.45263671875</c:v>
                </c:pt>
                <c:pt idx="1666">
                  <c:v>504.1715087890625</c:v>
                </c:pt>
                <c:pt idx="1667">
                  <c:v>500.88824462890625</c:v>
                </c:pt>
                <c:pt idx="1668">
                  <c:v>511.1436767578125</c:v>
                </c:pt>
                <c:pt idx="1669">
                  <c:v>515.59869384765625</c:v>
                </c:pt>
                <c:pt idx="1670">
                  <c:v>527.35186767578125</c:v>
                </c:pt>
                <c:pt idx="1671">
                  <c:v>518.133544921875</c:v>
                </c:pt>
                <c:pt idx="1672">
                  <c:v>469.80126953125</c:v>
                </c:pt>
                <c:pt idx="1673">
                  <c:v>438.60736083984375</c:v>
                </c:pt>
                <c:pt idx="1674">
                  <c:v>431.11700439453125</c:v>
                </c:pt>
                <c:pt idx="1675">
                  <c:v>432.2476806640625</c:v>
                </c:pt>
                <c:pt idx="1676">
                  <c:v>441.80706787109375</c:v>
                </c:pt>
                <c:pt idx="1677">
                  <c:v>441.92684936523437</c:v>
                </c:pt>
                <c:pt idx="1678">
                  <c:v>452.89923095703125</c:v>
                </c:pt>
                <c:pt idx="1679">
                  <c:v>444.58697509765625</c:v>
                </c:pt>
                <c:pt idx="1680">
                  <c:v>462.75494384765625</c:v>
                </c:pt>
                <c:pt idx="1681">
                  <c:v>456.37200927734375</c:v>
                </c:pt>
                <c:pt idx="1682">
                  <c:v>463.4517822265625</c:v>
                </c:pt>
                <c:pt idx="1683">
                  <c:v>451.32861328125</c:v>
                </c:pt>
                <c:pt idx="1684">
                  <c:v>452.59072875976562</c:v>
                </c:pt>
                <c:pt idx="1685">
                  <c:v>460.97445678710937</c:v>
                </c:pt>
                <c:pt idx="1686">
                  <c:v>349.07009887695312</c:v>
                </c:pt>
                <c:pt idx="1687">
                  <c:v>360.57778930664062</c:v>
                </c:pt>
                <c:pt idx="1688">
                  <c:v>365.09039306640625</c:v>
                </c:pt>
                <c:pt idx="1689">
                  <c:v>358.91888427734375</c:v>
                </c:pt>
                <c:pt idx="1690">
                  <c:v>368.39425659179687</c:v>
                </c:pt>
                <c:pt idx="1691">
                  <c:v>357.42977905273437</c:v>
                </c:pt>
                <c:pt idx="1692">
                  <c:v>347.001953125</c:v>
                </c:pt>
                <c:pt idx="1693">
                  <c:v>275.66146850585937</c:v>
                </c:pt>
                <c:pt idx="1694">
                  <c:v>229.4505615234375</c:v>
                </c:pt>
                <c:pt idx="1695">
                  <c:v>238.67132568359375</c:v>
                </c:pt>
                <c:pt idx="1696">
                  <c:v>292.88143920898437</c:v>
                </c:pt>
                <c:pt idx="1697">
                  <c:v>284.40206909179687</c:v>
                </c:pt>
                <c:pt idx="1698">
                  <c:v>280.15570068359375</c:v>
                </c:pt>
                <c:pt idx="1699">
                  <c:v>268.964111328125</c:v>
                </c:pt>
                <c:pt idx="1700">
                  <c:v>276.9310302734375</c:v>
                </c:pt>
                <c:pt idx="1701">
                  <c:v>268.3760986328125</c:v>
                </c:pt>
                <c:pt idx="1702">
                  <c:v>265.244140625</c:v>
                </c:pt>
                <c:pt idx="1703">
                  <c:v>254.14707946777344</c:v>
                </c:pt>
                <c:pt idx="1704">
                  <c:v>271.10671997070312</c:v>
                </c:pt>
                <c:pt idx="1705">
                  <c:v>272.06198120117187</c:v>
                </c:pt>
                <c:pt idx="1706">
                  <c:v>274.47021484375</c:v>
                </c:pt>
                <c:pt idx="1707">
                  <c:v>270.53103637695312</c:v>
                </c:pt>
                <c:pt idx="1708">
                  <c:v>267.4903564453125</c:v>
                </c:pt>
                <c:pt idx="1709">
                  <c:v>281.45626831054687</c:v>
                </c:pt>
                <c:pt idx="1710">
                  <c:v>288.37564086914063</c:v>
                </c:pt>
                <c:pt idx="1711">
                  <c:v>294.41006469726562</c:v>
                </c:pt>
                <c:pt idx="1712">
                  <c:v>305.08486938476562</c:v>
                </c:pt>
                <c:pt idx="1713">
                  <c:v>305.39971923828125</c:v>
                </c:pt>
                <c:pt idx="1714">
                  <c:v>325.79733276367187</c:v>
                </c:pt>
                <c:pt idx="1715">
                  <c:v>321.83157348632812</c:v>
                </c:pt>
                <c:pt idx="1716">
                  <c:v>329.79641723632812</c:v>
                </c:pt>
                <c:pt idx="1717">
                  <c:v>316.97317504882812</c:v>
                </c:pt>
                <c:pt idx="1718">
                  <c:v>322.06967163085937</c:v>
                </c:pt>
                <c:pt idx="1719">
                  <c:v>348.19448852539062</c:v>
                </c:pt>
                <c:pt idx="1720">
                  <c:v>338.83767700195312</c:v>
                </c:pt>
                <c:pt idx="1721">
                  <c:v>331.01904296875</c:v>
                </c:pt>
                <c:pt idx="1722">
                  <c:v>345.27316284179687</c:v>
                </c:pt>
                <c:pt idx="1723">
                  <c:v>326.08477783203125</c:v>
                </c:pt>
                <c:pt idx="1724">
                  <c:v>341.40509033203125</c:v>
                </c:pt>
                <c:pt idx="1725">
                  <c:v>334.54324340820312</c:v>
                </c:pt>
                <c:pt idx="1726">
                  <c:v>341.08584594726562</c:v>
                </c:pt>
                <c:pt idx="1727">
                  <c:v>341.16683959960937</c:v>
                </c:pt>
                <c:pt idx="1728">
                  <c:v>342.740966796875</c:v>
                </c:pt>
                <c:pt idx="1729">
                  <c:v>362.39779663085937</c:v>
                </c:pt>
                <c:pt idx="1730">
                  <c:v>339.02667236328125</c:v>
                </c:pt>
                <c:pt idx="1731">
                  <c:v>352.46908569335937</c:v>
                </c:pt>
                <c:pt idx="1732">
                  <c:v>340.32485961914062</c:v>
                </c:pt>
                <c:pt idx="1733">
                  <c:v>337.07098388671875</c:v>
                </c:pt>
                <c:pt idx="1734">
                  <c:v>341.37225341796875</c:v>
                </c:pt>
                <c:pt idx="1735">
                  <c:v>340.91140747070312</c:v>
                </c:pt>
                <c:pt idx="1736">
                  <c:v>346.41696166992187</c:v>
                </c:pt>
                <c:pt idx="1737">
                  <c:v>356.32553100585937</c:v>
                </c:pt>
                <c:pt idx="1738">
                  <c:v>350.36141967773437</c:v>
                </c:pt>
                <c:pt idx="1739">
                  <c:v>354.38397216796875</c:v>
                </c:pt>
                <c:pt idx="1740">
                  <c:v>347.126953125</c:v>
                </c:pt>
                <c:pt idx="1741">
                  <c:v>355.23101806640625</c:v>
                </c:pt>
                <c:pt idx="1742">
                  <c:v>353.06484985351562</c:v>
                </c:pt>
                <c:pt idx="1743">
                  <c:v>349.90585327148437</c:v>
                </c:pt>
                <c:pt idx="1744">
                  <c:v>364.09805297851562</c:v>
                </c:pt>
                <c:pt idx="1745">
                  <c:v>369.74252319335937</c:v>
                </c:pt>
                <c:pt idx="1746">
                  <c:v>394.8857421875</c:v>
                </c:pt>
                <c:pt idx="1747">
                  <c:v>404.911376953125</c:v>
                </c:pt>
                <c:pt idx="1748">
                  <c:v>389.28933715820312</c:v>
                </c:pt>
                <c:pt idx="1749">
                  <c:v>383.85580444335937</c:v>
                </c:pt>
                <c:pt idx="1750">
                  <c:v>387.81387329101562</c:v>
                </c:pt>
                <c:pt idx="1751">
                  <c:v>400.86837768554688</c:v>
                </c:pt>
                <c:pt idx="1752">
                  <c:v>407.84420776367188</c:v>
                </c:pt>
                <c:pt idx="1753">
                  <c:v>397.74563598632812</c:v>
                </c:pt>
                <c:pt idx="1754">
                  <c:v>419.93048095703125</c:v>
                </c:pt>
                <c:pt idx="1755">
                  <c:v>414.82675170898437</c:v>
                </c:pt>
                <c:pt idx="1756">
                  <c:v>422.57241821289062</c:v>
                </c:pt>
                <c:pt idx="1757">
                  <c:v>410.69427490234375</c:v>
                </c:pt>
                <c:pt idx="1758">
                  <c:v>412.33566284179687</c:v>
                </c:pt>
                <c:pt idx="1759">
                  <c:v>425.24099731445312</c:v>
                </c:pt>
                <c:pt idx="1760">
                  <c:v>424.30157470703125</c:v>
                </c:pt>
                <c:pt idx="1761">
                  <c:v>424.7772216796875</c:v>
                </c:pt>
                <c:pt idx="1762">
                  <c:v>425.39828491210937</c:v>
                </c:pt>
                <c:pt idx="1763">
                  <c:v>432.76931762695312</c:v>
                </c:pt>
                <c:pt idx="1764">
                  <c:v>435.56915283203125</c:v>
                </c:pt>
                <c:pt idx="1765">
                  <c:v>540.9339599609375</c:v>
                </c:pt>
                <c:pt idx="1766">
                  <c:v>544.0010986328125</c:v>
                </c:pt>
                <c:pt idx="1767">
                  <c:v>540.2711181640625</c:v>
                </c:pt>
                <c:pt idx="1768">
                  <c:v>536.8382568359375</c:v>
                </c:pt>
                <c:pt idx="1769">
                  <c:v>543.03973388671875</c:v>
                </c:pt>
                <c:pt idx="1770">
                  <c:v>543.827880859375</c:v>
                </c:pt>
                <c:pt idx="1771">
                  <c:v>525.8685302734375</c:v>
                </c:pt>
                <c:pt idx="1772">
                  <c:v>518.29071044921875</c:v>
                </c:pt>
                <c:pt idx="1773">
                  <c:v>518.608642578125</c:v>
                </c:pt>
                <c:pt idx="1774">
                  <c:v>512.61444091796875</c:v>
                </c:pt>
                <c:pt idx="1775">
                  <c:v>514.72918701171875</c:v>
                </c:pt>
                <c:pt idx="1776">
                  <c:v>522.60919189453125</c:v>
                </c:pt>
                <c:pt idx="1777">
                  <c:v>512.85235595703125</c:v>
                </c:pt>
                <c:pt idx="1778">
                  <c:v>509.66943359375</c:v>
                </c:pt>
                <c:pt idx="1779">
                  <c:v>498.150146484375</c:v>
                </c:pt>
                <c:pt idx="1780">
                  <c:v>491.3856201171875</c:v>
                </c:pt>
                <c:pt idx="1781">
                  <c:v>495.01611328125</c:v>
                </c:pt>
                <c:pt idx="1782">
                  <c:v>491.33120727539062</c:v>
                </c:pt>
                <c:pt idx="1783">
                  <c:v>479.7584228515625</c:v>
                </c:pt>
                <c:pt idx="1784">
                  <c:v>463.05718994140625</c:v>
                </c:pt>
                <c:pt idx="1785">
                  <c:v>461.93984985351562</c:v>
                </c:pt>
                <c:pt idx="1786">
                  <c:v>465.07485961914062</c:v>
                </c:pt>
                <c:pt idx="1787">
                  <c:v>466.67388916015625</c:v>
                </c:pt>
                <c:pt idx="1788">
                  <c:v>471.25714111328125</c:v>
                </c:pt>
                <c:pt idx="1789">
                  <c:v>480.50604248046875</c:v>
                </c:pt>
                <c:pt idx="1790">
                  <c:v>484.10983276367187</c:v>
                </c:pt>
                <c:pt idx="1791">
                  <c:v>492.17019653320312</c:v>
                </c:pt>
                <c:pt idx="1792">
                  <c:v>489.44699096679687</c:v>
                </c:pt>
                <c:pt idx="1793">
                  <c:v>482.6246337890625</c:v>
                </c:pt>
                <c:pt idx="1794">
                  <c:v>489.96615600585937</c:v>
                </c:pt>
                <c:pt idx="1795">
                  <c:v>486.572998046875</c:v>
                </c:pt>
                <c:pt idx="1796">
                  <c:v>485.7457275390625</c:v>
                </c:pt>
                <c:pt idx="1797">
                  <c:v>488.03305053710937</c:v>
                </c:pt>
                <c:pt idx="1798">
                  <c:v>486.701171875</c:v>
                </c:pt>
                <c:pt idx="1799">
                  <c:v>498.38055419921875</c:v>
                </c:pt>
                <c:pt idx="1800">
                  <c:v>502.319091796875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340616"/>
        <c:axId val="337340224"/>
      </c:lineChart>
      <c:catAx>
        <c:axId val="337339440"/>
        <c:scaling>
          <c:orientation val="minMax"/>
        </c:scaling>
        <c:delete val="0"/>
        <c:axPos val="b"/>
        <c:numFmt formatCode="h: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339832"/>
        <c:crosses val="autoZero"/>
        <c:auto val="0"/>
        <c:lblAlgn val="ctr"/>
        <c:lblOffset val="100"/>
        <c:noMultiLvlLbl val="0"/>
      </c:catAx>
      <c:valAx>
        <c:axId val="337339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Hz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339440"/>
        <c:crosses val="autoZero"/>
        <c:crossBetween val="between"/>
      </c:valAx>
      <c:valAx>
        <c:axId val="3373402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340616"/>
        <c:crosses val="max"/>
        <c:crossBetween val="between"/>
      </c:valAx>
      <c:dateAx>
        <c:axId val="337340616"/>
        <c:scaling>
          <c:orientation val="minMax"/>
        </c:scaling>
        <c:delete val="1"/>
        <c:axPos val="b"/>
        <c:numFmt formatCode="dd\-mmm\-yy\ hh:mm:ss" sourceLinked="1"/>
        <c:majorTickMark val="out"/>
        <c:minorTickMark val="none"/>
        <c:tickLblPos val="nextTo"/>
        <c:crossAx val="33734022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v>Manual RRS MW Deployed</c:v>
          </c:tx>
          <c:spPr>
            <a:solidFill>
              <a:srgbClr val="00AEC7"/>
            </a:solidFill>
            <a:ln w="28575" cap="rnd">
              <a:noFill/>
              <a:round/>
            </a:ln>
            <a:effectLst/>
          </c:spPr>
          <c:invertIfNegative val="0"/>
          <c:cat>
            <c:numRef>
              <c:f>'08152019'!$B$4:$B$2104</c:f>
              <c:numCache>
                <c:formatCode>dd\-mmm\-yy\ hh:mm:ss</c:formatCode>
                <c:ptCount val="2101"/>
                <c:pt idx="0">
                  <c:v>43692.604166666664</c:v>
                </c:pt>
                <c:pt idx="1">
                  <c:v>43692.604212962964</c:v>
                </c:pt>
                <c:pt idx="2">
                  <c:v>43692.604259259257</c:v>
                </c:pt>
                <c:pt idx="3">
                  <c:v>43692.604305555556</c:v>
                </c:pt>
                <c:pt idx="4">
                  <c:v>43692.604351851849</c:v>
                </c:pt>
                <c:pt idx="5">
                  <c:v>43692.604398148149</c:v>
                </c:pt>
                <c:pt idx="6">
                  <c:v>43692.604444444441</c:v>
                </c:pt>
                <c:pt idx="7">
                  <c:v>43692.604490740741</c:v>
                </c:pt>
                <c:pt idx="8">
                  <c:v>43692.604537037034</c:v>
                </c:pt>
                <c:pt idx="9">
                  <c:v>43692.604583333334</c:v>
                </c:pt>
                <c:pt idx="10">
                  <c:v>43692.604629629626</c:v>
                </c:pt>
                <c:pt idx="11">
                  <c:v>43692.604675925926</c:v>
                </c:pt>
                <c:pt idx="12">
                  <c:v>43692.604722222219</c:v>
                </c:pt>
                <c:pt idx="13">
                  <c:v>43692.604768518519</c:v>
                </c:pt>
                <c:pt idx="14">
                  <c:v>43692.604814814818</c:v>
                </c:pt>
                <c:pt idx="15">
                  <c:v>43692.604861111111</c:v>
                </c:pt>
                <c:pt idx="16">
                  <c:v>43692.604907407411</c:v>
                </c:pt>
                <c:pt idx="17">
                  <c:v>43692.604953703703</c:v>
                </c:pt>
                <c:pt idx="18">
                  <c:v>43692.605000000003</c:v>
                </c:pt>
                <c:pt idx="19">
                  <c:v>43692.605046296296</c:v>
                </c:pt>
                <c:pt idx="20">
                  <c:v>43692.605092592596</c:v>
                </c:pt>
                <c:pt idx="21">
                  <c:v>43692.605138888888</c:v>
                </c:pt>
                <c:pt idx="22">
                  <c:v>43692.605185185188</c:v>
                </c:pt>
                <c:pt idx="23">
                  <c:v>43692.605231481481</c:v>
                </c:pt>
                <c:pt idx="24">
                  <c:v>43692.60527777778</c:v>
                </c:pt>
                <c:pt idx="25">
                  <c:v>43692.605324074073</c:v>
                </c:pt>
                <c:pt idx="26">
                  <c:v>43692.605370370373</c:v>
                </c:pt>
                <c:pt idx="27">
                  <c:v>43692.605416666665</c:v>
                </c:pt>
                <c:pt idx="28">
                  <c:v>43692.605462962965</c:v>
                </c:pt>
                <c:pt idx="29">
                  <c:v>43692.605509259258</c:v>
                </c:pt>
                <c:pt idx="30">
                  <c:v>43692.605555555558</c:v>
                </c:pt>
                <c:pt idx="31">
                  <c:v>43692.60560185185</c:v>
                </c:pt>
                <c:pt idx="32">
                  <c:v>43692.60564814815</c:v>
                </c:pt>
                <c:pt idx="33">
                  <c:v>43692.605694444443</c:v>
                </c:pt>
                <c:pt idx="34">
                  <c:v>43692.605740740742</c:v>
                </c:pt>
                <c:pt idx="35">
                  <c:v>43692.605787037035</c:v>
                </c:pt>
                <c:pt idx="36">
                  <c:v>43692.605833333335</c:v>
                </c:pt>
                <c:pt idx="37">
                  <c:v>43692.605879629627</c:v>
                </c:pt>
                <c:pt idx="38">
                  <c:v>43692.605925925927</c:v>
                </c:pt>
                <c:pt idx="39">
                  <c:v>43692.60597222222</c:v>
                </c:pt>
                <c:pt idx="40">
                  <c:v>43692.60601851852</c:v>
                </c:pt>
                <c:pt idx="41">
                  <c:v>43692.606064814812</c:v>
                </c:pt>
                <c:pt idx="42">
                  <c:v>43692.606111111112</c:v>
                </c:pt>
                <c:pt idx="43">
                  <c:v>43692.606157407405</c:v>
                </c:pt>
                <c:pt idx="44">
                  <c:v>43692.606203703705</c:v>
                </c:pt>
                <c:pt idx="45">
                  <c:v>43692.606249999997</c:v>
                </c:pt>
                <c:pt idx="46">
                  <c:v>43692.606296296297</c:v>
                </c:pt>
                <c:pt idx="47">
                  <c:v>43692.606342592589</c:v>
                </c:pt>
                <c:pt idx="48">
                  <c:v>43692.606388888889</c:v>
                </c:pt>
                <c:pt idx="49">
                  <c:v>43692.606435185182</c:v>
                </c:pt>
                <c:pt idx="50">
                  <c:v>43692.606481481482</c:v>
                </c:pt>
                <c:pt idx="51">
                  <c:v>43692.606527777774</c:v>
                </c:pt>
                <c:pt idx="52">
                  <c:v>43692.606574074074</c:v>
                </c:pt>
                <c:pt idx="53">
                  <c:v>43692.606620370374</c:v>
                </c:pt>
                <c:pt idx="54">
                  <c:v>43692.606666666667</c:v>
                </c:pt>
                <c:pt idx="55">
                  <c:v>43692.606712962966</c:v>
                </c:pt>
                <c:pt idx="56">
                  <c:v>43692.606759259259</c:v>
                </c:pt>
                <c:pt idx="57">
                  <c:v>43692.606805555559</c:v>
                </c:pt>
                <c:pt idx="58">
                  <c:v>43692.606851851851</c:v>
                </c:pt>
                <c:pt idx="59">
                  <c:v>43692.606898148151</c:v>
                </c:pt>
                <c:pt idx="60">
                  <c:v>43692.606944444444</c:v>
                </c:pt>
                <c:pt idx="61">
                  <c:v>43692.606990740744</c:v>
                </c:pt>
                <c:pt idx="62">
                  <c:v>43692.607037037036</c:v>
                </c:pt>
                <c:pt idx="63">
                  <c:v>43692.607083333336</c:v>
                </c:pt>
                <c:pt idx="64">
                  <c:v>43692.607129629629</c:v>
                </c:pt>
                <c:pt idx="65">
                  <c:v>43692.607175925928</c:v>
                </c:pt>
                <c:pt idx="66">
                  <c:v>43692.607222222221</c:v>
                </c:pt>
                <c:pt idx="67">
                  <c:v>43692.607268518521</c:v>
                </c:pt>
                <c:pt idx="68">
                  <c:v>43692.607314814813</c:v>
                </c:pt>
                <c:pt idx="69">
                  <c:v>43692.607361111113</c:v>
                </c:pt>
                <c:pt idx="70">
                  <c:v>43692.607407407406</c:v>
                </c:pt>
                <c:pt idx="71">
                  <c:v>43692.607453703706</c:v>
                </c:pt>
                <c:pt idx="72">
                  <c:v>43692.607499999998</c:v>
                </c:pt>
                <c:pt idx="73">
                  <c:v>43692.607546296298</c:v>
                </c:pt>
                <c:pt idx="74">
                  <c:v>43692.607592592591</c:v>
                </c:pt>
                <c:pt idx="75">
                  <c:v>43692.607638888891</c:v>
                </c:pt>
                <c:pt idx="76">
                  <c:v>43692.607685185183</c:v>
                </c:pt>
                <c:pt idx="77">
                  <c:v>43692.607731481483</c:v>
                </c:pt>
                <c:pt idx="78">
                  <c:v>43692.607777777775</c:v>
                </c:pt>
                <c:pt idx="79">
                  <c:v>43692.607824074075</c:v>
                </c:pt>
                <c:pt idx="80">
                  <c:v>43692.607870370368</c:v>
                </c:pt>
                <c:pt idx="81">
                  <c:v>43692.607916666668</c:v>
                </c:pt>
                <c:pt idx="82">
                  <c:v>43692.60796296296</c:v>
                </c:pt>
                <c:pt idx="83">
                  <c:v>43692.60800925926</c:v>
                </c:pt>
                <c:pt idx="84">
                  <c:v>43692.608055555553</c:v>
                </c:pt>
                <c:pt idx="85">
                  <c:v>43692.608101851853</c:v>
                </c:pt>
                <c:pt idx="86">
                  <c:v>43692.608148148145</c:v>
                </c:pt>
                <c:pt idx="87">
                  <c:v>43692.608194444445</c:v>
                </c:pt>
                <c:pt idx="88">
                  <c:v>43692.608240740738</c:v>
                </c:pt>
                <c:pt idx="89">
                  <c:v>43692.608287037037</c:v>
                </c:pt>
                <c:pt idx="90">
                  <c:v>43692.60833333333</c:v>
                </c:pt>
                <c:pt idx="91">
                  <c:v>43692.60837962963</c:v>
                </c:pt>
                <c:pt idx="92">
                  <c:v>43692.608425925922</c:v>
                </c:pt>
                <c:pt idx="93">
                  <c:v>43692.608472222222</c:v>
                </c:pt>
                <c:pt idx="94">
                  <c:v>43692.608518518522</c:v>
                </c:pt>
                <c:pt idx="95">
                  <c:v>43692.608564814815</c:v>
                </c:pt>
                <c:pt idx="96">
                  <c:v>43692.608611111114</c:v>
                </c:pt>
                <c:pt idx="97">
                  <c:v>43692.608657407407</c:v>
                </c:pt>
                <c:pt idx="98">
                  <c:v>43692.608703703707</c:v>
                </c:pt>
                <c:pt idx="99">
                  <c:v>43692.608749999999</c:v>
                </c:pt>
                <c:pt idx="100">
                  <c:v>43692.608796296299</c:v>
                </c:pt>
                <c:pt idx="101">
                  <c:v>43692.608842592592</c:v>
                </c:pt>
                <c:pt idx="102">
                  <c:v>43692.608888888892</c:v>
                </c:pt>
                <c:pt idx="103">
                  <c:v>43692.608935185184</c:v>
                </c:pt>
                <c:pt idx="104">
                  <c:v>43692.608981481484</c:v>
                </c:pt>
                <c:pt idx="105">
                  <c:v>43692.609027777777</c:v>
                </c:pt>
                <c:pt idx="106">
                  <c:v>43692.609074074076</c:v>
                </c:pt>
                <c:pt idx="107">
                  <c:v>43692.609120370369</c:v>
                </c:pt>
                <c:pt idx="108">
                  <c:v>43692.609166666669</c:v>
                </c:pt>
                <c:pt idx="109">
                  <c:v>43692.609212962961</c:v>
                </c:pt>
                <c:pt idx="110">
                  <c:v>43692.609259259261</c:v>
                </c:pt>
                <c:pt idx="111">
                  <c:v>43692.609305555554</c:v>
                </c:pt>
                <c:pt idx="112">
                  <c:v>43692.609351851854</c:v>
                </c:pt>
                <c:pt idx="113">
                  <c:v>43692.609398148146</c:v>
                </c:pt>
                <c:pt idx="114">
                  <c:v>43692.609444444446</c:v>
                </c:pt>
                <c:pt idx="115">
                  <c:v>43692.609490740739</c:v>
                </c:pt>
                <c:pt idx="116">
                  <c:v>43692.609537037039</c:v>
                </c:pt>
                <c:pt idx="117">
                  <c:v>43692.609583333331</c:v>
                </c:pt>
                <c:pt idx="118">
                  <c:v>43692.609629629631</c:v>
                </c:pt>
                <c:pt idx="119">
                  <c:v>43692.609675925924</c:v>
                </c:pt>
                <c:pt idx="120">
                  <c:v>43692.609722222223</c:v>
                </c:pt>
                <c:pt idx="121">
                  <c:v>43692.609768518516</c:v>
                </c:pt>
                <c:pt idx="122">
                  <c:v>43692.609814814816</c:v>
                </c:pt>
                <c:pt idx="123">
                  <c:v>43692.609861111108</c:v>
                </c:pt>
                <c:pt idx="124">
                  <c:v>43692.609907407408</c:v>
                </c:pt>
                <c:pt idx="125">
                  <c:v>43692.609953703701</c:v>
                </c:pt>
                <c:pt idx="126">
                  <c:v>43692.61</c:v>
                </c:pt>
                <c:pt idx="127">
                  <c:v>43692.610046296293</c:v>
                </c:pt>
                <c:pt idx="128">
                  <c:v>43692.610092592593</c:v>
                </c:pt>
                <c:pt idx="129">
                  <c:v>43692.610138888886</c:v>
                </c:pt>
                <c:pt idx="130">
                  <c:v>43692.610185185185</c:v>
                </c:pt>
                <c:pt idx="131">
                  <c:v>43692.610231481478</c:v>
                </c:pt>
                <c:pt idx="132">
                  <c:v>43692.610277777778</c:v>
                </c:pt>
                <c:pt idx="133">
                  <c:v>43692.610324074078</c:v>
                </c:pt>
                <c:pt idx="134">
                  <c:v>43692.61037037037</c:v>
                </c:pt>
                <c:pt idx="135">
                  <c:v>43692.61041666667</c:v>
                </c:pt>
                <c:pt idx="136">
                  <c:v>43692.610462962963</c:v>
                </c:pt>
                <c:pt idx="137">
                  <c:v>43692.610509259262</c:v>
                </c:pt>
                <c:pt idx="138">
                  <c:v>43692.610555555555</c:v>
                </c:pt>
                <c:pt idx="139">
                  <c:v>43692.610601851855</c:v>
                </c:pt>
                <c:pt idx="140">
                  <c:v>43692.610648148147</c:v>
                </c:pt>
                <c:pt idx="141">
                  <c:v>43692.610694444447</c:v>
                </c:pt>
                <c:pt idx="142">
                  <c:v>43692.61074074074</c:v>
                </c:pt>
                <c:pt idx="143">
                  <c:v>43692.61078703704</c:v>
                </c:pt>
                <c:pt idx="144">
                  <c:v>43692.610833333332</c:v>
                </c:pt>
                <c:pt idx="145">
                  <c:v>43692.610879629632</c:v>
                </c:pt>
                <c:pt idx="146">
                  <c:v>43692.610925925925</c:v>
                </c:pt>
                <c:pt idx="147">
                  <c:v>43692.610972222225</c:v>
                </c:pt>
                <c:pt idx="148">
                  <c:v>43692.611018518517</c:v>
                </c:pt>
                <c:pt idx="149">
                  <c:v>43692.611064814817</c:v>
                </c:pt>
                <c:pt idx="150">
                  <c:v>43692.611111111109</c:v>
                </c:pt>
                <c:pt idx="151">
                  <c:v>43692.611157407409</c:v>
                </c:pt>
                <c:pt idx="152">
                  <c:v>43692.611203703702</c:v>
                </c:pt>
                <c:pt idx="153">
                  <c:v>43692.611250000002</c:v>
                </c:pt>
                <c:pt idx="154">
                  <c:v>43692.611296296294</c:v>
                </c:pt>
                <c:pt idx="155">
                  <c:v>43692.611342592594</c:v>
                </c:pt>
                <c:pt idx="156">
                  <c:v>43692.611388888887</c:v>
                </c:pt>
                <c:pt idx="157">
                  <c:v>43692.611435185187</c:v>
                </c:pt>
                <c:pt idx="158">
                  <c:v>43692.611481481479</c:v>
                </c:pt>
                <c:pt idx="159">
                  <c:v>43692.611527777779</c:v>
                </c:pt>
                <c:pt idx="160">
                  <c:v>43692.611574074072</c:v>
                </c:pt>
                <c:pt idx="161">
                  <c:v>43692.611620370371</c:v>
                </c:pt>
                <c:pt idx="162">
                  <c:v>43692.611666666664</c:v>
                </c:pt>
                <c:pt idx="163">
                  <c:v>43692.611712962964</c:v>
                </c:pt>
                <c:pt idx="164">
                  <c:v>43692.611759259256</c:v>
                </c:pt>
                <c:pt idx="165">
                  <c:v>43692.611805555556</c:v>
                </c:pt>
                <c:pt idx="166">
                  <c:v>43692.611851851849</c:v>
                </c:pt>
                <c:pt idx="167">
                  <c:v>43692.611898148149</c:v>
                </c:pt>
                <c:pt idx="168">
                  <c:v>43692.611944444441</c:v>
                </c:pt>
                <c:pt idx="169">
                  <c:v>43692.611990740741</c:v>
                </c:pt>
                <c:pt idx="170">
                  <c:v>43692.612037037034</c:v>
                </c:pt>
                <c:pt idx="171">
                  <c:v>43692.612083333333</c:v>
                </c:pt>
                <c:pt idx="172">
                  <c:v>43692.612129629626</c:v>
                </c:pt>
                <c:pt idx="173">
                  <c:v>43692.612175925926</c:v>
                </c:pt>
                <c:pt idx="174">
                  <c:v>43692.612222222226</c:v>
                </c:pt>
                <c:pt idx="175">
                  <c:v>43692.612268518518</c:v>
                </c:pt>
                <c:pt idx="176">
                  <c:v>43692.612314814818</c:v>
                </c:pt>
                <c:pt idx="177">
                  <c:v>43692.612361111111</c:v>
                </c:pt>
                <c:pt idx="178">
                  <c:v>43692.612407407411</c:v>
                </c:pt>
                <c:pt idx="179">
                  <c:v>43692.612453703703</c:v>
                </c:pt>
                <c:pt idx="180">
                  <c:v>43692.612500000003</c:v>
                </c:pt>
                <c:pt idx="181">
                  <c:v>43692.612546296295</c:v>
                </c:pt>
                <c:pt idx="182">
                  <c:v>43692.612592592595</c:v>
                </c:pt>
                <c:pt idx="183">
                  <c:v>43692.612638888888</c:v>
                </c:pt>
                <c:pt idx="184">
                  <c:v>43692.612685185188</c:v>
                </c:pt>
                <c:pt idx="185">
                  <c:v>43692.61273148148</c:v>
                </c:pt>
                <c:pt idx="186">
                  <c:v>43692.61277777778</c:v>
                </c:pt>
                <c:pt idx="187">
                  <c:v>43692.612824074073</c:v>
                </c:pt>
                <c:pt idx="188">
                  <c:v>43692.612870370373</c:v>
                </c:pt>
                <c:pt idx="189">
                  <c:v>43692.612916666665</c:v>
                </c:pt>
                <c:pt idx="190">
                  <c:v>43692.612962962965</c:v>
                </c:pt>
                <c:pt idx="191">
                  <c:v>43692.613009259258</c:v>
                </c:pt>
                <c:pt idx="192">
                  <c:v>43692.613055555557</c:v>
                </c:pt>
                <c:pt idx="193">
                  <c:v>43692.61310185185</c:v>
                </c:pt>
                <c:pt idx="194">
                  <c:v>43692.61314814815</c:v>
                </c:pt>
                <c:pt idx="195">
                  <c:v>43692.613194444442</c:v>
                </c:pt>
                <c:pt idx="196">
                  <c:v>43692.613240740742</c:v>
                </c:pt>
                <c:pt idx="197">
                  <c:v>43692.613287037035</c:v>
                </c:pt>
                <c:pt idx="198">
                  <c:v>43692.613333333335</c:v>
                </c:pt>
                <c:pt idx="199">
                  <c:v>43692.613379629627</c:v>
                </c:pt>
                <c:pt idx="200">
                  <c:v>43692.613425925927</c:v>
                </c:pt>
                <c:pt idx="201">
                  <c:v>43692.61347222222</c:v>
                </c:pt>
                <c:pt idx="202">
                  <c:v>43692.613518518519</c:v>
                </c:pt>
                <c:pt idx="203">
                  <c:v>43692.613564814812</c:v>
                </c:pt>
                <c:pt idx="204">
                  <c:v>43692.613611111112</c:v>
                </c:pt>
                <c:pt idx="205">
                  <c:v>43692.613657407404</c:v>
                </c:pt>
                <c:pt idx="206">
                  <c:v>43692.613703703704</c:v>
                </c:pt>
                <c:pt idx="207">
                  <c:v>43692.613749999997</c:v>
                </c:pt>
                <c:pt idx="208">
                  <c:v>43692.613796296297</c:v>
                </c:pt>
                <c:pt idx="209">
                  <c:v>43692.613842592589</c:v>
                </c:pt>
                <c:pt idx="210">
                  <c:v>43692.613888888889</c:v>
                </c:pt>
                <c:pt idx="211">
                  <c:v>43692.613935185182</c:v>
                </c:pt>
                <c:pt idx="212">
                  <c:v>43692.613981481481</c:v>
                </c:pt>
                <c:pt idx="213">
                  <c:v>43692.614027777781</c:v>
                </c:pt>
                <c:pt idx="214">
                  <c:v>43692.614074074074</c:v>
                </c:pt>
                <c:pt idx="215">
                  <c:v>43692.614120370374</c:v>
                </c:pt>
                <c:pt idx="216">
                  <c:v>43692.614166666666</c:v>
                </c:pt>
                <c:pt idx="217">
                  <c:v>43692.614212962966</c:v>
                </c:pt>
                <c:pt idx="218">
                  <c:v>43692.614259259259</c:v>
                </c:pt>
                <c:pt idx="219">
                  <c:v>43692.614305555559</c:v>
                </c:pt>
                <c:pt idx="220">
                  <c:v>43692.614351851851</c:v>
                </c:pt>
                <c:pt idx="221">
                  <c:v>43692.614398148151</c:v>
                </c:pt>
                <c:pt idx="222">
                  <c:v>43692.614444444444</c:v>
                </c:pt>
                <c:pt idx="223">
                  <c:v>43692.614490740743</c:v>
                </c:pt>
                <c:pt idx="224">
                  <c:v>43692.614537037036</c:v>
                </c:pt>
                <c:pt idx="225">
                  <c:v>43692.614583333336</c:v>
                </c:pt>
                <c:pt idx="226">
                  <c:v>43692.614629629628</c:v>
                </c:pt>
                <c:pt idx="227">
                  <c:v>43692.614675925928</c:v>
                </c:pt>
                <c:pt idx="228">
                  <c:v>43692.614722222221</c:v>
                </c:pt>
                <c:pt idx="229">
                  <c:v>43692.614768518521</c:v>
                </c:pt>
                <c:pt idx="230">
                  <c:v>43692.614814814813</c:v>
                </c:pt>
                <c:pt idx="231">
                  <c:v>43692.614861111113</c:v>
                </c:pt>
                <c:pt idx="232">
                  <c:v>43692.614907407406</c:v>
                </c:pt>
                <c:pt idx="233">
                  <c:v>43692.614953703705</c:v>
                </c:pt>
                <c:pt idx="234">
                  <c:v>43692.614999999998</c:v>
                </c:pt>
                <c:pt idx="235">
                  <c:v>43692.615046296298</c:v>
                </c:pt>
                <c:pt idx="236">
                  <c:v>43692.61509259259</c:v>
                </c:pt>
                <c:pt idx="237">
                  <c:v>43692.61513888889</c:v>
                </c:pt>
                <c:pt idx="238">
                  <c:v>43692.615185185183</c:v>
                </c:pt>
                <c:pt idx="239">
                  <c:v>43692.615231481483</c:v>
                </c:pt>
                <c:pt idx="240">
                  <c:v>43692.615277777775</c:v>
                </c:pt>
                <c:pt idx="241">
                  <c:v>43692.615324074075</c:v>
                </c:pt>
                <c:pt idx="242">
                  <c:v>43692.615370370368</c:v>
                </c:pt>
                <c:pt idx="243">
                  <c:v>43692.615416666667</c:v>
                </c:pt>
                <c:pt idx="244">
                  <c:v>43692.61546296296</c:v>
                </c:pt>
                <c:pt idx="245">
                  <c:v>43692.61550925926</c:v>
                </c:pt>
                <c:pt idx="246">
                  <c:v>43692.615555555552</c:v>
                </c:pt>
                <c:pt idx="247">
                  <c:v>43692.615601851852</c:v>
                </c:pt>
                <c:pt idx="248">
                  <c:v>43692.615648148145</c:v>
                </c:pt>
                <c:pt idx="249">
                  <c:v>43692.615694444445</c:v>
                </c:pt>
                <c:pt idx="250">
                  <c:v>43692.615740740737</c:v>
                </c:pt>
                <c:pt idx="251">
                  <c:v>43692.615787037037</c:v>
                </c:pt>
                <c:pt idx="252">
                  <c:v>43692.615833333337</c:v>
                </c:pt>
                <c:pt idx="253">
                  <c:v>43692.615879629629</c:v>
                </c:pt>
                <c:pt idx="254">
                  <c:v>43692.615925925929</c:v>
                </c:pt>
                <c:pt idx="255">
                  <c:v>43692.615972222222</c:v>
                </c:pt>
                <c:pt idx="256">
                  <c:v>43692.616018518522</c:v>
                </c:pt>
                <c:pt idx="257">
                  <c:v>43692.616064814814</c:v>
                </c:pt>
                <c:pt idx="258">
                  <c:v>43692.616111111114</c:v>
                </c:pt>
                <c:pt idx="259">
                  <c:v>43692.616157407407</c:v>
                </c:pt>
                <c:pt idx="260">
                  <c:v>43692.616203703707</c:v>
                </c:pt>
                <c:pt idx="261">
                  <c:v>43692.616249999999</c:v>
                </c:pt>
                <c:pt idx="262">
                  <c:v>43692.616296296299</c:v>
                </c:pt>
                <c:pt idx="263">
                  <c:v>43692.616342592592</c:v>
                </c:pt>
                <c:pt idx="264">
                  <c:v>43692.616388888891</c:v>
                </c:pt>
                <c:pt idx="265">
                  <c:v>43692.616435185184</c:v>
                </c:pt>
                <c:pt idx="266">
                  <c:v>43692.616481481484</c:v>
                </c:pt>
                <c:pt idx="267">
                  <c:v>43692.616527777776</c:v>
                </c:pt>
                <c:pt idx="268">
                  <c:v>43692.616574074076</c:v>
                </c:pt>
                <c:pt idx="269">
                  <c:v>43692.616620370369</c:v>
                </c:pt>
                <c:pt idx="270">
                  <c:v>43692.616666666669</c:v>
                </c:pt>
                <c:pt idx="271">
                  <c:v>43692.616712962961</c:v>
                </c:pt>
                <c:pt idx="272">
                  <c:v>43692.616759259261</c:v>
                </c:pt>
                <c:pt idx="273">
                  <c:v>43692.616805555554</c:v>
                </c:pt>
                <c:pt idx="274">
                  <c:v>43692.616851851853</c:v>
                </c:pt>
                <c:pt idx="275">
                  <c:v>43692.616898148146</c:v>
                </c:pt>
                <c:pt idx="276">
                  <c:v>43692.616944444446</c:v>
                </c:pt>
                <c:pt idx="277">
                  <c:v>43692.616990740738</c:v>
                </c:pt>
                <c:pt idx="278">
                  <c:v>43692.617037037038</c:v>
                </c:pt>
                <c:pt idx="279">
                  <c:v>43692.617083333331</c:v>
                </c:pt>
                <c:pt idx="280">
                  <c:v>43692.617129629631</c:v>
                </c:pt>
                <c:pt idx="281">
                  <c:v>43692.617175925923</c:v>
                </c:pt>
                <c:pt idx="282">
                  <c:v>43692.617222222223</c:v>
                </c:pt>
                <c:pt idx="283">
                  <c:v>43692.617268518516</c:v>
                </c:pt>
                <c:pt idx="284">
                  <c:v>43692.617314814815</c:v>
                </c:pt>
                <c:pt idx="285">
                  <c:v>43692.617361111108</c:v>
                </c:pt>
                <c:pt idx="286">
                  <c:v>43692.617407407408</c:v>
                </c:pt>
                <c:pt idx="287">
                  <c:v>43692.6174537037</c:v>
                </c:pt>
                <c:pt idx="288">
                  <c:v>43692.6175</c:v>
                </c:pt>
                <c:pt idx="289">
                  <c:v>43692.617546296293</c:v>
                </c:pt>
                <c:pt idx="290">
                  <c:v>43692.617592592593</c:v>
                </c:pt>
                <c:pt idx="291">
                  <c:v>43692.617638888885</c:v>
                </c:pt>
                <c:pt idx="292">
                  <c:v>43692.617685185185</c:v>
                </c:pt>
                <c:pt idx="293">
                  <c:v>43692.617731481485</c:v>
                </c:pt>
                <c:pt idx="294">
                  <c:v>43692.617777777778</c:v>
                </c:pt>
                <c:pt idx="295">
                  <c:v>43692.617824074077</c:v>
                </c:pt>
                <c:pt idx="296">
                  <c:v>43692.61787037037</c:v>
                </c:pt>
                <c:pt idx="297">
                  <c:v>43692.61791666667</c:v>
                </c:pt>
                <c:pt idx="298">
                  <c:v>43692.617962962962</c:v>
                </c:pt>
                <c:pt idx="299">
                  <c:v>43692.618009259262</c:v>
                </c:pt>
                <c:pt idx="300">
                  <c:v>43692.618055555555</c:v>
                </c:pt>
                <c:pt idx="301">
                  <c:v>43692.618101851855</c:v>
                </c:pt>
                <c:pt idx="302">
                  <c:v>43692.618148148147</c:v>
                </c:pt>
                <c:pt idx="303">
                  <c:v>43692.618194444447</c:v>
                </c:pt>
                <c:pt idx="304">
                  <c:v>43692.61824074074</c:v>
                </c:pt>
                <c:pt idx="305">
                  <c:v>43692.618287037039</c:v>
                </c:pt>
                <c:pt idx="306">
                  <c:v>43692.618333333332</c:v>
                </c:pt>
                <c:pt idx="307">
                  <c:v>43692.618379629632</c:v>
                </c:pt>
                <c:pt idx="308">
                  <c:v>43692.618425925924</c:v>
                </c:pt>
                <c:pt idx="309">
                  <c:v>43692.618472222224</c:v>
                </c:pt>
                <c:pt idx="310">
                  <c:v>43692.618518518517</c:v>
                </c:pt>
                <c:pt idx="311">
                  <c:v>43692.618564814817</c:v>
                </c:pt>
                <c:pt idx="312">
                  <c:v>43692.618611111109</c:v>
                </c:pt>
                <c:pt idx="313">
                  <c:v>43692.618657407409</c:v>
                </c:pt>
                <c:pt idx="314">
                  <c:v>43692.618703703702</c:v>
                </c:pt>
                <c:pt idx="315">
                  <c:v>43692.618750000001</c:v>
                </c:pt>
                <c:pt idx="316">
                  <c:v>43692.618796296294</c:v>
                </c:pt>
                <c:pt idx="317">
                  <c:v>43692.618842592594</c:v>
                </c:pt>
                <c:pt idx="318">
                  <c:v>43692.618888888886</c:v>
                </c:pt>
                <c:pt idx="319">
                  <c:v>43692.618935185186</c:v>
                </c:pt>
                <c:pt idx="320">
                  <c:v>43692.618981481479</c:v>
                </c:pt>
                <c:pt idx="321">
                  <c:v>43692.619027777779</c:v>
                </c:pt>
                <c:pt idx="322">
                  <c:v>43692.619074074071</c:v>
                </c:pt>
                <c:pt idx="323">
                  <c:v>43692.619120370371</c:v>
                </c:pt>
                <c:pt idx="324">
                  <c:v>43692.619166666664</c:v>
                </c:pt>
                <c:pt idx="325">
                  <c:v>43692.619212962964</c:v>
                </c:pt>
                <c:pt idx="326">
                  <c:v>43692.619259259256</c:v>
                </c:pt>
                <c:pt idx="327">
                  <c:v>43692.619305555556</c:v>
                </c:pt>
                <c:pt idx="328">
                  <c:v>43692.619351851848</c:v>
                </c:pt>
                <c:pt idx="329">
                  <c:v>43692.619398148148</c:v>
                </c:pt>
                <c:pt idx="330">
                  <c:v>43692.619444444441</c:v>
                </c:pt>
                <c:pt idx="331">
                  <c:v>43692.619490740741</c:v>
                </c:pt>
                <c:pt idx="332">
                  <c:v>43692.619537037041</c:v>
                </c:pt>
                <c:pt idx="333">
                  <c:v>43692.619583333333</c:v>
                </c:pt>
                <c:pt idx="334">
                  <c:v>43692.619629629633</c:v>
                </c:pt>
                <c:pt idx="335">
                  <c:v>43692.619675925926</c:v>
                </c:pt>
                <c:pt idx="336">
                  <c:v>43692.619722222225</c:v>
                </c:pt>
                <c:pt idx="337">
                  <c:v>43692.619768518518</c:v>
                </c:pt>
                <c:pt idx="338">
                  <c:v>43692.619814814818</c:v>
                </c:pt>
                <c:pt idx="339">
                  <c:v>43692.61986111111</c:v>
                </c:pt>
                <c:pt idx="340">
                  <c:v>43692.61990740741</c:v>
                </c:pt>
                <c:pt idx="341">
                  <c:v>43692.619953703703</c:v>
                </c:pt>
                <c:pt idx="342">
                  <c:v>43692.62</c:v>
                </c:pt>
                <c:pt idx="343">
                  <c:v>43692.620046296295</c:v>
                </c:pt>
                <c:pt idx="344">
                  <c:v>43692.620092592595</c:v>
                </c:pt>
                <c:pt idx="345">
                  <c:v>43692.620138888888</c:v>
                </c:pt>
                <c:pt idx="346">
                  <c:v>43692.620185185187</c:v>
                </c:pt>
                <c:pt idx="347">
                  <c:v>43692.62023148148</c:v>
                </c:pt>
                <c:pt idx="348">
                  <c:v>43692.62027777778</c:v>
                </c:pt>
                <c:pt idx="349">
                  <c:v>43692.620324074072</c:v>
                </c:pt>
                <c:pt idx="350">
                  <c:v>43692.620370370372</c:v>
                </c:pt>
                <c:pt idx="351">
                  <c:v>43692.620416666665</c:v>
                </c:pt>
                <c:pt idx="352">
                  <c:v>43692.620462962965</c:v>
                </c:pt>
                <c:pt idx="353">
                  <c:v>43692.620509259257</c:v>
                </c:pt>
                <c:pt idx="354">
                  <c:v>43692.620555555557</c:v>
                </c:pt>
                <c:pt idx="355">
                  <c:v>43692.62060185185</c:v>
                </c:pt>
                <c:pt idx="356">
                  <c:v>43692.620648148149</c:v>
                </c:pt>
                <c:pt idx="357">
                  <c:v>43692.620694444442</c:v>
                </c:pt>
                <c:pt idx="358">
                  <c:v>43692.620740740742</c:v>
                </c:pt>
                <c:pt idx="359">
                  <c:v>43692.620787037034</c:v>
                </c:pt>
                <c:pt idx="360">
                  <c:v>43692.620833333334</c:v>
                </c:pt>
                <c:pt idx="361">
                  <c:v>43692.620879629627</c:v>
                </c:pt>
                <c:pt idx="362">
                  <c:v>43692.620925925927</c:v>
                </c:pt>
                <c:pt idx="363">
                  <c:v>43692.620972222219</c:v>
                </c:pt>
                <c:pt idx="364">
                  <c:v>43692.621018518519</c:v>
                </c:pt>
                <c:pt idx="365">
                  <c:v>43692.621064814812</c:v>
                </c:pt>
                <c:pt idx="366">
                  <c:v>43692.621111111112</c:v>
                </c:pt>
                <c:pt idx="367">
                  <c:v>43692.621157407404</c:v>
                </c:pt>
                <c:pt idx="368">
                  <c:v>43692.621203703704</c:v>
                </c:pt>
                <c:pt idx="369">
                  <c:v>43692.621249999997</c:v>
                </c:pt>
                <c:pt idx="370">
                  <c:v>43692.621296296296</c:v>
                </c:pt>
                <c:pt idx="371">
                  <c:v>43692.621342592596</c:v>
                </c:pt>
                <c:pt idx="372">
                  <c:v>43692.621388888889</c:v>
                </c:pt>
                <c:pt idx="373">
                  <c:v>43692.621435185189</c:v>
                </c:pt>
                <c:pt idx="374">
                  <c:v>43692.621481481481</c:v>
                </c:pt>
                <c:pt idx="375">
                  <c:v>43692.621527777781</c:v>
                </c:pt>
                <c:pt idx="376">
                  <c:v>43692.621574074074</c:v>
                </c:pt>
                <c:pt idx="377">
                  <c:v>43692.621620370373</c:v>
                </c:pt>
                <c:pt idx="378">
                  <c:v>43692.621666666666</c:v>
                </c:pt>
                <c:pt idx="379">
                  <c:v>43692.621712962966</c:v>
                </c:pt>
                <c:pt idx="380">
                  <c:v>43692.621759259258</c:v>
                </c:pt>
                <c:pt idx="381">
                  <c:v>43692.621805555558</c:v>
                </c:pt>
                <c:pt idx="382">
                  <c:v>43692.621851851851</c:v>
                </c:pt>
                <c:pt idx="383">
                  <c:v>43692.621898148151</c:v>
                </c:pt>
                <c:pt idx="384">
                  <c:v>43692.621944444443</c:v>
                </c:pt>
                <c:pt idx="385">
                  <c:v>43692.621990740743</c:v>
                </c:pt>
                <c:pt idx="386">
                  <c:v>43692.622037037036</c:v>
                </c:pt>
                <c:pt idx="387">
                  <c:v>43692.622083333335</c:v>
                </c:pt>
                <c:pt idx="388">
                  <c:v>43692.622129629628</c:v>
                </c:pt>
                <c:pt idx="389">
                  <c:v>43692.622175925928</c:v>
                </c:pt>
                <c:pt idx="390">
                  <c:v>43692.62222222222</c:v>
                </c:pt>
                <c:pt idx="391">
                  <c:v>43692.62226851852</c:v>
                </c:pt>
                <c:pt idx="392">
                  <c:v>43692.622314814813</c:v>
                </c:pt>
                <c:pt idx="393">
                  <c:v>43692.622361111113</c:v>
                </c:pt>
                <c:pt idx="394">
                  <c:v>43692.622407407405</c:v>
                </c:pt>
                <c:pt idx="395">
                  <c:v>43692.622453703705</c:v>
                </c:pt>
                <c:pt idx="396">
                  <c:v>43692.622499999998</c:v>
                </c:pt>
                <c:pt idx="397">
                  <c:v>43692.622546296298</c:v>
                </c:pt>
                <c:pt idx="398">
                  <c:v>43692.62259259259</c:v>
                </c:pt>
                <c:pt idx="399">
                  <c:v>43692.62263888889</c:v>
                </c:pt>
                <c:pt idx="400">
                  <c:v>43692.622685185182</c:v>
                </c:pt>
                <c:pt idx="401">
                  <c:v>43692.622731481482</c:v>
                </c:pt>
                <c:pt idx="402">
                  <c:v>43692.622777777775</c:v>
                </c:pt>
                <c:pt idx="403">
                  <c:v>43692.622824074075</c:v>
                </c:pt>
                <c:pt idx="404">
                  <c:v>43692.622870370367</c:v>
                </c:pt>
                <c:pt idx="405">
                  <c:v>43692.622916666667</c:v>
                </c:pt>
                <c:pt idx="406">
                  <c:v>43692.62296296296</c:v>
                </c:pt>
                <c:pt idx="407">
                  <c:v>43692.62300925926</c:v>
                </c:pt>
                <c:pt idx="408">
                  <c:v>43692.623055555552</c:v>
                </c:pt>
                <c:pt idx="409">
                  <c:v>43692.623101851852</c:v>
                </c:pt>
                <c:pt idx="410">
                  <c:v>43692.623148148145</c:v>
                </c:pt>
                <c:pt idx="411">
                  <c:v>43692.623194444444</c:v>
                </c:pt>
                <c:pt idx="412">
                  <c:v>43692.623240740744</c:v>
                </c:pt>
                <c:pt idx="413">
                  <c:v>43692.623287037037</c:v>
                </c:pt>
                <c:pt idx="414">
                  <c:v>43692.623333333337</c:v>
                </c:pt>
                <c:pt idx="415">
                  <c:v>43692.623379629629</c:v>
                </c:pt>
                <c:pt idx="416">
                  <c:v>43692.623425925929</c:v>
                </c:pt>
                <c:pt idx="417">
                  <c:v>43692.623472222222</c:v>
                </c:pt>
                <c:pt idx="418">
                  <c:v>43692.623518518521</c:v>
                </c:pt>
                <c:pt idx="419">
                  <c:v>43692.623564814814</c:v>
                </c:pt>
                <c:pt idx="420">
                  <c:v>43692.623611111114</c:v>
                </c:pt>
                <c:pt idx="421">
                  <c:v>43692.623657407406</c:v>
                </c:pt>
                <c:pt idx="422">
                  <c:v>43692.623703703706</c:v>
                </c:pt>
                <c:pt idx="423">
                  <c:v>43692.623749999999</c:v>
                </c:pt>
                <c:pt idx="424">
                  <c:v>43692.623796296299</c:v>
                </c:pt>
                <c:pt idx="425">
                  <c:v>43692.623842592591</c:v>
                </c:pt>
                <c:pt idx="426">
                  <c:v>43692.623888888891</c:v>
                </c:pt>
                <c:pt idx="427">
                  <c:v>43692.623935185184</c:v>
                </c:pt>
                <c:pt idx="428">
                  <c:v>43692.623981481483</c:v>
                </c:pt>
                <c:pt idx="429">
                  <c:v>43692.624027777776</c:v>
                </c:pt>
                <c:pt idx="430">
                  <c:v>43692.624074074076</c:v>
                </c:pt>
                <c:pt idx="431">
                  <c:v>43692.624120370368</c:v>
                </c:pt>
                <c:pt idx="432">
                  <c:v>43692.624166666668</c:v>
                </c:pt>
                <c:pt idx="433">
                  <c:v>43692.624212962961</c:v>
                </c:pt>
                <c:pt idx="434">
                  <c:v>43692.624259259261</c:v>
                </c:pt>
                <c:pt idx="435">
                  <c:v>43692.624305555553</c:v>
                </c:pt>
                <c:pt idx="436">
                  <c:v>43692.624351851853</c:v>
                </c:pt>
                <c:pt idx="437">
                  <c:v>43692.624398148146</c:v>
                </c:pt>
                <c:pt idx="438">
                  <c:v>43692.624444444446</c:v>
                </c:pt>
                <c:pt idx="439">
                  <c:v>43692.624490740738</c:v>
                </c:pt>
                <c:pt idx="440">
                  <c:v>43692.624537037038</c:v>
                </c:pt>
                <c:pt idx="441">
                  <c:v>43692.624583333331</c:v>
                </c:pt>
                <c:pt idx="442">
                  <c:v>43692.62462962963</c:v>
                </c:pt>
                <c:pt idx="443">
                  <c:v>43692.624675925923</c:v>
                </c:pt>
                <c:pt idx="444">
                  <c:v>43692.624722222223</c:v>
                </c:pt>
                <c:pt idx="445">
                  <c:v>43692.624768518515</c:v>
                </c:pt>
                <c:pt idx="446">
                  <c:v>43692.624814814815</c:v>
                </c:pt>
                <c:pt idx="447">
                  <c:v>43692.624861111108</c:v>
                </c:pt>
                <c:pt idx="448">
                  <c:v>43692.624907407408</c:v>
                </c:pt>
                <c:pt idx="449">
                  <c:v>43692.6249537037</c:v>
                </c:pt>
                <c:pt idx="450">
                  <c:v>43692.625</c:v>
                </c:pt>
                <c:pt idx="451">
                  <c:v>43692.6250462963</c:v>
                </c:pt>
                <c:pt idx="452">
                  <c:v>43692.625092592592</c:v>
                </c:pt>
                <c:pt idx="453">
                  <c:v>43692.625138888892</c:v>
                </c:pt>
                <c:pt idx="454">
                  <c:v>43692.625185185185</c:v>
                </c:pt>
                <c:pt idx="455">
                  <c:v>43692.625231481485</c:v>
                </c:pt>
                <c:pt idx="456">
                  <c:v>43692.625277777777</c:v>
                </c:pt>
                <c:pt idx="457">
                  <c:v>43692.625324074077</c:v>
                </c:pt>
                <c:pt idx="458">
                  <c:v>43692.62537037037</c:v>
                </c:pt>
                <c:pt idx="459">
                  <c:v>43692.625416666669</c:v>
                </c:pt>
                <c:pt idx="460">
                  <c:v>43692.625462962962</c:v>
                </c:pt>
                <c:pt idx="461">
                  <c:v>43692.625509259262</c:v>
                </c:pt>
                <c:pt idx="462">
                  <c:v>43692.625555555554</c:v>
                </c:pt>
                <c:pt idx="463">
                  <c:v>43692.625601851854</c:v>
                </c:pt>
                <c:pt idx="464">
                  <c:v>43692.625648148147</c:v>
                </c:pt>
                <c:pt idx="465">
                  <c:v>43692.625694444447</c:v>
                </c:pt>
                <c:pt idx="466">
                  <c:v>43692.625740740739</c:v>
                </c:pt>
                <c:pt idx="467">
                  <c:v>43692.625787037039</c:v>
                </c:pt>
                <c:pt idx="468">
                  <c:v>43692.625833333332</c:v>
                </c:pt>
                <c:pt idx="469">
                  <c:v>43692.625879629632</c:v>
                </c:pt>
                <c:pt idx="470">
                  <c:v>43692.625925925924</c:v>
                </c:pt>
                <c:pt idx="471">
                  <c:v>43692.625972222224</c:v>
                </c:pt>
                <c:pt idx="472">
                  <c:v>43692.626018518517</c:v>
                </c:pt>
                <c:pt idx="473">
                  <c:v>43692.626064814816</c:v>
                </c:pt>
                <c:pt idx="474">
                  <c:v>43692.626111111109</c:v>
                </c:pt>
                <c:pt idx="475">
                  <c:v>43692.626157407409</c:v>
                </c:pt>
                <c:pt idx="476">
                  <c:v>43692.626203703701</c:v>
                </c:pt>
                <c:pt idx="477">
                  <c:v>43692.626250000001</c:v>
                </c:pt>
                <c:pt idx="478">
                  <c:v>43692.626296296294</c:v>
                </c:pt>
                <c:pt idx="479">
                  <c:v>43692.626342592594</c:v>
                </c:pt>
                <c:pt idx="480">
                  <c:v>43692.626388888886</c:v>
                </c:pt>
                <c:pt idx="481">
                  <c:v>43692.626435185186</c:v>
                </c:pt>
                <c:pt idx="482">
                  <c:v>43692.626481481479</c:v>
                </c:pt>
                <c:pt idx="483">
                  <c:v>43692.626527777778</c:v>
                </c:pt>
                <c:pt idx="484">
                  <c:v>43692.626574074071</c:v>
                </c:pt>
                <c:pt idx="485">
                  <c:v>43692.626620370371</c:v>
                </c:pt>
                <c:pt idx="486">
                  <c:v>43692.626666666663</c:v>
                </c:pt>
                <c:pt idx="487">
                  <c:v>43692.626712962963</c:v>
                </c:pt>
                <c:pt idx="488">
                  <c:v>43692.626759259256</c:v>
                </c:pt>
                <c:pt idx="489">
                  <c:v>43692.626805555556</c:v>
                </c:pt>
                <c:pt idx="490">
                  <c:v>43692.626851851855</c:v>
                </c:pt>
                <c:pt idx="491">
                  <c:v>43692.626898148148</c:v>
                </c:pt>
                <c:pt idx="492">
                  <c:v>43692.626944444448</c:v>
                </c:pt>
                <c:pt idx="493">
                  <c:v>43692.62699074074</c:v>
                </c:pt>
                <c:pt idx="494">
                  <c:v>43692.62703703704</c:v>
                </c:pt>
                <c:pt idx="495">
                  <c:v>43692.627083333333</c:v>
                </c:pt>
                <c:pt idx="496">
                  <c:v>43692.627129629633</c:v>
                </c:pt>
                <c:pt idx="497">
                  <c:v>43692.627175925925</c:v>
                </c:pt>
                <c:pt idx="498">
                  <c:v>43692.627222222225</c:v>
                </c:pt>
                <c:pt idx="499">
                  <c:v>43692.627268518518</c:v>
                </c:pt>
                <c:pt idx="500">
                  <c:v>43692.627314814818</c:v>
                </c:pt>
                <c:pt idx="501">
                  <c:v>43692.62736111111</c:v>
                </c:pt>
                <c:pt idx="502">
                  <c:v>43692.62740740741</c:v>
                </c:pt>
                <c:pt idx="503">
                  <c:v>43692.627453703702</c:v>
                </c:pt>
                <c:pt idx="504">
                  <c:v>43692.627500000002</c:v>
                </c:pt>
                <c:pt idx="505">
                  <c:v>43692.627546296295</c:v>
                </c:pt>
                <c:pt idx="506">
                  <c:v>43692.627592592595</c:v>
                </c:pt>
                <c:pt idx="507">
                  <c:v>43692.627638888887</c:v>
                </c:pt>
                <c:pt idx="508">
                  <c:v>43692.627685185187</c:v>
                </c:pt>
                <c:pt idx="509">
                  <c:v>43692.62773148148</c:v>
                </c:pt>
                <c:pt idx="510">
                  <c:v>43692.62777777778</c:v>
                </c:pt>
                <c:pt idx="511">
                  <c:v>43692.627824074072</c:v>
                </c:pt>
                <c:pt idx="512">
                  <c:v>43692.627870370372</c:v>
                </c:pt>
                <c:pt idx="513">
                  <c:v>43692.627916666665</c:v>
                </c:pt>
                <c:pt idx="514">
                  <c:v>43692.627962962964</c:v>
                </c:pt>
                <c:pt idx="515">
                  <c:v>43692.628009259257</c:v>
                </c:pt>
                <c:pt idx="516">
                  <c:v>43692.628055555557</c:v>
                </c:pt>
                <c:pt idx="517">
                  <c:v>43692.628101851849</c:v>
                </c:pt>
                <c:pt idx="518">
                  <c:v>43692.628148148149</c:v>
                </c:pt>
                <c:pt idx="519">
                  <c:v>43692.628194444442</c:v>
                </c:pt>
                <c:pt idx="520">
                  <c:v>43692.628240740742</c:v>
                </c:pt>
                <c:pt idx="521">
                  <c:v>43692.628287037034</c:v>
                </c:pt>
                <c:pt idx="522">
                  <c:v>43692.628333333334</c:v>
                </c:pt>
                <c:pt idx="523">
                  <c:v>43692.628379629627</c:v>
                </c:pt>
                <c:pt idx="524">
                  <c:v>43692.628425925926</c:v>
                </c:pt>
                <c:pt idx="525">
                  <c:v>43692.628472222219</c:v>
                </c:pt>
                <c:pt idx="526">
                  <c:v>43692.628518518519</c:v>
                </c:pt>
                <c:pt idx="527">
                  <c:v>43692.628564814811</c:v>
                </c:pt>
                <c:pt idx="528">
                  <c:v>43692.628611111111</c:v>
                </c:pt>
                <c:pt idx="529">
                  <c:v>43692.628657407404</c:v>
                </c:pt>
                <c:pt idx="530">
                  <c:v>43692.628703703704</c:v>
                </c:pt>
                <c:pt idx="531">
                  <c:v>43692.628750000003</c:v>
                </c:pt>
                <c:pt idx="532">
                  <c:v>43692.628796296296</c:v>
                </c:pt>
                <c:pt idx="533">
                  <c:v>43692.628842592596</c:v>
                </c:pt>
                <c:pt idx="534">
                  <c:v>43692.628888888888</c:v>
                </c:pt>
                <c:pt idx="535">
                  <c:v>43692.628935185188</c:v>
                </c:pt>
                <c:pt idx="536">
                  <c:v>43692.628981481481</c:v>
                </c:pt>
                <c:pt idx="537">
                  <c:v>43692.629027777781</c:v>
                </c:pt>
                <c:pt idx="538">
                  <c:v>43692.629074074073</c:v>
                </c:pt>
                <c:pt idx="539">
                  <c:v>43692.629120370373</c:v>
                </c:pt>
                <c:pt idx="540">
                  <c:v>43692.629166666666</c:v>
                </c:pt>
                <c:pt idx="541">
                  <c:v>43692.629212962966</c:v>
                </c:pt>
                <c:pt idx="542">
                  <c:v>43692.629259259258</c:v>
                </c:pt>
                <c:pt idx="543">
                  <c:v>43692.629305555558</c:v>
                </c:pt>
                <c:pt idx="544">
                  <c:v>43692.629351851851</c:v>
                </c:pt>
                <c:pt idx="545">
                  <c:v>43692.62939814815</c:v>
                </c:pt>
                <c:pt idx="546">
                  <c:v>43692.629444444443</c:v>
                </c:pt>
                <c:pt idx="547">
                  <c:v>43692.629490740743</c:v>
                </c:pt>
                <c:pt idx="548">
                  <c:v>43692.629537037035</c:v>
                </c:pt>
                <c:pt idx="549">
                  <c:v>43692.629583333335</c:v>
                </c:pt>
                <c:pt idx="550">
                  <c:v>43692.629629629628</c:v>
                </c:pt>
                <c:pt idx="551">
                  <c:v>43692.629675925928</c:v>
                </c:pt>
                <c:pt idx="552">
                  <c:v>43692.62972222222</c:v>
                </c:pt>
                <c:pt idx="553">
                  <c:v>43692.62976851852</c:v>
                </c:pt>
                <c:pt idx="554">
                  <c:v>43692.629814814813</c:v>
                </c:pt>
                <c:pt idx="555">
                  <c:v>43692.629861111112</c:v>
                </c:pt>
                <c:pt idx="556">
                  <c:v>43692.629907407405</c:v>
                </c:pt>
                <c:pt idx="557">
                  <c:v>43692.629953703705</c:v>
                </c:pt>
                <c:pt idx="558">
                  <c:v>43692.63</c:v>
                </c:pt>
                <c:pt idx="559">
                  <c:v>43692.630046296297</c:v>
                </c:pt>
                <c:pt idx="560">
                  <c:v>43692.63009259259</c:v>
                </c:pt>
                <c:pt idx="561">
                  <c:v>43692.63013888889</c:v>
                </c:pt>
                <c:pt idx="562">
                  <c:v>43692.630185185182</c:v>
                </c:pt>
                <c:pt idx="563">
                  <c:v>43692.630231481482</c:v>
                </c:pt>
                <c:pt idx="564">
                  <c:v>43692.630277777775</c:v>
                </c:pt>
                <c:pt idx="565">
                  <c:v>43692.630324074074</c:v>
                </c:pt>
                <c:pt idx="566">
                  <c:v>43692.630370370367</c:v>
                </c:pt>
                <c:pt idx="567">
                  <c:v>43692.630416666667</c:v>
                </c:pt>
                <c:pt idx="568">
                  <c:v>43692.630462962959</c:v>
                </c:pt>
                <c:pt idx="569">
                  <c:v>43692.630509259259</c:v>
                </c:pt>
                <c:pt idx="570">
                  <c:v>43692.630555555559</c:v>
                </c:pt>
                <c:pt idx="571">
                  <c:v>43692.630601851852</c:v>
                </c:pt>
                <c:pt idx="572">
                  <c:v>43692.630648148152</c:v>
                </c:pt>
                <c:pt idx="573">
                  <c:v>43692.630694444444</c:v>
                </c:pt>
                <c:pt idx="574">
                  <c:v>43692.630740740744</c:v>
                </c:pt>
                <c:pt idx="575">
                  <c:v>43692.630787037036</c:v>
                </c:pt>
                <c:pt idx="576">
                  <c:v>43692.630833333336</c:v>
                </c:pt>
                <c:pt idx="577">
                  <c:v>43692.630879629629</c:v>
                </c:pt>
                <c:pt idx="578">
                  <c:v>43692.630925925929</c:v>
                </c:pt>
                <c:pt idx="579">
                  <c:v>43692.630972222221</c:v>
                </c:pt>
                <c:pt idx="580">
                  <c:v>43692.631018518521</c:v>
                </c:pt>
                <c:pt idx="581">
                  <c:v>43692.631064814814</c:v>
                </c:pt>
                <c:pt idx="582">
                  <c:v>43692.631111111114</c:v>
                </c:pt>
                <c:pt idx="583">
                  <c:v>43692.631157407406</c:v>
                </c:pt>
                <c:pt idx="584">
                  <c:v>43692.631203703706</c:v>
                </c:pt>
                <c:pt idx="585">
                  <c:v>43692.631249999999</c:v>
                </c:pt>
                <c:pt idx="586">
                  <c:v>43692.631296296298</c:v>
                </c:pt>
                <c:pt idx="587">
                  <c:v>43692.631342592591</c:v>
                </c:pt>
                <c:pt idx="588">
                  <c:v>43692.631388888891</c:v>
                </c:pt>
                <c:pt idx="589">
                  <c:v>43692.631435185183</c:v>
                </c:pt>
                <c:pt idx="590">
                  <c:v>43692.631481481483</c:v>
                </c:pt>
                <c:pt idx="591">
                  <c:v>43692.631527777776</c:v>
                </c:pt>
                <c:pt idx="592">
                  <c:v>43692.631574074076</c:v>
                </c:pt>
                <c:pt idx="593">
                  <c:v>43692.631620370368</c:v>
                </c:pt>
                <c:pt idx="594">
                  <c:v>43692.631666666668</c:v>
                </c:pt>
                <c:pt idx="595">
                  <c:v>43692.631712962961</c:v>
                </c:pt>
                <c:pt idx="596">
                  <c:v>43692.63175925926</c:v>
                </c:pt>
                <c:pt idx="597">
                  <c:v>43692.631805555553</c:v>
                </c:pt>
                <c:pt idx="598">
                  <c:v>43692.631851851853</c:v>
                </c:pt>
                <c:pt idx="599">
                  <c:v>43692.631898148145</c:v>
                </c:pt>
                <c:pt idx="600">
                  <c:v>43692.631944444445</c:v>
                </c:pt>
                <c:pt idx="601">
                  <c:v>43692.631990740738</c:v>
                </c:pt>
                <c:pt idx="602">
                  <c:v>43692.632037037038</c:v>
                </c:pt>
                <c:pt idx="603">
                  <c:v>43692.63208333333</c:v>
                </c:pt>
                <c:pt idx="604">
                  <c:v>43692.63212962963</c:v>
                </c:pt>
                <c:pt idx="605">
                  <c:v>43692.632175925923</c:v>
                </c:pt>
                <c:pt idx="606">
                  <c:v>43692.632222222222</c:v>
                </c:pt>
                <c:pt idx="607">
                  <c:v>43692.632268518515</c:v>
                </c:pt>
                <c:pt idx="608">
                  <c:v>43692.632314814815</c:v>
                </c:pt>
                <c:pt idx="609">
                  <c:v>43692.632361111115</c:v>
                </c:pt>
                <c:pt idx="610">
                  <c:v>43692.632407407407</c:v>
                </c:pt>
                <c:pt idx="611">
                  <c:v>43692.632453703707</c:v>
                </c:pt>
                <c:pt idx="612">
                  <c:v>43692.6325</c:v>
                </c:pt>
                <c:pt idx="613">
                  <c:v>43692.6325462963</c:v>
                </c:pt>
                <c:pt idx="614">
                  <c:v>43692.632592592592</c:v>
                </c:pt>
                <c:pt idx="615">
                  <c:v>43692.632638888892</c:v>
                </c:pt>
                <c:pt idx="616">
                  <c:v>43692.632685185185</c:v>
                </c:pt>
                <c:pt idx="617">
                  <c:v>43692.632731481484</c:v>
                </c:pt>
                <c:pt idx="618">
                  <c:v>43692.632777777777</c:v>
                </c:pt>
                <c:pt idx="619">
                  <c:v>43692.632824074077</c:v>
                </c:pt>
                <c:pt idx="620">
                  <c:v>43692.632870370369</c:v>
                </c:pt>
                <c:pt idx="621">
                  <c:v>43692.632916666669</c:v>
                </c:pt>
                <c:pt idx="622">
                  <c:v>43692.632962962962</c:v>
                </c:pt>
                <c:pt idx="623">
                  <c:v>43692.633009259262</c:v>
                </c:pt>
                <c:pt idx="624">
                  <c:v>43692.633055555554</c:v>
                </c:pt>
                <c:pt idx="625">
                  <c:v>43692.633101851854</c:v>
                </c:pt>
                <c:pt idx="626">
                  <c:v>43692.633148148147</c:v>
                </c:pt>
                <c:pt idx="627">
                  <c:v>43692.633194444446</c:v>
                </c:pt>
                <c:pt idx="628">
                  <c:v>43692.633240740739</c:v>
                </c:pt>
                <c:pt idx="629">
                  <c:v>43692.633287037039</c:v>
                </c:pt>
                <c:pt idx="630">
                  <c:v>43692.633333333331</c:v>
                </c:pt>
                <c:pt idx="631">
                  <c:v>43692.633379629631</c:v>
                </c:pt>
                <c:pt idx="632">
                  <c:v>43692.633425925924</c:v>
                </c:pt>
                <c:pt idx="633">
                  <c:v>43692.633472222224</c:v>
                </c:pt>
                <c:pt idx="634">
                  <c:v>43692.633518518516</c:v>
                </c:pt>
                <c:pt idx="635">
                  <c:v>43692.633564814816</c:v>
                </c:pt>
                <c:pt idx="636">
                  <c:v>43692.633611111109</c:v>
                </c:pt>
                <c:pt idx="637">
                  <c:v>43692.633657407408</c:v>
                </c:pt>
                <c:pt idx="638">
                  <c:v>43692.633703703701</c:v>
                </c:pt>
                <c:pt idx="639">
                  <c:v>43692.633750000001</c:v>
                </c:pt>
                <c:pt idx="640">
                  <c:v>43692.633796296293</c:v>
                </c:pt>
                <c:pt idx="641">
                  <c:v>43692.633842592593</c:v>
                </c:pt>
                <c:pt idx="642">
                  <c:v>43692.633888888886</c:v>
                </c:pt>
                <c:pt idx="643">
                  <c:v>43692.633935185186</c:v>
                </c:pt>
                <c:pt idx="644">
                  <c:v>43692.633981481478</c:v>
                </c:pt>
                <c:pt idx="645">
                  <c:v>43692.634027777778</c:v>
                </c:pt>
                <c:pt idx="646">
                  <c:v>43692.634074074071</c:v>
                </c:pt>
                <c:pt idx="647">
                  <c:v>43692.634120370371</c:v>
                </c:pt>
                <c:pt idx="648">
                  <c:v>43692.634166666663</c:v>
                </c:pt>
                <c:pt idx="649">
                  <c:v>43692.634212962963</c:v>
                </c:pt>
                <c:pt idx="650">
                  <c:v>43692.634259259263</c:v>
                </c:pt>
                <c:pt idx="651">
                  <c:v>43692.634305555555</c:v>
                </c:pt>
                <c:pt idx="652">
                  <c:v>43692.634351851855</c:v>
                </c:pt>
                <c:pt idx="653">
                  <c:v>43692.634398148148</c:v>
                </c:pt>
                <c:pt idx="654">
                  <c:v>43692.634444444448</c:v>
                </c:pt>
                <c:pt idx="655">
                  <c:v>43692.63449074074</c:v>
                </c:pt>
                <c:pt idx="656">
                  <c:v>43692.63453703704</c:v>
                </c:pt>
                <c:pt idx="657">
                  <c:v>43692.634583333333</c:v>
                </c:pt>
                <c:pt idx="658">
                  <c:v>43692.634629629632</c:v>
                </c:pt>
                <c:pt idx="659">
                  <c:v>43692.634675925925</c:v>
                </c:pt>
                <c:pt idx="660">
                  <c:v>43692.634722222225</c:v>
                </c:pt>
                <c:pt idx="661">
                  <c:v>43692.634768518517</c:v>
                </c:pt>
                <c:pt idx="662">
                  <c:v>43692.634814814817</c:v>
                </c:pt>
                <c:pt idx="663">
                  <c:v>43692.63486111111</c:v>
                </c:pt>
                <c:pt idx="664">
                  <c:v>43692.63490740741</c:v>
                </c:pt>
                <c:pt idx="665">
                  <c:v>43692.634953703702</c:v>
                </c:pt>
                <c:pt idx="666">
                  <c:v>43692.635000000002</c:v>
                </c:pt>
                <c:pt idx="667">
                  <c:v>43692.635046296295</c:v>
                </c:pt>
                <c:pt idx="668">
                  <c:v>43692.635092592594</c:v>
                </c:pt>
                <c:pt idx="669">
                  <c:v>43692.635138888887</c:v>
                </c:pt>
                <c:pt idx="670">
                  <c:v>43692.635185185187</c:v>
                </c:pt>
                <c:pt idx="671">
                  <c:v>43692.635231481479</c:v>
                </c:pt>
                <c:pt idx="672">
                  <c:v>43692.635277777779</c:v>
                </c:pt>
                <c:pt idx="673">
                  <c:v>43692.635324074072</c:v>
                </c:pt>
                <c:pt idx="674">
                  <c:v>43692.635370370372</c:v>
                </c:pt>
                <c:pt idx="675">
                  <c:v>43692.635416666664</c:v>
                </c:pt>
                <c:pt idx="676">
                  <c:v>43692.635462962964</c:v>
                </c:pt>
                <c:pt idx="677">
                  <c:v>43692.635509259257</c:v>
                </c:pt>
                <c:pt idx="678">
                  <c:v>43692.635555555556</c:v>
                </c:pt>
                <c:pt idx="679">
                  <c:v>43692.635601851849</c:v>
                </c:pt>
                <c:pt idx="680">
                  <c:v>43692.635648148149</c:v>
                </c:pt>
                <c:pt idx="681">
                  <c:v>43692.635694444441</c:v>
                </c:pt>
                <c:pt idx="682">
                  <c:v>43692.635740740741</c:v>
                </c:pt>
                <c:pt idx="683">
                  <c:v>43692.635787037034</c:v>
                </c:pt>
                <c:pt idx="684">
                  <c:v>43692.635833333334</c:v>
                </c:pt>
                <c:pt idx="685">
                  <c:v>43692.635879629626</c:v>
                </c:pt>
                <c:pt idx="686">
                  <c:v>43692.635925925926</c:v>
                </c:pt>
                <c:pt idx="687">
                  <c:v>43692.635972222219</c:v>
                </c:pt>
                <c:pt idx="688">
                  <c:v>43692.636018518519</c:v>
                </c:pt>
                <c:pt idx="689">
                  <c:v>43692.636064814818</c:v>
                </c:pt>
                <c:pt idx="690">
                  <c:v>43692.636111111111</c:v>
                </c:pt>
                <c:pt idx="691">
                  <c:v>43692.636157407411</c:v>
                </c:pt>
                <c:pt idx="692">
                  <c:v>43692.636203703703</c:v>
                </c:pt>
                <c:pt idx="693">
                  <c:v>43692.636250000003</c:v>
                </c:pt>
                <c:pt idx="694">
                  <c:v>43692.636296296296</c:v>
                </c:pt>
                <c:pt idx="695">
                  <c:v>43692.636342592596</c:v>
                </c:pt>
                <c:pt idx="696">
                  <c:v>43692.636388888888</c:v>
                </c:pt>
                <c:pt idx="697">
                  <c:v>43692.636435185188</c:v>
                </c:pt>
                <c:pt idx="698">
                  <c:v>43692.636481481481</c:v>
                </c:pt>
                <c:pt idx="699">
                  <c:v>43692.63652777778</c:v>
                </c:pt>
                <c:pt idx="700">
                  <c:v>43692.636574074073</c:v>
                </c:pt>
                <c:pt idx="701">
                  <c:v>43692.636620370373</c:v>
                </c:pt>
                <c:pt idx="702">
                  <c:v>43692.636666666665</c:v>
                </c:pt>
                <c:pt idx="703">
                  <c:v>43692.636712962965</c:v>
                </c:pt>
                <c:pt idx="704">
                  <c:v>43692.636759259258</c:v>
                </c:pt>
                <c:pt idx="705">
                  <c:v>43692.636805555558</c:v>
                </c:pt>
                <c:pt idx="706">
                  <c:v>43692.63685185185</c:v>
                </c:pt>
                <c:pt idx="707">
                  <c:v>43692.63689814815</c:v>
                </c:pt>
                <c:pt idx="708">
                  <c:v>43692.636944444443</c:v>
                </c:pt>
                <c:pt idx="709">
                  <c:v>43692.636990740742</c:v>
                </c:pt>
                <c:pt idx="710">
                  <c:v>43692.637037037035</c:v>
                </c:pt>
                <c:pt idx="711">
                  <c:v>43692.637083333335</c:v>
                </c:pt>
                <c:pt idx="712">
                  <c:v>43692.637129629627</c:v>
                </c:pt>
                <c:pt idx="713">
                  <c:v>43692.637175925927</c:v>
                </c:pt>
                <c:pt idx="714">
                  <c:v>43692.63722222222</c:v>
                </c:pt>
                <c:pt idx="715">
                  <c:v>43692.63726851852</c:v>
                </c:pt>
                <c:pt idx="716">
                  <c:v>43692.637314814812</c:v>
                </c:pt>
                <c:pt idx="717">
                  <c:v>43692.637361111112</c:v>
                </c:pt>
                <c:pt idx="718">
                  <c:v>43692.637407407405</c:v>
                </c:pt>
                <c:pt idx="719">
                  <c:v>43692.637453703705</c:v>
                </c:pt>
                <c:pt idx="720">
                  <c:v>43692.637499999997</c:v>
                </c:pt>
                <c:pt idx="721">
                  <c:v>43692.637546296297</c:v>
                </c:pt>
                <c:pt idx="722">
                  <c:v>43692.637592592589</c:v>
                </c:pt>
                <c:pt idx="723">
                  <c:v>43692.637638888889</c:v>
                </c:pt>
                <c:pt idx="724">
                  <c:v>43692.637685185182</c:v>
                </c:pt>
                <c:pt idx="725">
                  <c:v>43692.637731481482</c:v>
                </c:pt>
                <c:pt idx="726">
                  <c:v>43692.637777777774</c:v>
                </c:pt>
                <c:pt idx="727">
                  <c:v>43692.637824074074</c:v>
                </c:pt>
                <c:pt idx="728">
                  <c:v>43692.637870370374</c:v>
                </c:pt>
                <c:pt idx="729">
                  <c:v>43692.637916666667</c:v>
                </c:pt>
                <c:pt idx="730">
                  <c:v>43692.637962962966</c:v>
                </c:pt>
                <c:pt idx="731">
                  <c:v>43692.638009259259</c:v>
                </c:pt>
                <c:pt idx="732">
                  <c:v>43692.638055555559</c:v>
                </c:pt>
                <c:pt idx="733">
                  <c:v>43692.638101851851</c:v>
                </c:pt>
                <c:pt idx="734">
                  <c:v>43692.638148148151</c:v>
                </c:pt>
                <c:pt idx="735">
                  <c:v>43692.638194444444</c:v>
                </c:pt>
                <c:pt idx="736">
                  <c:v>43692.638240740744</c:v>
                </c:pt>
                <c:pt idx="737">
                  <c:v>43692.638287037036</c:v>
                </c:pt>
                <c:pt idx="738">
                  <c:v>43692.638333333336</c:v>
                </c:pt>
                <c:pt idx="739">
                  <c:v>43692.638379629629</c:v>
                </c:pt>
                <c:pt idx="740">
                  <c:v>43692.638425925928</c:v>
                </c:pt>
                <c:pt idx="741">
                  <c:v>43692.638472222221</c:v>
                </c:pt>
                <c:pt idx="742">
                  <c:v>43692.638518518521</c:v>
                </c:pt>
                <c:pt idx="743">
                  <c:v>43692.638564814813</c:v>
                </c:pt>
                <c:pt idx="744">
                  <c:v>43692.638611111113</c:v>
                </c:pt>
                <c:pt idx="745">
                  <c:v>43692.638657407406</c:v>
                </c:pt>
                <c:pt idx="746">
                  <c:v>43692.638703703706</c:v>
                </c:pt>
                <c:pt idx="747">
                  <c:v>43692.638749999998</c:v>
                </c:pt>
                <c:pt idx="748">
                  <c:v>43692.638796296298</c:v>
                </c:pt>
                <c:pt idx="749">
                  <c:v>43692.638842592591</c:v>
                </c:pt>
                <c:pt idx="750">
                  <c:v>43692.638888888891</c:v>
                </c:pt>
                <c:pt idx="751">
                  <c:v>43692.638935185183</c:v>
                </c:pt>
                <c:pt idx="752">
                  <c:v>43692.638981481483</c:v>
                </c:pt>
                <c:pt idx="753">
                  <c:v>43692.639027777775</c:v>
                </c:pt>
                <c:pt idx="754">
                  <c:v>43692.639074074075</c:v>
                </c:pt>
                <c:pt idx="755">
                  <c:v>43692.639120370368</c:v>
                </c:pt>
                <c:pt idx="756">
                  <c:v>43692.639166666668</c:v>
                </c:pt>
                <c:pt idx="757">
                  <c:v>43692.63921296296</c:v>
                </c:pt>
                <c:pt idx="758">
                  <c:v>43692.63925925926</c:v>
                </c:pt>
                <c:pt idx="759">
                  <c:v>43692.639305555553</c:v>
                </c:pt>
                <c:pt idx="760">
                  <c:v>43692.639351851853</c:v>
                </c:pt>
                <c:pt idx="761">
                  <c:v>43692.639398148145</c:v>
                </c:pt>
                <c:pt idx="762">
                  <c:v>43692.639444444445</c:v>
                </c:pt>
                <c:pt idx="763">
                  <c:v>43692.639490740738</c:v>
                </c:pt>
                <c:pt idx="764">
                  <c:v>43692.639537037037</c:v>
                </c:pt>
                <c:pt idx="765">
                  <c:v>43692.63958333333</c:v>
                </c:pt>
                <c:pt idx="766">
                  <c:v>43692.63962962963</c:v>
                </c:pt>
                <c:pt idx="767">
                  <c:v>43692.639675925922</c:v>
                </c:pt>
                <c:pt idx="768">
                  <c:v>43692.639722222222</c:v>
                </c:pt>
                <c:pt idx="769">
                  <c:v>43692.639768518522</c:v>
                </c:pt>
                <c:pt idx="770">
                  <c:v>43692.639814814815</c:v>
                </c:pt>
                <c:pt idx="771">
                  <c:v>43692.639861111114</c:v>
                </c:pt>
                <c:pt idx="772">
                  <c:v>43692.639907407407</c:v>
                </c:pt>
                <c:pt idx="773">
                  <c:v>43692.639953703707</c:v>
                </c:pt>
                <c:pt idx="774">
                  <c:v>43692.639999999999</c:v>
                </c:pt>
                <c:pt idx="775">
                  <c:v>43692.640046296299</c:v>
                </c:pt>
                <c:pt idx="776">
                  <c:v>43692.640092592592</c:v>
                </c:pt>
                <c:pt idx="777">
                  <c:v>43692.640138888892</c:v>
                </c:pt>
                <c:pt idx="778">
                  <c:v>43692.640185185184</c:v>
                </c:pt>
                <c:pt idx="779">
                  <c:v>43692.640231481484</c:v>
                </c:pt>
                <c:pt idx="780">
                  <c:v>43692.640277777777</c:v>
                </c:pt>
                <c:pt idx="781">
                  <c:v>43692.640324074076</c:v>
                </c:pt>
                <c:pt idx="782">
                  <c:v>43692.640370370369</c:v>
                </c:pt>
                <c:pt idx="783">
                  <c:v>43692.640416666669</c:v>
                </c:pt>
                <c:pt idx="784">
                  <c:v>43692.640462962961</c:v>
                </c:pt>
                <c:pt idx="785">
                  <c:v>43692.640509259261</c:v>
                </c:pt>
                <c:pt idx="786">
                  <c:v>43692.640555555554</c:v>
                </c:pt>
                <c:pt idx="787">
                  <c:v>43692.640601851854</c:v>
                </c:pt>
                <c:pt idx="788">
                  <c:v>43692.640648148146</c:v>
                </c:pt>
                <c:pt idx="789">
                  <c:v>43692.640694444446</c:v>
                </c:pt>
                <c:pt idx="790">
                  <c:v>43692.640740740739</c:v>
                </c:pt>
                <c:pt idx="791">
                  <c:v>43692.640787037039</c:v>
                </c:pt>
                <c:pt idx="792">
                  <c:v>43692.640833333331</c:v>
                </c:pt>
                <c:pt idx="793">
                  <c:v>43692.640879629631</c:v>
                </c:pt>
                <c:pt idx="794">
                  <c:v>43692.640925925924</c:v>
                </c:pt>
                <c:pt idx="795">
                  <c:v>43692.640972222223</c:v>
                </c:pt>
                <c:pt idx="796">
                  <c:v>43692.641018518516</c:v>
                </c:pt>
                <c:pt idx="797">
                  <c:v>43692.641064814816</c:v>
                </c:pt>
                <c:pt idx="798">
                  <c:v>43692.641111111108</c:v>
                </c:pt>
                <c:pt idx="799">
                  <c:v>43692.641157407408</c:v>
                </c:pt>
                <c:pt idx="800">
                  <c:v>43692.641203703701</c:v>
                </c:pt>
                <c:pt idx="801">
                  <c:v>43692.641250000001</c:v>
                </c:pt>
                <c:pt idx="802">
                  <c:v>43692.641296296293</c:v>
                </c:pt>
                <c:pt idx="803">
                  <c:v>43692.641342592593</c:v>
                </c:pt>
                <c:pt idx="804">
                  <c:v>43692.641388888886</c:v>
                </c:pt>
                <c:pt idx="805">
                  <c:v>43692.641435185185</c:v>
                </c:pt>
                <c:pt idx="806">
                  <c:v>43692.641481481478</c:v>
                </c:pt>
                <c:pt idx="807">
                  <c:v>43692.641527777778</c:v>
                </c:pt>
                <c:pt idx="808">
                  <c:v>43692.641574074078</c:v>
                </c:pt>
                <c:pt idx="809">
                  <c:v>43692.64162037037</c:v>
                </c:pt>
                <c:pt idx="810">
                  <c:v>43692.64166666667</c:v>
                </c:pt>
                <c:pt idx="811">
                  <c:v>43692.641712962963</c:v>
                </c:pt>
                <c:pt idx="812">
                  <c:v>43692.641759259262</c:v>
                </c:pt>
                <c:pt idx="813">
                  <c:v>43692.641805555555</c:v>
                </c:pt>
                <c:pt idx="814">
                  <c:v>43692.641851851855</c:v>
                </c:pt>
                <c:pt idx="815">
                  <c:v>43692.641898148147</c:v>
                </c:pt>
                <c:pt idx="816">
                  <c:v>43692.641944444447</c:v>
                </c:pt>
                <c:pt idx="817">
                  <c:v>43692.64199074074</c:v>
                </c:pt>
                <c:pt idx="818">
                  <c:v>43692.64203703704</c:v>
                </c:pt>
                <c:pt idx="819">
                  <c:v>43692.642083333332</c:v>
                </c:pt>
                <c:pt idx="820">
                  <c:v>43692.642129629632</c:v>
                </c:pt>
                <c:pt idx="821">
                  <c:v>43692.642175925925</c:v>
                </c:pt>
                <c:pt idx="822">
                  <c:v>43692.642222222225</c:v>
                </c:pt>
                <c:pt idx="823">
                  <c:v>43692.642268518517</c:v>
                </c:pt>
                <c:pt idx="824">
                  <c:v>43692.642314814817</c:v>
                </c:pt>
                <c:pt idx="825">
                  <c:v>43692.642361111109</c:v>
                </c:pt>
                <c:pt idx="826">
                  <c:v>43692.642407407409</c:v>
                </c:pt>
                <c:pt idx="827">
                  <c:v>43692.642453703702</c:v>
                </c:pt>
                <c:pt idx="828">
                  <c:v>43692.642500000002</c:v>
                </c:pt>
                <c:pt idx="829">
                  <c:v>43692.642546296294</c:v>
                </c:pt>
                <c:pt idx="830">
                  <c:v>43692.642592592594</c:v>
                </c:pt>
                <c:pt idx="831">
                  <c:v>43692.642638888887</c:v>
                </c:pt>
                <c:pt idx="832">
                  <c:v>43692.642685185187</c:v>
                </c:pt>
                <c:pt idx="833">
                  <c:v>43692.642731481479</c:v>
                </c:pt>
                <c:pt idx="834">
                  <c:v>43692.642777777779</c:v>
                </c:pt>
                <c:pt idx="835">
                  <c:v>43692.642824074072</c:v>
                </c:pt>
                <c:pt idx="836">
                  <c:v>43692.642870370371</c:v>
                </c:pt>
                <c:pt idx="837">
                  <c:v>43692.642916666664</c:v>
                </c:pt>
                <c:pt idx="838">
                  <c:v>43692.642962962964</c:v>
                </c:pt>
                <c:pt idx="839">
                  <c:v>43692.643009259256</c:v>
                </c:pt>
                <c:pt idx="840">
                  <c:v>43692.643055555556</c:v>
                </c:pt>
                <c:pt idx="841">
                  <c:v>43692.643101851849</c:v>
                </c:pt>
                <c:pt idx="842">
                  <c:v>43692.643148148149</c:v>
                </c:pt>
                <c:pt idx="843">
                  <c:v>43692.643194444441</c:v>
                </c:pt>
                <c:pt idx="844">
                  <c:v>43692.643240740741</c:v>
                </c:pt>
                <c:pt idx="845">
                  <c:v>43692.643287037034</c:v>
                </c:pt>
                <c:pt idx="846">
                  <c:v>43692.643333333333</c:v>
                </c:pt>
                <c:pt idx="847">
                  <c:v>43692.643379629626</c:v>
                </c:pt>
                <c:pt idx="848">
                  <c:v>43692.643425925926</c:v>
                </c:pt>
                <c:pt idx="849">
                  <c:v>43692.643472222226</c:v>
                </c:pt>
                <c:pt idx="850">
                  <c:v>43692.643518518518</c:v>
                </c:pt>
                <c:pt idx="851">
                  <c:v>43692.643564814818</c:v>
                </c:pt>
                <c:pt idx="852">
                  <c:v>43692.643611111111</c:v>
                </c:pt>
                <c:pt idx="853">
                  <c:v>43692.643657407411</c:v>
                </c:pt>
                <c:pt idx="854">
                  <c:v>43692.643703703703</c:v>
                </c:pt>
                <c:pt idx="855">
                  <c:v>43692.643750000003</c:v>
                </c:pt>
                <c:pt idx="856">
                  <c:v>43692.643796296295</c:v>
                </c:pt>
                <c:pt idx="857">
                  <c:v>43692.643842592595</c:v>
                </c:pt>
                <c:pt idx="858">
                  <c:v>43692.643888888888</c:v>
                </c:pt>
                <c:pt idx="859">
                  <c:v>43692.643935185188</c:v>
                </c:pt>
                <c:pt idx="860">
                  <c:v>43692.64398148148</c:v>
                </c:pt>
                <c:pt idx="861">
                  <c:v>43692.64402777778</c:v>
                </c:pt>
                <c:pt idx="862">
                  <c:v>43692.644074074073</c:v>
                </c:pt>
                <c:pt idx="863">
                  <c:v>43692.644120370373</c:v>
                </c:pt>
                <c:pt idx="864">
                  <c:v>43692.644166666665</c:v>
                </c:pt>
                <c:pt idx="865">
                  <c:v>43692.644212962965</c:v>
                </c:pt>
                <c:pt idx="866">
                  <c:v>43692.644259259258</c:v>
                </c:pt>
                <c:pt idx="867">
                  <c:v>43692.644305555557</c:v>
                </c:pt>
                <c:pt idx="868">
                  <c:v>43692.64435185185</c:v>
                </c:pt>
                <c:pt idx="869">
                  <c:v>43692.64439814815</c:v>
                </c:pt>
                <c:pt idx="870">
                  <c:v>43692.644444444442</c:v>
                </c:pt>
                <c:pt idx="871">
                  <c:v>43692.644490740742</c:v>
                </c:pt>
                <c:pt idx="872">
                  <c:v>43692.644537037035</c:v>
                </c:pt>
                <c:pt idx="873">
                  <c:v>43692.644583333335</c:v>
                </c:pt>
                <c:pt idx="874">
                  <c:v>43692.644629629627</c:v>
                </c:pt>
                <c:pt idx="875">
                  <c:v>43692.644675925927</c:v>
                </c:pt>
                <c:pt idx="876">
                  <c:v>43692.64472222222</c:v>
                </c:pt>
                <c:pt idx="877">
                  <c:v>43692.644768518519</c:v>
                </c:pt>
                <c:pt idx="878">
                  <c:v>43692.644814814812</c:v>
                </c:pt>
                <c:pt idx="879">
                  <c:v>43692.644861111112</c:v>
                </c:pt>
                <c:pt idx="880">
                  <c:v>43692.644907407404</c:v>
                </c:pt>
                <c:pt idx="881">
                  <c:v>43692.644953703704</c:v>
                </c:pt>
                <c:pt idx="882">
                  <c:v>43692.644999999997</c:v>
                </c:pt>
                <c:pt idx="883">
                  <c:v>43692.645046296297</c:v>
                </c:pt>
                <c:pt idx="884">
                  <c:v>43692.645092592589</c:v>
                </c:pt>
                <c:pt idx="885">
                  <c:v>43692.645138888889</c:v>
                </c:pt>
                <c:pt idx="886">
                  <c:v>43692.645185185182</c:v>
                </c:pt>
                <c:pt idx="887">
                  <c:v>43692.645231481481</c:v>
                </c:pt>
                <c:pt idx="888">
                  <c:v>43692.645277777781</c:v>
                </c:pt>
                <c:pt idx="889">
                  <c:v>43692.645324074074</c:v>
                </c:pt>
                <c:pt idx="890">
                  <c:v>43692.645370370374</c:v>
                </c:pt>
                <c:pt idx="891">
                  <c:v>43692.645416666666</c:v>
                </c:pt>
                <c:pt idx="892">
                  <c:v>43692.645462962966</c:v>
                </c:pt>
                <c:pt idx="893">
                  <c:v>43692.645509259259</c:v>
                </c:pt>
                <c:pt idx="894">
                  <c:v>43692.645555555559</c:v>
                </c:pt>
                <c:pt idx="895">
                  <c:v>43692.645601851851</c:v>
                </c:pt>
                <c:pt idx="896">
                  <c:v>43692.645648148151</c:v>
                </c:pt>
                <c:pt idx="897">
                  <c:v>43692.645694444444</c:v>
                </c:pt>
                <c:pt idx="898">
                  <c:v>43692.645740740743</c:v>
                </c:pt>
                <c:pt idx="899">
                  <c:v>43692.645787037036</c:v>
                </c:pt>
                <c:pt idx="900">
                  <c:v>43692.645833333336</c:v>
                </c:pt>
                <c:pt idx="901">
                  <c:v>43692.645879629628</c:v>
                </c:pt>
                <c:pt idx="902">
                  <c:v>43692.645925925928</c:v>
                </c:pt>
                <c:pt idx="903">
                  <c:v>43692.645972222221</c:v>
                </c:pt>
                <c:pt idx="904">
                  <c:v>43692.646018518521</c:v>
                </c:pt>
                <c:pt idx="905">
                  <c:v>43692.646064814813</c:v>
                </c:pt>
                <c:pt idx="906">
                  <c:v>43692.646111111113</c:v>
                </c:pt>
                <c:pt idx="907">
                  <c:v>43692.646157407406</c:v>
                </c:pt>
                <c:pt idx="908">
                  <c:v>43692.646203703705</c:v>
                </c:pt>
                <c:pt idx="909">
                  <c:v>43692.646249999998</c:v>
                </c:pt>
                <c:pt idx="910">
                  <c:v>43692.646296296298</c:v>
                </c:pt>
                <c:pt idx="911">
                  <c:v>43692.64634259259</c:v>
                </c:pt>
                <c:pt idx="912">
                  <c:v>43692.64638888889</c:v>
                </c:pt>
                <c:pt idx="913">
                  <c:v>43692.646435185183</c:v>
                </c:pt>
                <c:pt idx="914">
                  <c:v>43692.646481481483</c:v>
                </c:pt>
                <c:pt idx="915">
                  <c:v>43692.646527777775</c:v>
                </c:pt>
                <c:pt idx="916">
                  <c:v>43692.646574074075</c:v>
                </c:pt>
                <c:pt idx="917">
                  <c:v>43692.646620370368</c:v>
                </c:pt>
                <c:pt idx="918">
                  <c:v>43692.646666666667</c:v>
                </c:pt>
                <c:pt idx="919">
                  <c:v>43692.64671296296</c:v>
                </c:pt>
                <c:pt idx="920">
                  <c:v>43692.64675925926</c:v>
                </c:pt>
                <c:pt idx="921">
                  <c:v>43692.646805555552</c:v>
                </c:pt>
                <c:pt idx="922">
                  <c:v>43692.646851851852</c:v>
                </c:pt>
                <c:pt idx="923">
                  <c:v>43692.646898148145</c:v>
                </c:pt>
                <c:pt idx="924">
                  <c:v>43692.646944444445</c:v>
                </c:pt>
                <c:pt idx="925">
                  <c:v>43692.646990740737</c:v>
                </c:pt>
                <c:pt idx="926">
                  <c:v>43692.647037037037</c:v>
                </c:pt>
                <c:pt idx="927">
                  <c:v>43692.647083333337</c:v>
                </c:pt>
                <c:pt idx="928">
                  <c:v>43692.647129629629</c:v>
                </c:pt>
                <c:pt idx="929">
                  <c:v>43692.647175925929</c:v>
                </c:pt>
                <c:pt idx="930">
                  <c:v>43692.647222222222</c:v>
                </c:pt>
                <c:pt idx="931">
                  <c:v>43692.647268518522</c:v>
                </c:pt>
                <c:pt idx="932">
                  <c:v>43692.647314814814</c:v>
                </c:pt>
                <c:pt idx="933">
                  <c:v>43692.647361111114</c:v>
                </c:pt>
                <c:pt idx="934">
                  <c:v>43692.647407407407</c:v>
                </c:pt>
                <c:pt idx="935">
                  <c:v>43692.647453703707</c:v>
                </c:pt>
                <c:pt idx="936">
                  <c:v>43692.647499999999</c:v>
                </c:pt>
                <c:pt idx="937">
                  <c:v>43692.647546296299</c:v>
                </c:pt>
                <c:pt idx="938">
                  <c:v>43692.647592592592</c:v>
                </c:pt>
                <c:pt idx="939">
                  <c:v>43692.647638888891</c:v>
                </c:pt>
                <c:pt idx="940">
                  <c:v>43692.647685185184</c:v>
                </c:pt>
                <c:pt idx="941">
                  <c:v>43692.647731481484</c:v>
                </c:pt>
                <c:pt idx="942">
                  <c:v>43692.647777777776</c:v>
                </c:pt>
                <c:pt idx="943">
                  <c:v>43692.647824074076</c:v>
                </c:pt>
                <c:pt idx="944">
                  <c:v>43692.647870370369</c:v>
                </c:pt>
                <c:pt idx="945">
                  <c:v>43692.647916666669</c:v>
                </c:pt>
                <c:pt idx="946">
                  <c:v>43692.647962962961</c:v>
                </c:pt>
                <c:pt idx="947">
                  <c:v>43692.648009259261</c:v>
                </c:pt>
                <c:pt idx="948">
                  <c:v>43692.648055555554</c:v>
                </c:pt>
                <c:pt idx="949">
                  <c:v>43692.648101851853</c:v>
                </c:pt>
                <c:pt idx="950">
                  <c:v>43692.648148148146</c:v>
                </c:pt>
                <c:pt idx="951">
                  <c:v>43692.648194444446</c:v>
                </c:pt>
                <c:pt idx="952">
                  <c:v>43692.648240740738</c:v>
                </c:pt>
                <c:pt idx="953">
                  <c:v>43692.648287037038</c:v>
                </c:pt>
                <c:pt idx="954">
                  <c:v>43692.648333333331</c:v>
                </c:pt>
                <c:pt idx="955">
                  <c:v>43692.648379629631</c:v>
                </c:pt>
                <c:pt idx="956">
                  <c:v>43692.648425925923</c:v>
                </c:pt>
                <c:pt idx="957">
                  <c:v>43692.648472222223</c:v>
                </c:pt>
                <c:pt idx="958">
                  <c:v>43692.648518518516</c:v>
                </c:pt>
                <c:pt idx="959">
                  <c:v>43692.648564814815</c:v>
                </c:pt>
                <c:pt idx="960">
                  <c:v>43692.648611111108</c:v>
                </c:pt>
                <c:pt idx="961">
                  <c:v>43692.648657407408</c:v>
                </c:pt>
                <c:pt idx="962">
                  <c:v>43692.6487037037</c:v>
                </c:pt>
                <c:pt idx="963">
                  <c:v>43692.64875</c:v>
                </c:pt>
                <c:pt idx="964">
                  <c:v>43692.648796296293</c:v>
                </c:pt>
                <c:pt idx="965">
                  <c:v>43692.648842592593</c:v>
                </c:pt>
                <c:pt idx="966">
                  <c:v>43692.648888888885</c:v>
                </c:pt>
                <c:pt idx="967">
                  <c:v>43692.648935185185</c:v>
                </c:pt>
                <c:pt idx="968">
                  <c:v>43692.648981481485</c:v>
                </c:pt>
                <c:pt idx="969">
                  <c:v>43692.649027777778</c:v>
                </c:pt>
                <c:pt idx="970">
                  <c:v>43692.649074074077</c:v>
                </c:pt>
                <c:pt idx="971">
                  <c:v>43692.64912037037</c:v>
                </c:pt>
                <c:pt idx="972">
                  <c:v>43692.64916666667</c:v>
                </c:pt>
                <c:pt idx="973">
                  <c:v>43692.649212962962</c:v>
                </c:pt>
                <c:pt idx="974">
                  <c:v>43692.649259259262</c:v>
                </c:pt>
                <c:pt idx="975">
                  <c:v>43692.649305555555</c:v>
                </c:pt>
                <c:pt idx="976">
                  <c:v>43692.649351851855</c:v>
                </c:pt>
                <c:pt idx="977">
                  <c:v>43692.649398148147</c:v>
                </c:pt>
                <c:pt idx="978">
                  <c:v>43692.649444444447</c:v>
                </c:pt>
                <c:pt idx="979">
                  <c:v>43692.64949074074</c:v>
                </c:pt>
                <c:pt idx="980">
                  <c:v>43692.649537037039</c:v>
                </c:pt>
                <c:pt idx="981">
                  <c:v>43692.649583333332</c:v>
                </c:pt>
                <c:pt idx="982">
                  <c:v>43692.649629629632</c:v>
                </c:pt>
                <c:pt idx="983">
                  <c:v>43692.649675925924</c:v>
                </c:pt>
                <c:pt idx="984">
                  <c:v>43692.649722222224</c:v>
                </c:pt>
                <c:pt idx="985">
                  <c:v>43692.649768518517</c:v>
                </c:pt>
                <c:pt idx="986">
                  <c:v>43692.649814814817</c:v>
                </c:pt>
                <c:pt idx="987">
                  <c:v>43692.649861111109</c:v>
                </c:pt>
                <c:pt idx="988">
                  <c:v>43692.649907407409</c:v>
                </c:pt>
                <c:pt idx="989">
                  <c:v>43692.649953703702</c:v>
                </c:pt>
                <c:pt idx="990">
                  <c:v>43692.65</c:v>
                </c:pt>
                <c:pt idx="991">
                  <c:v>43692.650046296294</c:v>
                </c:pt>
                <c:pt idx="992">
                  <c:v>43692.650092592594</c:v>
                </c:pt>
                <c:pt idx="993">
                  <c:v>43692.650138888886</c:v>
                </c:pt>
                <c:pt idx="994">
                  <c:v>43692.650185185186</c:v>
                </c:pt>
                <c:pt idx="995">
                  <c:v>43692.650231481479</c:v>
                </c:pt>
                <c:pt idx="996">
                  <c:v>43692.650277777779</c:v>
                </c:pt>
                <c:pt idx="997">
                  <c:v>43692.650324074071</c:v>
                </c:pt>
                <c:pt idx="998">
                  <c:v>43692.650370370371</c:v>
                </c:pt>
                <c:pt idx="999">
                  <c:v>43692.650416666664</c:v>
                </c:pt>
                <c:pt idx="1000">
                  <c:v>43692.650462962964</c:v>
                </c:pt>
                <c:pt idx="1001">
                  <c:v>43692.650509259256</c:v>
                </c:pt>
                <c:pt idx="1002">
                  <c:v>43692.650555555556</c:v>
                </c:pt>
                <c:pt idx="1003">
                  <c:v>43692.650601851848</c:v>
                </c:pt>
                <c:pt idx="1004">
                  <c:v>43692.650648148148</c:v>
                </c:pt>
                <c:pt idx="1005">
                  <c:v>43692.650694444441</c:v>
                </c:pt>
                <c:pt idx="1006">
                  <c:v>43692.650740740741</c:v>
                </c:pt>
                <c:pt idx="1007">
                  <c:v>43692.650787037041</c:v>
                </c:pt>
                <c:pt idx="1008">
                  <c:v>43692.650833333333</c:v>
                </c:pt>
                <c:pt idx="1009">
                  <c:v>43692.650879629633</c:v>
                </c:pt>
                <c:pt idx="1010">
                  <c:v>43692.650925925926</c:v>
                </c:pt>
                <c:pt idx="1011">
                  <c:v>43692.650972222225</c:v>
                </c:pt>
                <c:pt idx="1012">
                  <c:v>43692.651018518518</c:v>
                </c:pt>
                <c:pt idx="1013">
                  <c:v>43692.651064814818</c:v>
                </c:pt>
                <c:pt idx="1014">
                  <c:v>43692.65111111111</c:v>
                </c:pt>
                <c:pt idx="1015">
                  <c:v>43692.65115740741</c:v>
                </c:pt>
                <c:pt idx="1016">
                  <c:v>43692.651203703703</c:v>
                </c:pt>
                <c:pt idx="1017">
                  <c:v>43692.651250000003</c:v>
                </c:pt>
                <c:pt idx="1018">
                  <c:v>43692.651296296295</c:v>
                </c:pt>
                <c:pt idx="1019">
                  <c:v>43692.651342592595</c:v>
                </c:pt>
                <c:pt idx="1020">
                  <c:v>43692.651388888888</c:v>
                </c:pt>
                <c:pt idx="1021">
                  <c:v>43692.651435185187</c:v>
                </c:pt>
                <c:pt idx="1022">
                  <c:v>43692.65148148148</c:v>
                </c:pt>
                <c:pt idx="1023">
                  <c:v>43692.65152777778</c:v>
                </c:pt>
                <c:pt idx="1024">
                  <c:v>43692.651574074072</c:v>
                </c:pt>
                <c:pt idx="1025">
                  <c:v>43692.651620370372</c:v>
                </c:pt>
                <c:pt idx="1026">
                  <c:v>43692.651666666665</c:v>
                </c:pt>
                <c:pt idx="1027">
                  <c:v>43692.651712962965</c:v>
                </c:pt>
                <c:pt idx="1028">
                  <c:v>43692.651759259257</c:v>
                </c:pt>
                <c:pt idx="1029">
                  <c:v>43692.651805555557</c:v>
                </c:pt>
                <c:pt idx="1030">
                  <c:v>43692.65185185185</c:v>
                </c:pt>
                <c:pt idx="1031">
                  <c:v>43692.651898148149</c:v>
                </c:pt>
                <c:pt idx="1032">
                  <c:v>43692.651944444442</c:v>
                </c:pt>
                <c:pt idx="1033">
                  <c:v>43692.651990740742</c:v>
                </c:pt>
                <c:pt idx="1034">
                  <c:v>43692.652037037034</c:v>
                </c:pt>
                <c:pt idx="1035">
                  <c:v>43692.652083333334</c:v>
                </c:pt>
                <c:pt idx="1036">
                  <c:v>43692.652129629627</c:v>
                </c:pt>
                <c:pt idx="1037">
                  <c:v>43692.652175925927</c:v>
                </c:pt>
                <c:pt idx="1038">
                  <c:v>43692.652222222219</c:v>
                </c:pt>
                <c:pt idx="1039">
                  <c:v>43692.652268518519</c:v>
                </c:pt>
                <c:pt idx="1040">
                  <c:v>43692.652314814812</c:v>
                </c:pt>
                <c:pt idx="1041">
                  <c:v>43692.652361111112</c:v>
                </c:pt>
                <c:pt idx="1042">
                  <c:v>43692.652407407404</c:v>
                </c:pt>
                <c:pt idx="1043">
                  <c:v>43692.652453703704</c:v>
                </c:pt>
                <c:pt idx="1044">
                  <c:v>43692.652499999997</c:v>
                </c:pt>
                <c:pt idx="1045">
                  <c:v>43692.652546296296</c:v>
                </c:pt>
                <c:pt idx="1046">
                  <c:v>43692.652592592596</c:v>
                </c:pt>
                <c:pt idx="1047">
                  <c:v>43692.652638888889</c:v>
                </c:pt>
                <c:pt idx="1048">
                  <c:v>43692.652685185189</c:v>
                </c:pt>
                <c:pt idx="1049">
                  <c:v>43692.652731481481</c:v>
                </c:pt>
                <c:pt idx="1050">
                  <c:v>43692.652777777781</c:v>
                </c:pt>
                <c:pt idx="1051">
                  <c:v>43692.652824074074</c:v>
                </c:pt>
                <c:pt idx="1052">
                  <c:v>43692.652870370373</c:v>
                </c:pt>
                <c:pt idx="1053">
                  <c:v>43692.652916666666</c:v>
                </c:pt>
                <c:pt idx="1054">
                  <c:v>43692.652962962966</c:v>
                </c:pt>
                <c:pt idx="1055">
                  <c:v>43692.653009259258</c:v>
                </c:pt>
                <c:pt idx="1056">
                  <c:v>43692.653055555558</c:v>
                </c:pt>
                <c:pt idx="1057">
                  <c:v>43692.653101851851</c:v>
                </c:pt>
                <c:pt idx="1058">
                  <c:v>43692.653148148151</c:v>
                </c:pt>
                <c:pt idx="1059">
                  <c:v>43692.653194444443</c:v>
                </c:pt>
                <c:pt idx="1060">
                  <c:v>43692.653240740743</c:v>
                </c:pt>
                <c:pt idx="1061">
                  <c:v>43692.653287037036</c:v>
                </c:pt>
                <c:pt idx="1062">
                  <c:v>43692.653333333335</c:v>
                </c:pt>
                <c:pt idx="1063">
                  <c:v>43692.653379629628</c:v>
                </c:pt>
                <c:pt idx="1064">
                  <c:v>43692.653425925928</c:v>
                </c:pt>
                <c:pt idx="1065">
                  <c:v>43692.65347222222</c:v>
                </c:pt>
                <c:pt idx="1066">
                  <c:v>43692.65351851852</c:v>
                </c:pt>
                <c:pt idx="1067">
                  <c:v>43692.653564814813</c:v>
                </c:pt>
                <c:pt idx="1068">
                  <c:v>43692.653611111113</c:v>
                </c:pt>
                <c:pt idx="1069">
                  <c:v>43692.653657407405</c:v>
                </c:pt>
                <c:pt idx="1070">
                  <c:v>43692.653703703705</c:v>
                </c:pt>
                <c:pt idx="1071">
                  <c:v>43692.653749999998</c:v>
                </c:pt>
                <c:pt idx="1072">
                  <c:v>43692.653796296298</c:v>
                </c:pt>
                <c:pt idx="1073">
                  <c:v>43692.65384259259</c:v>
                </c:pt>
                <c:pt idx="1074">
                  <c:v>43692.65388888889</c:v>
                </c:pt>
                <c:pt idx="1075">
                  <c:v>43692.653935185182</c:v>
                </c:pt>
                <c:pt idx="1076">
                  <c:v>43692.653981481482</c:v>
                </c:pt>
                <c:pt idx="1077">
                  <c:v>43692.654027777775</c:v>
                </c:pt>
                <c:pt idx="1078">
                  <c:v>43692.654074074075</c:v>
                </c:pt>
                <c:pt idx="1079">
                  <c:v>43692.654120370367</c:v>
                </c:pt>
                <c:pt idx="1080">
                  <c:v>43692.654166666667</c:v>
                </c:pt>
                <c:pt idx="1081">
                  <c:v>43692.65421296296</c:v>
                </c:pt>
                <c:pt idx="1082">
                  <c:v>43692.65425925926</c:v>
                </c:pt>
                <c:pt idx="1083">
                  <c:v>43692.654305555552</c:v>
                </c:pt>
                <c:pt idx="1084">
                  <c:v>43692.654351851852</c:v>
                </c:pt>
                <c:pt idx="1085">
                  <c:v>43692.654398148145</c:v>
                </c:pt>
                <c:pt idx="1086">
                  <c:v>43692.654444444444</c:v>
                </c:pt>
                <c:pt idx="1087">
                  <c:v>43692.654490740744</c:v>
                </c:pt>
                <c:pt idx="1088">
                  <c:v>43692.654537037037</c:v>
                </c:pt>
                <c:pt idx="1089">
                  <c:v>43692.654583333337</c:v>
                </c:pt>
                <c:pt idx="1090">
                  <c:v>43692.654629629629</c:v>
                </c:pt>
                <c:pt idx="1091">
                  <c:v>43692.654675925929</c:v>
                </c:pt>
                <c:pt idx="1092">
                  <c:v>43692.654722222222</c:v>
                </c:pt>
                <c:pt idx="1093">
                  <c:v>43692.654768518521</c:v>
                </c:pt>
                <c:pt idx="1094">
                  <c:v>43692.654814814814</c:v>
                </c:pt>
                <c:pt idx="1095">
                  <c:v>43692.654861111114</c:v>
                </c:pt>
                <c:pt idx="1096">
                  <c:v>43692.654907407406</c:v>
                </c:pt>
                <c:pt idx="1097">
                  <c:v>43692.654953703706</c:v>
                </c:pt>
                <c:pt idx="1098">
                  <c:v>43692.654999999999</c:v>
                </c:pt>
                <c:pt idx="1099">
                  <c:v>43692.655046296299</c:v>
                </c:pt>
                <c:pt idx="1100">
                  <c:v>43692.655092592591</c:v>
                </c:pt>
                <c:pt idx="1101">
                  <c:v>43692.655138888891</c:v>
                </c:pt>
                <c:pt idx="1102">
                  <c:v>43692.655185185184</c:v>
                </c:pt>
                <c:pt idx="1103">
                  <c:v>43692.655231481483</c:v>
                </c:pt>
                <c:pt idx="1104">
                  <c:v>43692.655277777776</c:v>
                </c:pt>
                <c:pt idx="1105">
                  <c:v>43692.655324074076</c:v>
                </c:pt>
                <c:pt idx="1106">
                  <c:v>43692.655370370368</c:v>
                </c:pt>
                <c:pt idx="1107">
                  <c:v>43692.655416666668</c:v>
                </c:pt>
                <c:pt idx="1108">
                  <c:v>43692.655462962961</c:v>
                </c:pt>
                <c:pt idx="1109">
                  <c:v>43692.655509259261</c:v>
                </c:pt>
                <c:pt idx="1110">
                  <c:v>43692.655555555553</c:v>
                </c:pt>
                <c:pt idx="1111">
                  <c:v>43692.655601851853</c:v>
                </c:pt>
                <c:pt idx="1112">
                  <c:v>43692.655648148146</c:v>
                </c:pt>
                <c:pt idx="1113">
                  <c:v>43692.655694444446</c:v>
                </c:pt>
                <c:pt idx="1114">
                  <c:v>43692.655740740738</c:v>
                </c:pt>
                <c:pt idx="1115">
                  <c:v>43692.655787037038</c:v>
                </c:pt>
                <c:pt idx="1116">
                  <c:v>43692.655833333331</c:v>
                </c:pt>
                <c:pt idx="1117">
                  <c:v>43692.65587962963</c:v>
                </c:pt>
                <c:pt idx="1118">
                  <c:v>43692.655925925923</c:v>
                </c:pt>
                <c:pt idx="1119">
                  <c:v>43692.655972222223</c:v>
                </c:pt>
                <c:pt idx="1120">
                  <c:v>43692.656018518515</c:v>
                </c:pt>
                <c:pt idx="1121">
                  <c:v>43692.656064814815</c:v>
                </c:pt>
                <c:pt idx="1122">
                  <c:v>43692.656111111108</c:v>
                </c:pt>
                <c:pt idx="1123">
                  <c:v>43692.656157407408</c:v>
                </c:pt>
                <c:pt idx="1124">
                  <c:v>43692.6562037037</c:v>
                </c:pt>
                <c:pt idx="1125">
                  <c:v>43692.65625</c:v>
                </c:pt>
                <c:pt idx="1126">
                  <c:v>43692.6562962963</c:v>
                </c:pt>
                <c:pt idx="1127">
                  <c:v>43692.656342592592</c:v>
                </c:pt>
                <c:pt idx="1128">
                  <c:v>43692.656388888892</c:v>
                </c:pt>
                <c:pt idx="1129">
                  <c:v>43692.656435185185</c:v>
                </c:pt>
                <c:pt idx="1130">
                  <c:v>43692.656481481485</c:v>
                </c:pt>
                <c:pt idx="1131">
                  <c:v>43692.656527777777</c:v>
                </c:pt>
                <c:pt idx="1132">
                  <c:v>43692.656574074077</c:v>
                </c:pt>
                <c:pt idx="1133">
                  <c:v>43692.65662037037</c:v>
                </c:pt>
                <c:pt idx="1134">
                  <c:v>43692.656666666669</c:v>
                </c:pt>
                <c:pt idx="1135">
                  <c:v>43692.656712962962</c:v>
                </c:pt>
                <c:pt idx="1136">
                  <c:v>43692.656759259262</c:v>
                </c:pt>
                <c:pt idx="1137">
                  <c:v>43692.656805555554</c:v>
                </c:pt>
                <c:pt idx="1138">
                  <c:v>43692.656851851854</c:v>
                </c:pt>
                <c:pt idx="1139">
                  <c:v>43692.656898148147</c:v>
                </c:pt>
                <c:pt idx="1140">
                  <c:v>43692.656944444447</c:v>
                </c:pt>
                <c:pt idx="1141">
                  <c:v>43692.656990740739</c:v>
                </c:pt>
                <c:pt idx="1142">
                  <c:v>43692.657037037039</c:v>
                </c:pt>
                <c:pt idx="1143">
                  <c:v>43692.657083333332</c:v>
                </c:pt>
                <c:pt idx="1144">
                  <c:v>43692.657129629632</c:v>
                </c:pt>
                <c:pt idx="1145">
                  <c:v>43692.657175925924</c:v>
                </c:pt>
                <c:pt idx="1146">
                  <c:v>43692.657222222224</c:v>
                </c:pt>
                <c:pt idx="1147">
                  <c:v>43692.657268518517</c:v>
                </c:pt>
                <c:pt idx="1148">
                  <c:v>43692.657314814816</c:v>
                </c:pt>
                <c:pt idx="1149">
                  <c:v>43692.657361111109</c:v>
                </c:pt>
                <c:pt idx="1150">
                  <c:v>43692.657407407409</c:v>
                </c:pt>
                <c:pt idx="1151">
                  <c:v>43692.657453703701</c:v>
                </c:pt>
                <c:pt idx="1152">
                  <c:v>43692.657500000001</c:v>
                </c:pt>
                <c:pt idx="1153">
                  <c:v>43692.657546296294</c:v>
                </c:pt>
                <c:pt idx="1154">
                  <c:v>43692.657592592594</c:v>
                </c:pt>
                <c:pt idx="1155">
                  <c:v>43692.657638888886</c:v>
                </c:pt>
                <c:pt idx="1156">
                  <c:v>43692.657685185186</c:v>
                </c:pt>
                <c:pt idx="1157">
                  <c:v>43692.657731481479</c:v>
                </c:pt>
                <c:pt idx="1158">
                  <c:v>43692.657777777778</c:v>
                </c:pt>
                <c:pt idx="1159">
                  <c:v>43692.657824074071</c:v>
                </c:pt>
                <c:pt idx="1160">
                  <c:v>43692.657870370371</c:v>
                </c:pt>
                <c:pt idx="1161">
                  <c:v>43692.657916666663</c:v>
                </c:pt>
                <c:pt idx="1162">
                  <c:v>43692.657962962963</c:v>
                </c:pt>
                <c:pt idx="1163">
                  <c:v>43692.658009259256</c:v>
                </c:pt>
                <c:pt idx="1164">
                  <c:v>43692.658055555556</c:v>
                </c:pt>
                <c:pt idx="1165">
                  <c:v>43692.658101851855</c:v>
                </c:pt>
                <c:pt idx="1166">
                  <c:v>43692.658148148148</c:v>
                </c:pt>
                <c:pt idx="1167">
                  <c:v>43692.658194444448</c:v>
                </c:pt>
                <c:pt idx="1168">
                  <c:v>43692.65824074074</c:v>
                </c:pt>
                <c:pt idx="1169">
                  <c:v>43692.65828703704</c:v>
                </c:pt>
                <c:pt idx="1170">
                  <c:v>43692.658333333333</c:v>
                </c:pt>
                <c:pt idx="1171">
                  <c:v>43692.658379629633</c:v>
                </c:pt>
                <c:pt idx="1172">
                  <c:v>43692.658425925925</c:v>
                </c:pt>
                <c:pt idx="1173">
                  <c:v>43692.658472222225</c:v>
                </c:pt>
                <c:pt idx="1174">
                  <c:v>43692.658518518518</c:v>
                </c:pt>
                <c:pt idx="1175">
                  <c:v>43692.658564814818</c:v>
                </c:pt>
                <c:pt idx="1176">
                  <c:v>43692.65861111111</c:v>
                </c:pt>
                <c:pt idx="1177">
                  <c:v>43692.65865740741</c:v>
                </c:pt>
                <c:pt idx="1178">
                  <c:v>43692.658703703702</c:v>
                </c:pt>
                <c:pt idx="1179">
                  <c:v>43692.658750000002</c:v>
                </c:pt>
                <c:pt idx="1180">
                  <c:v>43692.658796296295</c:v>
                </c:pt>
                <c:pt idx="1181">
                  <c:v>43692.658842592595</c:v>
                </c:pt>
                <c:pt idx="1182">
                  <c:v>43692.658888888887</c:v>
                </c:pt>
                <c:pt idx="1183">
                  <c:v>43692.658935185187</c:v>
                </c:pt>
                <c:pt idx="1184">
                  <c:v>43692.65898148148</c:v>
                </c:pt>
                <c:pt idx="1185">
                  <c:v>43692.65902777778</c:v>
                </c:pt>
                <c:pt idx="1186">
                  <c:v>43692.659074074072</c:v>
                </c:pt>
                <c:pt idx="1187">
                  <c:v>43692.659120370372</c:v>
                </c:pt>
                <c:pt idx="1188">
                  <c:v>43692.659166666665</c:v>
                </c:pt>
                <c:pt idx="1189">
                  <c:v>43692.659212962964</c:v>
                </c:pt>
                <c:pt idx="1190">
                  <c:v>43692.659259259257</c:v>
                </c:pt>
                <c:pt idx="1191">
                  <c:v>43692.659305555557</c:v>
                </c:pt>
                <c:pt idx="1192">
                  <c:v>43692.659351851849</c:v>
                </c:pt>
                <c:pt idx="1193">
                  <c:v>43692.659398148149</c:v>
                </c:pt>
                <c:pt idx="1194">
                  <c:v>43692.659444444442</c:v>
                </c:pt>
                <c:pt idx="1195">
                  <c:v>43692.659490740742</c:v>
                </c:pt>
                <c:pt idx="1196">
                  <c:v>43692.659537037034</c:v>
                </c:pt>
                <c:pt idx="1197">
                  <c:v>43692.659583333334</c:v>
                </c:pt>
                <c:pt idx="1198">
                  <c:v>43692.659629629627</c:v>
                </c:pt>
                <c:pt idx="1199">
                  <c:v>43692.659675925926</c:v>
                </c:pt>
                <c:pt idx="1200">
                  <c:v>43692.659722222219</c:v>
                </c:pt>
                <c:pt idx="1201">
                  <c:v>43692.659768518519</c:v>
                </c:pt>
                <c:pt idx="1202">
                  <c:v>43692.659814814811</c:v>
                </c:pt>
                <c:pt idx="1203">
                  <c:v>43692.659861111111</c:v>
                </c:pt>
                <c:pt idx="1204">
                  <c:v>43692.659907407404</c:v>
                </c:pt>
                <c:pt idx="1205">
                  <c:v>43692.659953703704</c:v>
                </c:pt>
                <c:pt idx="1206">
                  <c:v>43692.66</c:v>
                </c:pt>
                <c:pt idx="1207">
                  <c:v>43692.660046296296</c:v>
                </c:pt>
                <c:pt idx="1208">
                  <c:v>43692.660092592596</c:v>
                </c:pt>
                <c:pt idx="1209">
                  <c:v>43692.660138888888</c:v>
                </c:pt>
                <c:pt idx="1210">
                  <c:v>43692.660185185188</c:v>
                </c:pt>
                <c:pt idx="1211">
                  <c:v>43692.660231481481</c:v>
                </c:pt>
                <c:pt idx="1212">
                  <c:v>43692.660277777781</c:v>
                </c:pt>
                <c:pt idx="1213">
                  <c:v>43692.660324074073</c:v>
                </c:pt>
                <c:pt idx="1214">
                  <c:v>43692.660370370373</c:v>
                </c:pt>
                <c:pt idx="1215">
                  <c:v>43692.660416666666</c:v>
                </c:pt>
                <c:pt idx="1216">
                  <c:v>43692.660462962966</c:v>
                </c:pt>
                <c:pt idx="1217">
                  <c:v>43692.660509259258</c:v>
                </c:pt>
                <c:pt idx="1218">
                  <c:v>43692.660555555558</c:v>
                </c:pt>
                <c:pt idx="1219">
                  <c:v>43692.660601851851</c:v>
                </c:pt>
                <c:pt idx="1220">
                  <c:v>43692.66064814815</c:v>
                </c:pt>
                <c:pt idx="1221">
                  <c:v>43692.660694444443</c:v>
                </c:pt>
                <c:pt idx="1222">
                  <c:v>43692.660740740743</c:v>
                </c:pt>
                <c:pt idx="1223">
                  <c:v>43692.660787037035</c:v>
                </c:pt>
                <c:pt idx="1224">
                  <c:v>43692.660833333335</c:v>
                </c:pt>
                <c:pt idx="1225">
                  <c:v>43692.660879629628</c:v>
                </c:pt>
                <c:pt idx="1226">
                  <c:v>43692.660925925928</c:v>
                </c:pt>
                <c:pt idx="1227">
                  <c:v>43692.66097222222</c:v>
                </c:pt>
                <c:pt idx="1228">
                  <c:v>43692.66101851852</c:v>
                </c:pt>
                <c:pt idx="1229">
                  <c:v>43692.661064814813</c:v>
                </c:pt>
                <c:pt idx="1230">
                  <c:v>43692.661111111112</c:v>
                </c:pt>
                <c:pt idx="1231">
                  <c:v>43692.661157407405</c:v>
                </c:pt>
                <c:pt idx="1232">
                  <c:v>43692.661203703705</c:v>
                </c:pt>
                <c:pt idx="1233">
                  <c:v>43692.661249999997</c:v>
                </c:pt>
                <c:pt idx="1234">
                  <c:v>43692.661296296297</c:v>
                </c:pt>
                <c:pt idx="1235">
                  <c:v>43692.66134259259</c:v>
                </c:pt>
                <c:pt idx="1236">
                  <c:v>43692.66138888889</c:v>
                </c:pt>
                <c:pt idx="1237">
                  <c:v>43692.661435185182</c:v>
                </c:pt>
                <c:pt idx="1238">
                  <c:v>43692.661481481482</c:v>
                </c:pt>
                <c:pt idx="1239">
                  <c:v>43692.661527777775</c:v>
                </c:pt>
                <c:pt idx="1240">
                  <c:v>43692.661574074074</c:v>
                </c:pt>
                <c:pt idx="1241">
                  <c:v>43692.661620370367</c:v>
                </c:pt>
                <c:pt idx="1242">
                  <c:v>43692.661666666667</c:v>
                </c:pt>
                <c:pt idx="1243">
                  <c:v>43692.661712962959</c:v>
                </c:pt>
                <c:pt idx="1244">
                  <c:v>43692.661759259259</c:v>
                </c:pt>
                <c:pt idx="1245">
                  <c:v>43692.661805555559</c:v>
                </c:pt>
                <c:pt idx="1246">
                  <c:v>43692.661851851852</c:v>
                </c:pt>
                <c:pt idx="1247">
                  <c:v>43692.661898148152</c:v>
                </c:pt>
                <c:pt idx="1248">
                  <c:v>43692.661944444444</c:v>
                </c:pt>
                <c:pt idx="1249">
                  <c:v>43692.661990740744</c:v>
                </c:pt>
                <c:pt idx="1250">
                  <c:v>43692.662037037036</c:v>
                </c:pt>
                <c:pt idx="1251">
                  <c:v>43692.662083333336</c:v>
                </c:pt>
                <c:pt idx="1252">
                  <c:v>43692.662129629629</c:v>
                </c:pt>
                <c:pt idx="1253">
                  <c:v>43692.662175925929</c:v>
                </c:pt>
                <c:pt idx="1254">
                  <c:v>43692.662222222221</c:v>
                </c:pt>
                <c:pt idx="1255">
                  <c:v>43692.662268518521</c:v>
                </c:pt>
                <c:pt idx="1256">
                  <c:v>43692.662314814814</c:v>
                </c:pt>
                <c:pt idx="1257">
                  <c:v>43692.662361111114</c:v>
                </c:pt>
                <c:pt idx="1258">
                  <c:v>43692.662407407406</c:v>
                </c:pt>
                <c:pt idx="1259">
                  <c:v>43692.662453703706</c:v>
                </c:pt>
                <c:pt idx="1260">
                  <c:v>43692.662499999999</c:v>
                </c:pt>
                <c:pt idx="1261">
                  <c:v>43692.662546296298</c:v>
                </c:pt>
                <c:pt idx="1262">
                  <c:v>43692.662592592591</c:v>
                </c:pt>
                <c:pt idx="1263">
                  <c:v>43692.662638888891</c:v>
                </c:pt>
                <c:pt idx="1264">
                  <c:v>43692.662685185183</c:v>
                </c:pt>
                <c:pt idx="1265">
                  <c:v>43692.662731481483</c:v>
                </c:pt>
                <c:pt idx="1266">
                  <c:v>43692.662777777776</c:v>
                </c:pt>
                <c:pt idx="1267">
                  <c:v>43692.662824074076</c:v>
                </c:pt>
                <c:pt idx="1268">
                  <c:v>43692.662870370368</c:v>
                </c:pt>
                <c:pt idx="1269">
                  <c:v>43692.662916666668</c:v>
                </c:pt>
                <c:pt idx="1270">
                  <c:v>43692.662962962961</c:v>
                </c:pt>
                <c:pt idx="1271">
                  <c:v>43692.66300925926</c:v>
                </c:pt>
                <c:pt idx="1272">
                  <c:v>43692.663055555553</c:v>
                </c:pt>
                <c:pt idx="1273">
                  <c:v>43692.663101851853</c:v>
                </c:pt>
                <c:pt idx="1274">
                  <c:v>43692.663148148145</c:v>
                </c:pt>
                <c:pt idx="1275">
                  <c:v>43692.663194444445</c:v>
                </c:pt>
                <c:pt idx="1276">
                  <c:v>43692.663240740738</c:v>
                </c:pt>
                <c:pt idx="1277">
                  <c:v>43692.663287037038</c:v>
                </c:pt>
                <c:pt idx="1278">
                  <c:v>43692.66333333333</c:v>
                </c:pt>
                <c:pt idx="1279">
                  <c:v>43692.66337962963</c:v>
                </c:pt>
                <c:pt idx="1280">
                  <c:v>43692.663425925923</c:v>
                </c:pt>
                <c:pt idx="1281">
                  <c:v>43692.663472222222</c:v>
                </c:pt>
                <c:pt idx="1282">
                  <c:v>43692.663518518515</c:v>
                </c:pt>
                <c:pt idx="1283">
                  <c:v>43692.663564814815</c:v>
                </c:pt>
                <c:pt idx="1284">
                  <c:v>43692.663611111115</c:v>
                </c:pt>
                <c:pt idx="1285">
                  <c:v>43692.663657407407</c:v>
                </c:pt>
                <c:pt idx="1286">
                  <c:v>43692.663703703707</c:v>
                </c:pt>
                <c:pt idx="1287">
                  <c:v>43692.66375</c:v>
                </c:pt>
                <c:pt idx="1288">
                  <c:v>43692.6637962963</c:v>
                </c:pt>
                <c:pt idx="1289">
                  <c:v>43692.663842592592</c:v>
                </c:pt>
                <c:pt idx="1290">
                  <c:v>43692.663888888892</c:v>
                </c:pt>
                <c:pt idx="1291">
                  <c:v>43692.663935185185</c:v>
                </c:pt>
                <c:pt idx="1292">
                  <c:v>43692.663981481484</c:v>
                </c:pt>
                <c:pt idx="1293">
                  <c:v>43692.664027777777</c:v>
                </c:pt>
                <c:pt idx="1294">
                  <c:v>43692.664074074077</c:v>
                </c:pt>
                <c:pt idx="1295">
                  <c:v>43692.664120370369</c:v>
                </c:pt>
                <c:pt idx="1296">
                  <c:v>43692.664166666669</c:v>
                </c:pt>
                <c:pt idx="1297">
                  <c:v>43692.664212962962</c:v>
                </c:pt>
                <c:pt idx="1298">
                  <c:v>43692.664259259262</c:v>
                </c:pt>
                <c:pt idx="1299">
                  <c:v>43692.664305555554</c:v>
                </c:pt>
                <c:pt idx="1300">
                  <c:v>43692.664351851854</c:v>
                </c:pt>
                <c:pt idx="1301">
                  <c:v>43692.664398148147</c:v>
                </c:pt>
                <c:pt idx="1302">
                  <c:v>43692.664444444446</c:v>
                </c:pt>
                <c:pt idx="1303">
                  <c:v>43692.664490740739</c:v>
                </c:pt>
                <c:pt idx="1304">
                  <c:v>43692.664537037039</c:v>
                </c:pt>
                <c:pt idx="1305">
                  <c:v>43692.664583333331</c:v>
                </c:pt>
                <c:pt idx="1306">
                  <c:v>43692.664629629631</c:v>
                </c:pt>
                <c:pt idx="1307">
                  <c:v>43692.664675925924</c:v>
                </c:pt>
                <c:pt idx="1308">
                  <c:v>43692.664722222224</c:v>
                </c:pt>
                <c:pt idx="1309">
                  <c:v>43692.664768518516</c:v>
                </c:pt>
                <c:pt idx="1310">
                  <c:v>43692.664814814816</c:v>
                </c:pt>
                <c:pt idx="1311">
                  <c:v>43692.664861111109</c:v>
                </c:pt>
                <c:pt idx="1312">
                  <c:v>43692.664907407408</c:v>
                </c:pt>
                <c:pt idx="1313">
                  <c:v>43692.664953703701</c:v>
                </c:pt>
                <c:pt idx="1314">
                  <c:v>43692.665000000001</c:v>
                </c:pt>
                <c:pt idx="1315">
                  <c:v>43692.665046296293</c:v>
                </c:pt>
                <c:pt idx="1316">
                  <c:v>43692.665092592593</c:v>
                </c:pt>
                <c:pt idx="1317">
                  <c:v>43692.665138888886</c:v>
                </c:pt>
                <c:pt idx="1318">
                  <c:v>43692.665185185186</c:v>
                </c:pt>
                <c:pt idx="1319">
                  <c:v>43692.665231481478</c:v>
                </c:pt>
                <c:pt idx="1320">
                  <c:v>43692.665277777778</c:v>
                </c:pt>
                <c:pt idx="1321">
                  <c:v>43692.665324074071</c:v>
                </c:pt>
                <c:pt idx="1322">
                  <c:v>43692.665370370371</c:v>
                </c:pt>
                <c:pt idx="1323">
                  <c:v>43692.665416666663</c:v>
                </c:pt>
                <c:pt idx="1324">
                  <c:v>43692.665462962963</c:v>
                </c:pt>
                <c:pt idx="1325">
                  <c:v>43692.665509259263</c:v>
                </c:pt>
                <c:pt idx="1326">
                  <c:v>43692.665555555555</c:v>
                </c:pt>
                <c:pt idx="1327">
                  <c:v>43692.665601851855</c:v>
                </c:pt>
                <c:pt idx="1328">
                  <c:v>43692.665648148148</c:v>
                </c:pt>
                <c:pt idx="1329">
                  <c:v>43692.665694444448</c:v>
                </c:pt>
                <c:pt idx="1330">
                  <c:v>43692.66574074074</c:v>
                </c:pt>
                <c:pt idx="1331">
                  <c:v>43692.66578703704</c:v>
                </c:pt>
                <c:pt idx="1332">
                  <c:v>43692.665833333333</c:v>
                </c:pt>
                <c:pt idx="1333">
                  <c:v>43692.665879629632</c:v>
                </c:pt>
                <c:pt idx="1334">
                  <c:v>43692.665925925925</c:v>
                </c:pt>
                <c:pt idx="1335">
                  <c:v>43692.665972222225</c:v>
                </c:pt>
                <c:pt idx="1336">
                  <c:v>43692.666018518517</c:v>
                </c:pt>
                <c:pt idx="1337">
                  <c:v>43692.666064814817</c:v>
                </c:pt>
                <c:pt idx="1338">
                  <c:v>43692.66611111111</c:v>
                </c:pt>
                <c:pt idx="1339">
                  <c:v>43692.66615740741</c:v>
                </c:pt>
                <c:pt idx="1340">
                  <c:v>43692.666203703702</c:v>
                </c:pt>
                <c:pt idx="1341">
                  <c:v>43692.666250000002</c:v>
                </c:pt>
                <c:pt idx="1342">
                  <c:v>43692.666296296295</c:v>
                </c:pt>
                <c:pt idx="1343">
                  <c:v>43692.666342592594</c:v>
                </c:pt>
                <c:pt idx="1344">
                  <c:v>43692.666388888887</c:v>
                </c:pt>
                <c:pt idx="1345">
                  <c:v>43692.666435185187</c:v>
                </c:pt>
                <c:pt idx="1346">
                  <c:v>43692.666481481479</c:v>
                </c:pt>
                <c:pt idx="1347">
                  <c:v>43692.666527777779</c:v>
                </c:pt>
                <c:pt idx="1348">
                  <c:v>43692.666574074072</c:v>
                </c:pt>
                <c:pt idx="1349">
                  <c:v>43692.666620370372</c:v>
                </c:pt>
                <c:pt idx="1350">
                  <c:v>43692.666666666664</c:v>
                </c:pt>
                <c:pt idx="1351">
                  <c:v>43692.666712962964</c:v>
                </c:pt>
                <c:pt idx="1352">
                  <c:v>43692.666759259257</c:v>
                </c:pt>
                <c:pt idx="1353">
                  <c:v>43692.666805555556</c:v>
                </c:pt>
                <c:pt idx="1354">
                  <c:v>43692.666851851849</c:v>
                </c:pt>
                <c:pt idx="1355">
                  <c:v>43692.666898148149</c:v>
                </c:pt>
                <c:pt idx="1356">
                  <c:v>43692.666944444441</c:v>
                </c:pt>
                <c:pt idx="1357">
                  <c:v>43692.666990740741</c:v>
                </c:pt>
                <c:pt idx="1358">
                  <c:v>43692.667037037034</c:v>
                </c:pt>
                <c:pt idx="1359">
                  <c:v>43692.667083333334</c:v>
                </c:pt>
                <c:pt idx="1360">
                  <c:v>43692.667129629626</c:v>
                </c:pt>
                <c:pt idx="1361">
                  <c:v>43692.667175925926</c:v>
                </c:pt>
                <c:pt idx="1362">
                  <c:v>43692.667222222219</c:v>
                </c:pt>
                <c:pt idx="1363">
                  <c:v>43692.667268518519</c:v>
                </c:pt>
                <c:pt idx="1364">
                  <c:v>43692.667314814818</c:v>
                </c:pt>
                <c:pt idx="1365">
                  <c:v>43692.667361111111</c:v>
                </c:pt>
                <c:pt idx="1366">
                  <c:v>43692.667407407411</c:v>
                </c:pt>
                <c:pt idx="1367">
                  <c:v>43692.667453703703</c:v>
                </c:pt>
                <c:pt idx="1368">
                  <c:v>43692.667500000003</c:v>
                </c:pt>
                <c:pt idx="1369">
                  <c:v>43692.667546296296</c:v>
                </c:pt>
                <c:pt idx="1370">
                  <c:v>43692.667592592596</c:v>
                </c:pt>
                <c:pt idx="1371">
                  <c:v>43692.667638888888</c:v>
                </c:pt>
                <c:pt idx="1372">
                  <c:v>43692.667685185188</c:v>
                </c:pt>
                <c:pt idx="1373">
                  <c:v>43692.667731481481</c:v>
                </c:pt>
                <c:pt idx="1374">
                  <c:v>43692.66777777778</c:v>
                </c:pt>
                <c:pt idx="1375">
                  <c:v>43692.667824074073</c:v>
                </c:pt>
                <c:pt idx="1376">
                  <c:v>43692.667870370373</c:v>
                </c:pt>
                <c:pt idx="1377">
                  <c:v>43692.667916666665</c:v>
                </c:pt>
                <c:pt idx="1378">
                  <c:v>43692.667962962965</c:v>
                </c:pt>
                <c:pt idx="1379">
                  <c:v>43692.668009259258</c:v>
                </c:pt>
                <c:pt idx="1380">
                  <c:v>43692.668055555558</c:v>
                </c:pt>
                <c:pt idx="1381">
                  <c:v>43692.66810185185</c:v>
                </c:pt>
                <c:pt idx="1382">
                  <c:v>43692.66814814815</c:v>
                </c:pt>
                <c:pt idx="1383">
                  <c:v>43692.668194444443</c:v>
                </c:pt>
                <c:pt idx="1384">
                  <c:v>43692.668240740742</c:v>
                </c:pt>
                <c:pt idx="1385">
                  <c:v>43692.668287037035</c:v>
                </c:pt>
                <c:pt idx="1386">
                  <c:v>43692.668333333335</c:v>
                </c:pt>
                <c:pt idx="1387">
                  <c:v>43692.668379629627</c:v>
                </c:pt>
                <c:pt idx="1388">
                  <c:v>43692.668425925927</c:v>
                </c:pt>
                <c:pt idx="1389">
                  <c:v>43692.66847222222</c:v>
                </c:pt>
                <c:pt idx="1390">
                  <c:v>43692.66851851852</c:v>
                </c:pt>
                <c:pt idx="1391">
                  <c:v>43692.668564814812</c:v>
                </c:pt>
                <c:pt idx="1392">
                  <c:v>43692.668611111112</c:v>
                </c:pt>
                <c:pt idx="1393">
                  <c:v>43692.668657407405</c:v>
                </c:pt>
                <c:pt idx="1394">
                  <c:v>43692.668703703705</c:v>
                </c:pt>
                <c:pt idx="1395">
                  <c:v>43692.668749999997</c:v>
                </c:pt>
                <c:pt idx="1396">
                  <c:v>43692.668796296297</c:v>
                </c:pt>
                <c:pt idx="1397">
                  <c:v>43692.668842592589</c:v>
                </c:pt>
                <c:pt idx="1398">
                  <c:v>43692.668888888889</c:v>
                </c:pt>
                <c:pt idx="1399">
                  <c:v>43692.668935185182</c:v>
                </c:pt>
                <c:pt idx="1400">
                  <c:v>43692.668981481482</c:v>
                </c:pt>
                <c:pt idx="1401">
                  <c:v>43692.669027777774</c:v>
                </c:pt>
                <c:pt idx="1402">
                  <c:v>43692.669074074074</c:v>
                </c:pt>
                <c:pt idx="1403">
                  <c:v>43692.669120370374</c:v>
                </c:pt>
                <c:pt idx="1404">
                  <c:v>43692.669166666667</c:v>
                </c:pt>
                <c:pt idx="1405">
                  <c:v>43692.669212962966</c:v>
                </c:pt>
                <c:pt idx="1406">
                  <c:v>43692.669259259259</c:v>
                </c:pt>
                <c:pt idx="1407">
                  <c:v>43692.669305555559</c:v>
                </c:pt>
                <c:pt idx="1408">
                  <c:v>43692.669351851851</c:v>
                </c:pt>
                <c:pt idx="1409">
                  <c:v>43692.669398148151</c:v>
                </c:pt>
                <c:pt idx="1410">
                  <c:v>43692.669444444444</c:v>
                </c:pt>
                <c:pt idx="1411">
                  <c:v>43692.669490740744</c:v>
                </c:pt>
                <c:pt idx="1412">
                  <c:v>43692.669537037036</c:v>
                </c:pt>
                <c:pt idx="1413">
                  <c:v>43692.669583333336</c:v>
                </c:pt>
                <c:pt idx="1414">
                  <c:v>43692.669629629629</c:v>
                </c:pt>
                <c:pt idx="1415">
                  <c:v>43692.669675925928</c:v>
                </c:pt>
                <c:pt idx="1416">
                  <c:v>43692.669722222221</c:v>
                </c:pt>
                <c:pt idx="1417">
                  <c:v>43692.669768518521</c:v>
                </c:pt>
                <c:pt idx="1418">
                  <c:v>43692.669814814813</c:v>
                </c:pt>
                <c:pt idx="1419">
                  <c:v>43692.669861111113</c:v>
                </c:pt>
                <c:pt idx="1420">
                  <c:v>43692.669907407406</c:v>
                </c:pt>
                <c:pt idx="1421">
                  <c:v>43692.669953703706</c:v>
                </c:pt>
                <c:pt idx="1422">
                  <c:v>43692.67</c:v>
                </c:pt>
                <c:pt idx="1423">
                  <c:v>43692.670046296298</c:v>
                </c:pt>
                <c:pt idx="1424">
                  <c:v>43692.670092592591</c:v>
                </c:pt>
                <c:pt idx="1425">
                  <c:v>43692.670138888891</c:v>
                </c:pt>
                <c:pt idx="1426">
                  <c:v>43692.670185185183</c:v>
                </c:pt>
                <c:pt idx="1427">
                  <c:v>43692.670231481483</c:v>
                </c:pt>
                <c:pt idx="1428">
                  <c:v>43692.670277777775</c:v>
                </c:pt>
                <c:pt idx="1429">
                  <c:v>43692.670324074075</c:v>
                </c:pt>
                <c:pt idx="1430">
                  <c:v>43692.670370370368</c:v>
                </c:pt>
                <c:pt idx="1431">
                  <c:v>43692.670416666668</c:v>
                </c:pt>
                <c:pt idx="1432">
                  <c:v>43692.67046296296</c:v>
                </c:pt>
                <c:pt idx="1433">
                  <c:v>43692.67050925926</c:v>
                </c:pt>
                <c:pt idx="1434">
                  <c:v>43692.670555555553</c:v>
                </c:pt>
                <c:pt idx="1435">
                  <c:v>43692.670601851853</c:v>
                </c:pt>
                <c:pt idx="1436">
                  <c:v>43692.670648148145</c:v>
                </c:pt>
                <c:pt idx="1437">
                  <c:v>43692.670694444445</c:v>
                </c:pt>
                <c:pt idx="1438">
                  <c:v>43692.670740740738</c:v>
                </c:pt>
                <c:pt idx="1439">
                  <c:v>43692.670787037037</c:v>
                </c:pt>
                <c:pt idx="1440">
                  <c:v>43692.67083333333</c:v>
                </c:pt>
                <c:pt idx="1441">
                  <c:v>43692.67087962963</c:v>
                </c:pt>
                <c:pt idx="1442">
                  <c:v>43692.670925925922</c:v>
                </c:pt>
                <c:pt idx="1443">
                  <c:v>43692.670972222222</c:v>
                </c:pt>
                <c:pt idx="1444">
                  <c:v>43692.671018518522</c:v>
                </c:pt>
                <c:pt idx="1445">
                  <c:v>43692.671064814815</c:v>
                </c:pt>
                <c:pt idx="1446">
                  <c:v>43692.671111111114</c:v>
                </c:pt>
                <c:pt idx="1447">
                  <c:v>43692.671157407407</c:v>
                </c:pt>
                <c:pt idx="1448">
                  <c:v>43692.671203703707</c:v>
                </c:pt>
                <c:pt idx="1449">
                  <c:v>43692.671249999999</c:v>
                </c:pt>
                <c:pt idx="1450">
                  <c:v>43692.671296296299</c:v>
                </c:pt>
                <c:pt idx="1451">
                  <c:v>43692.671342592592</c:v>
                </c:pt>
                <c:pt idx="1452">
                  <c:v>43692.671388888892</c:v>
                </c:pt>
                <c:pt idx="1453">
                  <c:v>43692.671435185184</c:v>
                </c:pt>
                <c:pt idx="1454">
                  <c:v>43692.671481481484</c:v>
                </c:pt>
                <c:pt idx="1455">
                  <c:v>43692.671527777777</c:v>
                </c:pt>
                <c:pt idx="1456">
                  <c:v>43692.671574074076</c:v>
                </c:pt>
                <c:pt idx="1457">
                  <c:v>43692.671620370369</c:v>
                </c:pt>
                <c:pt idx="1458">
                  <c:v>43692.671666666669</c:v>
                </c:pt>
                <c:pt idx="1459">
                  <c:v>43692.671712962961</c:v>
                </c:pt>
                <c:pt idx="1460">
                  <c:v>43692.671759259261</c:v>
                </c:pt>
                <c:pt idx="1461">
                  <c:v>43692.671805555554</c:v>
                </c:pt>
                <c:pt idx="1462">
                  <c:v>43692.671851851854</c:v>
                </c:pt>
                <c:pt idx="1463">
                  <c:v>43692.671898148146</c:v>
                </c:pt>
                <c:pt idx="1464">
                  <c:v>43692.671944444446</c:v>
                </c:pt>
                <c:pt idx="1465">
                  <c:v>43692.671990740739</c:v>
                </c:pt>
                <c:pt idx="1466">
                  <c:v>43692.672037037039</c:v>
                </c:pt>
                <c:pt idx="1467">
                  <c:v>43692.672083333331</c:v>
                </c:pt>
                <c:pt idx="1468">
                  <c:v>43692.672129629631</c:v>
                </c:pt>
                <c:pt idx="1469">
                  <c:v>43692.672175925924</c:v>
                </c:pt>
                <c:pt idx="1470">
                  <c:v>43692.672222222223</c:v>
                </c:pt>
                <c:pt idx="1471">
                  <c:v>43692.672268518516</c:v>
                </c:pt>
                <c:pt idx="1472">
                  <c:v>43692.672314814816</c:v>
                </c:pt>
                <c:pt idx="1473">
                  <c:v>43692.672361111108</c:v>
                </c:pt>
                <c:pt idx="1474">
                  <c:v>43692.672407407408</c:v>
                </c:pt>
                <c:pt idx="1475">
                  <c:v>43692.672453703701</c:v>
                </c:pt>
                <c:pt idx="1476">
                  <c:v>43692.672500000001</c:v>
                </c:pt>
                <c:pt idx="1477">
                  <c:v>43692.672546296293</c:v>
                </c:pt>
                <c:pt idx="1478">
                  <c:v>43692.672592592593</c:v>
                </c:pt>
                <c:pt idx="1479">
                  <c:v>43692.672638888886</c:v>
                </c:pt>
                <c:pt idx="1480">
                  <c:v>43692.672685185185</c:v>
                </c:pt>
                <c:pt idx="1481">
                  <c:v>43692.672731481478</c:v>
                </c:pt>
                <c:pt idx="1482">
                  <c:v>43692.672777777778</c:v>
                </c:pt>
                <c:pt idx="1483">
                  <c:v>43692.672824074078</c:v>
                </c:pt>
                <c:pt idx="1484">
                  <c:v>43692.67287037037</c:v>
                </c:pt>
                <c:pt idx="1485">
                  <c:v>43692.67291666667</c:v>
                </c:pt>
                <c:pt idx="1486">
                  <c:v>43692.672962962963</c:v>
                </c:pt>
                <c:pt idx="1487">
                  <c:v>43692.673009259262</c:v>
                </c:pt>
                <c:pt idx="1488">
                  <c:v>43692.673055555555</c:v>
                </c:pt>
                <c:pt idx="1489">
                  <c:v>43692.673101851855</c:v>
                </c:pt>
                <c:pt idx="1490">
                  <c:v>43692.673148148147</c:v>
                </c:pt>
                <c:pt idx="1491">
                  <c:v>43692.673194444447</c:v>
                </c:pt>
                <c:pt idx="1492">
                  <c:v>43692.67324074074</c:v>
                </c:pt>
                <c:pt idx="1493">
                  <c:v>43692.67328703704</c:v>
                </c:pt>
                <c:pt idx="1494">
                  <c:v>43692.673333333332</c:v>
                </c:pt>
                <c:pt idx="1495">
                  <c:v>43692.673379629632</c:v>
                </c:pt>
                <c:pt idx="1496">
                  <c:v>43692.673425925925</c:v>
                </c:pt>
                <c:pt idx="1497">
                  <c:v>43692.673472222225</c:v>
                </c:pt>
                <c:pt idx="1498">
                  <c:v>43692.673518518517</c:v>
                </c:pt>
                <c:pt idx="1499">
                  <c:v>43692.673564814817</c:v>
                </c:pt>
                <c:pt idx="1500">
                  <c:v>43692.673611111109</c:v>
                </c:pt>
                <c:pt idx="1501">
                  <c:v>43692.673657407409</c:v>
                </c:pt>
                <c:pt idx="1502">
                  <c:v>43692.673703703702</c:v>
                </c:pt>
                <c:pt idx="1503">
                  <c:v>43692.673750000002</c:v>
                </c:pt>
                <c:pt idx="1504">
                  <c:v>43692.673796296294</c:v>
                </c:pt>
                <c:pt idx="1505">
                  <c:v>43692.673842592594</c:v>
                </c:pt>
                <c:pt idx="1506">
                  <c:v>43692.673888888887</c:v>
                </c:pt>
                <c:pt idx="1507">
                  <c:v>43692.673935185187</c:v>
                </c:pt>
                <c:pt idx="1508">
                  <c:v>43692.673981481479</c:v>
                </c:pt>
                <c:pt idx="1509">
                  <c:v>43692.674027777779</c:v>
                </c:pt>
                <c:pt idx="1510">
                  <c:v>43692.674074074072</c:v>
                </c:pt>
                <c:pt idx="1511">
                  <c:v>43692.674120370371</c:v>
                </c:pt>
                <c:pt idx="1512">
                  <c:v>43692.674166666664</c:v>
                </c:pt>
                <c:pt idx="1513">
                  <c:v>43692.674212962964</c:v>
                </c:pt>
                <c:pt idx="1514">
                  <c:v>43692.674259259256</c:v>
                </c:pt>
                <c:pt idx="1515">
                  <c:v>43692.674305555556</c:v>
                </c:pt>
                <c:pt idx="1516">
                  <c:v>43692.674351851849</c:v>
                </c:pt>
                <c:pt idx="1517">
                  <c:v>43692.674398148149</c:v>
                </c:pt>
                <c:pt idx="1518">
                  <c:v>43692.674444444441</c:v>
                </c:pt>
                <c:pt idx="1519">
                  <c:v>43692.674490740741</c:v>
                </c:pt>
                <c:pt idx="1520">
                  <c:v>43692.674537037034</c:v>
                </c:pt>
                <c:pt idx="1521">
                  <c:v>43692.674583333333</c:v>
                </c:pt>
                <c:pt idx="1522">
                  <c:v>43692.674629629626</c:v>
                </c:pt>
                <c:pt idx="1523">
                  <c:v>43692.674675925926</c:v>
                </c:pt>
                <c:pt idx="1524">
                  <c:v>43692.674722222226</c:v>
                </c:pt>
                <c:pt idx="1525">
                  <c:v>43692.674768518518</c:v>
                </c:pt>
                <c:pt idx="1526">
                  <c:v>43692.674814814818</c:v>
                </c:pt>
                <c:pt idx="1527">
                  <c:v>43692.674861111111</c:v>
                </c:pt>
                <c:pt idx="1528">
                  <c:v>43692.674907407411</c:v>
                </c:pt>
                <c:pt idx="1529">
                  <c:v>43692.674953703703</c:v>
                </c:pt>
                <c:pt idx="1530">
                  <c:v>43692.675000000003</c:v>
                </c:pt>
                <c:pt idx="1531">
                  <c:v>43692.675046296295</c:v>
                </c:pt>
                <c:pt idx="1532">
                  <c:v>43692.675092592595</c:v>
                </c:pt>
                <c:pt idx="1533">
                  <c:v>43692.675138888888</c:v>
                </c:pt>
                <c:pt idx="1534">
                  <c:v>43692.675185185188</c:v>
                </c:pt>
                <c:pt idx="1535">
                  <c:v>43692.67523148148</c:v>
                </c:pt>
                <c:pt idx="1536">
                  <c:v>43692.67527777778</c:v>
                </c:pt>
                <c:pt idx="1537">
                  <c:v>43692.675324074073</c:v>
                </c:pt>
                <c:pt idx="1538">
                  <c:v>43692.675370370373</c:v>
                </c:pt>
                <c:pt idx="1539">
                  <c:v>43692.675416666665</c:v>
                </c:pt>
                <c:pt idx="1540">
                  <c:v>43692.675462962965</c:v>
                </c:pt>
                <c:pt idx="1541">
                  <c:v>43692.675509259258</c:v>
                </c:pt>
                <c:pt idx="1542">
                  <c:v>43692.675555555557</c:v>
                </c:pt>
                <c:pt idx="1543">
                  <c:v>43692.67560185185</c:v>
                </c:pt>
                <c:pt idx="1544">
                  <c:v>43692.67564814815</c:v>
                </c:pt>
                <c:pt idx="1545">
                  <c:v>43692.675694444442</c:v>
                </c:pt>
                <c:pt idx="1546">
                  <c:v>43692.675740740742</c:v>
                </c:pt>
                <c:pt idx="1547">
                  <c:v>43692.675787037035</c:v>
                </c:pt>
                <c:pt idx="1548">
                  <c:v>43692.675833333335</c:v>
                </c:pt>
                <c:pt idx="1549">
                  <c:v>43692.675879629627</c:v>
                </c:pt>
                <c:pt idx="1550">
                  <c:v>43692.675925925927</c:v>
                </c:pt>
                <c:pt idx="1551">
                  <c:v>43692.67597222222</c:v>
                </c:pt>
                <c:pt idx="1552">
                  <c:v>43692.676018518519</c:v>
                </c:pt>
                <c:pt idx="1553">
                  <c:v>43692.676064814812</c:v>
                </c:pt>
                <c:pt idx="1554">
                  <c:v>43692.676111111112</c:v>
                </c:pt>
                <c:pt idx="1555">
                  <c:v>43692.676157407404</c:v>
                </c:pt>
                <c:pt idx="1556">
                  <c:v>43692.676203703704</c:v>
                </c:pt>
                <c:pt idx="1557">
                  <c:v>43692.676249999997</c:v>
                </c:pt>
                <c:pt idx="1558">
                  <c:v>43692.676296296297</c:v>
                </c:pt>
                <c:pt idx="1559">
                  <c:v>43692.676342592589</c:v>
                </c:pt>
                <c:pt idx="1560">
                  <c:v>43692.676388888889</c:v>
                </c:pt>
                <c:pt idx="1561">
                  <c:v>43692.676435185182</c:v>
                </c:pt>
                <c:pt idx="1562">
                  <c:v>43692.676481481481</c:v>
                </c:pt>
                <c:pt idx="1563">
                  <c:v>43692.676527777781</c:v>
                </c:pt>
                <c:pt idx="1564">
                  <c:v>43692.676574074074</c:v>
                </c:pt>
                <c:pt idx="1565">
                  <c:v>43692.676620370374</c:v>
                </c:pt>
                <c:pt idx="1566">
                  <c:v>43692.676666666666</c:v>
                </c:pt>
                <c:pt idx="1567">
                  <c:v>43692.676712962966</c:v>
                </c:pt>
                <c:pt idx="1568">
                  <c:v>43692.676759259259</c:v>
                </c:pt>
                <c:pt idx="1569">
                  <c:v>43692.676805555559</c:v>
                </c:pt>
                <c:pt idx="1570">
                  <c:v>43692.676851851851</c:v>
                </c:pt>
                <c:pt idx="1571">
                  <c:v>43692.676898148151</c:v>
                </c:pt>
                <c:pt idx="1572">
                  <c:v>43692.676944444444</c:v>
                </c:pt>
                <c:pt idx="1573">
                  <c:v>43692.676990740743</c:v>
                </c:pt>
                <c:pt idx="1574">
                  <c:v>43692.677037037036</c:v>
                </c:pt>
                <c:pt idx="1575">
                  <c:v>43692.677083333336</c:v>
                </c:pt>
                <c:pt idx="1576">
                  <c:v>43692.677129629628</c:v>
                </c:pt>
                <c:pt idx="1577">
                  <c:v>43692.677175925928</c:v>
                </c:pt>
                <c:pt idx="1578">
                  <c:v>43692.677222222221</c:v>
                </c:pt>
                <c:pt idx="1579">
                  <c:v>43692.677268518521</c:v>
                </c:pt>
                <c:pt idx="1580">
                  <c:v>43692.677314814813</c:v>
                </c:pt>
                <c:pt idx="1581">
                  <c:v>43692.677361111113</c:v>
                </c:pt>
                <c:pt idx="1582">
                  <c:v>43692.677407407406</c:v>
                </c:pt>
                <c:pt idx="1583">
                  <c:v>43692.677453703705</c:v>
                </c:pt>
                <c:pt idx="1584">
                  <c:v>43692.677499999998</c:v>
                </c:pt>
                <c:pt idx="1585">
                  <c:v>43692.677546296298</c:v>
                </c:pt>
                <c:pt idx="1586">
                  <c:v>43692.67759259259</c:v>
                </c:pt>
                <c:pt idx="1587">
                  <c:v>43692.67763888889</c:v>
                </c:pt>
                <c:pt idx="1588">
                  <c:v>43692.677685185183</c:v>
                </c:pt>
                <c:pt idx="1589">
                  <c:v>43692.677731481483</c:v>
                </c:pt>
                <c:pt idx="1590">
                  <c:v>43692.677777777775</c:v>
                </c:pt>
                <c:pt idx="1591">
                  <c:v>43692.677824074075</c:v>
                </c:pt>
                <c:pt idx="1592">
                  <c:v>43692.677870370368</c:v>
                </c:pt>
                <c:pt idx="1593">
                  <c:v>43692.677916666667</c:v>
                </c:pt>
                <c:pt idx="1594">
                  <c:v>43692.67796296296</c:v>
                </c:pt>
                <c:pt idx="1595">
                  <c:v>43692.67800925926</c:v>
                </c:pt>
                <c:pt idx="1596">
                  <c:v>43692.678055555552</c:v>
                </c:pt>
                <c:pt idx="1597">
                  <c:v>43692.678101851852</c:v>
                </c:pt>
                <c:pt idx="1598">
                  <c:v>43692.678148148145</c:v>
                </c:pt>
                <c:pt idx="1599">
                  <c:v>43692.678194444445</c:v>
                </c:pt>
                <c:pt idx="1600">
                  <c:v>43692.678240740737</c:v>
                </c:pt>
                <c:pt idx="1601">
                  <c:v>43692.678287037037</c:v>
                </c:pt>
                <c:pt idx="1602">
                  <c:v>43692.678333333337</c:v>
                </c:pt>
                <c:pt idx="1603">
                  <c:v>43692.678379629629</c:v>
                </c:pt>
                <c:pt idx="1604">
                  <c:v>43692.678425925929</c:v>
                </c:pt>
                <c:pt idx="1605">
                  <c:v>43692.678472222222</c:v>
                </c:pt>
                <c:pt idx="1606">
                  <c:v>43692.678518518522</c:v>
                </c:pt>
                <c:pt idx="1607">
                  <c:v>43692.678564814814</c:v>
                </c:pt>
                <c:pt idx="1608">
                  <c:v>43692.678611111114</c:v>
                </c:pt>
                <c:pt idx="1609">
                  <c:v>43692.678657407407</c:v>
                </c:pt>
                <c:pt idx="1610">
                  <c:v>43692.678703703707</c:v>
                </c:pt>
                <c:pt idx="1611">
                  <c:v>43692.678749999999</c:v>
                </c:pt>
                <c:pt idx="1612">
                  <c:v>43692.678796296299</c:v>
                </c:pt>
                <c:pt idx="1613">
                  <c:v>43692.678842592592</c:v>
                </c:pt>
                <c:pt idx="1614">
                  <c:v>43692.678888888891</c:v>
                </c:pt>
                <c:pt idx="1615">
                  <c:v>43692.678935185184</c:v>
                </c:pt>
                <c:pt idx="1616">
                  <c:v>43692.678981481484</c:v>
                </c:pt>
                <c:pt idx="1617">
                  <c:v>43692.679027777776</c:v>
                </c:pt>
                <c:pt idx="1618">
                  <c:v>43692.679074074076</c:v>
                </c:pt>
                <c:pt idx="1619">
                  <c:v>43692.679120370369</c:v>
                </c:pt>
                <c:pt idx="1620">
                  <c:v>43692.679166666669</c:v>
                </c:pt>
                <c:pt idx="1621">
                  <c:v>43692.679212962961</c:v>
                </c:pt>
                <c:pt idx="1622">
                  <c:v>43692.679259259261</c:v>
                </c:pt>
                <c:pt idx="1623">
                  <c:v>43692.679305555554</c:v>
                </c:pt>
                <c:pt idx="1624">
                  <c:v>43692.679351851853</c:v>
                </c:pt>
                <c:pt idx="1625">
                  <c:v>43692.679398148146</c:v>
                </c:pt>
                <c:pt idx="1626">
                  <c:v>43692.679444444446</c:v>
                </c:pt>
                <c:pt idx="1627">
                  <c:v>43692.679490740738</c:v>
                </c:pt>
                <c:pt idx="1628">
                  <c:v>43692.679537037038</c:v>
                </c:pt>
                <c:pt idx="1629">
                  <c:v>43692.679583333331</c:v>
                </c:pt>
                <c:pt idx="1630">
                  <c:v>43692.679629629631</c:v>
                </c:pt>
                <c:pt idx="1631">
                  <c:v>43692.679675925923</c:v>
                </c:pt>
                <c:pt idx="1632">
                  <c:v>43692.679722222223</c:v>
                </c:pt>
                <c:pt idx="1633">
                  <c:v>43692.679768518516</c:v>
                </c:pt>
                <c:pt idx="1634">
                  <c:v>43692.679814814815</c:v>
                </c:pt>
                <c:pt idx="1635">
                  <c:v>43692.679861111108</c:v>
                </c:pt>
                <c:pt idx="1636">
                  <c:v>43692.679907407408</c:v>
                </c:pt>
                <c:pt idx="1637">
                  <c:v>43692.6799537037</c:v>
                </c:pt>
                <c:pt idx="1638">
                  <c:v>43692.68</c:v>
                </c:pt>
                <c:pt idx="1639">
                  <c:v>43692.680046296293</c:v>
                </c:pt>
                <c:pt idx="1640">
                  <c:v>43692.680092592593</c:v>
                </c:pt>
                <c:pt idx="1641">
                  <c:v>43692.680138888885</c:v>
                </c:pt>
                <c:pt idx="1642">
                  <c:v>43692.680185185185</c:v>
                </c:pt>
                <c:pt idx="1643">
                  <c:v>43692.680231481485</c:v>
                </c:pt>
                <c:pt idx="1644">
                  <c:v>43692.680277777778</c:v>
                </c:pt>
                <c:pt idx="1645">
                  <c:v>43692.680324074077</c:v>
                </c:pt>
                <c:pt idx="1646">
                  <c:v>43692.68037037037</c:v>
                </c:pt>
                <c:pt idx="1647">
                  <c:v>43692.68041666667</c:v>
                </c:pt>
                <c:pt idx="1648">
                  <c:v>43692.680462962962</c:v>
                </c:pt>
                <c:pt idx="1649">
                  <c:v>43692.680509259262</c:v>
                </c:pt>
                <c:pt idx="1650">
                  <c:v>43692.680555555555</c:v>
                </c:pt>
                <c:pt idx="1651">
                  <c:v>43692.680601851855</c:v>
                </c:pt>
                <c:pt idx="1652">
                  <c:v>43692.680648148147</c:v>
                </c:pt>
                <c:pt idx="1653">
                  <c:v>43692.680694444447</c:v>
                </c:pt>
                <c:pt idx="1654">
                  <c:v>43692.68074074074</c:v>
                </c:pt>
                <c:pt idx="1655">
                  <c:v>43692.680787037039</c:v>
                </c:pt>
                <c:pt idx="1656">
                  <c:v>43692.680833333332</c:v>
                </c:pt>
                <c:pt idx="1657">
                  <c:v>43692.680879629632</c:v>
                </c:pt>
                <c:pt idx="1658">
                  <c:v>43692.680925925924</c:v>
                </c:pt>
                <c:pt idx="1659">
                  <c:v>43692.680972222224</c:v>
                </c:pt>
                <c:pt idx="1660">
                  <c:v>43692.681018518517</c:v>
                </c:pt>
                <c:pt idx="1661">
                  <c:v>43692.681064814817</c:v>
                </c:pt>
                <c:pt idx="1662">
                  <c:v>43692.681111111109</c:v>
                </c:pt>
                <c:pt idx="1663">
                  <c:v>43692.681157407409</c:v>
                </c:pt>
                <c:pt idx="1664">
                  <c:v>43692.681203703702</c:v>
                </c:pt>
                <c:pt idx="1665">
                  <c:v>43692.681250000001</c:v>
                </c:pt>
                <c:pt idx="1666">
                  <c:v>43692.681296296294</c:v>
                </c:pt>
                <c:pt idx="1667">
                  <c:v>43692.681342592594</c:v>
                </c:pt>
                <c:pt idx="1668">
                  <c:v>43692.681388888886</c:v>
                </c:pt>
                <c:pt idx="1669">
                  <c:v>43692.681435185186</c:v>
                </c:pt>
                <c:pt idx="1670">
                  <c:v>43692.681481481479</c:v>
                </c:pt>
                <c:pt idx="1671">
                  <c:v>43692.681527777779</c:v>
                </c:pt>
                <c:pt idx="1672">
                  <c:v>43692.681574074071</c:v>
                </c:pt>
                <c:pt idx="1673">
                  <c:v>43692.681620370371</c:v>
                </c:pt>
                <c:pt idx="1674">
                  <c:v>43692.681666666664</c:v>
                </c:pt>
                <c:pt idx="1675">
                  <c:v>43692.681712962964</c:v>
                </c:pt>
                <c:pt idx="1676">
                  <c:v>43692.681759259256</c:v>
                </c:pt>
                <c:pt idx="1677">
                  <c:v>43692.681805555556</c:v>
                </c:pt>
                <c:pt idx="1678">
                  <c:v>43692.681851851848</c:v>
                </c:pt>
                <c:pt idx="1679">
                  <c:v>43692.681898148148</c:v>
                </c:pt>
                <c:pt idx="1680">
                  <c:v>43692.681944444441</c:v>
                </c:pt>
                <c:pt idx="1681">
                  <c:v>43692.681990740741</c:v>
                </c:pt>
                <c:pt idx="1682">
                  <c:v>43692.682037037041</c:v>
                </c:pt>
                <c:pt idx="1683">
                  <c:v>43692.682083333333</c:v>
                </c:pt>
                <c:pt idx="1684">
                  <c:v>43692.682129629633</c:v>
                </c:pt>
                <c:pt idx="1685">
                  <c:v>43692.682175925926</c:v>
                </c:pt>
                <c:pt idx="1686">
                  <c:v>43692.682222222225</c:v>
                </c:pt>
                <c:pt idx="1687">
                  <c:v>43692.682268518518</c:v>
                </c:pt>
                <c:pt idx="1688">
                  <c:v>43692.682314814818</c:v>
                </c:pt>
                <c:pt idx="1689">
                  <c:v>43692.68236111111</c:v>
                </c:pt>
                <c:pt idx="1690">
                  <c:v>43692.68240740741</c:v>
                </c:pt>
                <c:pt idx="1691">
                  <c:v>43692.682453703703</c:v>
                </c:pt>
                <c:pt idx="1692">
                  <c:v>43692.682500000003</c:v>
                </c:pt>
                <c:pt idx="1693">
                  <c:v>43692.682546296295</c:v>
                </c:pt>
                <c:pt idx="1694">
                  <c:v>43692.682592592595</c:v>
                </c:pt>
                <c:pt idx="1695">
                  <c:v>43692.682638888888</c:v>
                </c:pt>
                <c:pt idx="1696">
                  <c:v>43692.682685185187</c:v>
                </c:pt>
                <c:pt idx="1697">
                  <c:v>43692.68273148148</c:v>
                </c:pt>
                <c:pt idx="1698">
                  <c:v>43692.68277777778</c:v>
                </c:pt>
                <c:pt idx="1699">
                  <c:v>43692.682824074072</c:v>
                </c:pt>
                <c:pt idx="1700">
                  <c:v>43692.682870370372</c:v>
                </c:pt>
                <c:pt idx="1701">
                  <c:v>43692.682916666665</c:v>
                </c:pt>
                <c:pt idx="1702">
                  <c:v>43692.682962962965</c:v>
                </c:pt>
                <c:pt idx="1703">
                  <c:v>43692.683009259257</c:v>
                </c:pt>
                <c:pt idx="1704">
                  <c:v>43692.683055555557</c:v>
                </c:pt>
                <c:pt idx="1705">
                  <c:v>43692.68310185185</c:v>
                </c:pt>
                <c:pt idx="1706">
                  <c:v>43692.683148148149</c:v>
                </c:pt>
                <c:pt idx="1707">
                  <c:v>43692.683194444442</c:v>
                </c:pt>
                <c:pt idx="1708">
                  <c:v>43692.683240740742</c:v>
                </c:pt>
                <c:pt idx="1709">
                  <c:v>43692.683287037034</c:v>
                </c:pt>
                <c:pt idx="1710">
                  <c:v>43692.683333333334</c:v>
                </c:pt>
                <c:pt idx="1711">
                  <c:v>43692.683379629627</c:v>
                </c:pt>
                <c:pt idx="1712">
                  <c:v>43692.683425925927</c:v>
                </c:pt>
                <c:pt idx="1713">
                  <c:v>43692.683472222219</c:v>
                </c:pt>
                <c:pt idx="1714">
                  <c:v>43692.683518518519</c:v>
                </c:pt>
                <c:pt idx="1715">
                  <c:v>43692.683564814812</c:v>
                </c:pt>
                <c:pt idx="1716">
                  <c:v>43692.683611111112</c:v>
                </c:pt>
                <c:pt idx="1717">
                  <c:v>43692.683657407404</c:v>
                </c:pt>
                <c:pt idx="1718">
                  <c:v>43692.683703703704</c:v>
                </c:pt>
                <c:pt idx="1719">
                  <c:v>43692.683749999997</c:v>
                </c:pt>
                <c:pt idx="1720">
                  <c:v>43692.683796296296</c:v>
                </c:pt>
                <c:pt idx="1721">
                  <c:v>43692.683842592596</c:v>
                </c:pt>
                <c:pt idx="1722">
                  <c:v>43692.683888888889</c:v>
                </c:pt>
                <c:pt idx="1723">
                  <c:v>43692.683935185189</c:v>
                </c:pt>
                <c:pt idx="1724">
                  <c:v>43692.683981481481</c:v>
                </c:pt>
                <c:pt idx="1725">
                  <c:v>43692.684027777781</c:v>
                </c:pt>
                <c:pt idx="1726">
                  <c:v>43692.684074074074</c:v>
                </c:pt>
                <c:pt idx="1727">
                  <c:v>43692.684120370373</c:v>
                </c:pt>
                <c:pt idx="1728">
                  <c:v>43692.684166666666</c:v>
                </c:pt>
                <c:pt idx="1729">
                  <c:v>43692.684212962966</c:v>
                </c:pt>
                <c:pt idx="1730">
                  <c:v>43692.684259259258</c:v>
                </c:pt>
                <c:pt idx="1731">
                  <c:v>43692.684305555558</c:v>
                </c:pt>
                <c:pt idx="1732">
                  <c:v>43692.684351851851</c:v>
                </c:pt>
                <c:pt idx="1733">
                  <c:v>43692.684398148151</c:v>
                </c:pt>
                <c:pt idx="1734">
                  <c:v>43692.684444444443</c:v>
                </c:pt>
                <c:pt idx="1735">
                  <c:v>43692.684490740743</c:v>
                </c:pt>
                <c:pt idx="1736">
                  <c:v>43692.684537037036</c:v>
                </c:pt>
                <c:pt idx="1737">
                  <c:v>43692.684583333335</c:v>
                </c:pt>
                <c:pt idx="1738">
                  <c:v>43692.684629629628</c:v>
                </c:pt>
                <c:pt idx="1739">
                  <c:v>43692.684675925928</c:v>
                </c:pt>
                <c:pt idx="1740">
                  <c:v>43692.68472222222</c:v>
                </c:pt>
                <c:pt idx="1741">
                  <c:v>43692.68476851852</c:v>
                </c:pt>
                <c:pt idx="1742">
                  <c:v>43692.684814814813</c:v>
                </c:pt>
                <c:pt idx="1743">
                  <c:v>43692.684861111113</c:v>
                </c:pt>
                <c:pt idx="1744">
                  <c:v>43692.684907407405</c:v>
                </c:pt>
                <c:pt idx="1745">
                  <c:v>43692.684953703705</c:v>
                </c:pt>
                <c:pt idx="1746">
                  <c:v>43692.684999999998</c:v>
                </c:pt>
                <c:pt idx="1747">
                  <c:v>43692.685046296298</c:v>
                </c:pt>
                <c:pt idx="1748">
                  <c:v>43692.68509259259</c:v>
                </c:pt>
                <c:pt idx="1749">
                  <c:v>43692.68513888889</c:v>
                </c:pt>
                <c:pt idx="1750">
                  <c:v>43692.685185185182</c:v>
                </c:pt>
                <c:pt idx="1751">
                  <c:v>43692.685231481482</c:v>
                </c:pt>
                <c:pt idx="1752">
                  <c:v>43692.685277777775</c:v>
                </c:pt>
                <c:pt idx="1753">
                  <c:v>43692.685324074075</c:v>
                </c:pt>
                <c:pt idx="1754">
                  <c:v>43692.685370370367</c:v>
                </c:pt>
                <c:pt idx="1755">
                  <c:v>43692.685416666667</c:v>
                </c:pt>
                <c:pt idx="1756">
                  <c:v>43692.68546296296</c:v>
                </c:pt>
                <c:pt idx="1757">
                  <c:v>43692.68550925926</c:v>
                </c:pt>
                <c:pt idx="1758">
                  <c:v>43692.685555555552</c:v>
                </c:pt>
                <c:pt idx="1759">
                  <c:v>43692.685601851852</c:v>
                </c:pt>
                <c:pt idx="1760">
                  <c:v>43692.685648148145</c:v>
                </c:pt>
                <c:pt idx="1761">
                  <c:v>43692.685694444444</c:v>
                </c:pt>
                <c:pt idx="1762">
                  <c:v>43692.685740740744</c:v>
                </c:pt>
                <c:pt idx="1763">
                  <c:v>43692.685787037037</c:v>
                </c:pt>
                <c:pt idx="1764">
                  <c:v>43692.685833333337</c:v>
                </c:pt>
                <c:pt idx="1765">
                  <c:v>43692.685879629629</c:v>
                </c:pt>
                <c:pt idx="1766">
                  <c:v>43692.685925925929</c:v>
                </c:pt>
                <c:pt idx="1767">
                  <c:v>43692.685972222222</c:v>
                </c:pt>
                <c:pt idx="1768">
                  <c:v>43692.686018518521</c:v>
                </c:pt>
                <c:pt idx="1769">
                  <c:v>43692.686064814814</c:v>
                </c:pt>
                <c:pt idx="1770">
                  <c:v>43692.686111111114</c:v>
                </c:pt>
                <c:pt idx="1771">
                  <c:v>43692.686157407406</c:v>
                </c:pt>
                <c:pt idx="1772">
                  <c:v>43692.686203703706</c:v>
                </c:pt>
                <c:pt idx="1773">
                  <c:v>43692.686249999999</c:v>
                </c:pt>
                <c:pt idx="1774">
                  <c:v>43692.686296296299</c:v>
                </c:pt>
                <c:pt idx="1775">
                  <c:v>43692.686342592591</c:v>
                </c:pt>
                <c:pt idx="1776">
                  <c:v>43692.686388888891</c:v>
                </c:pt>
                <c:pt idx="1777">
                  <c:v>43692.686435185184</c:v>
                </c:pt>
                <c:pt idx="1778">
                  <c:v>43692.686481481483</c:v>
                </c:pt>
                <c:pt idx="1779">
                  <c:v>43692.686527777776</c:v>
                </c:pt>
                <c:pt idx="1780">
                  <c:v>43692.686574074076</c:v>
                </c:pt>
                <c:pt idx="1781">
                  <c:v>43692.686620370368</c:v>
                </c:pt>
                <c:pt idx="1782">
                  <c:v>43692.686666666668</c:v>
                </c:pt>
                <c:pt idx="1783">
                  <c:v>43692.686712962961</c:v>
                </c:pt>
                <c:pt idx="1784">
                  <c:v>43692.686759259261</c:v>
                </c:pt>
                <c:pt idx="1785">
                  <c:v>43692.686805555553</c:v>
                </c:pt>
                <c:pt idx="1786">
                  <c:v>43692.686851851853</c:v>
                </c:pt>
                <c:pt idx="1787">
                  <c:v>43692.686898148146</c:v>
                </c:pt>
                <c:pt idx="1788">
                  <c:v>43692.686944444446</c:v>
                </c:pt>
                <c:pt idx="1789">
                  <c:v>43692.686990740738</c:v>
                </c:pt>
                <c:pt idx="1790">
                  <c:v>43692.687037037038</c:v>
                </c:pt>
                <c:pt idx="1791">
                  <c:v>43692.687083333331</c:v>
                </c:pt>
                <c:pt idx="1792">
                  <c:v>43692.68712962963</c:v>
                </c:pt>
                <c:pt idx="1793">
                  <c:v>43692.687175925923</c:v>
                </c:pt>
                <c:pt idx="1794">
                  <c:v>43692.687222222223</c:v>
                </c:pt>
                <c:pt idx="1795">
                  <c:v>43692.687268518515</c:v>
                </c:pt>
                <c:pt idx="1796">
                  <c:v>43692.687314814815</c:v>
                </c:pt>
                <c:pt idx="1797">
                  <c:v>43692.687361111108</c:v>
                </c:pt>
                <c:pt idx="1798">
                  <c:v>43692.687407407408</c:v>
                </c:pt>
                <c:pt idx="1799">
                  <c:v>43692.6874537037</c:v>
                </c:pt>
                <c:pt idx="1800">
                  <c:v>43692.6875</c:v>
                </c:pt>
                <c:pt idx="1801">
                  <c:v>43692.6875462963</c:v>
                </c:pt>
                <c:pt idx="1802">
                  <c:v>43692.687592592592</c:v>
                </c:pt>
                <c:pt idx="1803">
                  <c:v>43692.687638888892</c:v>
                </c:pt>
                <c:pt idx="1804">
                  <c:v>43692.687685185185</c:v>
                </c:pt>
                <c:pt idx="1805">
                  <c:v>43692.687731481485</c:v>
                </c:pt>
                <c:pt idx="1806">
                  <c:v>43692.687777777777</c:v>
                </c:pt>
                <c:pt idx="1807">
                  <c:v>43692.687824074077</c:v>
                </c:pt>
                <c:pt idx="1808">
                  <c:v>43692.68787037037</c:v>
                </c:pt>
                <c:pt idx="1809">
                  <c:v>43692.687916666669</c:v>
                </c:pt>
                <c:pt idx="1810">
                  <c:v>43692.687962962962</c:v>
                </c:pt>
                <c:pt idx="1811">
                  <c:v>43692.688009259262</c:v>
                </c:pt>
                <c:pt idx="1812">
                  <c:v>43692.688055555554</c:v>
                </c:pt>
                <c:pt idx="1813">
                  <c:v>43692.688101851854</c:v>
                </c:pt>
                <c:pt idx="1814">
                  <c:v>43692.688148148147</c:v>
                </c:pt>
                <c:pt idx="1815">
                  <c:v>43692.688194444447</c:v>
                </c:pt>
                <c:pt idx="1816">
                  <c:v>43692.688240740739</c:v>
                </c:pt>
                <c:pt idx="1817">
                  <c:v>43692.688287037039</c:v>
                </c:pt>
                <c:pt idx="1818">
                  <c:v>43692.688333333332</c:v>
                </c:pt>
                <c:pt idx="1819">
                  <c:v>43692.688379629632</c:v>
                </c:pt>
                <c:pt idx="1820">
                  <c:v>43692.688425925924</c:v>
                </c:pt>
                <c:pt idx="1821">
                  <c:v>43692.688472222224</c:v>
                </c:pt>
                <c:pt idx="1822">
                  <c:v>43692.688518518517</c:v>
                </c:pt>
                <c:pt idx="1823">
                  <c:v>43692.688564814816</c:v>
                </c:pt>
                <c:pt idx="1824">
                  <c:v>43692.688611111109</c:v>
                </c:pt>
                <c:pt idx="1825">
                  <c:v>43692.688657407409</c:v>
                </c:pt>
                <c:pt idx="1826">
                  <c:v>43692.688703703701</c:v>
                </c:pt>
                <c:pt idx="1827">
                  <c:v>43692.688750000001</c:v>
                </c:pt>
                <c:pt idx="1828">
                  <c:v>43692.688796296294</c:v>
                </c:pt>
                <c:pt idx="1829">
                  <c:v>43692.688842592594</c:v>
                </c:pt>
                <c:pt idx="1830">
                  <c:v>43692.688888888886</c:v>
                </c:pt>
                <c:pt idx="1831">
                  <c:v>43692.688935185186</c:v>
                </c:pt>
                <c:pt idx="1832">
                  <c:v>43692.688981481479</c:v>
                </c:pt>
                <c:pt idx="1833">
                  <c:v>43692.689027777778</c:v>
                </c:pt>
                <c:pt idx="1834">
                  <c:v>43692.689074074071</c:v>
                </c:pt>
                <c:pt idx="1835">
                  <c:v>43692.689120370371</c:v>
                </c:pt>
                <c:pt idx="1836">
                  <c:v>43692.689166666663</c:v>
                </c:pt>
                <c:pt idx="1837">
                  <c:v>43692.689212962963</c:v>
                </c:pt>
                <c:pt idx="1838">
                  <c:v>43692.689259259256</c:v>
                </c:pt>
                <c:pt idx="1839">
                  <c:v>43692.689305555556</c:v>
                </c:pt>
                <c:pt idx="1840">
                  <c:v>43692.689351851855</c:v>
                </c:pt>
                <c:pt idx="1841">
                  <c:v>43692.689398148148</c:v>
                </c:pt>
                <c:pt idx="1842">
                  <c:v>43692.689444444448</c:v>
                </c:pt>
                <c:pt idx="1843">
                  <c:v>43692.68949074074</c:v>
                </c:pt>
                <c:pt idx="1844">
                  <c:v>43692.68953703704</c:v>
                </c:pt>
                <c:pt idx="1845">
                  <c:v>43692.689583333333</c:v>
                </c:pt>
                <c:pt idx="1846">
                  <c:v>43692.689629629633</c:v>
                </c:pt>
                <c:pt idx="1847">
                  <c:v>43692.689675925925</c:v>
                </c:pt>
                <c:pt idx="1848">
                  <c:v>43692.689722222225</c:v>
                </c:pt>
                <c:pt idx="1849">
                  <c:v>43692.689768518518</c:v>
                </c:pt>
                <c:pt idx="1850">
                  <c:v>43692.689814814818</c:v>
                </c:pt>
                <c:pt idx="1851">
                  <c:v>43692.68986111111</c:v>
                </c:pt>
                <c:pt idx="1852">
                  <c:v>43692.68990740741</c:v>
                </c:pt>
                <c:pt idx="1853">
                  <c:v>43692.689953703702</c:v>
                </c:pt>
                <c:pt idx="1854">
                  <c:v>43692.69</c:v>
                </c:pt>
                <c:pt idx="1855">
                  <c:v>43692.690046296295</c:v>
                </c:pt>
                <c:pt idx="1856">
                  <c:v>43692.690092592595</c:v>
                </c:pt>
                <c:pt idx="1857">
                  <c:v>43692.690138888887</c:v>
                </c:pt>
                <c:pt idx="1858">
                  <c:v>43692.690185185187</c:v>
                </c:pt>
                <c:pt idx="1859">
                  <c:v>43692.69023148148</c:v>
                </c:pt>
                <c:pt idx="1860">
                  <c:v>43692.69027777778</c:v>
                </c:pt>
                <c:pt idx="1861">
                  <c:v>43692.690324074072</c:v>
                </c:pt>
                <c:pt idx="1862">
                  <c:v>43692.690370370372</c:v>
                </c:pt>
                <c:pt idx="1863">
                  <c:v>43692.690416666665</c:v>
                </c:pt>
                <c:pt idx="1864">
                  <c:v>43692.690462962964</c:v>
                </c:pt>
                <c:pt idx="1865">
                  <c:v>43692.690509259257</c:v>
                </c:pt>
                <c:pt idx="1866">
                  <c:v>43692.690555555557</c:v>
                </c:pt>
                <c:pt idx="1867">
                  <c:v>43692.690601851849</c:v>
                </c:pt>
                <c:pt idx="1868">
                  <c:v>43692.690648148149</c:v>
                </c:pt>
                <c:pt idx="1869">
                  <c:v>43692.690694444442</c:v>
                </c:pt>
                <c:pt idx="1870">
                  <c:v>43692.690740740742</c:v>
                </c:pt>
                <c:pt idx="1871">
                  <c:v>43692.690787037034</c:v>
                </c:pt>
                <c:pt idx="1872">
                  <c:v>43692.690833333334</c:v>
                </c:pt>
                <c:pt idx="1873">
                  <c:v>43692.690879629627</c:v>
                </c:pt>
                <c:pt idx="1874">
                  <c:v>43692.690925925926</c:v>
                </c:pt>
                <c:pt idx="1875">
                  <c:v>43692.690972222219</c:v>
                </c:pt>
                <c:pt idx="1876">
                  <c:v>43692.691018518519</c:v>
                </c:pt>
                <c:pt idx="1877">
                  <c:v>43692.691064814811</c:v>
                </c:pt>
                <c:pt idx="1878">
                  <c:v>43692.691111111111</c:v>
                </c:pt>
                <c:pt idx="1879">
                  <c:v>43692.691157407404</c:v>
                </c:pt>
                <c:pt idx="1880">
                  <c:v>43692.691203703704</c:v>
                </c:pt>
                <c:pt idx="1881">
                  <c:v>43692.691250000003</c:v>
                </c:pt>
                <c:pt idx="1882">
                  <c:v>43692.691296296296</c:v>
                </c:pt>
                <c:pt idx="1883">
                  <c:v>43692.691342592596</c:v>
                </c:pt>
                <c:pt idx="1884">
                  <c:v>43692.691388888888</c:v>
                </c:pt>
                <c:pt idx="1885">
                  <c:v>43692.691435185188</c:v>
                </c:pt>
                <c:pt idx="1886">
                  <c:v>43692.691481481481</c:v>
                </c:pt>
                <c:pt idx="1887">
                  <c:v>43692.691527777781</c:v>
                </c:pt>
                <c:pt idx="1888">
                  <c:v>43692.691574074073</c:v>
                </c:pt>
                <c:pt idx="1889">
                  <c:v>43692.691620370373</c:v>
                </c:pt>
                <c:pt idx="1890">
                  <c:v>43692.691666666666</c:v>
                </c:pt>
                <c:pt idx="1891">
                  <c:v>43692.691712962966</c:v>
                </c:pt>
                <c:pt idx="1892">
                  <c:v>43692.691759259258</c:v>
                </c:pt>
                <c:pt idx="1893">
                  <c:v>43692.691805555558</c:v>
                </c:pt>
                <c:pt idx="1894">
                  <c:v>43692.691851851851</c:v>
                </c:pt>
                <c:pt idx="1895">
                  <c:v>43692.69189814815</c:v>
                </c:pt>
                <c:pt idx="1896">
                  <c:v>43692.691944444443</c:v>
                </c:pt>
                <c:pt idx="1897">
                  <c:v>43692.691990740743</c:v>
                </c:pt>
                <c:pt idx="1898">
                  <c:v>43692.692037037035</c:v>
                </c:pt>
                <c:pt idx="1899">
                  <c:v>43692.692083333335</c:v>
                </c:pt>
                <c:pt idx="1900">
                  <c:v>43692.692129629628</c:v>
                </c:pt>
                <c:pt idx="1901">
                  <c:v>43692.692175925928</c:v>
                </c:pt>
                <c:pt idx="1902">
                  <c:v>43692.69222222222</c:v>
                </c:pt>
                <c:pt idx="1903">
                  <c:v>43692.69226851852</c:v>
                </c:pt>
                <c:pt idx="1904">
                  <c:v>43692.692314814813</c:v>
                </c:pt>
                <c:pt idx="1905">
                  <c:v>43692.692361111112</c:v>
                </c:pt>
                <c:pt idx="1906">
                  <c:v>43692.692407407405</c:v>
                </c:pt>
                <c:pt idx="1907">
                  <c:v>43692.692453703705</c:v>
                </c:pt>
                <c:pt idx="1908">
                  <c:v>43692.692499999997</c:v>
                </c:pt>
                <c:pt idx="1909">
                  <c:v>43692.692546296297</c:v>
                </c:pt>
                <c:pt idx="1910">
                  <c:v>43692.69259259259</c:v>
                </c:pt>
                <c:pt idx="1911">
                  <c:v>43692.69263888889</c:v>
                </c:pt>
                <c:pt idx="1912">
                  <c:v>43692.692685185182</c:v>
                </c:pt>
                <c:pt idx="1913">
                  <c:v>43692.692731481482</c:v>
                </c:pt>
                <c:pt idx="1914">
                  <c:v>43692.692777777775</c:v>
                </c:pt>
                <c:pt idx="1915">
                  <c:v>43692.692824074074</c:v>
                </c:pt>
                <c:pt idx="1916">
                  <c:v>43692.692870370367</c:v>
                </c:pt>
                <c:pt idx="1917">
                  <c:v>43692.692916666667</c:v>
                </c:pt>
                <c:pt idx="1918">
                  <c:v>43692.692962962959</c:v>
                </c:pt>
                <c:pt idx="1919">
                  <c:v>43692.693009259259</c:v>
                </c:pt>
                <c:pt idx="1920">
                  <c:v>43692.693055555559</c:v>
                </c:pt>
                <c:pt idx="1921">
                  <c:v>43692.693101851852</c:v>
                </c:pt>
                <c:pt idx="1922">
                  <c:v>43692.693148148152</c:v>
                </c:pt>
                <c:pt idx="1923">
                  <c:v>43692.693194444444</c:v>
                </c:pt>
                <c:pt idx="1924">
                  <c:v>43692.693240740744</c:v>
                </c:pt>
                <c:pt idx="1925">
                  <c:v>43692.693287037036</c:v>
                </c:pt>
                <c:pt idx="1926">
                  <c:v>43692.693333333336</c:v>
                </c:pt>
                <c:pt idx="1927">
                  <c:v>43692.693379629629</c:v>
                </c:pt>
                <c:pt idx="1928">
                  <c:v>43692.693425925929</c:v>
                </c:pt>
                <c:pt idx="1929">
                  <c:v>43692.693472222221</c:v>
                </c:pt>
                <c:pt idx="1930">
                  <c:v>43692.693518518521</c:v>
                </c:pt>
                <c:pt idx="1931">
                  <c:v>43692.693564814814</c:v>
                </c:pt>
                <c:pt idx="1932">
                  <c:v>43692.693611111114</c:v>
                </c:pt>
                <c:pt idx="1933">
                  <c:v>43692.693657407406</c:v>
                </c:pt>
                <c:pt idx="1934">
                  <c:v>43692.693703703706</c:v>
                </c:pt>
                <c:pt idx="1935">
                  <c:v>43692.693749999999</c:v>
                </c:pt>
                <c:pt idx="1936">
                  <c:v>43692.693796296298</c:v>
                </c:pt>
                <c:pt idx="1937">
                  <c:v>43692.693842592591</c:v>
                </c:pt>
                <c:pt idx="1938">
                  <c:v>43692.693888888891</c:v>
                </c:pt>
                <c:pt idx="1939">
                  <c:v>43692.693935185183</c:v>
                </c:pt>
                <c:pt idx="1940">
                  <c:v>43692.693981481483</c:v>
                </c:pt>
                <c:pt idx="1941">
                  <c:v>43692.694027777776</c:v>
                </c:pt>
                <c:pt idx="1942">
                  <c:v>43692.694074074076</c:v>
                </c:pt>
                <c:pt idx="1943">
                  <c:v>43692.694120370368</c:v>
                </c:pt>
                <c:pt idx="1944">
                  <c:v>43692.694166666668</c:v>
                </c:pt>
                <c:pt idx="1945">
                  <c:v>43692.694212962961</c:v>
                </c:pt>
                <c:pt idx="1946">
                  <c:v>43692.69425925926</c:v>
                </c:pt>
                <c:pt idx="1947">
                  <c:v>43692.694305555553</c:v>
                </c:pt>
                <c:pt idx="1948">
                  <c:v>43692.694351851853</c:v>
                </c:pt>
                <c:pt idx="1949">
                  <c:v>43692.694398148145</c:v>
                </c:pt>
                <c:pt idx="1950">
                  <c:v>43692.694444444445</c:v>
                </c:pt>
                <c:pt idx="1951">
                  <c:v>43692.694490740738</c:v>
                </c:pt>
                <c:pt idx="1952">
                  <c:v>43692.694537037038</c:v>
                </c:pt>
                <c:pt idx="1953">
                  <c:v>43692.69458333333</c:v>
                </c:pt>
                <c:pt idx="1954">
                  <c:v>43692.69462962963</c:v>
                </c:pt>
                <c:pt idx="1955">
                  <c:v>43692.694675925923</c:v>
                </c:pt>
                <c:pt idx="1956">
                  <c:v>43692.694722222222</c:v>
                </c:pt>
                <c:pt idx="1957">
                  <c:v>43692.694768518515</c:v>
                </c:pt>
                <c:pt idx="1958">
                  <c:v>43692.694814814815</c:v>
                </c:pt>
                <c:pt idx="1959">
                  <c:v>43692.694861111115</c:v>
                </c:pt>
                <c:pt idx="1960">
                  <c:v>43692.694907407407</c:v>
                </c:pt>
                <c:pt idx="1961">
                  <c:v>43692.694953703707</c:v>
                </c:pt>
                <c:pt idx="1962">
                  <c:v>43692.695</c:v>
                </c:pt>
                <c:pt idx="1963">
                  <c:v>43692.6950462963</c:v>
                </c:pt>
                <c:pt idx="1964">
                  <c:v>43692.695092592592</c:v>
                </c:pt>
                <c:pt idx="1965">
                  <c:v>43692.695138888892</c:v>
                </c:pt>
                <c:pt idx="1966">
                  <c:v>43692.695185185185</c:v>
                </c:pt>
                <c:pt idx="1967">
                  <c:v>43692.695231481484</c:v>
                </c:pt>
                <c:pt idx="1968">
                  <c:v>43692.695277777777</c:v>
                </c:pt>
                <c:pt idx="1969">
                  <c:v>43692.695324074077</c:v>
                </c:pt>
                <c:pt idx="1970">
                  <c:v>43692.695370370369</c:v>
                </c:pt>
                <c:pt idx="1971">
                  <c:v>43692.695416666669</c:v>
                </c:pt>
                <c:pt idx="1972">
                  <c:v>43692.695462962962</c:v>
                </c:pt>
                <c:pt idx="1973">
                  <c:v>43692.695509259262</c:v>
                </c:pt>
                <c:pt idx="1974">
                  <c:v>43692.695555555554</c:v>
                </c:pt>
                <c:pt idx="1975">
                  <c:v>43692.695601851854</c:v>
                </c:pt>
                <c:pt idx="1976">
                  <c:v>43692.695648148147</c:v>
                </c:pt>
                <c:pt idx="1977">
                  <c:v>43692.695694444446</c:v>
                </c:pt>
                <c:pt idx="1978">
                  <c:v>43692.695740740739</c:v>
                </c:pt>
                <c:pt idx="1979">
                  <c:v>43692.695787037039</c:v>
                </c:pt>
                <c:pt idx="1980">
                  <c:v>43692.695833333331</c:v>
                </c:pt>
                <c:pt idx="1981">
                  <c:v>43692.695879629631</c:v>
                </c:pt>
                <c:pt idx="1982">
                  <c:v>43692.695925925924</c:v>
                </c:pt>
                <c:pt idx="1983">
                  <c:v>43692.695972222224</c:v>
                </c:pt>
                <c:pt idx="1984">
                  <c:v>43692.696018518516</c:v>
                </c:pt>
                <c:pt idx="1985">
                  <c:v>43692.696064814816</c:v>
                </c:pt>
                <c:pt idx="1986">
                  <c:v>43692.696111111109</c:v>
                </c:pt>
                <c:pt idx="1987">
                  <c:v>43692.696157407408</c:v>
                </c:pt>
                <c:pt idx="1988">
                  <c:v>43692.696203703701</c:v>
                </c:pt>
                <c:pt idx="1989">
                  <c:v>43692.696250000001</c:v>
                </c:pt>
                <c:pt idx="1990">
                  <c:v>43692.696296296293</c:v>
                </c:pt>
                <c:pt idx="1991">
                  <c:v>43692.696342592593</c:v>
                </c:pt>
                <c:pt idx="1992">
                  <c:v>43692.696388888886</c:v>
                </c:pt>
                <c:pt idx="1993">
                  <c:v>43692.696435185186</c:v>
                </c:pt>
                <c:pt idx="1994">
                  <c:v>43692.696481481478</c:v>
                </c:pt>
                <c:pt idx="1995">
                  <c:v>43692.696527777778</c:v>
                </c:pt>
                <c:pt idx="1996">
                  <c:v>43692.696574074071</c:v>
                </c:pt>
                <c:pt idx="1997">
                  <c:v>43692.696620370371</c:v>
                </c:pt>
                <c:pt idx="1998">
                  <c:v>43692.696666666663</c:v>
                </c:pt>
                <c:pt idx="1999">
                  <c:v>43692.696712962963</c:v>
                </c:pt>
                <c:pt idx="2000">
                  <c:v>43692.696759259263</c:v>
                </c:pt>
                <c:pt idx="2001">
                  <c:v>43692.696805555555</c:v>
                </c:pt>
                <c:pt idx="2002">
                  <c:v>43692.696851851855</c:v>
                </c:pt>
                <c:pt idx="2003">
                  <c:v>43692.696898148148</c:v>
                </c:pt>
                <c:pt idx="2004">
                  <c:v>43692.696944444448</c:v>
                </c:pt>
                <c:pt idx="2005">
                  <c:v>43692.69699074074</c:v>
                </c:pt>
                <c:pt idx="2006">
                  <c:v>43692.69703703704</c:v>
                </c:pt>
                <c:pt idx="2007">
                  <c:v>43692.697083333333</c:v>
                </c:pt>
                <c:pt idx="2008">
                  <c:v>43692.697129629632</c:v>
                </c:pt>
                <c:pt idx="2009">
                  <c:v>43692.697175925925</c:v>
                </c:pt>
                <c:pt idx="2010">
                  <c:v>43692.697222222225</c:v>
                </c:pt>
                <c:pt idx="2011">
                  <c:v>43692.697268518517</c:v>
                </c:pt>
                <c:pt idx="2012">
                  <c:v>43692.697314814817</c:v>
                </c:pt>
                <c:pt idx="2013">
                  <c:v>43692.69736111111</c:v>
                </c:pt>
                <c:pt idx="2014">
                  <c:v>43692.69740740741</c:v>
                </c:pt>
                <c:pt idx="2015">
                  <c:v>43692.697453703702</c:v>
                </c:pt>
                <c:pt idx="2016">
                  <c:v>43692.697500000002</c:v>
                </c:pt>
                <c:pt idx="2017">
                  <c:v>43692.697546296295</c:v>
                </c:pt>
                <c:pt idx="2018">
                  <c:v>43692.697592592594</c:v>
                </c:pt>
                <c:pt idx="2019">
                  <c:v>43692.697638888887</c:v>
                </c:pt>
                <c:pt idx="2020">
                  <c:v>43692.697685185187</c:v>
                </c:pt>
                <c:pt idx="2021">
                  <c:v>43692.697731481479</c:v>
                </c:pt>
                <c:pt idx="2022">
                  <c:v>43692.697777777779</c:v>
                </c:pt>
                <c:pt idx="2023">
                  <c:v>43692.697824074072</c:v>
                </c:pt>
                <c:pt idx="2024">
                  <c:v>43692.697870370372</c:v>
                </c:pt>
                <c:pt idx="2025">
                  <c:v>43692.697916666664</c:v>
                </c:pt>
                <c:pt idx="2026">
                  <c:v>43692.697962962964</c:v>
                </c:pt>
                <c:pt idx="2027">
                  <c:v>43692.698009259257</c:v>
                </c:pt>
                <c:pt idx="2028">
                  <c:v>43692.698055555556</c:v>
                </c:pt>
                <c:pt idx="2029">
                  <c:v>43692.698101851849</c:v>
                </c:pt>
                <c:pt idx="2030">
                  <c:v>43692.698148148149</c:v>
                </c:pt>
                <c:pt idx="2031">
                  <c:v>43692.698194444441</c:v>
                </c:pt>
                <c:pt idx="2032">
                  <c:v>43692.698240740741</c:v>
                </c:pt>
                <c:pt idx="2033">
                  <c:v>43692.698287037034</c:v>
                </c:pt>
                <c:pt idx="2034">
                  <c:v>43692.698333333334</c:v>
                </c:pt>
                <c:pt idx="2035">
                  <c:v>43692.698379629626</c:v>
                </c:pt>
                <c:pt idx="2036">
                  <c:v>43692.698425925926</c:v>
                </c:pt>
                <c:pt idx="2037">
                  <c:v>43692.698472222219</c:v>
                </c:pt>
                <c:pt idx="2038">
                  <c:v>43692.698518518519</c:v>
                </c:pt>
                <c:pt idx="2039">
                  <c:v>43692.698564814818</c:v>
                </c:pt>
                <c:pt idx="2040">
                  <c:v>43692.698611111111</c:v>
                </c:pt>
                <c:pt idx="2041">
                  <c:v>43692.698657407411</c:v>
                </c:pt>
                <c:pt idx="2042">
                  <c:v>43692.698703703703</c:v>
                </c:pt>
                <c:pt idx="2043">
                  <c:v>43692.698750000003</c:v>
                </c:pt>
                <c:pt idx="2044">
                  <c:v>43692.698796296296</c:v>
                </c:pt>
                <c:pt idx="2045">
                  <c:v>43692.698842592596</c:v>
                </c:pt>
                <c:pt idx="2046">
                  <c:v>43692.698888888888</c:v>
                </c:pt>
                <c:pt idx="2047">
                  <c:v>43692.698935185188</c:v>
                </c:pt>
                <c:pt idx="2048">
                  <c:v>43692.698981481481</c:v>
                </c:pt>
                <c:pt idx="2049">
                  <c:v>43692.69902777778</c:v>
                </c:pt>
                <c:pt idx="2050">
                  <c:v>43692.699074074073</c:v>
                </c:pt>
                <c:pt idx="2051">
                  <c:v>43692.699120370373</c:v>
                </c:pt>
                <c:pt idx="2052">
                  <c:v>43692.699166666665</c:v>
                </c:pt>
                <c:pt idx="2053">
                  <c:v>43692.699212962965</c:v>
                </c:pt>
                <c:pt idx="2054">
                  <c:v>43692.699259259258</c:v>
                </c:pt>
                <c:pt idx="2055">
                  <c:v>43692.699305555558</c:v>
                </c:pt>
                <c:pt idx="2056">
                  <c:v>43692.69935185185</c:v>
                </c:pt>
                <c:pt idx="2057">
                  <c:v>43692.69939814815</c:v>
                </c:pt>
                <c:pt idx="2058">
                  <c:v>43692.699444444443</c:v>
                </c:pt>
                <c:pt idx="2059">
                  <c:v>43692.699490740742</c:v>
                </c:pt>
                <c:pt idx="2060">
                  <c:v>43692.699537037035</c:v>
                </c:pt>
                <c:pt idx="2061">
                  <c:v>43692.699583333335</c:v>
                </c:pt>
                <c:pt idx="2062">
                  <c:v>43692.699629629627</c:v>
                </c:pt>
                <c:pt idx="2063">
                  <c:v>43692.699675925927</c:v>
                </c:pt>
                <c:pt idx="2064">
                  <c:v>43692.69972222222</c:v>
                </c:pt>
                <c:pt idx="2065">
                  <c:v>43692.69976851852</c:v>
                </c:pt>
                <c:pt idx="2066">
                  <c:v>43692.699814814812</c:v>
                </c:pt>
                <c:pt idx="2067">
                  <c:v>43692.699861111112</c:v>
                </c:pt>
                <c:pt idx="2068">
                  <c:v>43692.699907407405</c:v>
                </c:pt>
                <c:pt idx="2069">
                  <c:v>43692.699953703705</c:v>
                </c:pt>
                <c:pt idx="2070">
                  <c:v>43692.7</c:v>
                </c:pt>
                <c:pt idx="2071">
                  <c:v>43692.700046296297</c:v>
                </c:pt>
                <c:pt idx="2072">
                  <c:v>43692.700092592589</c:v>
                </c:pt>
                <c:pt idx="2073">
                  <c:v>43692.700138888889</c:v>
                </c:pt>
                <c:pt idx="2074">
                  <c:v>43692.700185185182</c:v>
                </c:pt>
                <c:pt idx="2075">
                  <c:v>43692.700231481482</c:v>
                </c:pt>
                <c:pt idx="2076">
                  <c:v>43692.700277777774</c:v>
                </c:pt>
                <c:pt idx="2077">
                  <c:v>43692.700324074074</c:v>
                </c:pt>
                <c:pt idx="2078">
                  <c:v>43692.700370370374</c:v>
                </c:pt>
                <c:pt idx="2079">
                  <c:v>43692.700416666667</c:v>
                </c:pt>
                <c:pt idx="2080">
                  <c:v>43692.700462962966</c:v>
                </c:pt>
                <c:pt idx="2081">
                  <c:v>43692.700509259259</c:v>
                </c:pt>
                <c:pt idx="2082">
                  <c:v>43692.700555555559</c:v>
                </c:pt>
                <c:pt idx="2083">
                  <c:v>43692.700601851851</c:v>
                </c:pt>
                <c:pt idx="2084">
                  <c:v>43692.700648148151</c:v>
                </c:pt>
                <c:pt idx="2085">
                  <c:v>43692.700694444444</c:v>
                </c:pt>
                <c:pt idx="2086">
                  <c:v>43692.700740740744</c:v>
                </c:pt>
                <c:pt idx="2087">
                  <c:v>43692.700787037036</c:v>
                </c:pt>
                <c:pt idx="2088">
                  <c:v>43692.700833333336</c:v>
                </c:pt>
                <c:pt idx="2089">
                  <c:v>43692.700879629629</c:v>
                </c:pt>
                <c:pt idx="2090">
                  <c:v>43692.700925925928</c:v>
                </c:pt>
                <c:pt idx="2091">
                  <c:v>43692.700972222221</c:v>
                </c:pt>
                <c:pt idx="2092">
                  <c:v>43692.701018518521</c:v>
                </c:pt>
                <c:pt idx="2093">
                  <c:v>43692.701064814813</c:v>
                </c:pt>
                <c:pt idx="2094">
                  <c:v>43692.701111111113</c:v>
                </c:pt>
                <c:pt idx="2095">
                  <c:v>43692.701157407406</c:v>
                </c:pt>
                <c:pt idx="2096">
                  <c:v>43692.701203703706</c:v>
                </c:pt>
                <c:pt idx="2097">
                  <c:v>43692.701249999998</c:v>
                </c:pt>
                <c:pt idx="2098">
                  <c:v>43692.701296296298</c:v>
                </c:pt>
                <c:pt idx="2099">
                  <c:v>43692.701342592591</c:v>
                </c:pt>
                <c:pt idx="2100">
                  <c:v>43692.701388888891</c:v>
                </c:pt>
              </c:numCache>
            </c:numRef>
          </c:cat>
          <c:val>
            <c:numRef>
              <c:f>'08152019'!$D$4:$D$2104</c:f>
              <c:numCache>
                <c:formatCode>General</c:formatCode>
                <c:ptCount val="2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150</c:v>
                </c:pt>
                <c:pt idx="269">
                  <c:v>150</c:v>
                </c:pt>
                <c:pt idx="270">
                  <c:v>150</c:v>
                </c:pt>
                <c:pt idx="271">
                  <c:v>150</c:v>
                </c:pt>
                <c:pt idx="272">
                  <c:v>150</c:v>
                </c:pt>
                <c:pt idx="273">
                  <c:v>150</c:v>
                </c:pt>
                <c:pt idx="274">
                  <c:v>150</c:v>
                </c:pt>
                <c:pt idx="275">
                  <c:v>150</c:v>
                </c:pt>
                <c:pt idx="276">
                  <c:v>150</c:v>
                </c:pt>
                <c:pt idx="277">
                  <c:v>150</c:v>
                </c:pt>
                <c:pt idx="278">
                  <c:v>150</c:v>
                </c:pt>
                <c:pt idx="279">
                  <c:v>150</c:v>
                </c:pt>
                <c:pt idx="280">
                  <c:v>150</c:v>
                </c:pt>
                <c:pt idx="281">
                  <c:v>150</c:v>
                </c:pt>
                <c:pt idx="282">
                  <c:v>150</c:v>
                </c:pt>
                <c:pt idx="283">
                  <c:v>150</c:v>
                </c:pt>
                <c:pt idx="284">
                  <c:v>150</c:v>
                </c:pt>
                <c:pt idx="285">
                  <c:v>150</c:v>
                </c:pt>
                <c:pt idx="286">
                  <c:v>150</c:v>
                </c:pt>
                <c:pt idx="287">
                  <c:v>150</c:v>
                </c:pt>
                <c:pt idx="288">
                  <c:v>150</c:v>
                </c:pt>
                <c:pt idx="289">
                  <c:v>150</c:v>
                </c:pt>
                <c:pt idx="290">
                  <c:v>150</c:v>
                </c:pt>
                <c:pt idx="291">
                  <c:v>150</c:v>
                </c:pt>
                <c:pt idx="292">
                  <c:v>150</c:v>
                </c:pt>
                <c:pt idx="293">
                  <c:v>150</c:v>
                </c:pt>
                <c:pt idx="294">
                  <c:v>150</c:v>
                </c:pt>
                <c:pt idx="295">
                  <c:v>150</c:v>
                </c:pt>
                <c:pt idx="296">
                  <c:v>150</c:v>
                </c:pt>
                <c:pt idx="297">
                  <c:v>150</c:v>
                </c:pt>
                <c:pt idx="298">
                  <c:v>150</c:v>
                </c:pt>
                <c:pt idx="299">
                  <c:v>150</c:v>
                </c:pt>
                <c:pt idx="300">
                  <c:v>150</c:v>
                </c:pt>
                <c:pt idx="301">
                  <c:v>150</c:v>
                </c:pt>
                <c:pt idx="302">
                  <c:v>150</c:v>
                </c:pt>
                <c:pt idx="303">
                  <c:v>150</c:v>
                </c:pt>
                <c:pt idx="304">
                  <c:v>150</c:v>
                </c:pt>
                <c:pt idx="305">
                  <c:v>150</c:v>
                </c:pt>
                <c:pt idx="306">
                  <c:v>150</c:v>
                </c:pt>
                <c:pt idx="307">
                  <c:v>150</c:v>
                </c:pt>
                <c:pt idx="308">
                  <c:v>150</c:v>
                </c:pt>
                <c:pt idx="309">
                  <c:v>150</c:v>
                </c:pt>
                <c:pt idx="310">
                  <c:v>300</c:v>
                </c:pt>
                <c:pt idx="311">
                  <c:v>300</c:v>
                </c:pt>
                <c:pt idx="312">
                  <c:v>300</c:v>
                </c:pt>
                <c:pt idx="313">
                  <c:v>300</c:v>
                </c:pt>
                <c:pt idx="314">
                  <c:v>300</c:v>
                </c:pt>
                <c:pt idx="315">
                  <c:v>300</c:v>
                </c:pt>
                <c:pt idx="316">
                  <c:v>300</c:v>
                </c:pt>
                <c:pt idx="317">
                  <c:v>300</c:v>
                </c:pt>
                <c:pt idx="318">
                  <c:v>300</c:v>
                </c:pt>
                <c:pt idx="319">
                  <c:v>300</c:v>
                </c:pt>
                <c:pt idx="320">
                  <c:v>300</c:v>
                </c:pt>
                <c:pt idx="321">
                  <c:v>300</c:v>
                </c:pt>
                <c:pt idx="322">
                  <c:v>300</c:v>
                </c:pt>
                <c:pt idx="323">
                  <c:v>300</c:v>
                </c:pt>
                <c:pt idx="324">
                  <c:v>300</c:v>
                </c:pt>
                <c:pt idx="325">
                  <c:v>300</c:v>
                </c:pt>
                <c:pt idx="326">
                  <c:v>300</c:v>
                </c:pt>
                <c:pt idx="327">
                  <c:v>300</c:v>
                </c:pt>
                <c:pt idx="328">
                  <c:v>300</c:v>
                </c:pt>
                <c:pt idx="329">
                  <c:v>300</c:v>
                </c:pt>
                <c:pt idx="330">
                  <c:v>300</c:v>
                </c:pt>
                <c:pt idx="331">
                  <c:v>300</c:v>
                </c:pt>
                <c:pt idx="332">
                  <c:v>300</c:v>
                </c:pt>
                <c:pt idx="333">
                  <c:v>300</c:v>
                </c:pt>
                <c:pt idx="334">
                  <c:v>300</c:v>
                </c:pt>
                <c:pt idx="335">
                  <c:v>300</c:v>
                </c:pt>
                <c:pt idx="336">
                  <c:v>300</c:v>
                </c:pt>
                <c:pt idx="337">
                  <c:v>300</c:v>
                </c:pt>
                <c:pt idx="338">
                  <c:v>300</c:v>
                </c:pt>
                <c:pt idx="339">
                  <c:v>300</c:v>
                </c:pt>
                <c:pt idx="340">
                  <c:v>300</c:v>
                </c:pt>
                <c:pt idx="341">
                  <c:v>300</c:v>
                </c:pt>
                <c:pt idx="342">
                  <c:v>300</c:v>
                </c:pt>
                <c:pt idx="343">
                  <c:v>300</c:v>
                </c:pt>
                <c:pt idx="344">
                  <c:v>300</c:v>
                </c:pt>
                <c:pt idx="345">
                  <c:v>300</c:v>
                </c:pt>
                <c:pt idx="346">
                  <c:v>300</c:v>
                </c:pt>
                <c:pt idx="347">
                  <c:v>300</c:v>
                </c:pt>
                <c:pt idx="348">
                  <c:v>300</c:v>
                </c:pt>
                <c:pt idx="349">
                  <c:v>300</c:v>
                </c:pt>
                <c:pt idx="350">
                  <c:v>300</c:v>
                </c:pt>
                <c:pt idx="351">
                  <c:v>300</c:v>
                </c:pt>
                <c:pt idx="352">
                  <c:v>300</c:v>
                </c:pt>
                <c:pt idx="353">
                  <c:v>300</c:v>
                </c:pt>
                <c:pt idx="354">
                  <c:v>300</c:v>
                </c:pt>
                <c:pt idx="355">
                  <c:v>300</c:v>
                </c:pt>
                <c:pt idx="356">
                  <c:v>300</c:v>
                </c:pt>
                <c:pt idx="357">
                  <c:v>300</c:v>
                </c:pt>
                <c:pt idx="358">
                  <c:v>300</c:v>
                </c:pt>
                <c:pt idx="359">
                  <c:v>300</c:v>
                </c:pt>
                <c:pt idx="360">
                  <c:v>300</c:v>
                </c:pt>
                <c:pt idx="361">
                  <c:v>300</c:v>
                </c:pt>
                <c:pt idx="362">
                  <c:v>300</c:v>
                </c:pt>
                <c:pt idx="363">
                  <c:v>300</c:v>
                </c:pt>
                <c:pt idx="364">
                  <c:v>300</c:v>
                </c:pt>
                <c:pt idx="365">
                  <c:v>300</c:v>
                </c:pt>
                <c:pt idx="366">
                  <c:v>300</c:v>
                </c:pt>
                <c:pt idx="367">
                  <c:v>300</c:v>
                </c:pt>
                <c:pt idx="368">
                  <c:v>300</c:v>
                </c:pt>
                <c:pt idx="369">
                  <c:v>300</c:v>
                </c:pt>
                <c:pt idx="370">
                  <c:v>300</c:v>
                </c:pt>
                <c:pt idx="371">
                  <c:v>300</c:v>
                </c:pt>
                <c:pt idx="372">
                  <c:v>300</c:v>
                </c:pt>
                <c:pt idx="373">
                  <c:v>300</c:v>
                </c:pt>
                <c:pt idx="374">
                  <c:v>300</c:v>
                </c:pt>
                <c:pt idx="375">
                  <c:v>300</c:v>
                </c:pt>
                <c:pt idx="376">
                  <c:v>300</c:v>
                </c:pt>
                <c:pt idx="377">
                  <c:v>300</c:v>
                </c:pt>
                <c:pt idx="378">
                  <c:v>300</c:v>
                </c:pt>
                <c:pt idx="379">
                  <c:v>300</c:v>
                </c:pt>
                <c:pt idx="380">
                  <c:v>300</c:v>
                </c:pt>
                <c:pt idx="381">
                  <c:v>300</c:v>
                </c:pt>
                <c:pt idx="382">
                  <c:v>300</c:v>
                </c:pt>
                <c:pt idx="383">
                  <c:v>300</c:v>
                </c:pt>
                <c:pt idx="384">
                  <c:v>300</c:v>
                </c:pt>
                <c:pt idx="385">
                  <c:v>300</c:v>
                </c:pt>
                <c:pt idx="386">
                  <c:v>300</c:v>
                </c:pt>
                <c:pt idx="387">
                  <c:v>300</c:v>
                </c:pt>
                <c:pt idx="388">
                  <c:v>300</c:v>
                </c:pt>
                <c:pt idx="389">
                  <c:v>300</c:v>
                </c:pt>
                <c:pt idx="390">
                  <c:v>300</c:v>
                </c:pt>
                <c:pt idx="391">
                  <c:v>300</c:v>
                </c:pt>
                <c:pt idx="392">
                  <c:v>300</c:v>
                </c:pt>
                <c:pt idx="393">
                  <c:v>300</c:v>
                </c:pt>
                <c:pt idx="394">
                  <c:v>300</c:v>
                </c:pt>
                <c:pt idx="395">
                  <c:v>300</c:v>
                </c:pt>
                <c:pt idx="396">
                  <c:v>300</c:v>
                </c:pt>
                <c:pt idx="397">
                  <c:v>300</c:v>
                </c:pt>
                <c:pt idx="398">
                  <c:v>300</c:v>
                </c:pt>
                <c:pt idx="399">
                  <c:v>300</c:v>
                </c:pt>
                <c:pt idx="400">
                  <c:v>300</c:v>
                </c:pt>
                <c:pt idx="401">
                  <c:v>300</c:v>
                </c:pt>
                <c:pt idx="402">
                  <c:v>300</c:v>
                </c:pt>
                <c:pt idx="403">
                  <c:v>300</c:v>
                </c:pt>
                <c:pt idx="404">
                  <c:v>300</c:v>
                </c:pt>
                <c:pt idx="405">
                  <c:v>300</c:v>
                </c:pt>
                <c:pt idx="406">
                  <c:v>300</c:v>
                </c:pt>
                <c:pt idx="407">
                  <c:v>300</c:v>
                </c:pt>
                <c:pt idx="408">
                  <c:v>300</c:v>
                </c:pt>
                <c:pt idx="409">
                  <c:v>300</c:v>
                </c:pt>
                <c:pt idx="410">
                  <c:v>300</c:v>
                </c:pt>
                <c:pt idx="411">
                  <c:v>300</c:v>
                </c:pt>
                <c:pt idx="412">
                  <c:v>300</c:v>
                </c:pt>
                <c:pt idx="413">
                  <c:v>300</c:v>
                </c:pt>
                <c:pt idx="414">
                  <c:v>300</c:v>
                </c:pt>
                <c:pt idx="415">
                  <c:v>300</c:v>
                </c:pt>
                <c:pt idx="416">
                  <c:v>300</c:v>
                </c:pt>
                <c:pt idx="417">
                  <c:v>300</c:v>
                </c:pt>
                <c:pt idx="418">
                  <c:v>300</c:v>
                </c:pt>
                <c:pt idx="419">
                  <c:v>300</c:v>
                </c:pt>
                <c:pt idx="420">
                  <c:v>300</c:v>
                </c:pt>
                <c:pt idx="421">
                  <c:v>300</c:v>
                </c:pt>
                <c:pt idx="422">
                  <c:v>300</c:v>
                </c:pt>
                <c:pt idx="423">
                  <c:v>300</c:v>
                </c:pt>
                <c:pt idx="424">
                  <c:v>300</c:v>
                </c:pt>
                <c:pt idx="425">
                  <c:v>300</c:v>
                </c:pt>
                <c:pt idx="426">
                  <c:v>300</c:v>
                </c:pt>
                <c:pt idx="427">
                  <c:v>300</c:v>
                </c:pt>
                <c:pt idx="428">
                  <c:v>300</c:v>
                </c:pt>
                <c:pt idx="429">
                  <c:v>300</c:v>
                </c:pt>
                <c:pt idx="430">
                  <c:v>300</c:v>
                </c:pt>
                <c:pt idx="431">
                  <c:v>300</c:v>
                </c:pt>
                <c:pt idx="432">
                  <c:v>300</c:v>
                </c:pt>
                <c:pt idx="433">
                  <c:v>300</c:v>
                </c:pt>
                <c:pt idx="434">
                  <c:v>300</c:v>
                </c:pt>
                <c:pt idx="435">
                  <c:v>300</c:v>
                </c:pt>
                <c:pt idx="436">
                  <c:v>450</c:v>
                </c:pt>
                <c:pt idx="437">
                  <c:v>450</c:v>
                </c:pt>
                <c:pt idx="438">
                  <c:v>450</c:v>
                </c:pt>
                <c:pt idx="439">
                  <c:v>450</c:v>
                </c:pt>
                <c:pt idx="440">
                  <c:v>450</c:v>
                </c:pt>
                <c:pt idx="441">
                  <c:v>450</c:v>
                </c:pt>
                <c:pt idx="442">
                  <c:v>450</c:v>
                </c:pt>
                <c:pt idx="443">
                  <c:v>450</c:v>
                </c:pt>
                <c:pt idx="444">
                  <c:v>450</c:v>
                </c:pt>
                <c:pt idx="445">
                  <c:v>450</c:v>
                </c:pt>
                <c:pt idx="446">
                  <c:v>450</c:v>
                </c:pt>
                <c:pt idx="447">
                  <c:v>450</c:v>
                </c:pt>
                <c:pt idx="448">
                  <c:v>450</c:v>
                </c:pt>
                <c:pt idx="449">
                  <c:v>450</c:v>
                </c:pt>
                <c:pt idx="450">
                  <c:v>450</c:v>
                </c:pt>
                <c:pt idx="451">
                  <c:v>450</c:v>
                </c:pt>
                <c:pt idx="452">
                  <c:v>450</c:v>
                </c:pt>
                <c:pt idx="453">
                  <c:v>450</c:v>
                </c:pt>
                <c:pt idx="454">
                  <c:v>450</c:v>
                </c:pt>
                <c:pt idx="455">
                  <c:v>450</c:v>
                </c:pt>
                <c:pt idx="456">
                  <c:v>450</c:v>
                </c:pt>
                <c:pt idx="457">
                  <c:v>450</c:v>
                </c:pt>
                <c:pt idx="458">
                  <c:v>450</c:v>
                </c:pt>
                <c:pt idx="459">
                  <c:v>450</c:v>
                </c:pt>
                <c:pt idx="460">
                  <c:v>450</c:v>
                </c:pt>
                <c:pt idx="461">
                  <c:v>450</c:v>
                </c:pt>
                <c:pt idx="462">
                  <c:v>450</c:v>
                </c:pt>
                <c:pt idx="463">
                  <c:v>450</c:v>
                </c:pt>
                <c:pt idx="464">
                  <c:v>450</c:v>
                </c:pt>
                <c:pt idx="465">
                  <c:v>450</c:v>
                </c:pt>
                <c:pt idx="466">
                  <c:v>450</c:v>
                </c:pt>
                <c:pt idx="467">
                  <c:v>450</c:v>
                </c:pt>
                <c:pt idx="468">
                  <c:v>450</c:v>
                </c:pt>
                <c:pt idx="469">
                  <c:v>450</c:v>
                </c:pt>
                <c:pt idx="470">
                  <c:v>450</c:v>
                </c:pt>
                <c:pt idx="471">
                  <c:v>450</c:v>
                </c:pt>
                <c:pt idx="472">
                  <c:v>450</c:v>
                </c:pt>
                <c:pt idx="473">
                  <c:v>450</c:v>
                </c:pt>
                <c:pt idx="474">
                  <c:v>450</c:v>
                </c:pt>
                <c:pt idx="475">
                  <c:v>450</c:v>
                </c:pt>
                <c:pt idx="476">
                  <c:v>450</c:v>
                </c:pt>
                <c:pt idx="477">
                  <c:v>450</c:v>
                </c:pt>
                <c:pt idx="478">
                  <c:v>450</c:v>
                </c:pt>
                <c:pt idx="479">
                  <c:v>450</c:v>
                </c:pt>
                <c:pt idx="480">
                  <c:v>450</c:v>
                </c:pt>
                <c:pt idx="481">
                  <c:v>450</c:v>
                </c:pt>
                <c:pt idx="482">
                  <c:v>450</c:v>
                </c:pt>
                <c:pt idx="483">
                  <c:v>450</c:v>
                </c:pt>
                <c:pt idx="484">
                  <c:v>450</c:v>
                </c:pt>
                <c:pt idx="485">
                  <c:v>450</c:v>
                </c:pt>
                <c:pt idx="486">
                  <c:v>450</c:v>
                </c:pt>
                <c:pt idx="487">
                  <c:v>450</c:v>
                </c:pt>
                <c:pt idx="488">
                  <c:v>450</c:v>
                </c:pt>
                <c:pt idx="489">
                  <c:v>450</c:v>
                </c:pt>
                <c:pt idx="490">
                  <c:v>450</c:v>
                </c:pt>
                <c:pt idx="491">
                  <c:v>450</c:v>
                </c:pt>
                <c:pt idx="492">
                  <c:v>450</c:v>
                </c:pt>
                <c:pt idx="493">
                  <c:v>450</c:v>
                </c:pt>
                <c:pt idx="494">
                  <c:v>450</c:v>
                </c:pt>
                <c:pt idx="495">
                  <c:v>450</c:v>
                </c:pt>
                <c:pt idx="496">
                  <c:v>450</c:v>
                </c:pt>
                <c:pt idx="497">
                  <c:v>450</c:v>
                </c:pt>
                <c:pt idx="498">
                  <c:v>450</c:v>
                </c:pt>
                <c:pt idx="499">
                  <c:v>450</c:v>
                </c:pt>
                <c:pt idx="500">
                  <c:v>450</c:v>
                </c:pt>
                <c:pt idx="501">
                  <c:v>450</c:v>
                </c:pt>
                <c:pt idx="502">
                  <c:v>450</c:v>
                </c:pt>
                <c:pt idx="503">
                  <c:v>450</c:v>
                </c:pt>
                <c:pt idx="504">
                  <c:v>450</c:v>
                </c:pt>
                <c:pt idx="505">
                  <c:v>450</c:v>
                </c:pt>
                <c:pt idx="506">
                  <c:v>450</c:v>
                </c:pt>
                <c:pt idx="507">
                  <c:v>450</c:v>
                </c:pt>
                <c:pt idx="508">
                  <c:v>450</c:v>
                </c:pt>
                <c:pt idx="509">
                  <c:v>450</c:v>
                </c:pt>
                <c:pt idx="510">
                  <c:v>450</c:v>
                </c:pt>
                <c:pt idx="511">
                  <c:v>450</c:v>
                </c:pt>
                <c:pt idx="512">
                  <c:v>450</c:v>
                </c:pt>
                <c:pt idx="513">
                  <c:v>450</c:v>
                </c:pt>
                <c:pt idx="514">
                  <c:v>450</c:v>
                </c:pt>
                <c:pt idx="515">
                  <c:v>450</c:v>
                </c:pt>
                <c:pt idx="516">
                  <c:v>450</c:v>
                </c:pt>
                <c:pt idx="517">
                  <c:v>450</c:v>
                </c:pt>
                <c:pt idx="518">
                  <c:v>450</c:v>
                </c:pt>
                <c:pt idx="519">
                  <c:v>450</c:v>
                </c:pt>
                <c:pt idx="520">
                  <c:v>450</c:v>
                </c:pt>
                <c:pt idx="521">
                  <c:v>450</c:v>
                </c:pt>
                <c:pt idx="522">
                  <c:v>450</c:v>
                </c:pt>
                <c:pt idx="523">
                  <c:v>450</c:v>
                </c:pt>
                <c:pt idx="524">
                  <c:v>450</c:v>
                </c:pt>
                <c:pt idx="525">
                  <c:v>450</c:v>
                </c:pt>
                <c:pt idx="526">
                  <c:v>450</c:v>
                </c:pt>
                <c:pt idx="527">
                  <c:v>450</c:v>
                </c:pt>
                <c:pt idx="528">
                  <c:v>450</c:v>
                </c:pt>
                <c:pt idx="529">
                  <c:v>450</c:v>
                </c:pt>
                <c:pt idx="530">
                  <c:v>450</c:v>
                </c:pt>
                <c:pt idx="531">
                  <c:v>450</c:v>
                </c:pt>
                <c:pt idx="532">
                  <c:v>450</c:v>
                </c:pt>
                <c:pt idx="533">
                  <c:v>450</c:v>
                </c:pt>
                <c:pt idx="534">
                  <c:v>450</c:v>
                </c:pt>
                <c:pt idx="535">
                  <c:v>450</c:v>
                </c:pt>
                <c:pt idx="536">
                  <c:v>450</c:v>
                </c:pt>
                <c:pt idx="537">
                  <c:v>450</c:v>
                </c:pt>
                <c:pt idx="538">
                  <c:v>450</c:v>
                </c:pt>
                <c:pt idx="539">
                  <c:v>450</c:v>
                </c:pt>
                <c:pt idx="540">
                  <c:v>450</c:v>
                </c:pt>
                <c:pt idx="541">
                  <c:v>450</c:v>
                </c:pt>
                <c:pt idx="542">
                  <c:v>450</c:v>
                </c:pt>
                <c:pt idx="543">
                  <c:v>450</c:v>
                </c:pt>
                <c:pt idx="544">
                  <c:v>450</c:v>
                </c:pt>
                <c:pt idx="545">
                  <c:v>450</c:v>
                </c:pt>
                <c:pt idx="546">
                  <c:v>450</c:v>
                </c:pt>
                <c:pt idx="547">
                  <c:v>450</c:v>
                </c:pt>
                <c:pt idx="548">
                  <c:v>450</c:v>
                </c:pt>
                <c:pt idx="549">
                  <c:v>450</c:v>
                </c:pt>
                <c:pt idx="550">
                  <c:v>450</c:v>
                </c:pt>
                <c:pt idx="551">
                  <c:v>450</c:v>
                </c:pt>
                <c:pt idx="552">
                  <c:v>450</c:v>
                </c:pt>
                <c:pt idx="553">
                  <c:v>450</c:v>
                </c:pt>
                <c:pt idx="554">
                  <c:v>450</c:v>
                </c:pt>
                <c:pt idx="555">
                  <c:v>450</c:v>
                </c:pt>
                <c:pt idx="556">
                  <c:v>450</c:v>
                </c:pt>
                <c:pt idx="557">
                  <c:v>450</c:v>
                </c:pt>
                <c:pt idx="558">
                  <c:v>450</c:v>
                </c:pt>
                <c:pt idx="559">
                  <c:v>450</c:v>
                </c:pt>
                <c:pt idx="560">
                  <c:v>450</c:v>
                </c:pt>
                <c:pt idx="561">
                  <c:v>450</c:v>
                </c:pt>
                <c:pt idx="562">
                  <c:v>450</c:v>
                </c:pt>
                <c:pt idx="563">
                  <c:v>450</c:v>
                </c:pt>
                <c:pt idx="564">
                  <c:v>450</c:v>
                </c:pt>
                <c:pt idx="565">
                  <c:v>450</c:v>
                </c:pt>
                <c:pt idx="566">
                  <c:v>450</c:v>
                </c:pt>
                <c:pt idx="567">
                  <c:v>450</c:v>
                </c:pt>
                <c:pt idx="568">
                  <c:v>450</c:v>
                </c:pt>
                <c:pt idx="569">
                  <c:v>450</c:v>
                </c:pt>
                <c:pt idx="570">
                  <c:v>450</c:v>
                </c:pt>
                <c:pt idx="571">
                  <c:v>450</c:v>
                </c:pt>
                <c:pt idx="572">
                  <c:v>450</c:v>
                </c:pt>
                <c:pt idx="573">
                  <c:v>450</c:v>
                </c:pt>
                <c:pt idx="574">
                  <c:v>450</c:v>
                </c:pt>
                <c:pt idx="575">
                  <c:v>450</c:v>
                </c:pt>
                <c:pt idx="576">
                  <c:v>450</c:v>
                </c:pt>
                <c:pt idx="577">
                  <c:v>450</c:v>
                </c:pt>
                <c:pt idx="578">
                  <c:v>450</c:v>
                </c:pt>
                <c:pt idx="579">
                  <c:v>450</c:v>
                </c:pt>
                <c:pt idx="580">
                  <c:v>450</c:v>
                </c:pt>
                <c:pt idx="581">
                  <c:v>450</c:v>
                </c:pt>
                <c:pt idx="582">
                  <c:v>450</c:v>
                </c:pt>
                <c:pt idx="583">
                  <c:v>450</c:v>
                </c:pt>
                <c:pt idx="584">
                  <c:v>450</c:v>
                </c:pt>
                <c:pt idx="585">
                  <c:v>450</c:v>
                </c:pt>
                <c:pt idx="586">
                  <c:v>450</c:v>
                </c:pt>
                <c:pt idx="587">
                  <c:v>450</c:v>
                </c:pt>
                <c:pt idx="588">
                  <c:v>450</c:v>
                </c:pt>
                <c:pt idx="589">
                  <c:v>450</c:v>
                </c:pt>
                <c:pt idx="590">
                  <c:v>450</c:v>
                </c:pt>
                <c:pt idx="591">
                  <c:v>450</c:v>
                </c:pt>
                <c:pt idx="592">
                  <c:v>450</c:v>
                </c:pt>
                <c:pt idx="593">
                  <c:v>450</c:v>
                </c:pt>
                <c:pt idx="594">
                  <c:v>450</c:v>
                </c:pt>
                <c:pt idx="595">
                  <c:v>450</c:v>
                </c:pt>
                <c:pt idx="596">
                  <c:v>450</c:v>
                </c:pt>
                <c:pt idx="597">
                  <c:v>450</c:v>
                </c:pt>
                <c:pt idx="598">
                  <c:v>450</c:v>
                </c:pt>
                <c:pt idx="599">
                  <c:v>450</c:v>
                </c:pt>
                <c:pt idx="600">
                  <c:v>450</c:v>
                </c:pt>
                <c:pt idx="601">
                  <c:v>450</c:v>
                </c:pt>
                <c:pt idx="602">
                  <c:v>450</c:v>
                </c:pt>
                <c:pt idx="603">
                  <c:v>450</c:v>
                </c:pt>
                <c:pt idx="604">
                  <c:v>450</c:v>
                </c:pt>
                <c:pt idx="605">
                  <c:v>450</c:v>
                </c:pt>
                <c:pt idx="606">
                  <c:v>450</c:v>
                </c:pt>
                <c:pt idx="607">
                  <c:v>450</c:v>
                </c:pt>
                <c:pt idx="608">
                  <c:v>450</c:v>
                </c:pt>
                <c:pt idx="609">
                  <c:v>450</c:v>
                </c:pt>
                <c:pt idx="610">
                  <c:v>450</c:v>
                </c:pt>
                <c:pt idx="611">
                  <c:v>450</c:v>
                </c:pt>
                <c:pt idx="612">
                  <c:v>450</c:v>
                </c:pt>
                <c:pt idx="613">
                  <c:v>450</c:v>
                </c:pt>
                <c:pt idx="614">
                  <c:v>450</c:v>
                </c:pt>
                <c:pt idx="615">
                  <c:v>450</c:v>
                </c:pt>
                <c:pt idx="616">
                  <c:v>450</c:v>
                </c:pt>
                <c:pt idx="617">
                  <c:v>450</c:v>
                </c:pt>
                <c:pt idx="618">
                  <c:v>450</c:v>
                </c:pt>
                <c:pt idx="619">
                  <c:v>450</c:v>
                </c:pt>
                <c:pt idx="620">
                  <c:v>450</c:v>
                </c:pt>
                <c:pt idx="621">
                  <c:v>450</c:v>
                </c:pt>
                <c:pt idx="622">
                  <c:v>450</c:v>
                </c:pt>
                <c:pt idx="623">
                  <c:v>450</c:v>
                </c:pt>
                <c:pt idx="624">
                  <c:v>450</c:v>
                </c:pt>
                <c:pt idx="625">
                  <c:v>450</c:v>
                </c:pt>
                <c:pt idx="626">
                  <c:v>450</c:v>
                </c:pt>
                <c:pt idx="627">
                  <c:v>450</c:v>
                </c:pt>
                <c:pt idx="628">
                  <c:v>450</c:v>
                </c:pt>
                <c:pt idx="629">
                  <c:v>450</c:v>
                </c:pt>
                <c:pt idx="630">
                  <c:v>450</c:v>
                </c:pt>
                <c:pt idx="631">
                  <c:v>450</c:v>
                </c:pt>
                <c:pt idx="632">
                  <c:v>450</c:v>
                </c:pt>
                <c:pt idx="633">
                  <c:v>450</c:v>
                </c:pt>
                <c:pt idx="634">
                  <c:v>450</c:v>
                </c:pt>
                <c:pt idx="635">
                  <c:v>450</c:v>
                </c:pt>
                <c:pt idx="636">
                  <c:v>450</c:v>
                </c:pt>
                <c:pt idx="637">
                  <c:v>450</c:v>
                </c:pt>
                <c:pt idx="638">
                  <c:v>450</c:v>
                </c:pt>
                <c:pt idx="639">
                  <c:v>450</c:v>
                </c:pt>
                <c:pt idx="640">
                  <c:v>450</c:v>
                </c:pt>
                <c:pt idx="641">
                  <c:v>450</c:v>
                </c:pt>
                <c:pt idx="642">
                  <c:v>450</c:v>
                </c:pt>
                <c:pt idx="643">
                  <c:v>450</c:v>
                </c:pt>
                <c:pt idx="644">
                  <c:v>450</c:v>
                </c:pt>
                <c:pt idx="645">
                  <c:v>450</c:v>
                </c:pt>
                <c:pt idx="646">
                  <c:v>450</c:v>
                </c:pt>
                <c:pt idx="647">
                  <c:v>450</c:v>
                </c:pt>
                <c:pt idx="648">
                  <c:v>450</c:v>
                </c:pt>
                <c:pt idx="649">
                  <c:v>450</c:v>
                </c:pt>
                <c:pt idx="650">
                  <c:v>450</c:v>
                </c:pt>
                <c:pt idx="651">
                  <c:v>450</c:v>
                </c:pt>
                <c:pt idx="652">
                  <c:v>450</c:v>
                </c:pt>
                <c:pt idx="653">
                  <c:v>450</c:v>
                </c:pt>
                <c:pt idx="654">
                  <c:v>450</c:v>
                </c:pt>
                <c:pt idx="655">
                  <c:v>450</c:v>
                </c:pt>
                <c:pt idx="656">
                  <c:v>450</c:v>
                </c:pt>
                <c:pt idx="657">
                  <c:v>450</c:v>
                </c:pt>
                <c:pt idx="658">
                  <c:v>450</c:v>
                </c:pt>
                <c:pt idx="659">
                  <c:v>450</c:v>
                </c:pt>
                <c:pt idx="660">
                  <c:v>450</c:v>
                </c:pt>
                <c:pt idx="661">
                  <c:v>450</c:v>
                </c:pt>
                <c:pt idx="662">
                  <c:v>450</c:v>
                </c:pt>
                <c:pt idx="663">
                  <c:v>450</c:v>
                </c:pt>
                <c:pt idx="664">
                  <c:v>450</c:v>
                </c:pt>
                <c:pt idx="665">
                  <c:v>450</c:v>
                </c:pt>
                <c:pt idx="666">
                  <c:v>450</c:v>
                </c:pt>
                <c:pt idx="667">
                  <c:v>450</c:v>
                </c:pt>
                <c:pt idx="668">
                  <c:v>450</c:v>
                </c:pt>
                <c:pt idx="669">
                  <c:v>450</c:v>
                </c:pt>
                <c:pt idx="670">
                  <c:v>450</c:v>
                </c:pt>
                <c:pt idx="671">
                  <c:v>450</c:v>
                </c:pt>
                <c:pt idx="672">
                  <c:v>450</c:v>
                </c:pt>
                <c:pt idx="673">
                  <c:v>450</c:v>
                </c:pt>
                <c:pt idx="674">
                  <c:v>450</c:v>
                </c:pt>
                <c:pt idx="675">
                  <c:v>450</c:v>
                </c:pt>
                <c:pt idx="676">
                  <c:v>450</c:v>
                </c:pt>
                <c:pt idx="677">
                  <c:v>450</c:v>
                </c:pt>
                <c:pt idx="678">
                  <c:v>450</c:v>
                </c:pt>
                <c:pt idx="679">
                  <c:v>450</c:v>
                </c:pt>
                <c:pt idx="680">
                  <c:v>450</c:v>
                </c:pt>
                <c:pt idx="681">
                  <c:v>450</c:v>
                </c:pt>
                <c:pt idx="682">
                  <c:v>450</c:v>
                </c:pt>
                <c:pt idx="683">
                  <c:v>450</c:v>
                </c:pt>
                <c:pt idx="684">
                  <c:v>450</c:v>
                </c:pt>
                <c:pt idx="685">
                  <c:v>450</c:v>
                </c:pt>
                <c:pt idx="686">
                  <c:v>450</c:v>
                </c:pt>
                <c:pt idx="687">
                  <c:v>450</c:v>
                </c:pt>
                <c:pt idx="688">
                  <c:v>450</c:v>
                </c:pt>
                <c:pt idx="689">
                  <c:v>450</c:v>
                </c:pt>
                <c:pt idx="690">
                  <c:v>450</c:v>
                </c:pt>
                <c:pt idx="691">
                  <c:v>450</c:v>
                </c:pt>
                <c:pt idx="692">
                  <c:v>450</c:v>
                </c:pt>
                <c:pt idx="693">
                  <c:v>450</c:v>
                </c:pt>
                <c:pt idx="694">
                  <c:v>450</c:v>
                </c:pt>
                <c:pt idx="695">
                  <c:v>450</c:v>
                </c:pt>
                <c:pt idx="696">
                  <c:v>450</c:v>
                </c:pt>
                <c:pt idx="697">
                  <c:v>450</c:v>
                </c:pt>
                <c:pt idx="698">
                  <c:v>450</c:v>
                </c:pt>
                <c:pt idx="699">
                  <c:v>450</c:v>
                </c:pt>
                <c:pt idx="700">
                  <c:v>450</c:v>
                </c:pt>
                <c:pt idx="701">
                  <c:v>450</c:v>
                </c:pt>
                <c:pt idx="702">
                  <c:v>450</c:v>
                </c:pt>
                <c:pt idx="703">
                  <c:v>450</c:v>
                </c:pt>
                <c:pt idx="704">
                  <c:v>450</c:v>
                </c:pt>
                <c:pt idx="705">
                  <c:v>450</c:v>
                </c:pt>
                <c:pt idx="706">
                  <c:v>450</c:v>
                </c:pt>
                <c:pt idx="707">
                  <c:v>450</c:v>
                </c:pt>
                <c:pt idx="708">
                  <c:v>450</c:v>
                </c:pt>
                <c:pt idx="709">
                  <c:v>450</c:v>
                </c:pt>
                <c:pt idx="710">
                  <c:v>450</c:v>
                </c:pt>
                <c:pt idx="711">
                  <c:v>450</c:v>
                </c:pt>
                <c:pt idx="712">
                  <c:v>450</c:v>
                </c:pt>
                <c:pt idx="713">
                  <c:v>450</c:v>
                </c:pt>
                <c:pt idx="714">
                  <c:v>450</c:v>
                </c:pt>
                <c:pt idx="715">
                  <c:v>450</c:v>
                </c:pt>
                <c:pt idx="716">
                  <c:v>450</c:v>
                </c:pt>
                <c:pt idx="717">
                  <c:v>450</c:v>
                </c:pt>
                <c:pt idx="718">
                  <c:v>450</c:v>
                </c:pt>
                <c:pt idx="719">
                  <c:v>450</c:v>
                </c:pt>
                <c:pt idx="720">
                  <c:v>450</c:v>
                </c:pt>
                <c:pt idx="721">
                  <c:v>450</c:v>
                </c:pt>
                <c:pt idx="722">
                  <c:v>450</c:v>
                </c:pt>
                <c:pt idx="723">
                  <c:v>450</c:v>
                </c:pt>
                <c:pt idx="724">
                  <c:v>450</c:v>
                </c:pt>
                <c:pt idx="725">
                  <c:v>450</c:v>
                </c:pt>
                <c:pt idx="726">
                  <c:v>450</c:v>
                </c:pt>
                <c:pt idx="727">
                  <c:v>450</c:v>
                </c:pt>
                <c:pt idx="728">
                  <c:v>450</c:v>
                </c:pt>
                <c:pt idx="729">
                  <c:v>450</c:v>
                </c:pt>
                <c:pt idx="730">
                  <c:v>450</c:v>
                </c:pt>
                <c:pt idx="731">
                  <c:v>450</c:v>
                </c:pt>
                <c:pt idx="732">
                  <c:v>450</c:v>
                </c:pt>
                <c:pt idx="733">
                  <c:v>450</c:v>
                </c:pt>
                <c:pt idx="734">
                  <c:v>450</c:v>
                </c:pt>
                <c:pt idx="735">
                  <c:v>450</c:v>
                </c:pt>
                <c:pt idx="736">
                  <c:v>450</c:v>
                </c:pt>
                <c:pt idx="737">
                  <c:v>450</c:v>
                </c:pt>
                <c:pt idx="738">
                  <c:v>450</c:v>
                </c:pt>
                <c:pt idx="739">
                  <c:v>450</c:v>
                </c:pt>
                <c:pt idx="740">
                  <c:v>450</c:v>
                </c:pt>
                <c:pt idx="741">
                  <c:v>450</c:v>
                </c:pt>
                <c:pt idx="742">
                  <c:v>450</c:v>
                </c:pt>
                <c:pt idx="743">
                  <c:v>450</c:v>
                </c:pt>
                <c:pt idx="744">
                  <c:v>450</c:v>
                </c:pt>
                <c:pt idx="745">
                  <c:v>450</c:v>
                </c:pt>
                <c:pt idx="746">
                  <c:v>450</c:v>
                </c:pt>
                <c:pt idx="747">
                  <c:v>450</c:v>
                </c:pt>
                <c:pt idx="748">
                  <c:v>450</c:v>
                </c:pt>
                <c:pt idx="749">
                  <c:v>450</c:v>
                </c:pt>
                <c:pt idx="750">
                  <c:v>450</c:v>
                </c:pt>
                <c:pt idx="751">
                  <c:v>450</c:v>
                </c:pt>
                <c:pt idx="752">
                  <c:v>450</c:v>
                </c:pt>
                <c:pt idx="753">
                  <c:v>450</c:v>
                </c:pt>
                <c:pt idx="754">
                  <c:v>450</c:v>
                </c:pt>
                <c:pt idx="755">
                  <c:v>450</c:v>
                </c:pt>
                <c:pt idx="756">
                  <c:v>450</c:v>
                </c:pt>
                <c:pt idx="757">
                  <c:v>450</c:v>
                </c:pt>
                <c:pt idx="758">
                  <c:v>450</c:v>
                </c:pt>
                <c:pt idx="759">
                  <c:v>450</c:v>
                </c:pt>
                <c:pt idx="760">
                  <c:v>450</c:v>
                </c:pt>
                <c:pt idx="761">
                  <c:v>450</c:v>
                </c:pt>
                <c:pt idx="762">
                  <c:v>450</c:v>
                </c:pt>
                <c:pt idx="763">
                  <c:v>450</c:v>
                </c:pt>
                <c:pt idx="764">
                  <c:v>450</c:v>
                </c:pt>
                <c:pt idx="765">
                  <c:v>450</c:v>
                </c:pt>
                <c:pt idx="766">
                  <c:v>450</c:v>
                </c:pt>
                <c:pt idx="767">
                  <c:v>450</c:v>
                </c:pt>
                <c:pt idx="768">
                  <c:v>450</c:v>
                </c:pt>
                <c:pt idx="769">
                  <c:v>450</c:v>
                </c:pt>
                <c:pt idx="770">
                  <c:v>450</c:v>
                </c:pt>
                <c:pt idx="771">
                  <c:v>450</c:v>
                </c:pt>
                <c:pt idx="772">
                  <c:v>450</c:v>
                </c:pt>
                <c:pt idx="773">
                  <c:v>450</c:v>
                </c:pt>
                <c:pt idx="774">
                  <c:v>450</c:v>
                </c:pt>
                <c:pt idx="775">
                  <c:v>450</c:v>
                </c:pt>
                <c:pt idx="776">
                  <c:v>450</c:v>
                </c:pt>
                <c:pt idx="777">
                  <c:v>450</c:v>
                </c:pt>
                <c:pt idx="778">
                  <c:v>450</c:v>
                </c:pt>
                <c:pt idx="779">
                  <c:v>450</c:v>
                </c:pt>
                <c:pt idx="780">
                  <c:v>450</c:v>
                </c:pt>
                <c:pt idx="781">
                  <c:v>450</c:v>
                </c:pt>
                <c:pt idx="782">
                  <c:v>450</c:v>
                </c:pt>
                <c:pt idx="783">
                  <c:v>450</c:v>
                </c:pt>
                <c:pt idx="784">
                  <c:v>450</c:v>
                </c:pt>
                <c:pt idx="785">
                  <c:v>450</c:v>
                </c:pt>
                <c:pt idx="786">
                  <c:v>450</c:v>
                </c:pt>
                <c:pt idx="787">
                  <c:v>450</c:v>
                </c:pt>
                <c:pt idx="788">
                  <c:v>450</c:v>
                </c:pt>
                <c:pt idx="789">
                  <c:v>450</c:v>
                </c:pt>
                <c:pt idx="790">
                  <c:v>450</c:v>
                </c:pt>
                <c:pt idx="791">
                  <c:v>450</c:v>
                </c:pt>
                <c:pt idx="792">
                  <c:v>450</c:v>
                </c:pt>
                <c:pt idx="793">
                  <c:v>450</c:v>
                </c:pt>
                <c:pt idx="794">
                  <c:v>450</c:v>
                </c:pt>
                <c:pt idx="795">
                  <c:v>450</c:v>
                </c:pt>
                <c:pt idx="796">
                  <c:v>450</c:v>
                </c:pt>
                <c:pt idx="797">
                  <c:v>450</c:v>
                </c:pt>
                <c:pt idx="798">
                  <c:v>450</c:v>
                </c:pt>
                <c:pt idx="799">
                  <c:v>450</c:v>
                </c:pt>
                <c:pt idx="800">
                  <c:v>450</c:v>
                </c:pt>
                <c:pt idx="801">
                  <c:v>450</c:v>
                </c:pt>
                <c:pt idx="802">
                  <c:v>450</c:v>
                </c:pt>
                <c:pt idx="803">
                  <c:v>450</c:v>
                </c:pt>
                <c:pt idx="804">
                  <c:v>450</c:v>
                </c:pt>
                <c:pt idx="805">
                  <c:v>450</c:v>
                </c:pt>
                <c:pt idx="806">
                  <c:v>450</c:v>
                </c:pt>
                <c:pt idx="807">
                  <c:v>450</c:v>
                </c:pt>
                <c:pt idx="808">
                  <c:v>450</c:v>
                </c:pt>
                <c:pt idx="809">
                  <c:v>450</c:v>
                </c:pt>
                <c:pt idx="810">
                  <c:v>450</c:v>
                </c:pt>
                <c:pt idx="811">
                  <c:v>450</c:v>
                </c:pt>
                <c:pt idx="812">
                  <c:v>450</c:v>
                </c:pt>
                <c:pt idx="813">
                  <c:v>450</c:v>
                </c:pt>
                <c:pt idx="814">
                  <c:v>450</c:v>
                </c:pt>
                <c:pt idx="815">
                  <c:v>450</c:v>
                </c:pt>
                <c:pt idx="816">
                  <c:v>450</c:v>
                </c:pt>
                <c:pt idx="817">
                  <c:v>450</c:v>
                </c:pt>
                <c:pt idx="818">
                  <c:v>450</c:v>
                </c:pt>
                <c:pt idx="819">
                  <c:v>450</c:v>
                </c:pt>
                <c:pt idx="820">
                  <c:v>450</c:v>
                </c:pt>
                <c:pt idx="821">
                  <c:v>450</c:v>
                </c:pt>
                <c:pt idx="822">
                  <c:v>450</c:v>
                </c:pt>
                <c:pt idx="823">
                  <c:v>450</c:v>
                </c:pt>
                <c:pt idx="824">
                  <c:v>450</c:v>
                </c:pt>
                <c:pt idx="825">
                  <c:v>450</c:v>
                </c:pt>
                <c:pt idx="826">
                  <c:v>450</c:v>
                </c:pt>
                <c:pt idx="827">
                  <c:v>450</c:v>
                </c:pt>
                <c:pt idx="828">
                  <c:v>450</c:v>
                </c:pt>
                <c:pt idx="829">
                  <c:v>450</c:v>
                </c:pt>
                <c:pt idx="830">
                  <c:v>450</c:v>
                </c:pt>
                <c:pt idx="831">
                  <c:v>450</c:v>
                </c:pt>
                <c:pt idx="832">
                  <c:v>600</c:v>
                </c:pt>
                <c:pt idx="833">
                  <c:v>600</c:v>
                </c:pt>
                <c:pt idx="834">
                  <c:v>600</c:v>
                </c:pt>
                <c:pt idx="835">
                  <c:v>600</c:v>
                </c:pt>
                <c:pt idx="836">
                  <c:v>600</c:v>
                </c:pt>
                <c:pt idx="837">
                  <c:v>600</c:v>
                </c:pt>
                <c:pt idx="838">
                  <c:v>600</c:v>
                </c:pt>
                <c:pt idx="839">
                  <c:v>600</c:v>
                </c:pt>
                <c:pt idx="840">
                  <c:v>600</c:v>
                </c:pt>
                <c:pt idx="841">
                  <c:v>600</c:v>
                </c:pt>
                <c:pt idx="842">
                  <c:v>600</c:v>
                </c:pt>
                <c:pt idx="843">
                  <c:v>600</c:v>
                </c:pt>
                <c:pt idx="844">
                  <c:v>600</c:v>
                </c:pt>
                <c:pt idx="845">
                  <c:v>600</c:v>
                </c:pt>
                <c:pt idx="846">
                  <c:v>600</c:v>
                </c:pt>
                <c:pt idx="847">
                  <c:v>600</c:v>
                </c:pt>
                <c:pt idx="848">
                  <c:v>600</c:v>
                </c:pt>
                <c:pt idx="849">
                  <c:v>600</c:v>
                </c:pt>
                <c:pt idx="850">
                  <c:v>600</c:v>
                </c:pt>
                <c:pt idx="851">
                  <c:v>600</c:v>
                </c:pt>
                <c:pt idx="852">
                  <c:v>600</c:v>
                </c:pt>
                <c:pt idx="853">
                  <c:v>600</c:v>
                </c:pt>
                <c:pt idx="854">
                  <c:v>600</c:v>
                </c:pt>
                <c:pt idx="855">
                  <c:v>600</c:v>
                </c:pt>
                <c:pt idx="856">
                  <c:v>600</c:v>
                </c:pt>
                <c:pt idx="857">
                  <c:v>600</c:v>
                </c:pt>
                <c:pt idx="858">
                  <c:v>600</c:v>
                </c:pt>
                <c:pt idx="859">
                  <c:v>600</c:v>
                </c:pt>
                <c:pt idx="860">
                  <c:v>600</c:v>
                </c:pt>
                <c:pt idx="861">
                  <c:v>600</c:v>
                </c:pt>
                <c:pt idx="862">
                  <c:v>600</c:v>
                </c:pt>
                <c:pt idx="863">
                  <c:v>600</c:v>
                </c:pt>
                <c:pt idx="864">
                  <c:v>600</c:v>
                </c:pt>
                <c:pt idx="865">
                  <c:v>600</c:v>
                </c:pt>
                <c:pt idx="866">
                  <c:v>600</c:v>
                </c:pt>
                <c:pt idx="867">
                  <c:v>600</c:v>
                </c:pt>
                <c:pt idx="868">
                  <c:v>600</c:v>
                </c:pt>
                <c:pt idx="869">
                  <c:v>600</c:v>
                </c:pt>
                <c:pt idx="870">
                  <c:v>600</c:v>
                </c:pt>
                <c:pt idx="871">
                  <c:v>600</c:v>
                </c:pt>
                <c:pt idx="872">
                  <c:v>600</c:v>
                </c:pt>
                <c:pt idx="873">
                  <c:v>600</c:v>
                </c:pt>
                <c:pt idx="874">
                  <c:v>600</c:v>
                </c:pt>
                <c:pt idx="875">
                  <c:v>600</c:v>
                </c:pt>
                <c:pt idx="876">
                  <c:v>600</c:v>
                </c:pt>
                <c:pt idx="877">
                  <c:v>600</c:v>
                </c:pt>
                <c:pt idx="878">
                  <c:v>600</c:v>
                </c:pt>
                <c:pt idx="879">
                  <c:v>600</c:v>
                </c:pt>
                <c:pt idx="880">
                  <c:v>600</c:v>
                </c:pt>
                <c:pt idx="881">
                  <c:v>600</c:v>
                </c:pt>
                <c:pt idx="882">
                  <c:v>600</c:v>
                </c:pt>
                <c:pt idx="883">
                  <c:v>600</c:v>
                </c:pt>
                <c:pt idx="884">
                  <c:v>600</c:v>
                </c:pt>
                <c:pt idx="885">
                  <c:v>600</c:v>
                </c:pt>
                <c:pt idx="886">
                  <c:v>600</c:v>
                </c:pt>
                <c:pt idx="887">
                  <c:v>600</c:v>
                </c:pt>
                <c:pt idx="888">
                  <c:v>600</c:v>
                </c:pt>
                <c:pt idx="889">
                  <c:v>600</c:v>
                </c:pt>
                <c:pt idx="890">
                  <c:v>600</c:v>
                </c:pt>
                <c:pt idx="891">
                  <c:v>600</c:v>
                </c:pt>
                <c:pt idx="892">
                  <c:v>600</c:v>
                </c:pt>
                <c:pt idx="893">
                  <c:v>600</c:v>
                </c:pt>
                <c:pt idx="894">
                  <c:v>600</c:v>
                </c:pt>
                <c:pt idx="895">
                  <c:v>600</c:v>
                </c:pt>
                <c:pt idx="896">
                  <c:v>600</c:v>
                </c:pt>
                <c:pt idx="897">
                  <c:v>600</c:v>
                </c:pt>
                <c:pt idx="898">
                  <c:v>600</c:v>
                </c:pt>
                <c:pt idx="899">
                  <c:v>600</c:v>
                </c:pt>
                <c:pt idx="900">
                  <c:v>600</c:v>
                </c:pt>
                <c:pt idx="901">
                  <c:v>600</c:v>
                </c:pt>
                <c:pt idx="902">
                  <c:v>600</c:v>
                </c:pt>
                <c:pt idx="903">
                  <c:v>600</c:v>
                </c:pt>
                <c:pt idx="904">
                  <c:v>600</c:v>
                </c:pt>
                <c:pt idx="905">
                  <c:v>600</c:v>
                </c:pt>
                <c:pt idx="906">
                  <c:v>600</c:v>
                </c:pt>
                <c:pt idx="907">
                  <c:v>600</c:v>
                </c:pt>
                <c:pt idx="908">
                  <c:v>600</c:v>
                </c:pt>
                <c:pt idx="909">
                  <c:v>600</c:v>
                </c:pt>
                <c:pt idx="910">
                  <c:v>600</c:v>
                </c:pt>
                <c:pt idx="911">
                  <c:v>600</c:v>
                </c:pt>
                <c:pt idx="912">
                  <c:v>600</c:v>
                </c:pt>
                <c:pt idx="913">
                  <c:v>600</c:v>
                </c:pt>
                <c:pt idx="914">
                  <c:v>600</c:v>
                </c:pt>
                <c:pt idx="915">
                  <c:v>600</c:v>
                </c:pt>
                <c:pt idx="916">
                  <c:v>600</c:v>
                </c:pt>
                <c:pt idx="917">
                  <c:v>600</c:v>
                </c:pt>
                <c:pt idx="918">
                  <c:v>600</c:v>
                </c:pt>
                <c:pt idx="919">
                  <c:v>600</c:v>
                </c:pt>
                <c:pt idx="920">
                  <c:v>600</c:v>
                </c:pt>
                <c:pt idx="921">
                  <c:v>600</c:v>
                </c:pt>
                <c:pt idx="922">
                  <c:v>600</c:v>
                </c:pt>
                <c:pt idx="923">
                  <c:v>600</c:v>
                </c:pt>
                <c:pt idx="924">
                  <c:v>600</c:v>
                </c:pt>
                <c:pt idx="925">
                  <c:v>600</c:v>
                </c:pt>
                <c:pt idx="926">
                  <c:v>600</c:v>
                </c:pt>
                <c:pt idx="927">
                  <c:v>600</c:v>
                </c:pt>
                <c:pt idx="928">
                  <c:v>600</c:v>
                </c:pt>
                <c:pt idx="929">
                  <c:v>600</c:v>
                </c:pt>
                <c:pt idx="930">
                  <c:v>600</c:v>
                </c:pt>
                <c:pt idx="931">
                  <c:v>600</c:v>
                </c:pt>
                <c:pt idx="932">
                  <c:v>600</c:v>
                </c:pt>
                <c:pt idx="933">
                  <c:v>600</c:v>
                </c:pt>
                <c:pt idx="934">
                  <c:v>600</c:v>
                </c:pt>
                <c:pt idx="935">
                  <c:v>600</c:v>
                </c:pt>
                <c:pt idx="936">
                  <c:v>600</c:v>
                </c:pt>
                <c:pt idx="937">
                  <c:v>600</c:v>
                </c:pt>
                <c:pt idx="938">
                  <c:v>600</c:v>
                </c:pt>
                <c:pt idx="939">
                  <c:v>600</c:v>
                </c:pt>
                <c:pt idx="940">
                  <c:v>600</c:v>
                </c:pt>
                <c:pt idx="941">
                  <c:v>600</c:v>
                </c:pt>
                <c:pt idx="942">
                  <c:v>600</c:v>
                </c:pt>
                <c:pt idx="943">
                  <c:v>600</c:v>
                </c:pt>
                <c:pt idx="944">
                  <c:v>600</c:v>
                </c:pt>
                <c:pt idx="945">
                  <c:v>600</c:v>
                </c:pt>
                <c:pt idx="946">
                  <c:v>600</c:v>
                </c:pt>
                <c:pt idx="947">
                  <c:v>600</c:v>
                </c:pt>
                <c:pt idx="948">
                  <c:v>600</c:v>
                </c:pt>
                <c:pt idx="949">
                  <c:v>600</c:v>
                </c:pt>
                <c:pt idx="950">
                  <c:v>600</c:v>
                </c:pt>
                <c:pt idx="951">
                  <c:v>600</c:v>
                </c:pt>
                <c:pt idx="952">
                  <c:v>600</c:v>
                </c:pt>
                <c:pt idx="953">
                  <c:v>600</c:v>
                </c:pt>
                <c:pt idx="954">
                  <c:v>600</c:v>
                </c:pt>
                <c:pt idx="955">
                  <c:v>600</c:v>
                </c:pt>
                <c:pt idx="956">
                  <c:v>600</c:v>
                </c:pt>
                <c:pt idx="957">
                  <c:v>600</c:v>
                </c:pt>
                <c:pt idx="958">
                  <c:v>600</c:v>
                </c:pt>
                <c:pt idx="959">
                  <c:v>600</c:v>
                </c:pt>
                <c:pt idx="960">
                  <c:v>600</c:v>
                </c:pt>
                <c:pt idx="961">
                  <c:v>600</c:v>
                </c:pt>
                <c:pt idx="962">
                  <c:v>600</c:v>
                </c:pt>
                <c:pt idx="963">
                  <c:v>600</c:v>
                </c:pt>
                <c:pt idx="964">
                  <c:v>600</c:v>
                </c:pt>
                <c:pt idx="965">
                  <c:v>600</c:v>
                </c:pt>
                <c:pt idx="966">
                  <c:v>600</c:v>
                </c:pt>
                <c:pt idx="967">
                  <c:v>600</c:v>
                </c:pt>
                <c:pt idx="968">
                  <c:v>600</c:v>
                </c:pt>
                <c:pt idx="969">
                  <c:v>450</c:v>
                </c:pt>
                <c:pt idx="970">
                  <c:v>450</c:v>
                </c:pt>
                <c:pt idx="971">
                  <c:v>450</c:v>
                </c:pt>
                <c:pt idx="972">
                  <c:v>450</c:v>
                </c:pt>
                <c:pt idx="973">
                  <c:v>450</c:v>
                </c:pt>
                <c:pt idx="974">
                  <c:v>450</c:v>
                </c:pt>
                <c:pt idx="975">
                  <c:v>450</c:v>
                </c:pt>
                <c:pt idx="976">
                  <c:v>450</c:v>
                </c:pt>
                <c:pt idx="977">
                  <c:v>450</c:v>
                </c:pt>
                <c:pt idx="978">
                  <c:v>450</c:v>
                </c:pt>
                <c:pt idx="979">
                  <c:v>450</c:v>
                </c:pt>
                <c:pt idx="980">
                  <c:v>450</c:v>
                </c:pt>
                <c:pt idx="981">
                  <c:v>450</c:v>
                </c:pt>
                <c:pt idx="982">
                  <c:v>450</c:v>
                </c:pt>
                <c:pt idx="983">
                  <c:v>450</c:v>
                </c:pt>
                <c:pt idx="984">
                  <c:v>450</c:v>
                </c:pt>
                <c:pt idx="985">
                  <c:v>450</c:v>
                </c:pt>
                <c:pt idx="986">
                  <c:v>450</c:v>
                </c:pt>
                <c:pt idx="987">
                  <c:v>450</c:v>
                </c:pt>
                <c:pt idx="988">
                  <c:v>450</c:v>
                </c:pt>
                <c:pt idx="989">
                  <c:v>450</c:v>
                </c:pt>
                <c:pt idx="990">
                  <c:v>450</c:v>
                </c:pt>
                <c:pt idx="991">
                  <c:v>450</c:v>
                </c:pt>
                <c:pt idx="992">
                  <c:v>450</c:v>
                </c:pt>
                <c:pt idx="993">
                  <c:v>450</c:v>
                </c:pt>
                <c:pt idx="994">
                  <c:v>450</c:v>
                </c:pt>
                <c:pt idx="995">
                  <c:v>450</c:v>
                </c:pt>
                <c:pt idx="996">
                  <c:v>450</c:v>
                </c:pt>
                <c:pt idx="997">
                  <c:v>450</c:v>
                </c:pt>
                <c:pt idx="998">
                  <c:v>450</c:v>
                </c:pt>
                <c:pt idx="999">
                  <c:v>450</c:v>
                </c:pt>
                <c:pt idx="1000">
                  <c:v>450</c:v>
                </c:pt>
                <c:pt idx="1001">
                  <c:v>450</c:v>
                </c:pt>
                <c:pt idx="1002">
                  <c:v>450</c:v>
                </c:pt>
                <c:pt idx="1003">
                  <c:v>450</c:v>
                </c:pt>
                <c:pt idx="1004">
                  <c:v>450</c:v>
                </c:pt>
                <c:pt idx="1005">
                  <c:v>450</c:v>
                </c:pt>
                <c:pt idx="1006">
                  <c:v>450</c:v>
                </c:pt>
                <c:pt idx="1007">
                  <c:v>450</c:v>
                </c:pt>
                <c:pt idx="1008">
                  <c:v>450</c:v>
                </c:pt>
                <c:pt idx="1009">
                  <c:v>450</c:v>
                </c:pt>
                <c:pt idx="1010">
                  <c:v>450</c:v>
                </c:pt>
                <c:pt idx="1011">
                  <c:v>450</c:v>
                </c:pt>
                <c:pt idx="1012">
                  <c:v>450</c:v>
                </c:pt>
                <c:pt idx="1013">
                  <c:v>450</c:v>
                </c:pt>
                <c:pt idx="1014">
                  <c:v>450</c:v>
                </c:pt>
                <c:pt idx="1015">
                  <c:v>450</c:v>
                </c:pt>
                <c:pt idx="1016">
                  <c:v>450</c:v>
                </c:pt>
                <c:pt idx="1017">
                  <c:v>450</c:v>
                </c:pt>
                <c:pt idx="1018">
                  <c:v>450</c:v>
                </c:pt>
                <c:pt idx="1019">
                  <c:v>450</c:v>
                </c:pt>
                <c:pt idx="1020">
                  <c:v>450</c:v>
                </c:pt>
                <c:pt idx="1021">
                  <c:v>450</c:v>
                </c:pt>
                <c:pt idx="1022">
                  <c:v>450</c:v>
                </c:pt>
                <c:pt idx="1023">
                  <c:v>450</c:v>
                </c:pt>
                <c:pt idx="1024">
                  <c:v>450</c:v>
                </c:pt>
                <c:pt idx="1025">
                  <c:v>450</c:v>
                </c:pt>
                <c:pt idx="1026">
                  <c:v>450</c:v>
                </c:pt>
                <c:pt idx="1027">
                  <c:v>450</c:v>
                </c:pt>
                <c:pt idx="1028">
                  <c:v>450</c:v>
                </c:pt>
                <c:pt idx="1029">
                  <c:v>450</c:v>
                </c:pt>
                <c:pt idx="1030">
                  <c:v>450</c:v>
                </c:pt>
                <c:pt idx="1031">
                  <c:v>450</c:v>
                </c:pt>
                <c:pt idx="1032">
                  <c:v>450</c:v>
                </c:pt>
                <c:pt idx="1033">
                  <c:v>450</c:v>
                </c:pt>
                <c:pt idx="1034">
                  <c:v>450</c:v>
                </c:pt>
                <c:pt idx="1035">
                  <c:v>450</c:v>
                </c:pt>
                <c:pt idx="1036">
                  <c:v>450</c:v>
                </c:pt>
                <c:pt idx="1037">
                  <c:v>450</c:v>
                </c:pt>
                <c:pt idx="1038">
                  <c:v>450</c:v>
                </c:pt>
                <c:pt idx="1039">
                  <c:v>450</c:v>
                </c:pt>
                <c:pt idx="1040">
                  <c:v>450</c:v>
                </c:pt>
                <c:pt idx="1041">
                  <c:v>450</c:v>
                </c:pt>
                <c:pt idx="1042">
                  <c:v>450</c:v>
                </c:pt>
                <c:pt idx="1043">
                  <c:v>450</c:v>
                </c:pt>
                <c:pt idx="1044">
                  <c:v>450</c:v>
                </c:pt>
                <c:pt idx="1045">
                  <c:v>450</c:v>
                </c:pt>
                <c:pt idx="1046">
                  <c:v>450</c:v>
                </c:pt>
                <c:pt idx="1047">
                  <c:v>450</c:v>
                </c:pt>
                <c:pt idx="1048">
                  <c:v>450</c:v>
                </c:pt>
                <c:pt idx="1049">
                  <c:v>450</c:v>
                </c:pt>
                <c:pt idx="1050">
                  <c:v>450</c:v>
                </c:pt>
                <c:pt idx="1051">
                  <c:v>450</c:v>
                </c:pt>
                <c:pt idx="1052">
                  <c:v>450</c:v>
                </c:pt>
                <c:pt idx="1053">
                  <c:v>450</c:v>
                </c:pt>
                <c:pt idx="1054">
                  <c:v>450</c:v>
                </c:pt>
                <c:pt idx="1055">
                  <c:v>450</c:v>
                </c:pt>
                <c:pt idx="1056">
                  <c:v>450</c:v>
                </c:pt>
                <c:pt idx="1057">
                  <c:v>450</c:v>
                </c:pt>
                <c:pt idx="1058">
                  <c:v>450</c:v>
                </c:pt>
                <c:pt idx="1059">
                  <c:v>450</c:v>
                </c:pt>
                <c:pt idx="1060">
                  <c:v>450</c:v>
                </c:pt>
                <c:pt idx="1061">
                  <c:v>450</c:v>
                </c:pt>
                <c:pt idx="1062">
                  <c:v>450</c:v>
                </c:pt>
                <c:pt idx="1063">
                  <c:v>450</c:v>
                </c:pt>
                <c:pt idx="1064">
                  <c:v>450</c:v>
                </c:pt>
                <c:pt idx="1065">
                  <c:v>450</c:v>
                </c:pt>
                <c:pt idx="1066">
                  <c:v>450</c:v>
                </c:pt>
                <c:pt idx="1067">
                  <c:v>450</c:v>
                </c:pt>
                <c:pt idx="1068">
                  <c:v>450</c:v>
                </c:pt>
                <c:pt idx="1069">
                  <c:v>450</c:v>
                </c:pt>
                <c:pt idx="1070">
                  <c:v>450</c:v>
                </c:pt>
                <c:pt idx="1071">
                  <c:v>450</c:v>
                </c:pt>
                <c:pt idx="1072">
                  <c:v>450</c:v>
                </c:pt>
                <c:pt idx="1073">
                  <c:v>450</c:v>
                </c:pt>
                <c:pt idx="1074">
                  <c:v>450</c:v>
                </c:pt>
                <c:pt idx="1075">
                  <c:v>450</c:v>
                </c:pt>
                <c:pt idx="1076">
                  <c:v>450</c:v>
                </c:pt>
                <c:pt idx="1077">
                  <c:v>450</c:v>
                </c:pt>
                <c:pt idx="1078">
                  <c:v>450</c:v>
                </c:pt>
                <c:pt idx="1079">
                  <c:v>450</c:v>
                </c:pt>
                <c:pt idx="1080">
                  <c:v>450</c:v>
                </c:pt>
                <c:pt idx="1081">
                  <c:v>450</c:v>
                </c:pt>
                <c:pt idx="1082">
                  <c:v>450</c:v>
                </c:pt>
                <c:pt idx="1083">
                  <c:v>450</c:v>
                </c:pt>
                <c:pt idx="1084">
                  <c:v>450</c:v>
                </c:pt>
                <c:pt idx="1085">
                  <c:v>450</c:v>
                </c:pt>
                <c:pt idx="1086">
                  <c:v>450</c:v>
                </c:pt>
                <c:pt idx="1087">
                  <c:v>450</c:v>
                </c:pt>
                <c:pt idx="1088">
                  <c:v>450</c:v>
                </c:pt>
                <c:pt idx="1089">
                  <c:v>450</c:v>
                </c:pt>
                <c:pt idx="1090">
                  <c:v>450</c:v>
                </c:pt>
                <c:pt idx="1091">
                  <c:v>450</c:v>
                </c:pt>
                <c:pt idx="1092">
                  <c:v>450</c:v>
                </c:pt>
                <c:pt idx="1093">
                  <c:v>450</c:v>
                </c:pt>
                <c:pt idx="1094">
                  <c:v>450</c:v>
                </c:pt>
                <c:pt idx="1095">
                  <c:v>450</c:v>
                </c:pt>
                <c:pt idx="1096">
                  <c:v>450</c:v>
                </c:pt>
                <c:pt idx="1097">
                  <c:v>450</c:v>
                </c:pt>
                <c:pt idx="1098">
                  <c:v>450</c:v>
                </c:pt>
                <c:pt idx="1099">
                  <c:v>450</c:v>
                </c:pt>
                <c:pt idx="1100">
                  <c:v>450</c:v>
                </c:pt>
                <c:pt idx="1101">
                  <c:v>450</c:v>
                </c:pt>
                <c:pt idx="1102">
                  <c:v>450</c:v>
                </c:pt>
                <c:pt idx="1103">
                  <c:v>450</c:v>
                </c:pt>
                <c:pt idx="1104">
                  <c:v>450</c:v>
                </c:pt>
                <c:pt idx="1105">
                  <c:v>450</c:v>
                </c:pt>
                <c:pt idx="1106">
                  <c:v>450</c:v>
                </c:pt>
                <c:pt idx="1107">
                  <c:v>450</c:v>
                </c:pt>
                <c:pt idx="1108">
                  <c:v>450</c:v>
                </c:pt>
                <c:pt idx="1109">
                  <c:v>450</c:v>
                </c:pt>
                <c:pt idx="1110">
                  <c:v>450</c:v>
                </c:pt>
                <c:pt idx="1111">
                  <c:v>450</c:v>
                </c:pt>
                <c:pt idx="1112">
                  <c:v>450</c:v>
                </c:pt>
                <c:pt idx="1113">
                  <c:v>300</c:v>
                </c:pt>
                <c:pt idx="1114">
                  <c:v>300</c:v>
                </c:pt>
                <c:pt idx="1115">
                  <c:v>300</c:v>
                </c:pt>
                <c:pt idx="1116">
                  <c:v>300</c:v>
                </c:pt>
                <c:pt idx="1117">
                  <c:v>300</c:v>
                </c:pt>
                <c:pt idx="1118">
                  <c:v>300</c:v>
                </c:pt>
                <c:pt idx="1119">
                  <c:v>300</c:v>
                </c:pt>
                <c:pt idx="1120">
                  <c:v>300</c:v>
                </c:pt>
                <c:pt idx="1121">
                  <c:v>300</c:v>
                </c:pt>
                <c:pt idx="1122">
                  <c:v>300</c:v>
                </c:pt>
                <c:pt idx="1123">
                  <c:v>300</c:v>
                </c:pt>
                <c:pt idx="1124">
                  <c:v>300</c:v>
                </c:pt>
                <c:pt idx="1125">
                  <c:v>300</c:v>
                </c:pt>
                <c:pt idx="1126">
                  <c:v>300</c:v>
                </c:pt>
                <c:pt idx="1127">
                  <c:v>300</c:v>
                </c:pt>
                <c:pt idx="1128">
                  <c:v>300</c:v>
                </c:pt>
                <c:pt idx="1129">
                  <c:v>300</c:v>
                </c:pt>
                <c:pt idx="1130">
                  <c:v>300</c:v>
                </c:pt>
                <c:pt idx="1131">
                  <c:v>300</c:v>
                </c:pt>
                <c:pt idx="1132">
                  <c:v>300</c:v>
                </c:pt>
                <c:pt idx="1133">
                  <c:v>300</c:v>
                </c:pt>
                <c:pt idx="1134">
                  <c:v>300</c:v>
                </c:pt>
                <c:pt idx="1135">
                  <c:v>300</c:v>
                </c:pt>
                <c:pt idx="1136">
                  <c:v>300</c:v>
                </c:pt>
                <c:pt idx="1137">
                  <c:v>300</c:v>
                </c:pt>
                <c:pt idx="1138">
                  <c:v>300</c:v>
                </c:pt>
                <c:pt idx="1139">
                  <c:v>300</c:v>
                </c:pt>
                <c:pt idx="1140">
                  <c:v>300</c:v>
                </c:pt>
                <c:pt idx="1141">
                  <c:v>300</c:v>
                </c:pt>
                <c:pt idx="1142">
                  <c:v>300</c:v>
                </c:pt>
                <c:pt idx="1143">
                  <c:v>300</c:v>
                </c:pt>
                <c:pt idx="1144">
                  <c:v>300</c:v>
                </c:pt>
                <c:pt idx="1145">
                  <c:v>300</c:v>
                </c:pt>
                <c:pt idx="1146">
                  <c:v>300</c:v>
                </c:pt>
                <c:pt idx="1147">
                  <c:v>300</c:v>
                </c:pt>
                <c:pt idx="1148">
                  <c:v>300</c:v>
                </c:pt>
                <c:pt idx="1149">
                  <c:v>300</c:v>
                </c:pt>
                <c:pt idx="1150">
                  <c:v>300</c:v>
                </c:pt>
                <c:pt idx="1151">
                  <c:v>300</c:v>
                </c:pt>
                <c:pt idx="1152">
                  <c:v>300</c:v>
                </c:pt>
                <c:pt idx="1153">
                  <c:v>300</c:v>
                </c:pt>
                <c:pt idx="1154">
                  <c:v>300</c:v>
                </c:pt>
                <c:pt idx="1155">
                  <c:v>300</c:v>
                </c:pt>
                <c:pt idx="1156">
                  <c:v>300</c:v>
                </c:pt>
                <c:pt idx="1157">
                  <c:v>300</c:v>
                </c:pt>
                <c:pt idx="1158">
                  <c:v>300</c:v>
                </c:pt>
                <c:pt idx="1159">
                  <c:v>300</c:v>
                </c:pt>
                <c:pt idx="1160">
                  <c:v>300</c:v>
                </c:pt>
                <c:pt idx="1161">
                  <c:v>300</c:v>
                </c:pt>
                <c:pt idx="1162">
                  <c:v>300</c:v>
                </c:pt>
                <c:pt idx="1163">
                  <c:v>300</c:v>
                </c:pt>
                <c:pt idx="1164">
                  <c:v>300</c:v>
                </c:pt>
                <c:pt idx="1165">
                  <c:v>300</c:v>
                </c:pt>
                <c:pt idx="1166">
                  <c:v>300</c:v>
                </c:pt>
                <c:pt idx="1167">
                  <c:v>300</c:v>
                </c:pt>
                <c:pt idx="1168">
                  <c:v>300</c:v>
                </c:pt>
                <c:pt idx="1169">
                  <c:v>300</c:v>
                </c:pt>
                <c:pt idx="1170">
                  <c:v>300</c:v>
                </c:pt>
                <c:pt idx="1171">
                  <c:v>300</c:v>
                </c:pt>
                <c:pt idx="1172">
                  <c:v>300</c:v>
                </c:pt>
                <c:pt idx="1173">
                  <c:v>300</c:v>
                </c:pt>
                <c:pt idx="1174">
                  <c:v>300</c:v>
                </c:pt>
                <c:pt idx="1175">
                  <c:v>300</c:v>
                </c:pt>
                <c:pt idx="1176">
                  <c:v>300</c:v>
                </c:pt>
                <c:pt idx="1177">
                  <c:v>300</c:v>
                </c:pt>
                <c:pt idx="1178">
                  <c:v>300</c:v>
                </c:pt>
                <c:pt idx="1179">
                  <c:v>300</c:v>
                </c:pt>
                <c:pt idx="1180">
                  <c:v>300</c:v>
                </c:pt>
                <c:pt idx="1181">
                  <c:v>300</c:v>
                </c:pt>
                <c:pt idx="1182">
                  <c:v>300</c:v>
                </c:pt>
                <c:pt idx="1183">
                  <c:v>300</c:v>
                </c:pt>
                <c:pt idx="1184">
                  <c:v>300</c:v>
                </c:pt>
                <c:pt idx="1185">
                  <c:v>300</c:v>
                </c:pt>
                <c:pt idx="1186">
                  <c:v>300</c:v>
                </c:pt>
                <c:pt idx="1187">
                  <c:v>300</c:v>
                </c:pt>
                <c:pt idx="1188">
                  <c:v>300</c:v>
                </c:pt>
                <c:pt idx="1189">
                  <c:v>300</c:v>
                </c:pt>
                <c:pt idx="1190">
                  <c:v>300</c:v>
                </c:pt>
                <c:pt idx="1191">
                  <c:v>300</c:v>
                </c:pt>
                <c:pt idx="1192">
                  <c:v>300</c:v>
                </c:pt>
                <c:pt idx="1193">
                  <c:v>300</c:v>
                </c:pt>
                <c:pt idx="1194">
                  <c:v>300</c:v>
                </c:pt>
                <c:pt idx="1195">
                  <c:v>300</c:v>
                </c:pt>
                <c:pt idx="1196">
                  <c:v>300</c:v>
                </c:pt>
                <c:pt idx="1197">
                  <c:v>300</c:v>
                </c:pt>
                <c:pt idx="1198">
                  <c:v>300</c:v>
                </c:pt>
                <c:pt idx="1199">
                  <c:v>300</c:v>
                </c:pt>
                <c:pt idx="1200">
                  <c:v>300</c:v>
                </c:pt>
                <c:pt idx="1201">
                  <c:v>300</c:v>
                </c:pt>
                <c:pt idx="1202">
                  <c:v>300</c:v>
                </c:pt>
                <c:pt idx="1203">
                  <c:v>300</c:v>
                </c:pt>
                <c:pt idx="1204">
                  <c:v>300</c:v>
                </c:pt>
                <c:pt idx="1205">
                  <c:v>300</c:v>
                </c:pt>
                <c:pt idx="1206">
                  <c:v>300</c:v>
                </c:pt>
                <c:pt idx="1207">
                  <c:v>300</c:v>
                </c:pt>
                <c:pt idx="1208">
                  <c:v>300</c:v>
                </c:pt>
                <c:pt idx="1209">
                  <c:v>300</c:v>
                </c:pt>
                <c:pt idx="1210">
                  <c:v>300</c:v>
                </c:pt>
                <c:pt idx="1211">
                  <c:v>300</c:v>
                </c:pt>
                <c:pt idx="1212">
                  <c:v>300</c:v>
                </c:pt>
                <c:pt idx="1213">
                  <c:v>300</c:v>
                </c:pt>
                <c:pt idx="1214">
                  <c:v>300</c:v>
                </c:pt>
                <c:pt idx="1215">
                  <c:v>300</c:v>
                </c:pt>
                <c:pt idx="1216">
                  <c:v>300</c:v>
                </c:pt>
                <c:pt idx="1217">
                  <c:v>300</c:v>
                </c:pt>
                <c:pt idx="1218">
                  <c:v>300</c:v>
                </c:pt>
                <c:pt idx="1219">
                  <c:v>300</c:v>
                </c:pt>
                <c:pt idx="1220">
                  <c:v>300</c:v>
                </c:pt>
                <c:pt idx="1221">
                  <c:v>300</c:v>
                </c:pt>
                <c:pt idx="1222">
                  <c:v>300</c:v>
                </c:pt>
                <c:pt idx="1223">
                  <c:v>300</c:v>
                </c:pt>
                <c:pt idx="1224">
                  <c:v>300</c:v>
                </c:pt>
                <c:pt idx="1225">
                  <c:v>300</c:v>
                </c:pt>
                <c:pt idx="1226">
                  <c:v>300</c:v>
                </c:pt>
                <c:pt idx="1227">
                  <c:v>300</c:v>
                </c:pt>
                <c:pt idx="1228">
                  <c:v>300</c:v>
                </c:pt>
                <c:pt idx="1229">
                  <c:v>300</c:v>
                </c:pt>
                <c:pt idx="1230">
                  <c:v>300</c:v>
                </c:pt>
                <c:pt idx="1231">
                  <c:v>300</c:v>
                </c:pt>
                <c:pt idx="1232">
                  <c:v>300</c:v>
                </c:pt>
                <c:pt idx="1233">
                  <c:v>300</c:v>
                </c:pt>
                <c:pt idx="1234">
                  <c:v>300</c:v>
                </c:pt>
                <c:pt idx="1235">
                  <c:v>300</c:v>
                </c:pt>
                <c:pt idx="1236">
                  <c:v>300</c:v>
                </c:pt>
                <c:pt idx="1237">
                  <c:v>300</c:v>
                </c:pt>
                <c:pt idx="1238">
                  <c:v>300</c:v>
                </c:pt>
                <c:pt idx="1239">
                  <c:v>300</c:v>
                </c:pt>
                <c:pt idx="1240">
                  <c:v>300</c:v>
                </c:pt>
                <c:pt idx="1241">
                  <c:v>300</c:v>
                </c:pt>
                <c:pt idx="1242">
                  <c:v>300</c:v>
                </c:pt>
                <c:pt idx="1243">
                  <c:v>300</c:v>
                </c:pt>
                <c:pt idx="1244">
                  <c:v>300</c:v>
                </c:pt>
                <c:pt idx="1245">
                  <c:v>300</c:v>
                </c:pt>
                <c:pt idx="1246">
                  <c:v>300</c:v>
                </c:pt>
                <c:pt idx="1247">
                  <c:v>300</c:v>
                </c:pt>
                <c:pt idx="1248">
                  <c:v>300</c:v>
                </c:pt>
                <c:pt idx="1249">
                  <c:v>300</c:v>
                </c:pt>
                <c:pt idx="1250">
                  <c:v>300</c:v>
                </c:pt>
                <c:pt idx="1251">
                  <c:v>300</c:v>
                </c:pt>
                <c:pt idx="1252">
                  <c:v>300</c:v>
                </c:pt>
                <c:pt idx="1253">
                  <c:v>300</c:v>
                </c:pt>
                <c:pt idx="1254">
                  <c:v>300</c:v>
                </c:pt>
                <c:pt idx="1255">
                  <c:v>300</c:v>
                </c:pt>
                <c:pt idx="1256">
                  <c:v>300</c:v>
                </c:pt>
                <c:pt idx="1257">
                  <c:v>300</c:v>
                </c:pt>
                <c:pt idx="1258">
                  <c:v>300</c:v>
                </c:pt>
                <c:pt idx="1259">
                  <c:v>300</c:v>
                </c:pt>
                <c:pt idx="1260">
                  <c:v>300</c:v>
                </c:pt>
                <c:pt idx="1261">
                  <c:v>300</c:v>
                </c:pt>
                <c:pt idx="1262">
                  <c:v>300</c:v>
                </c:pt>
                <c:pt idx="1263">
                  <c:v>300</c:v>
                </c:pt>
                <c:pt idx="1264">
                  <c:v>300</c:v>
                </c:pt>
                <c:pt idx="1265">
                  <c:v>300</c:v>
                </c:pt>
                <c:pt idx="1266">
                  <c:v>300</c:v>
                </c:pt>
                <c:pt idx="1267">
                  <c:v>300</c:v>
                </c:pt>
                <c:pt idx="1268">
                  <c:v>300</c:v>
                </c:pt>
                <c:pt idx="1269">
                  <c:v>300</c:v>
                </c:pt>
                <c:pt idx="1270">
                  <c:v>300</c:v>
                </c:pt>
                <c:pt idx="1271">
                  <c:v>300</c:v>
                </c:pt>
                <c:pt idx="1272">
                  <c:v>300</c:v>
                </c:pt>
                <c:pt idx="1273">
                  <c:v>300</c:v>
                </c:pt>
                <c:pt idx="1274">
                  <c:v>300</c:v>
                </c:pt>
                <c:pt idx="1275">
                  <c:v>300</c:v>
                </c:pt>
                <c:pt idx="1276">
                  <c:v>300</c:v>
                </c:pt>
                <c:pt idx="1277">
                  <c:v>300</c:v>
                </c:pt>
                <c:pt idx="1278">
                  <c:v>300</c:v>
                </c:pt>
                <c:pt idx="1279">
                  <c:v>300</c:v>
                </c:pt>
                <c:pt idx="1280">
                  <c:v>300</c:v>
                </c:pt>
                <c:pt idx="1281">
                  <c:v>300</c:v>
                </c:pt>
                <c:pt idx="1282">
                  <c:v>300</c:v>
                </c:pt>
                <c:pt idx="1283">
                  <c:v>300</c:v>
                </c:pt>
                <c:pt idx="1284">
                  <c:v>300</c:v>
                </c:pt>
                <c:pt idx="1285">
                  <c:v>300</c:v>
                </c:pt>
                <c:pt idx="1286">
                  <c:v>300</c:v>
                </c:pt>
                <c:pt idx="1287">
                  <c:v>300</c:v>
                </c:pt>
                <c:pt idx="1288">
                  <c:v>300</c:v>
                </c:pt>
                <c:pt idx="1289">
                  <c:v>300</c:v>
                </c:pt>
                <c:pt idx="1290">
                  <c:v>300</c:v>
                </c:pt>
                <c:pt idx="1291">
                  <c:v>300</c:v>
                </c:pt>
                <c:pt idx="1292">
                  <c:v>300</c:v>
                </c:pt>
                <c:pt idx="1293">
                  <c:v>300</c:v>
                </c:pt>
                <c:pt idx="1294">
                  <c:v>300</c:v>
                </c:pt>
                <c:pt idx="1295">
                  <c:v>300</c:v>
                </c:pt>
                <c:pt idx="1296">
                  <c:v>300</c:v>
                </c:pt>
                <c:pt idx="1297">
                  <c:v>300</c:v>
                </c:pt>
                <c:pt idx="1298">
                  <c:v>300</c:v>
                </c:pt>
                <c:pt idx="1299">
                  <c:v>300</c:v>
                </c:pt>
                <c:pt idx="1300">
                  <c:v>300</c:v>
                </c:pt>
                <c:pt idx="1301">
                  <c:v>300</c:v>
                </c:pt>
                <c:pt idx="1302">
                  <c:v>300</c:v>
                </c:pt>
                <c:pt idx="1303">
                  <c:v>300</c:v>
                </c:pt>
                <c:pt idx="1304">
                  <c:v>300</c:v>
                </c:pt>
                <c:pt idx="1305">
                  <c:v>300</c:v>
                </c:pt>
                <c:pt idx="1306">
                  <c:v>300</c:v>
                </c:pt>
                <c:pt idx="1307">
                  <c:v>300</c:v>
                </c:pt>
                <c:pt idx="1308">
                  <c:v>300</c:v>
                </c:pt>
                <c:pt idx="1309">
                  <c:v>300</c:v>
                </c:pt>
                <c:pt idx="1310">
                  <c:v>300</c:v>
                </c:pt>
                <c:pt idx="1311">
                  <c:v>300</c:v>
                </c:pt>
                <c:pt idx="1312">
                  <c:v>300</c:v>
                </c:pt>
                <c:pt idx="1313">
                  <c:v>300</c:v>
                </c:pt>
                <c:pt idx="1314">
                  <c:v>300</c:v>
                </c:pt>
                <c:pt idx="1315">
                  <c:v>300</c:v>
                </c:pt>
                <c:pt idx="1316">
                  <c:v>300</c:v>
                </c:pt>
                <c:pt idx="1317">
                  <c:v>300</c:v>
                </c:pt>
                <c:pt idx="1318">
                  <c:v>300</c:v>
                </c:pt>
                <c:pt idx="1319">
                  <c:v>300</c:v>
                </c:pt>
                <c:pt idx="1320">
                  <c:v>300</c:v>
                </c:pt>
                <c:pt idx="1321">
                  <c:v>300</c:v>
                </c:pt>
                <c:pt idx="1322">
                  <c:v>300</c:v>
                </c:pt>
                <c:pt idx="1323">
                  <c:v>300</c:v>
                </c:pt>
                <c:pt idx="1324">
                  <c:v>300</c:v>
                </c:pt>
                <c:pt idx="1325">
                  <c:v>300</c:v>
                </c:pt>
                <c:pt idx="1326">
                  <c:v>300</c:v>
                </c:pt>
                <c:pt idx="1327">
                  <c:v>300</c:v>
                </c:pt>
                <c:pt idx="1328">
                  <c:v>300</c:v>
                </c:pt>
                <c:pt idx="1329">
                  <c:v>300</c:v>
                </c:pt>
                <c:pt idx="1330">
                  <c:v>300</c:v>
                </c:pt>
                <c:pt idx="1331">
                  <c:v>300</c:v>
                </c:pt>
                <c:pt idx="1332">
                  <c:v>300</c:v>
                </c:pt>
                <c:pt idx="1333">
                  <c:v>300</c:v>
                </c:pt>
                <c:pt idx="1334">
                  <c:v>300</c:v>
                </c:pt>
                <c:pt idx="1335">
                  <c:v>300</c:v>
                </c:pt>
                <c:pt idx="1336">
                  <c:v>300</c:v>
                </c:pt>
                <c:pt idx="1337">
                  <c:v>300</c:v>
                </c:pt>
                <c:pt idx="1338">
                  <c:v>300</c:v>
                </c:pt>
                <c:pt idx="1339">
                  <c:v>300</c:v>
                </c:pt>
                <c:pt idx="1340">
                  <c:v>300</c:v>
                </c:pt>
                <c:pt idx="1341">
                  <c:v>300</c:v>
                </c:pt>
                <c:pt idx="1342">
                  <c:v>300</c:v>
                </c:pt>
                <c:pt idx="1343">
                  <c:v>300</c:v>
                </c:pt>
                <c:pt idx="1344">
                  <c:v>300</c:v>
                </c:pt>
                <c:pt idx="1345">
                  <c:v>300</c:v>
                </c:pt>
                <c:pt idx="1346">
                  <c:v>300</c:v>
                </c:pt>
                <c:pt idx="1347">
                  <c:v>300</c:v>
                </c:pt>
                <c:pt idx="1348">
                  <c:v>300</c:v>
                </c:pt>
                <c:pt idx="1349">
                  <c:v>300</c:v>
                </c:pt>
                <c:pt idx="1350">
                  <c:v>300</c:v>
                </c:pt>
                <c:pt idx="1351">
                  <c:v>300</c:v>
                </c:pt>
                <c:pt idx="1352">
                  <c:v>300</c:v>
                </c:pt>
                <c:pt idx="1353">
                  <c:v>300</c:v>
                </c:pt>
                <c:pt idx="1354">
                  <c:v>300</c:v>
                </c:pt>
                <c:pt idx="1355">
                  <c:v>300</c:v>
                </c:pt>
                <c:pt idx="1356">
                  <c:v>300</c:v>
                </c:pt>
                <c:pt idx="1357">
                  <c:v>300</c:v>
                </c:pt>
                <c:pt idx="1358">
                  <c:v>300</c:v>
                </c:pt>
                <c:pt idx="1359">
                  <c:v>300</c:v>
                </c:pt>
                <c:pt idx="1360">
                  <c:v>300</c:v>
                </c:pt>
                <c:pt idx="1361">
                  <c:v>300</c:v>
                </c:pt>
                <c:pt idx="1362">
                  <c:v>300</c:v>
                </c:pt>
                <c:pt idx="1363">
                  <c:v>300</c:v>
                </c:pt>
                <c:pt idx="1364">
                  <c:v>300</c:v>
                </c:pt>
                <c:pt idx="1365">
                  <c:v>300</c:v>
                </c:pt>
                <c:pt idx="1366">
                  <c:v>300</c:v>
                </c:pt>
                <c:pt idx="1367">
                  <c:v>300</c:v>
                </c:pt>
                <c:pt idx="1368">
                  <c:v>300</c:v>
                </c:pt>
                <c:pt idx="1369">
                  <c:v>300</c:v>
                </c:pt>
                <c:pt idx="1370">
                  <c:v>300</c:v>
                </c:pt>
                <c:pt idx="1371">
                  <c:v>300</c:v>
                </c:pt>
                <c:pt idx="1372">
                  <c:v>300</c:v>
                </c:pt>
                <c:pt idx="1373">
                  <c:v>300</c:v>
                </c:pt>
                <c:pt idx="1374">
                  <c:v>300</c:v>
                </c:pt>
                <c:pt idx="1375">
                  <c:v>300</c:v>
                </c:pt>
                <c:pt idx="1376">
                  <c:v>300</c:v>
                </c:pt>
                <c:pt idx="1377">
                  <c:v>300</c:v>
                </c:pt>
                <c:pt idx="1378">
                  <c:v>300</c:v>
                </c:pt>
                <c:pt idx="1379">
                  <c:v>300</c:v>
                </c:pt>
                <c:pt idx="1380">
                  <c:v>300</c:v>
                </c:pt>
                <c:pt idx="1381">
                  <c:v>300</c:v>
                </c:pt>
                <c:pt idx="1382">
                  <c:v>300</c:v>
                </c:pt>
                <c:pt idx="1383">
                  <c:v>300</c:v>
                </c:pt>
                <c:pt idx="1384">
                  <c:v>300</c:v>
                </c:pt>
                <c:pt idx="1385">
                  <c:v>300</c:v>
                </c:pt>
                <c:pt idx="1386">
                  <c:v>300</c:v>
                </c:pt>
                <c:pt idx="1387">
                  <c:v>300</c:v>
                </c:pt>
                <c:pt idx="1388">
                  <c:v>300</c:v>
                </c:pt>
                <c:pt idx="1389">
                  <c:v>300</c:v>
                </c:pt>
                <c:pt idx="1390">
                  <c:v>300</c:v>
                </c:pt>
                <c:pt idx="1391">
                  <c:v>300</c:v>
                </c:pt>
                <c:pt idx="1392">
                  <c:v>300</c:v>
                </c:pt>
                <c:pt idx="1393">
                  <c:v>300</c:v>
                </c:pt>
                <c:pt idx="1394">
                  <c:v>300</c:v>
                </c:pt>
                <c:pt idx="1395">
                  <c:v>300</c:v>
                </c:pt>
                <c:pt idx="1396">
                  <c:v>300</c:v>
                </c:pt>
                <c:pt idx="1397">
                  <c:v>300</c:v>
                </c:pt>
                <c:pt idx="1398">
                  <c:v>300</c:v>
                </c:pt>
                <c:pt idx="1399">
                  <c:v>300</c:v>
                </c:pt>
                <c:pt idx="1400">
                  <c:v>300</c:v>
                </c:pt>
                <c:pt idx="1401">
                  <c:v>300</c:v>
                </c:pt>
                <c:pt idx="1402">
                  <c:v>300</c:v>
                </c:pt>
                <c:pt idx="1403">
                  <c:v>300</c:v>
                </c:pt>
                <c:pt idx="1404">
                  <c:v>300</c:v>
                </c:pt>
                <c:pt idx="1405">
                  <c:v>300</c:v>
                </c:pt>
                <c:pt idx="1406">
                  <c:v>300</c:v>
                </c:pt>
                <c:pt idx="1407">
                  <c:v>300</c:v>
                </c:pt>
                <c:pt idx="1408">
                  <c:v>300</c:v>
                </c:pt>
                <c:pt idx="1409">
                  <c:v>300</c:v>
                </c:pt>
                <c:pt idx="1410">
                  <c:v>300</c:v>
                </c:pt>
                <c:pt idx="1411">
                  <c:v>300</c:v>
                </c:pt>
                <c:pt idx="1412">
                  <c:v>300</c:v>
                </c:pt>
                <c:pt idx="1413">
                  <c:v>300</c:v>
                </c:pt>
                <c:pt idx="1414">
                  <c:v>300</c:v>
                </c:pt>
                <c:pt idx="1415">
                  <c:v>300</c:v>
                </c:pt>
                <c:pt idx="1416">
                  <c:v>300</c:v>
                </c:pt>
                <c:pt idx="1417">
                  <c:v>300</c:v>
                </c:pt>
                <c:pt idx="1418">
                  <c:v>300</c:v>
                </c:pt>
                <c:pt idx="1419">
                  <c:v>300</c:v>
                </c:pt>
                <c:pt idx="1420">
                  <c:v>300</c:v>
                </c:pt>
                <c:pt idx="1421">
                  <c:v>150</c:v>
                </c:pt>
                <c:pt idx="1422">
                  <c:v>150</c:v>
                </c:pt>
                <c:pt idx="1423">
                  <c:v>150</c:v>
                </c:pt>
                <c:pt idx="1424">
                  <c:v>150</c:v>
                </c:pt>
                <c:pt idx="1425">
                  <c:v>150</c:v>
                </c:pt>
                <c:pt idx="1426">
                  <c:v>150</c:v>
                </c:pt>
                <c:pt idx="1427">
                  <c:v>150</c:v>
                </c:pt>
                <c:pt idx="1428">
                  <c:v>150</c:v>
                </c:pt>
                <c:pt idx="1429">
                  <c:v>150</c:v>
                </c:pt>
                <c:pt idx="1430">
                  <c:v>150</c:v>
                </c:pt>
                <c:pt idx="1431">
                  <c:v>150</c:v>
                </c:pt>
                <c:pt idx="1432">
                  <c:v>150</c:v>
                </c:pt>
                <c:pt idx="1433">
                  <c:v>150</c:v>
                </c:pt>
                <c:pt idx="1434">
                  <c:v>150</c:v>
                </c:pt>
                <c:pt idx="1435">
                  <c:v>150</c:v>
                </c:pt>
                <c:pt idx="1436">
                  <c:v>150</c:v>
                </c:pt>
                <c:pt idx="1437">
                  <c:v>150</c:v>
                </c:pt>
                <c:pt idx="1438">
                  <c:v>150</c:v>
                </c:pt>
                <c:pt idx="1439">
                  <c:v>150</c:v>
                </c:pt>
                <c:pt idx="1440">
                  <c:v>150</c:v>
                </c:pt>
                <c:pt idx="1441">
                  <c:v>150</c:v>
                </c:pt>
                <c:pt idx="1442">
                  <c:v>150</c:v>
                </c:pt>
                <c:pt idx="1443">
                  <c:v>150</c:v>
                </c:pt>
                <c:pt idx="1444">
                  <c:v>150</c:v>
                </c:pt>
                <c:pt idx="1445">
                  <c:v>150</c:v>
                </c:pt>
                <c:pt idx="1446">
                  <c:v>150</c:v>
                </c:pt>
                <c:pt idx="1447">
                  <c:v>150</c:v>
                </c:pt>
                <c:pt idx="1448">
                  <c:v>150</c:v>
                </c:pt>
                <c:pt idx="1449">
                  <c:v>150</c:v>
                </c:pt>
                <c:pt idx="1450">
                  <c:v>150</c:v>
                </c:pt>
                <c:pt idx="1451">
                  <c:v>150</c:v>
                </c:pt>
                <c:pt idx="1452">
                  <c:v>150</c:v>
                </c:pt>
                <c:pt idx="1453">
                  <c:v>150</c:v>
                </c:pt>
                <c:pt idx="1454">
                  <c:v>150</c:v>
                </c:pt>
                <c:pt idx="1455">
                  <c:v>150</c:v>
                </c:pt>
                <c:pt idx="1456">
                  <c:v>150</c:v>
                </c:pt>
                <c:pt idx="1457">
                  <c:v>150</c:v>
                </c:pt>
                <c:pt idx="1458">
                  <c:v>150</c:v>
                </c:pt>
                <c:pt idx="1459">
                  <c:v>150</c:v>
                </c:pt>
                <c:pt idx="1460">
                  <c:v>150</c:v>
                </c:pt>
                <c:pt idx="1461">
                  <c:v>150</c:v>
                </c:pt>
                <c:pt idx="1462">
                  <c:v>150</c:v>
                </c:pt>
                <c:pt idx="1463">
                  <c:v>150</c:v>
                </c:pt>
                <c:pt idx="1464">
                  <c:v>150</c:v>
                </c:pt>
                <c:pt idx="1465">
                  <c:v>150</c:v>
                </c:pt>
                <c:pt idx="1466">
                  <c:v>150</c:v>
                </c:pt>
                <c:pt idx="1467">
                  <c:v>150</c:v>
                </c:pt>
                <c:pt idx="1468">
                  <c:v>150</c:v>
                </c:pt>
                <c:pt idx="1469">
                  <c:v>150</c:v>
                </c:pt>
                <c:pt idx="1470">
                  <c:v>150</c:v>
                </c:pt>
                <c:pt idx="1471">
                  <c:v>150</c:v>
                </c:pt>
                <c:pt idx="1472">
                  <c:v>150</c:v>
                </c:pt>
                <c:pt idx="1473">
                  <c:v>150</c:v>
                </c:pt>
                <c:pt idx="1474">
                  <c:v>150</c:v>
                </c:pt>
                <c:pt idx="1475">
                  <c:v>150</c:v>
                </c:pt>
                <c:pt idx="1476">
                  <c:v>150</c:v>
                </c:pt>
                <c:pt idx="1477">
                  <c:v>150</c:v>
                </c:pt>
                <c:pt idx="1478">
                  <c:v>150</c:v>
                </c:pt>
                <c:pt idx="1479">
                  <c:v>150</c:v>
                </c:pt>
                <c:pt idx="1480">
                  <c:v>150</c:v>
                </c:pt>
                <c:pt idx="1481">
                  <c:v>150</c:v>
                </c:pt>
                <c:pt idx="1482">
                  <c:v>150</c:v>
                </c:pt>
                <c:pt idx="1483">
                  <c:v>150</c:v>
                </c:pt>
                <c:pt idx="1484">
                  <c:v>150</c:v>
                </c:pt>
                <c:pt idx="1485">
                  <c:v>150</c:v>
                </c:pt>
                <c:pt idx="1486">
                  <c:v>150</c:v>
                </c:pt>
                <c:pt idx="1487">
                  <c:v>150</c:v>
                </c:pt>
                <c:pt idx="1488">
                  <c:v>150</c:v>
                </c:pt>
                <c:pt idx="1489">
                  <c:v>150</c:v>
                </c:pt>
                <c:pt idx="1490">
                  <c:v>150</c:v>
                </c:pt>
                <c:pt idx="1491">
                  <c:v>150</c:v>
                </c:pt>
                <c:pt idx="1492">
                  <c:v>150</c:v>
                </c:pt>
                <c:pt idx="1493">
                  <c:v>150</c:v>
                </c:pt>
                <c:pt idx="1494">
                  <c:v>150</c:v>
                </c:pt>
                <c:pt idx="1495">
                  <c:v>150</c:v>
                </c:pt>
                <c:pt idx="1496">
                  <c:v>150</c:v>
                </c:pt>
                <c:pt idx="1497">
                  <c:v>150</c:v>
                </c:pt>
                <c:pt idx="1498">
                  <c:v>150</c:v>
                </c:pt>
                <c:pt idx="1499">
                  <c:v>150</c:v>
                </c:pt>
                <c:pt idx="1500">
                  <c:v>150</c:v>
                </c:pt>
                <c:pt idx="1501">
                  <c:v>150</c:v>
                </c:pt>
                <c:pt idx="1502">
                  <c:v>150</c:v>
                </c:pt>
                <c:pt idx="1503">
                  <c:v>150</c:v>
                </c:pt>
                <c:pt idx="1504">
                  <c:v>150</c:v>
                </c:pt>
                <c:pt idx="1505">
                  <c:v>150</c:v>
                </c:pt>
                <c:pt idx="1506">
                  <c:v>150</c:v>
                </c:pt>
                <c:pt idx="1507">
                  <c:v>150</c:v>
                </c:pt>
                <c:pt idx="1508">
                  <c:v>150</c:v>
                </c:pt>
                <c:pt idx="1509">
                  <c:v>150</c:v>
                </c:pt>
                <c:pt idx="1510">
                  <c:v>150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150</c:v>
                </c:pt>
                <c:pt idx="1640">
                  <c:v>150</c:v>
                </c:pt>
                <c:pt idx="1641">
                  <c:v>150</c:v>
                </c:pt>
                <c:pt idx="1642">
                  <c:v>150</c:v>
                </c:pt>
                <c:pt idx="1643">
                  <c:v>150</c:v>
                </c:pt>
                <c:pt idx="1644">
                  <c:v>150</c:v>
                </c:pt>
                <c:pt idx="1645">
                  <c:v>150</c:v>
                </c:pt>
                <c:pt idx="1646">
                  <c:v>150</c:v>
                </c:pt>
                <c:pt idx="1647">
                  <c:v>150</c:v>
                </c:pt>
                <c:pt idx="1648">
                  <c:v>150</c:v>
                </c:pt>
                <c:pt idx="1649">
                  <c:v>150</c:v>
                </c:pt>
                <c:pt idx="1650">
                  <c:v>150</c:v>
                </c:pt>
                <c:pt idx="1651">
                  <c:v>150</c:v>
                </c:pt>
                <c:pt idx="1652">
                  <c:v>150</c:v>
                </c:pt>
                <c:pt idx="1653">
                  <c:v>150</c:v>
                </c:pt>
                <c:pt idx="1654">
                  <c:v>150</c:v>
                </c:pt>
                <c:pt idx="1655">
                  <c:v>150</c:v>
                </c:pt>
                <c:pt idx="1656">
                  <c:v>150</c:v>
                </c:pt>
                <c:pt idx="1657">
                  <c:v>150</c:v>
                </c:pt>
                <c:pt idx="1658">
                  <c:v>150</c:v>
                </c:pt>
                <c:pt idx="1659">
                  <c:v>150</c:v>
                </c:pt>
                <c:pt idx="1660">
                  <c:v>150</c:v>
                </c:pt>
                <c:pt idx="1661">
                  <c:v>150</c:v>
                </c:pt>
                <c:pt idx="1662">
                  <c:v>150</c:v>
                </c:pt>
                <c:pt idx="1663">
                  <c:v>150</c:v>
                </c:pt>
                <c:pt idx="1664">
                  <c:v>150</c:v>
                </c:pt>
                <c:pt idx="1665">
                  <c:v>150</c:v>
                </c:pt>
                <c:pt idx="1666">
                  <c:v>150</c:v>
                </c:pt>
                <c:pt idx="1667">
                  <c:v>150</c:v>
                </c:pt>
                <c:pt idx="1668">
                  <c:v>150</c:v>
                </c:pt>
                <c:pt idx="1669">
                  <c:v>150</c:v>
                </c:pt>
                <c:pt idx="1670">
                  <c:v>150</c:v>
                </c:pt>
                <c:pt idx="1671">
                  <c:v>150</c:v>
                </c:pt>
                <c:pt idx="1672">
                  <c:v>150</c:v>
                </c:pt>
                <c:pt idx="1673">
                  <c:v>150</c:v>
                </c:pt>
                <c:pt idx="1674">
                  <c:v>150</c:v>
                </c:pt>
                <c:pt idx="1675">
                  <c:v>150</c:v>
                </c:pt>
                <c:pt idx="1676">
                  <c:v>150</c:v>
                </c:pt>
                <c:pt idx="1677">
                  <c:v>150</c:v>
                </c:pt>
                <c:pt idx="1678">
                  <c:v>150</c:v>
                </c:pt>
                <c:pt idx="1679">
                  <c:v>150</c:v>
                </c:pt>
                <c:pt idx="1680">
                  <c:v>150</c:v>
                </c:pt>
                <c:pt idx="1681">
                  <c:v>150</c:v>
                </c:pt>
                <c:pt idx="1682">
                  <c:v>150</c:v>
                </c:pt>
                <c:pt idx="1683">
                  <c:v>150</c:v>
                </c:pt>
                <c:pt idx="1684">
                  <c:v>150</c:v>
                </c:pt>
                <c:pt idx="1685">
                  <c:v>150</c:v>
                </c:pt>
                <c:pt idx="1686">
                  <c:v>150</c:v>
                </c:pt>
                <c:pt idx="1687">
                  <c:v>150</c:v>
                </c:pt>
                <c:pt idx="1688">
                  <c:v>150</c:v>
                </c:pt>
                <c:pt idx="1689">
                  <c:v>150</c:v>
                </c:pt>
                <c:pt idx="1690">
                  <c:v>150</c:v>
                </c:pt>
                <c:pt idx="1691">
                  <c:v>150</c:v>
                </c:pt>
                <c:pt idx="1692">
                  <c:v>150</c:v>
                </c:pt>
                <c:pt idx="1693">
                  <c:v>150</c:v>
                </c:pt>
                <c:pt idx="1694">
                  <c:v>150</c:v>
                </c:pt>
                <c:pt idx="1695">
                  <c:v>150</c:v>
                </c:pt>
                <c:pt idx="1696">
                  <c:v>150</c:v>
                </c:pt>
                <c:pt idx="1697">
                  <c:v>150</c:v>
                </c:pt>
                <c:pt idx="1698">
                  <c:v>150</c:v>
                </c:pt>
                <c:pt idx="1699">
                  <c:v>150</c:v>
                </c:pt>
                <c:pt idx="1700">
                  <c:v>150</c:v>
                </c:pt>
                <c:pt idx="1701">
                  <c:v>150</c:v>
                </c:pt>
                <c:pt idx="1702">
                  <c:v>150</c:v>
                </c:pt>
                <c:pt idx="1703">
                  <c:v>150</c:v>
                </c:pt>
                <c:pt idx="1704">
                  <c:v>150</c:v>
                </c:pt>
                <c:pt idx="1705">
                  <c:v>150</c:v>
                </c:pt>
                <c:pt idx="1706">
                  <c:v>150</c:v>
                </c:pt>
                <c:pt idx="1707">
                  <c:v>150</c:v>
                </c:pt>
                <c:pt idx="1708">
                  <c:v>150</c:v>
                </c:pt>
                <c:pt idx="1709">
                  <c:v>150</c:v>
                </c:pt>
                <c:pt idx="1710">
                  <c:v>150</c:v>
                </c:pt>
                <c:pt idx="1711">
                  <c:v>150</c:v>
                </c:pt>
                <c:pt idx="1712">
                  <c:v>150</c:v>
                </c:pt>
                <c:pt idx="1713">
                  <c:v>300</c:v>
                </c:pt>
                <c:pt idx="1714">
                  <c:v>300</c:v>
                </c:pt>
                <c:pt idx="1715">
                  <c:v>300</c:v>
                </c:pt>
                <c:pt idx="1716">
                  <c:v>300</c:v>
                </c:pt>
                <c:pt idx="1717">
                  <c:v>300</c:v>
                </c:pt>
                <c:pt idx="1718">
                  <c:v>300</c:v>
                </c:pt>
                <c:pt idx="1719">
                  <c:v>300</c:v>
                </c:pt>
                <c:pt idx="1720">
                  <c:v>300</c:v>
                </c:pt>
                <c:pt idx="1721">
                  <c:v>300</c:v>
                </c:pt>
                <c:pt idx="1722">
                  <c:v>300</c:v>
                </c:pt>
                <c:pt idx="1723">
                  <c:v>300</c:v>
                </c:pt>
                <c:pt idx="1724">
                  <c:v>300</c:v>
                </c:pt>
                <c:pt idx="1725">
                  <c:v>300</c:v>
                </c:pt>
                <c:pt idx="1726">
                  <c:v>300</c:v>
                </c:pt>
                <c:pt idx="1727">
                  <c:v>300</c:v>
                </c:pt>
                <c:pt idx="1728">
                  <c:v>300</c:v>
                </c:pt>
                <c:pt idx="1729">
                  <c:v>300</c:v>
                </c:pt>
                <c:pt idx="1730">
                  <c:v>300</c:v>
                </c:pt>
                <c:pt idx="1731">
                  <c:v>300</c:v>
                </c:pt>
                <c:pt idx="1732">
                  <c:v>300</c:v>
                </c:pt>
                <c:pt idx="1733">
                  <c:v>300</c:v>
                </c:pt>
                <c:pt idx="1734">
                  <c:v>300</c:v>
                </c:pt>
                <c:pt idx="1735">
                  <c:v>300</c:v>
                </c:pt>
                <c:pt idx="1736">
                  <c:v>300</c:v>
                </c:pt>
                <c:pt idx="1737">
                  <c:v>300</c:v>
                </c:pt>
                <c:pt idx="1738">
                  <c:v>300</c:v>
                </c:pt>
                <c:pt idx="1739">
                  <c:v>300</c:v>
                </c:pt>
                <c:pt idx="1740">
                  <c:v>300</c:v>
                </c:pt>
                <c:pt idx="1741">
                  <c:v>300</c:v>
                </c:pt>
                <c:pt idx="1742">
                  <c:v>300</c:v>
                </c:pt>
                <c:pt idx="1743">
                  <c:v>300</c:v>
                </c:pt>
                <c:pt idx="1744">
                  <c:v>300</c:v>
                </c:pt>
                <c:pt idx="1745">
                  <c:v>300</c:v>
                </c:pt>
                <c:pt idx="1746">
                  <c:v>300</c:v>
                </c:pt>
                <c:pt idx="1747">
                  <c:v>300</c:v>
                </c:pt>
                <c:pt idx="1748">
                  <c:v>300</c:v>
                </c:pt>
                <c:pt idx="1749">
                  <c:v>300</c:v>
                </c:pt>
                <c:pt idx="1750">
                  <c:v>300</c:v>
                </c:pt>
                <c:pt idx="1751">
                  <c:v>300</c:v>
                </c:pt>
                <c:pt idx="1752">
                  <c:v>300</c:v>
                </c:pt>
                <c:pt idx="1753">
                  <c:v>300</c:v>
                </c:pt>
                <c:pt idx="1754">
                  <c:v>300</c:v>
                </c:pt>
                <c:pt idx="1755">
                  <c:v>300</c:v>
                </c:pt>
                <c:pt idx="1756">
                  <c:v>300</c:v>
                </c:pt>
                <c:pt idx="1757">
                  <c:v>300</c:v>
                </c:pt>
                <c:pt idx="1758">
                  <c:v>300</c:v>
                </c:pt>
                <c:pt idx="1759">
                  <c:v>300</c:v>
                </c:pt>
                <c:pt idx="1760">
                  <c:v>300</c:v>
                </c:pt>
                <c:pt idx="1761">
                  <c:v>300</c:v>
                </c:pt>
                <c:pt idx="1762">
                  <c:v>300</c:v>
                </c:pt>
                <c:pt idx="1763">
                  <c:v>300</c:v>
                </c:pt>
                <c:pt idx="1764">
                  <c:v>300</c:v>
                </c:pt>
                <c:pt idx="1765">
                  <c:v>300</c:v>
                </c:pt>
                <c:pt idx="1766">
                  <c:v>300</c:v>
                </c:pt>
                <c:pt idx="1767">
                  <c:v>300</c:v>
                </c:pt>
                <c:pt idx="1768">
                  <c:v>300</c:v>
                </c:pt>
                <c:pt idx="1769">
                  <c:v>300</c:v>
                </c:pt>
                <c:pt idx="1770">
                  <c:v>300</c:v>
                </c:pt>
                <c:pt idx="1771">
                  <c:v>300</c:v>
                </c:pt>
                <c:pt idx="1772">
                  <c:v>300</c:v>
                </c:pt>
                <c:pt idx="1773">
                  <c:v>300</c:v>
                </c:pt>
                <c:pt idx="1774">
                  <c:v>300</c:v>
                </c:pt>
                <c:pt idx="1775">
                  <c:v>300</c:v>
                </c:pt>
                <c:pt idx="1776">
                  <c:v>300</c:v>
                </c:pt>
                <c:pt idx="1777">
                  <c:v>300</c:v>
                </c:pt>
                <c:pt idx="1778">
                  <c:v>300</c:v>
                </c:pt>
                <c:pt idx="1779">
                  <c:v>300</c:v>
                </c:pt>
                <c:pt idx="1780">
                  <c:v>300</c:v>
                </c:pt>
                <c:pt idx="1781">
                  <c:v>300</c:v>
                </c:pt>
                <c:pt idx="1782">
                  <c:v>300</c:v>
                </c:pt>
                <c:pt idx="1783">
                  <c:v>300</c:v>
                </c:pt>
                <c:pt idx="1784">
                  <c:v>300</c:v>
                </c:pt>
                <c:pt idx="1785">
                  <c:v>300</c:v>
                </c:pt>
                <c:pt idx="1786">
                  <c:v>300</c:v>
                </c:pt>
                <c:pt idx="1787">
                  <c:v>300</c:v>
                </c:pt>
                <c:pt idx="1788">
                  <c:v>300</c:v>
                </c:pt>
                <c:pt idx="1789">
                  <c:v>300</c:v>
                </c:pt>
                <c:pt idx="1790">
                  <c:v>300</c:v>
                </c:pt>
                <c:pt idx="1791">
                  <c:v>300</c:v>
                </c:pt>
                <c:pt idx="1792">
                  <c:v>300</c:v>
                </c:pt>
                <c:pt idx="1793">
                  <c:v>300</c:v>
                </c:pt>
                <c:pt idx="1794">
                  <c:v>300</c:v>
                </c:pt>
                <c:pt idx="1795">
                  <c:v>300</c:v>
                </c:pt>
                <c:pt idx="1796">
                  <c:v>300</c:v>
                </c:pt>
                <c:pt idx="1797">
                  <c:v>300</c:v>
                </c:pt>
                <c:pt idx="1798">
                  <c:v>300</c:v>
                </c:pt>
                <c:pt idx="1799">
                  <c:v>300</c:v>
                </c:pt>
                <c:pt idx="1800">
                  <c:v>300</c:v>
                </c:pt>
                <c:pt idx="1801">
                  <c:v>300</c:v>
                </c:pt>
                <c:pt idx="1802">
                  <c:v>300</c:v>
                </c:pt>
                <c:pt idx="1803">
                  <c:v>300</c:v>
                </c:pt>
                <c:pt idx="1804">
                  <c:v>300</c:v>
                </c:pt>
                <c:pt idx="1805">
                  <c:v>300</c:v>
                </c:pt>
                <c:pt idx="1806">
                  <c:v>300</c:v>
                </c:pt>
                <c:pt idx="1807">
                  <c:v>300</c:v>
                </c:pt>
                <c:pt idx="1808">
                  <c:v>300</c:v>
                </c:pt>
                <c:pt idx="1809">
                  <c:v>300</c:v>
                </c:pt>
                <c:pt idx="1810">
                  <c:v>300</c:v>
                </c:pt>
                <c:pt idx="1811">
                  <c:v>300</c:v>
                </c:pt>
                <c:pt idx="1812">
                  <c:v>300</c:v>
                </c:pt>
                <c:pt idx="1813">
                  <c:v>300</c:v>
                </c:pt>
                <c:pt idx="1814">
                  <c:v>300</c:v>
                </c:pt>
                <c:pt idx="1815">
                  <c:v>300</c:v>
                </c:pt>
                <c:pt idx="1816">
                  <c:v>300</c:v>
                </c:pt>
                <c:pt idx="1817">
                  <c:v>300</c:v>
                </c:pt>
                <c:pt idx="1818">
                  <c:v>300</c:v>
                </c:pt>
                <c:pt idx="1819">
                  <c:v>300</c:v>
                </c:pt>
                <c:pt idx="1820">
                  <c:v>300</c:v>
                </c:pt>
                <c:pt idx="1821">
                  <c:v>300</c:v>
                </c:pt>
                <c:pt idx="1822">
                  <c:v>300</c:v>
                </c:pt>
                <c:pt idx="1823">
                  <c:v>300</c:v>
                </c:pt>
                <c:pt idx="1824">
                  <c:v>300</c:v>
                </c:pt>
                <c:pt idx="1825">
                  <c:v>300</c:v>
                </c:pt>
                <c:pt idx="1826">
                  <c:v>300</c:v>
                </c:pt>
                <c:pt idx="1827">
                  <c:v>300</c:v>
                </c:pt>
                <c:pt idx="1828">
                  <c:v>300</c:v>
                </c:pt>
                <c:pt idx="1829">
                  <c:v>300</c:v>
                </c:pt>
                <c:pt idx="1830">
                  <c:v>300</c:v>
                </c:pt>
                <c:pt idx="1831">
                  <c:v>300</c:v>
                </c:pt>
                <c:pt idx="1832">
                  <c:v>300</c:v>
                </c:pt>
                <c:pt idx="1833">
                  <c:v>300</c:v>
                </c:pt>
                <c:pt idx="1834">
                  <c:v>300</c:v>
                </c:pt>
                <c:pt idx="1835">
                  <c:v>300</c:v>
                </c:pt>
                <c:pt idx="1836">
                  <c:v>300</c:v>
                </c:pt>
                <c:pt idx="1837">
                  <c:v>300</c:v>
                </c:pt>
                <c:pt idx="1838">
                  <c:v>300</c:v>
                </c:pt>
                <c:pt idx="1839">
                  <c:v>300</c:v>
                </c:pt>
                <c:pt idx="1840">
                  <c:v>300</c:v>
                </c:pt>
                <c:pt idx="1841">
                  <c:v>300</c:v>
                </c:pt>
                <c:pt idx="1842">
                  <c:v>300</c:v>
                </c:pt>
                <c:pt idx="1843">
                  <c:v>300</c:v>
                </c:pt>
                <c:pt idx="1844">
                  <c:v>300</c:v>
                </c:pt>
                <c:pt idx="1845">
                  <c:v>300</c:v>
                </c:pt>
                <c:pt idx="1846">
                  <c:v>300</c:v>
                </c:pt>
                <c:pt idx="1847">
                  <c:v>300</c:v>
                </c:pt>
                <c:pt idx="1848">
                  <c:v>300</c:v>
                </c:pt>
                <c:pt idx="1849">
                  <c:v>300</c:v>
                </c:pt>
                <c:pt idx="1850">
                  <c:v>300</c:v>
                </c:pt>
                <c:pt idx="1851">
                  <c:v>300</c:v>
                </c:pt>
                <c:pt idx="1852">
                  <c:v>300</c:v>
                </c:pt>
                <c:pt idx="1853">
                  <c:v>300</c:v>
                </c:pt>
                <c:pt idx="1854">
                  <c:v>300</c:v>
                </c:pt>
                <c:pt idx="1855">
                  <c:v>300</c:v>
                </c:pt>
                <c:pt idx="1856">
                  <c:v>300</c:v>
                </c:pt>
                <c:pt idx="1857">
                  <c:v>300</c:v>
                </c:pt>
                <c:pt idx="1858">
                  <c:v>300</c:v>
                </c:pt>
                <c:pt idx="1859">
                  <c:v>300</c:v>
                </c:pt>
                <c:pt idx="1860">
                  <c:v>300</c:v>
                </c:pt>
                <c:pt idx="1861">
                  <c:v>300</c:v>
                </c:pt>
                <c:pt idx="1862">
                  <c:v>300</c:v>
                </c:pt>
                <c:pt idx="1863">
                  <c:v>300</c:v>
                </c:pt>
                <c:pt idx="1864">
                  <c:v>300</c:v>
                </c:pt>
                <c:pt idx="1865">
                  <c:v>300</c:v>
                </c:pt>
                <c:pt idx="1866">
                  <c:v>300</c:v>
                </c:pt>
                <c:pt idx="1867">
                  <c:v>300</c:v>
                </c:pt>
                <c:pt idx="1868">
                  <c:v>300</c:v>
                </c:pt>
                <c:pt idx="1869">
                  <c:v>300</c:v>
                </c:pt>
                <c:pt idx="1870">
                  <c:v>300</c:v>
                </c:pt>
                <c:pt idx="1871">
                  <c:v>300</c:v>
                </c:pt>
                <c:pt idx="1872">
                  <c:v>300</c:v>
                </c:pt>
                <c:pt idx="1873">
                  <c:v>300</c:v>
                </c:pt>
                <c:pt idx="1874">
                  <c:v>300</c:v>
                </c:pt>
                <c:pt idx="1875">
                  <c:v>300</c:v>
                </c:pt>
                <c:pt idx="1876">
                  <c:v>300</c:v>
                </c:pt>
                <c:pt idx="1877">
                  <c:v>300</c:v>
                </c:pt>
                <c:pt idx="1878">
                  <c:v>300</c:v>
                </c:pt>
                <c:pt idx="1879">
                  <c:v>300</c:v>
                </c:pt>
                <c:pt idx="1880">
                  <c:v>300</c:v>
                </c:pt>
                <c:pt idx="1881">
                  <c:v>300</c:v>
                </c:pt>
                <c:pt idx="1882">
                  <c:v>300</c:v>
                </c:pt>
                <c:pt idx="1883">
                  <c:v>300</c:v>
                </c:pt>
                <c:pt idx="1884">
                  <c:v>300</c:v>
                </c:pt>
                <c:pt idx="1885">
                  <c:v>300</c:v>
                </c:pt>
                <c:pt idx="1886">
                  <c:v>300</c:v>
                </c:pt>
                <c:pt idx="1887">
                  <c:v>300</c:v>
                </c:pt>
                <c:pt idx="1888">
                  <c:v>300</c:v>
                </c:pt>
                <c:pt idx="1889">
                  <c:v>300</c:v>
                </c:pt>
                <c:pt idx="1890">
                  <c:v>300</c:v>
                </c:pt>
                <c:pt idx="1891">
                  <c:v>300</c:v>
                </c:pt>
                <c:pt idx="1892">
                  <c:v>300</c:v>
                </c:pt>
                <c:pt idx="1893">
                  <c:v>300</c:v>
                </c:pt>
                <c:pt idx="1894">
                  <c:v>300</c:v>
                </c:pt>
                <c:pt idx="1895">
                  <c:v>300</c:v>
                </c:pt>
                <c:pt idx="1896">
                  <c:v>300</c:v>
                </c:pt>
                <c:pt idx="1897">
                  <c:v>300</c:v>
                </c:pt>
                <c:pt idx="1898">
                  <c:v>150</c:v>
                </c:pt>
                <c:pt idx="1899">
                  <c:v>150</c:v>
                </c:pt>
                <c:pt idx="1900">
                  <c:v>150</c:v>
                </c:pt>
                <c:pt idx="1901">
                  <c:v>150</c:v>
                </c:pt>
                <c:pt idx="1902">
                  <c:v>150</c:v>
                </c:pt>
                <c:pt idx="1903">
                  <c:v>150</c:v>
                </c:pt>
                <c:pt idx="1904">
                  <c:v>150</c:v>
                </c:pt>
                <c:pt idx="1905">
                  <c:v>150</c:v>
                </c:pt>
                <c:pt idx="1906">
                  <c:v>150</c:v>
                </c:pt>
                <c:pt idx="1907">
                  <c:v>150</c:v>
                </c:pt>
                <c:pt idx="1908">
                  <c:v>150</c:v>
                </c:pt>
                <c:pt idx="1909">
                  <c:v>150</c:v>
                </c:pt>
                <c:pt idx="1910">
                  <c:v>150</c:v>
                </c:pt>
                <c:pt idx="1911">
                  <c:v>150</c:v>
                </c:pt>
                <c:pt idx="1912">
                  <c:v>150</c:v>
                </c:pt>
                <c:pt idx="1913">
                  <c:v>150</c:v>
                </c:pt>
                <c:pt idx="1914">
                  <c:v>150</c:v>
                </c:pt>
                <c:pt idx="1915">
                  <c:v>150</c:v>
                </c:pt>
                <c:pt idx="1916">
                  <c:v>150</c:v>
                </c:pt>
                <c:pt idx="1917">
                  <c:v>150</c:v>
                </c:pt>
                <c:pt idx="1918">
                  <c:v>150</c:v>
                </c:pt>
                <c:pt idx="1919">
                  <c:v>150</c:v>
                </c:pt>
                <c:pt idx="1920">
                  <c:v>150</c:v>
                </c:pt>
                <c:pt idx="1921">
                  <c:v>150</c:v>
                </c:pt>
                <c:pt idx="1922">
                  <c:v>150</c:v>
                </c:pt>
                <c:pt idx="1923">
                  <c:v>150</c:v>
                </c:pt>
                <c:pt idx="1924">
                  <c:v>150</c:v>
                </c:pt>
                <c:pt idx="1925">
                  <c:v>150</c:v>
                </c:pt>
                <c:pt idx="1926">
                  <c:v>150</c:v>
                </c:pt>
                <c:pt idx="1927">
                  <c:v>150</c:v>
                </c:pt>
                <c:pt idx="1928">
                  <c:v>150</c:v>
                </c:pt>
                <c:pt idx="1929">
                  <c:v>150</c:v>
                </c:pt>
                <c:pt idx="1930">
                  <c:v>150</c:v>
                </c:pt>
                <c:pt idx="1931">
                  <c:v>150</c:v>
                </c:pt>
                <c:pt idx="1932">
                  <c:v>150</c:v>
                </c:pt>
                <c:pt idx="1933">
                  <c:v>150</c:v>
                </c:pt>
                <c:pt idx="1934">
                  <c:v>150</c:v>
                </c:pt>
                <c:pt idx="1935">
                  <c:v>150</c:v>
                </c:pt>
                <c:pt idx="1936">
                  <c:v>150</c:v>
                </c:pt>
                <c:pt idx="1937">
                  <c:v>150</c:v>
                </c:pt>
                <c:pt idx="1938">
                  <c:v>150</c:v>
                </c:pt>
                <c:pt idx="1939">
                  <c:v>150</c:v>
                </c:pt>
                <c:pt idx="1940">
                  <c:v>150</c:v>
                </c:pt>
                <c:pt idx="1941">
                  <c:v>150</c:v>
                </c:pt>
                <c:pt idx="1942">
                  <c:v>150</c:v>
                </c:pt>
                <c:pt idx="1943">
                  <c:v>150</c:v>
                </c:pt>
                <c:pt idx="1944">
                  <c:v>150</c:v>
                </c:pt>
                <c:pt idx="1945">
                  <c:v>150</c:v>
                </c:pt>
                <c:pt idx="1946">
                  <c:v>150</c:v>
                </c:pt>
                <c:pt idx="1947">
                  <c:v>150</c:v>
                </c:pt>
                <c:pt idx="1948">
                  <c:v>150</c:v>
                </c:pt>
                <c:pt idx="1949">
                  <c:v>150</c:v>
                </c:pt>
                <c:pt idx="1950">
                  <c:v>150</c:v>
                </c:pt>
                <c:pt idx="1951">
                  <c:v>150</c:v>
                </c:pt>
                <c:pt idx="1952">
                  <c:v>150</c:v>
                </c:pt>
                <c:pt idx="1953">
                  <c:v>150</c:v>
                </c:pt>
                <c:pt idx="1954">
                  <c:v>150</c:v>
                </c:pt>
                <c:pt idx="1955">
                  <c:v>150</c:v>
                </c:pt>
                <c:pt idx="1956">
                  <c:v>150</c:v>
                </c:pt>
                <c:pt idx="1957">
                  <c:v>150</c:v>
                </c:pt>
                <c:pt idx="1958">
                  <c:v>150</c:v>
                </c:pt>
                <c:pt idx="1959">
                  <c:v>150</c:v>
                </c:pt>
                <c:pt idx="1960">
                  <c:v>150</c:v>
                </c:pt>
                <c:pt idx="1961">
                  <c:v>150</c:v>
                </c:pt>
                <c:pt idx="1962">
                  <c:v>150</c:v>
                </c:pt>
                <c:pt idx="1963">
                  <c:v>150</c:v>
                </c:pt>
                <c:pt idx="1964">
                  <c:v>150</c:v>
                </c:pt>
                <c:pt idx="1965">
                  <c:v>150</c:v>
                </c:pt>
                <c:pt idx="1966">
                  <c:v>150</c:v>
                </c:pt>
                <c:pt idx="1967">
                  <c:v>150</c:v>
                </c:pt>
                <c:pt idx="1968">
                  <c:v>150</c:v>
                </c:pt>
                <c:pt idx="1969">
                  <c:v>150</c:v>
                </c:pt>
                <c:pt idx="1970">
                  <c:v>150</c:v>
                </c:pt>
                <c:pt idx="1971">
                  <c:v>150</c:v>
                </c:pt>
                <c:pt idx="1972">
                  <c:v>150</c:v>
                </c:pt>
                <c:pt idx="1973">
                  <c:v>150</c:v>
                </c:pt>
                <c:pt idx="1974">
                  <c:v>150</c:v>
                </c:pt>
                <c:pt idx="1975">
                  <c:v>150</c:v>
                </c:pt>
                <c:pt idx="1976">
                  <c:v>150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290960"/>
        <c:axId val="337499360"/>
      </c:barChart>
      <c:lineChart>
        <c:grouping val="standard"/>
        <c:varyColors val="0"/>
        <c:ser>
          <c:idx val="0"/>
          <c:order val="0"/>
          <c:tx>
            <c:v>Frequency</c:v>
          </c:tx>
          <c:spPr>
            <a:ln w="2857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'08152019'!$B$4:$B$2104</c:f>
              <c:numCache>
                <c:formatCode>dd\-mmm\-yy\ hh:mm:ss</c:formatCode>
                <c:ptCount val="2101"/>
                <c:pt idx="0">
                  <c:v>43692.604166666664</c:v>
                </c:pt>
                <c:pt idx="1">
                  <c:v>43692.604212962964</c:v>
                </c:pt>
                <c:pt idx="2">
                  <c:v>43692.604259259257</c:v>
                </c:pt>
                <c:pt idx="3">
                  <c:v>43692.604305555556</c:v>
                </c:pt>
                <c:pt idx="4">
                  <c:v>43692.604351851849</c:v>
                </c:pt>
                <c:pt idx="5">
                  <c:v>43692.604398148149</c:v>
                </c:pt>
                <c:pt idx="6">
                  <c:v>43692.604444444441</c:v>
                </c:pt>
                <c:pt idx="7">
                  <c:v>43692.604490740741</c:v>
                </c:pt>
                <c:pt idx="8">
                  <c:v>43692.604537037034</c:v>
                </c:pt>
                <c:pt idx="9">
                  <c:v>43692.604583333334</c:v>
                </c:pt>
                <c:pt idx="10">
                  <c:v>43692.604629629626</c:v>
                </c:pt>
                <c:pt idx="11">
                  <c:v>43692.604675925926</c:v>
                </c:pt>
                <c:pt idx="12">
                  <c:v>43692.604722222219</c:v>
                </c:pt>
                <c:pt idx="13">
                  <c:v>43692.604768518519</c:v>
                </c:pt>
                <c:pt idx="14">
                  <c:v>43692.604814814818</c:v>
                </c:pt>
                <c:pt idx="15">
                  <c:v>43692.604861111111</c:v>
                </c:pt>
                <c:pt idx="16">
                  <c:v>43692.604907407411</c:v>
                </c:pt>
                <c:pt idx="17">
                  <c:v>43692.604953703703</c:v>
                </c:pt>
                <c:pt idx="18">
                  <c:v>43692.605000000003</c:v>
                </c:pt>
                <c:pt idx="19">
                  <c:v>43692.605046296296</c:v>
                </c:pt>
                <c:pt idx="20">
                  <c:v>43692.605092592596</c:v>
                </c:pt>
                <c:pt idx="21">
                  <c:v>43692.605138888888</c:v>
                </c:pt>
                <c:pt idx="22">
                  <c:v>43692.605185185188</c:v>
                </c:pt>
                <c:pt idx="23">
                  <c:v>43692.605231481481</c:v>
                </c:pt>
                <c:pt idx="24">
                  <c:v>43692.60527777778</c:v>
                </c:pt>
                <c:pt idx="25">
                  <c:v>43692.605324074073</c:v>
                </c:pt>
                <c:pt idx="26">
                  <c:v>43692.605370370373</c:v>
                </c:pt>
                <c:pt idx="27">
                  <c:v>43692.605416666665</c:v>
                </c:pt>
                <c:pt idx="28">
                  <c:v>43692.605462962965</c:v>
                </c:pt>
                <c:pt idx="29">
                  <c:v>43692.605509259258</c:v>
                </c:pt>
                <c:pt idx="30">
                  <c:v>43692.605555555558</c:v>
                </c:pt>
                <c:pt idx="31">
                  <c:v>43692.60560185185</c:v>
                </c:pt>
                <c:pt idx="32">
                  <c:v>43692.60564814815</c:v>
                </c:pt>
                <c:pt idx="33">
                  <c:v>43692.605694444443</c:v>
                </c:pt>
                <c:pt idx="34">
                  <c:v>43692.605740740742</c:v>
                </c:pt>
                <c:pt idx="35">
                  <c:v>43692.605787037035</c:v>
                </c:pt>
                <c:pt idx="36">
                  <c:v>43692.605833333335</c:v>
                </c:pt>
                <c:pt idx="37">
                  <c:v>43692.605879629627</c:v>
                </c:pt>
                <c:pt idx="38">
                  <c:v>43692.605925925927</c:v>
                </c:pt>
                <c:pt idx="39">
                  <c:v>43692.60597222222</c:v>
                </c:pt>
                <c:pt idx="40">
                  <c:v>43692.60601851852</c:v>
                </c:pt>
                <c:pt idx="41">
                  <c:v>43692.606064814812</c:v>
                </c:pt>
                <c:pt idx="42">
                  <c:v>43692.606111111112</c:v>
                </c:pt>
                <c:pt idx="43">
                  <c:v>43692.606157407405</c:v>
                </c:pt>
                <c:pt idx="44">
                  <c:v>43692.606203703705</c:v>
                </c:pt>
                <c:pt idx="45">
                  <c:v>43692.606249999997</c:v>
                </c:pt>
                <c:pt idx="46">
                  <c:v>43692.606296296297</c:v>
                </c:pt>
                <c:pt idx="47">
                  <c:v>43692.606342592589</c:v>
                </c:pt>
                <c:pt idx="48">
                  <c:v>43692.606388888889</c:v>
                </c:pt>
                <c:pt idx="49">
                  <c:v>43692.606435185182</c:v>
                </c:pt>
                <c:pt idx="50">
                  <c:v>43692.606481481482</c:v>
                </c:pt>
                <c:pt idx="51">
                  <c:v>43692.606527777774</c:v>
                </c:pt>
                <c:pt idx="52">
                  <c:v>43692.606574074074</c:v>
                </c:pt>
                <c:pt idx="53">
                  <c:v>43692.606620370374</c:v>
                </c:pt>
                <c:pt idx="54">
                  <c:v>43692.606666666667</c:v>
                </c:pt>
                <c:pt idx="55">
                  <c:v>43692.606712962966</c:v>
                </c:pt>
                <c:pt idx="56">
                  <c:v>43692.606759259259</c:v>
                </c:pt>
                <c:pt idx="57">
                  <c:v>43692.606805555559</c:v>
                </c:pt>
                <c:pt idx="58">
                  <c:v>43692.606851851851</c:v>
                </c:pt>
                <c:pt idx="59">
                  <c:v>43692.606898148151</c:v>
                </c:pt>
                <c:pt idx="60">
                  <c:v>43692.606944444444</c:v>
                </c:pt>
                <c:pt idx="61">
                  <c:v>43692.606990740744</c:v>
                </c:pt>
                <c:pt idx="62">
                  <c:v>43692.607037037036</c:v>
                </c:pt>
                <c:pt idx="63">
                  <c:v>43692.607083333336</c:v>
                </c:pt>
                <c:pt idx="64">
                  <c:v>43692.607129629629</c:v>
                </c:pt>
                <c:pt idx="65">
                  <c:v>43692.607175925928</c:v>
                </c:pt>
                <c:pt idx="66">
                  <c:v>43692.607222222221</c:v>
                </c:pt>
                <c:pt idx="67">
                  <c:v>43692.607268518521</c:v>
                </c:pt>
                <c:pt idx="68">
                  <c:v>43692.607314814813</c:v>
                </c:pt>
                <c:pt idx="69">
                  <c:v>43692.607361111113</c:v>
                </c:pt>
                <c:pt idx="70">
                  <c:v>43692.607407407406</c:v>
                </c:pt>
                <c:pt idx="71">
                  <c:v>43692.607453703706</c:v>
                </c:pt>
                <c:pt idx="72">
                  <c:v>43692.607499999998</c:v>
                </c:pt>
                <c:pt idx="73">
                  <c:v>43692.607546296298</c:v>
                </c:pt>
                <c:pt idx="74">
                  <c:v>43692.607592592591</c:v>
                </c:pt>
                <c:pt idx="75">
                  <c:v>43692.607638888891</c:v>
                </c:pt>
                <c:pt idx="76">
                  <c:v>43692.607685185183</c:v>
                </c:pt>
                <c:pt idx="77">
                  <c:v>43692.607731481483</c:v>
                </c:pt>
                <c:pt idx="78">
                  <c:v>43692.607777777775</c:v>
                </c:pt>
                <c:pt idx="79">
                  <c:v>43692.607824074075</c:v>
                </c:pt>
                <c:pt idx="80">
                  <c:v>43692.607870370368</c:v>
                </c:pt>
                <c:pt idx="81">
                  <c:v>43692.607916666668</c:v>
                </c:pt>
                <c:pt idx="82">
                  <c:v>43692.60796296296</c:v>
                </c:pt>
                <c:pt idx="83">
                  <c:v>43692.60800925926</c:v>
                </c:pt>
                <c:pt idx="84">
                  <c:v>43692.608055555553</c:v>
                </c:pt>
                <c:pt idx="85">
                  <c:v>43692.608101851853</c:v>
                </c:pt>
                <c:pt idx="86">
                  <c:v>43692.608148148145</c:v>
                </c:pt>
                <c:pt idx="87">
                  <c:v>43692.608194444445</c:v>
                </c:pt>
                <c:pt idx="88">
                  <c:v>43692.608240740738</c:v>
                </c:pt>
                <c:pt idx="89">
                  <c:v>43692.608287037037</c:v>
                </c:pt>
                <c:pt idx="90">
                  <c:v>43692.60833333333</c:v>
                </c:pt>
                <c:pt idx="91">
                  <c:v>43692.60837962963</c:v>
                </c:pt>
                <c:pt idx="92">
                  <c:v>43692.608425925922</c:v>
                </c:pt>
                <c:pt idx="93">
                  <c:v>43692.608472222222</c:v>
                </c:pt>
                <c:pt idx="94">
                  <c:v>43692.608518518522</c:v>
                </c:pt>
                <c:pt idx="95">
                  <c:v>43692.608564814815</c:v>
                </c:pt>
                <c:pt idx="96">
                  <c:v>43692.608611111114</c:v>
                </c:pt>
                <c:pt idx="97">
                  <c:v>43692.608657407407</c:v>
                </c:pt>
                <c:pt idx="98">
                  <c:v>43692.608703703707</c:v>
                </c:pt>
                <c:pt idx="99">
                  <c:v>43692.608749999999</c:v>
                </c:pt>
                <c:pt idx="100">
                  <c:v>43692.608796296299</c:v>
                </c:pt>
                <c:pt idx="101">
                  <c:v>43692.608842592592</c:v>
                </c:pt>
                <c:pt idx="102">
                  <c:v>43692.608888888892</c:v>
                </c:pt>
                <c:pt idx="103">
                  <c:v>43692.608935185184</c:v>
                </c:pt>
                <c:pt idx="104">
                  <c:v>43692.608981481484</c:v>
                </c:pt>
                <c:pt idx="105">
                  <c:v>43692.609027777777</c:v>
                </c:pt>
                <c:pt idx="106">
                  <c:v>43692.609074074076</c:v>
                </c:pt>
                <c:pt idx="107">
                  <c:v>43692.609120370369</c:v>
                </c:pt>
                <c:pt idx="108">
                  <c:v>43692.609166666669</c:v>
                </c:pt>
                <c:pt idx="109">
                  <c:v>43692.609212962961</c:v>
                </c:pt>
                <c:pt idx="110">
                  <c:v>43692.609259259261</c:v>
                </c:pt>
                <c:pt idx="111">
                  <c:v>43692.609305555554</c:v>
                </c:pt>
                <c:pt idx="112">
                  <c:v>43692.609351851854</c:v>
                </c:pt>
                <c:pt idx="113">
                  <c:v>43692.609398148146</c:v>
                </c:pt>
                <c:pt idx="114">
                  <c:v>43692.609444444446</c:v>
                </c:pt>
                <c:pt idx="115">
                  <c:v>43692.609490740739</c:v>
                </c:pt>
                <c:pt idx="116">
                  <c:v>43692.609537037039</c:v>
                </c:pt>
                <c:pt idx="117">
                  <c:v>43692.609583333331</c:v>
                </c:pt>
                <c:pt idx="118">
                  <c:v>43692.609629629631</c:v>
                </c:pt>
                <c:pt idx="119">
                  <c:v>43692.609675925924</c:v>
                </c:pt>
                <c:pt idx="120">
                  <c:v>43692.609722222223</c:v>
                </c:pt>
                <c:pt idx="121">
                  <c:v>43692.609768518516</c:v>
                </c:pt>
                <c:pt idx="122">
                  <c:v>43692.609814814816</c:v>
                </c:pt>
                <c:pt idx="123">
                  <c:v>43692.609861111108</c:v>
                </c:pt>
                <c:pt idx="124">
                  <c:v>43692.609907407408</c:v>
                </c:pt>
                <c:pt idx="125">
                  <c:v>43692.609953703701</c:v>
                </c:pt>
                <c:pt idx="126">
                  <c:v>43692.61</c:v>
                </c:pt>
                <c:pt idx="127">
                  <c:v>43692.610046296293</c:v>
                </c:pt>
                <c:pt idx="128">
                  <c:v>43692.610092592593</c:v>
                </c:pt>
                <c:pt idx="129">
                  <c:v>43692.610138888886</c:v>
                </c:pt>
                <c:pt idx="130">
                  <c:v>43692.610185185185</c:v>
                </c:pt>
                <c:pt idx="131">
                  <c:v>43692.610231481478</c:v>
                </c:pt>
                <c:pt idx="132">
                  <c:v>43692.610277777778</c:v>
                </c:pt>
                <c:pt idx="133">
                  <c:v>43692.610324074078</c:v>
                </c:pt>
                <c:pt idx="134">
                  <c:v>43692.61037037037</c:v>
                </c:pt>
                <c:pt idx="135">
                  <c:v>43692.61041666667</c:v>
                </c:pt>
                <c:pt idx="136">
                  <c:v>43692.610462962963</c:v>
                </c:pt>
                <c:pt idx="137">
                  <c:v>43692.610509259262</c:v>
                </c:pt>
                <c:pt idx="138">
                  <c:v>43692.610555555555</c:v>
                </c:pt>
                <c:pt idx="139">
                  <c:v>43692.610601851855</c:v>
                </c:pt>
                <c:pt idx="140">
                  <c:v>43692.610648148147</c:v>
                </c:pt>
                <c:pt idx="141">
                  <c:v>43692.610694444447</c:v>
                </c:pt>
                <c:pt idx="142">
                  <c:v>43692.61074074074</c:v>
                </c:pt>
                <c:pt idx="143">
                  <c:v>43692.61078703704</c:v>
                </c:pt>
                <c:pt idx="144">
                  <c:v>43692.610833333332</c:v>
                </c:pt>
                <c:pt idx="145">
                  <c:v>43692.610879629632</c:v>
                </c:pt>
                <c:pt idx="146">
                  <c:v>43692.610925925925</c:v>
                </c:pt>
                <c:pt idx="147">
                  <c:v>43692.610972222225</c:v>
                </c:pt>
                <c:pt idx="148">
                  <c:v>43692.611018518517</c:v>
                </c:pt>
                <c:pt idx="149">
                  <c:v>43692.611064814817</c:v>
                </c:pt>
                <c:pt idx="150">
                  <c:v>43692.611111111109</c:v>
                </c:pt>
                <c:pt idx="151">
                  <c:v>43692.611157407409</c:v>
                </c:pt>
                <c:pt idx="152">
                  <c:v>43692.611203703702</c:v>
                </c:pt>
                <c:pt idx="153">
                  <c:v>43692.611250000002</c:v>
                </c:pt>
                <c:pt idx="154">
                  <c:v>43692.611296296294</c:v>
                </c:pt>
                <c:pt idx="155">
                  <c:v>43692.611342592594</c:v>
                </c:pt>
                <c:pt idx="156">
                  <c:v>43692.611388888887</c:v>
                </c:pt>
                <c:pt idx="157">
                  <c:v>43692.611435185187</c:v>
                </c:pt>
                <c:pt idx="158">
                  <c:v>43692.611481481479</c:v>
                </c:pt>
                <c:pt idx="159">
                  <c:v>43692.611527777779</c:v>
                </c:pt>
                <c:pt idx="160">
                  <c:v>43692.611574074072</c:v>
                </c:pt>
                <c:pt idx="161">
                  <c:v>43692.611620370371</c:v>
                </c:pt>
                <c:pt idx="162">
                  <c:v>43692.611666666664</c:v>
                </c:pt>
                <c:pt idx="163">
                  <c:v>43692.611712962964</c:v>
                </c:pt>
                <c:pt idx="164">
                  <c:v>43692.611759259256</c:v>
                </c:pt>
                <c:pt idx="165">
                  <c:v>43692.611805555556</c:v>
                </c:pt>
                <c:pt idx="166">
                  <c:v>43692.611851851849</c:v>
                </c:pt>
                <c:pt idx="167">
                  <c:v>43692.611898148149</c:v>
                </c:pt>
                <c:pt idx="168">
                  <c:v>43692.611944444441</c:v>
                </c:pt>
                <c:pt idx="169">
                  <c:v>43692.611990740741</c:v>
                </c:pt>
                <c:pt idx="170">
                  <c:v>43692.612037037034</c:v>
                </c:pt>
                <c:pt idx="171">
                  <c:v>43692.612083333333</c:v>
                </c:pt>
                <c:pt idx="172">
                  <c:v>43692.612129629626</c:v>
                </c:pt>
                <c:pt idx="173">
                  <c:v>43692.612175925926</c:v>
                </c:pt>
                <c:pt idx="174">
                  <c:v>43692.612222222226</c:v>
                </c:pt>
                <c:pt idx="175">
                  <c:v>43692.612268518518</c:v>
                </c:pt>
                <c:pt idx="176">
                  <c:v>43692.612314814818</c:v>
                </c:pt>
                <c:pt idx="177">
                  <c:v>43692.612361111111</c:v>
                </c:pt>
                <c:pt idx="178">
                  <c:v>43692.612407407411</c:v>
                </c:pt>
                <c:pt idx="179">
                  <c:v>43692.612453703703</c:v>
                </c:pt>
                <c:pt idx="180">
                  <c:v>43692.612500000003</c:v>
                </c:pt>
                <c:pt idx="181">
                  <c:v>43692.612546296295</c:v>
                </c:pt>
                <c:pt idx="182">
                  <c:v>43692.612592592595</c:v>
                </c:pt>
                <c:pt idx="183">
                  <c:v>43692.612638888888</c:v>
                </c:pt>
                <c:pt idx="184">
                  <c:v>43692.612685185188</c:v>
                </c:pt>
                <c:pt idx="185">
                  <c:v>43692.61273148148</c:v>
                </c:pt>
                <c:pt idx="186">
                  <c:v>43692.61277777778</c:v>
                </c:pt>
                <c:pt idx="187">
                  <c:v>43692.612824074073</c:v>
                </c:pt>
                <c:pt idx="188">
                  <c:v>43692.612870370373</c:v>
                </c:pt>
                <c:pt idx="189">
                  <c:v>43692.612916666665</c:v>
                </c:pt>
                <c:pt idx="190">
                  <c:v>43692.612962962965</c:v>
                </c:pt>
                <c:pt idx="191">
                  <c:v>43692.613009259258</c:v>
                </c:pt>
                <c:pt idx="192">
                  <c:v>43692.613055555557</c:v>
                </c:pt>
                <c:pt idx="193">
                  <c:v>43692.61310185185</c:v>
                </c:pt>
                <c:pt idx="194">
                  <c:v>43692.61314814815</c:v>
                </c:pt>
                <c:pt idx="195">
                  <c:v>43692.613194444442</c:v>
                </c:pt>
                <c:pt idx="196">
                  <c:v>43692.613240740742</c:v>
                </c:pt>
                <c:pt idx="197">
                  <c:v>43692.613287037035</c:v>
                </c:pt>
                <c:pt idx="198">
                  <c:v>43692.613333333335</c:v>
                </c:pt>
                <c:pt idx="199">
                  <c:v>43692.613379629627</c:v>
                </c:pt>
                <c:pt idx="200">
                  <c:v>43692.613425925927</c:v>
                </c:pt>
                <c:pt idx="201">
                  <c:v>43692.61347222222</c:v>
                </c:pt>
                <c:pt idx="202">
                  <c:v>43692.613518518519</c:v>
                </c:pt>
                <c:pt idx="203">
                  <c:v>43692.613564814812</c:v>
                </c:pt>
                <c:pt idx="204">
                  <c:v>43692.613611111112</c:v>
                </c:pt>
                <c:pt idx="205">
                  <c:v>43692.613657407404</c:v>
                </c:pt>
                <c:pt idx="206">
                  <c:v>43692.613703703704</c:v>
                </c:pt>
                <c:pt idx="207">
                  <c:v>43692.613749999997</c:v>
                </c:pt>
                <c:pt idx="208">
                  <c:v>43692.613796296297</c:v>
                </c:pt>
                <c:pt idx="209">
                  <c:v>43692.613842592589</c:v>
                </c:pt>
                <c:pt idx="210">
                  <c:v>43692.613888888889</c:v>
                </c:pt>
                <c:pt idx="211">
                  <c:v>43692.613935185182</c:v>
                </c:pt>
                <c:pt idx="212">
                  <c:v>43692.613981481481</c:v>
                </c:pt>
                <c:pt idx="213">
                  <c:v>43692.614027777781</c:v>
                </c:pt>
                <c:pt idx="214">
                  <c:v>43692.614074074074</c:v>
                </c:pt>
                <c:pt idx="215">
                  <c:v>43692.614120370374</c:v>
                </c:pt>
                <c:pt idx="216">
                  <c:v>43692.614166666666</c:v>
                </c:pt>
                <c:pt idx="217">
                  <c:v>43692.614212962966</c:v>
                </c:pt>
                <c:pt idx="218">
                  <c:v>43692.614259259259</c:v>
                </c:pt>
                <c:pt idx="219">
                  <c:v>43692.614305555559</c:v>
                </c:pt>
                <c:pt idx="220">
                  <c:v>43692.614351851851</c:v>
                </c:pt>
                <c:pt idx="221">
                  <c:v>43692.614398148151</c:v>
                </c:pt>
                <c:pt idx="222">
                  <c:v>43692.614444444444</c:v>
                </c:pt>
                <c:pt idx="223">
                  <c:v>43692.614490740743</c:v>
                </c:pt>
                <c:pt idx="224">
                  <c:v>43692.614537037036</c:v>
                </c:pt>
                <c:pt idx="225">
                  <c:v>43692.614583333336</c:v>
                </c:pt>
                <c:pt idx="226">
                  <c:v>43692.614629629628</c:v>
                </c:pt>
                <c:pt idx="227">
                  <c:v>43692.614675925928</c:v>
                </c:pt>
                <c:pt idx="228">
                  <c:v>43692.614722222221</c:v>
                </c:pt>
                <c:pt idx="229">
                  <c:v>43692.614768518521</c:v>
                </c:pt>
                <c:pt idx="230">
                  <c:v>43692.614814814813</c:v>
                </c:pt>
                <c:pt idx="231">
                  <c:v>43692.614861111113</c:v>
                </c:pt>
                <c:pt idx="232">
                  <c:v>43692.614907407406</c:v>
                </c:pt>
                <c:pt idx="233">
                  <c:v>43692.614953703705</c:v>
                </c:pt>
                <c:pt idx="234">
                  <c:v>43692.614999999998</c:v>
                </c:pt>
                <c:pt idx="235">
                  <c:v>43692.615046296298</c:v>
                </c:pt>
                <c:pt idx="236">
                  <c:v>43692.61509259259</c:v>
                </c:pt>
                <c:pt idx="237">
                  <c:v>43692.61513888889</c:v>
                </c:pt>
                <c:pt idx="238">
                  <c:v>43692.615185185183</c:v>
                </c:pt>
                <c:pt idx="239">
                  <c:v>43692.615231481483</c:v>
                </c:pt>
                <c:pt idx="240">
                  <c:v>43692.615277777775</c:v>
                </c:pt>
                <c:pt idx="241">
                  <c:v>43692.615324074075</c:v>
                </c:pt>
                <c:pt idx="242">
                  <c:v>43692.615370370368</c:v>
                </c:pt>
                <c:pt idx="243">
                  <c:v>43692.615416666667</c:v>
                </c:pt>
                <c:pt idx="244">
                  <c:v>43692.61546296296</c:v>
                </c:pt>
                <c:pt idx="245">
                  <c:v>43692.61550925926</c:v>
                </c:pt>
                <c:pt idx="246">
                  <c:v>43692.615555555552</c:v>
                </c:pt>
                <c:pt idx="247">
                  <c:v>43692.615601851852</c:v>
                </c:pt>
                <c:pt idx="248">
                  <c:v>43692.615648148145</c:v>
                </c:pt>
                <c:pt idx="249">
                  <c:v>43692.615694444445</c:v>
                </c:pt>
                <c:pt idx="250">
                  <c:v>43692.615740740737</c:v>
                </c:pt>
                <c:pt idx="251">
                  <c:v>43692.615787037037</c:v>
                </c:pt>
                <c:pt idx="252">
                  <c:v>43692.615833333337</c:v>
                </c:pt>
                <c:pt idx="253">
                  <c:v>43692.615879629629</c:v>
                </c:pt>
                <c:pt idx="254">
                  <c:v>43692.615925925929</c:v>
                </c:pt>
                <c:pt idx="255">
                  <c:v>43692.615972222222</c:v>
                </c:pt>
                <c:pt idx="256">
                  <c:v>43692.616018518522</c:v>
                </c:pt>
                <c:pt idx="257">
                  <c:v>43692.616064814814</c:v>
                </c:pt>
                <c:pt idx="258">
                  <c:v>43692.616111111114</c:v>
                </c:pt>
                <c:pt idx="259">
                  <c:v>43692.616157407407</c:v>
                </c:pt>
                <c:pt idx="260">
                  <c:v>43692.616203703707</c:v>
                </c:pt>
                <c:pt idx="261">
                  <c:v>43692.616249999999</c:v>
                </c:pt>
                <c:pt idx="262">
                  <c:v>43692.616296296299</c:v>
                </c:pt>
                <c:pt idx="263">
                  <c:v>43692.616342592592</c:v>
                </c:pt>
                <c:pt idx="264">
                  <c:v>43692.616388888891</c:v>
                </c:pt>
                <c:pt idx="265">
                  <c:v>43692.616435185184</c:v>
                </c:pt>
                <c:pt idx="266">
                  <c:v>43692.616481481484</c:v>
                </c:pt>
                <c:pt idx="267">
                  <c:v>43692.616527777776</c:v>
                </c:pt>
                <c:pt idx="268">
                  <c:v>43692.616574074076</c:v>
                </c:pt>
                <c:pt idx="269">
                  <c:v>43692.616620370369</c:v>
                </c:pt>
                <c:pt idx="270">
                  <c:v>43692.616666666669</c:v>
                </c:pt>
                <c:pt idx="271">
                  <c:v>43692.616712962961</c:v>
                </c:pt>
                <c:pt idx="272">
                  <c:v>43692.616759259261</c:v>
                </c:pt>
                <c:pt idx="273">
                  <c:v>43692.616805555554</c:v>
                </c:pt>
                <c:pt idx="274">
                  <c:v>43692.616851851853</c:v>
                </c:pt>
                <c:pt idx="275">
                  <c:v>43692.616898148146</c:v>
                </c:pt>
                <c:pt idx="276">
                  <c:v>43692.616944444446</c:v>
                </c:pt>
                <c:pt idx="277">
                  <c:v>43692.616990740738</c:v>
                </c:pt>
                <c:pt idx="278">
                  <c:v>43692.617037037038</c:v>
                </c:pt>
                <c:pt idx="279">
                  <c:v>43692.617083333331</c:v>
                </c:pt>
                <c:pt idx="280">
                  <c:v>43692.617129629631</c:v>
                </c:pt>
                <c:pt idx="281">
                  <c:v>43692.617175925923</c:v>
                </c:pt>
                <c:pt idx="282">
                  <c:v>43692.617222222223</c:v>
                </c:pt>
                <c:pt idx="283">
                  <c:v>43692.617268518516</c:v>
                </c:pt>
                <c:pt idx="284">
                  <c:v>43692.617314814815</c:v>
                </c:pt>
                <c:pt idx="285">
                  <c:v>43692.617361111108</c:v>
                </c:pt>
                <c:pt idx="286">
                  <c:v>43692.617407407408</c:v>
                </c:pt>
                <c:pt idx="287">
                  <c:v>43692.6174537037</c:v>
                </c:pt>
                <c:pt idx="288">
                  <c:v>43692.6175</c:v>
                </c:pt>
                <c:pt idx="289">
                  <c:v>43692.617546296293</c:v>
                </c:pt>
                <c:pt idx="290">
                  <c:v>43692.617592592593</c:v>
                </c:pt>
                <c:pt idx="291">
                  <c:v>43692.617638888885</c:v>
                </c:pt>
                <c:pt idx="292">
                  <c:v>43692.617685185185</c:v>
                </c:pt>
                <c:pt idx="293">
                  <c:v>43692.617731481485</c:v>
                </c:pt>
                <c:pt idx="294">
                  <c:v>43692.617777777778</c:v>
                </c:pt>
                <c:pt idx="295">
                  <c:v>43692.617824074077</c:v>
                </c:pt>
                <c:pt idx="296">
                  <c:v>43692.61787037037</c:v>
                </c:pt>
                <c:pt idx="297">
                  <c:v>43692.61791666667</c:v>
                </c:pt>
                <c:pt idx="298">
                  <c:v>43692.617962962962</c:v>
                </c:pt>
                <c:pt idx="299">
                  <c:v>43692.618009259262</c:v>
                </c:pt>
                <c:pt idx="300">
                  <c:v>43692.618055555555</c:v>
                </c:pt>
                <c:pt idx="301">
                  <c:v>43692.618101851855</c:v>
                </c:pt>
                <c:pt idx="302">
                  <c:v>43692.618148148147</c:v>
                </c:pt>
                <c:pt idx="303">
                  <c:v>43692.618194444447</c:v>
                </c:pt>
                <c:pt idx="304">
                  <c:v>43692.61824074074</c:v>
                </c:pt>
                <c:pt idx="305">
                  <c:v>43692.618287037039</c:v>
                </c:pt>
                <c:pt idx="306">
                  <c:v>43692.618333333332</c:v>
                </c:pt>
                <c:pt idx="307">
                  <c:v>43692.618379629632</c:v>
                </c:pt>
                <c:pt idx="308">
                  <c:v>43692.618425925924</c:v>
                </c:pt>
                <c:pt idx="309">
                  <c:v>43692.618472222224</c:v>
                </c:pt>
                <c:pt idx="310">
                  <c:v>43692.618518518517</c:v>
                </c:pt>
                <c:pt idx="311">
                  <c:v>43692.618564814817</c:v>
                </c:pt>
                <c:pt idx="312">
                  <c:v>43692.618611111109</c:v>
                </c:pt>
                <c:pt idx="313">
                  <c:v>43692.618657407409</c:v>
                </c:pt>
                <c:pt idx="314">
                  <c:v>43692.618703703702</c:v>
                </c:pt>
                <c:pt idx="315">
                  <c:v>43692.618750000001</c:v>
                </c:pt>
                <c:pt idx="316">
                  <c:v>43692.618796296294</c:v>
                </c:pt>
                <c:pt idx="317">
                  <c:v>43692.618842592594</c:v>
                </c:pt>
                <c:pt idx="318">
                  <c:v>43692.618888888886</c:v>
                </c:pt>
                <c:pt idx="319">
                  <c:v>43692.618935185186</c:v>
                </c:pt>
                <c:pt idx="320">
                  <c:v>43692.618981481479</c:v>
                </c:pt>
                <c:pt idx="321">
                  <c:v>43692.619027777779</c:v>
                </c:pt>
                <c:pt idx="322">
                  <c:v>43692.619074074071</c:v>
                </c:pt>
                <c:pt idx="323">
                  <c:v>43692.619120370371</c:v>
                </c:pt>
                <c:pt idx="324">
                  <c:v>43692.619166666664</c:v>
                </c:pt>
                <c:pt idx="325">
                  <c:v>43692.619212962964</c:v>
                </c:pt>
                <c:pt idx="326">
                  <c:v>43692.619259259256</c:v>
                </c:pt>
                <c:pt idx="327">
                  <c:v>43692.619305555556</c:v>
                </c:pt>
                <c:pt idx="328">
                  <c:v>43692.619351851848</c:v>
                </c:pt>
                <c:pt idx="329">
                  <c:v>43692.619398148148</c:v>
                </c:pt>
                <c:pt idx="330">
                  <c:v>43692.619444444441</c:v>
                </c:pt>
                <c:pt idx="331">
                  <c:v>43692.619490740741</c:v>
                </c:pt>
                <c:pt idx="332">
                  <c:v>43692.619537037041</c:v>
                </c:pt>
                <c:pt idx="333">
                  <c:v>43692.619583333333</c:v>
                </c:pt>
                <c:pt idx="334">
                  <c:v>43692.619629629633</c:v>
                </c:pt>
                <c:pt idx="335">
                  <c:v>43692.619675925926</c:v>
                </c:pt>
                <c:pt idx="336">
                  <c:v>43692.619722222225</c:v>
                </c:pt>
                <c:pt idx="337">
                  <c:v>43692.619768518518</c:v>
                </c:pt>
                <c:pt idx="338">
                  <c:v>43692.619814814818</c:v>
                </c:pt>
                <c:pt idx="339">
                  <c:v>43692.61986111111</c:v>
                </c:pt>
                <c:pt idx="340">
                  <c:v>43692.61990740741</c:v>
                </c:pt>
                <c:pt idx="341">
                  <c:v>43692.619953703703</c:v>
                </c:pt>
                <c:pt idx="342">
                  <c:v>43692.62</c:v>
                </c:pt>
                <c:pt idx="343">
                  <c:v>43692.620046296295</c:v>
                </c:pt>
                <c:pt idx="344">
                  <c:v>43692.620092592595</c:v>
                </c:pt>
                <c:pt idx="345">
                  <c:v>43692.620138888888</c:v>
                </c:pt>
                <c:pt idx="346">
                  <c:v>43692.620185185187</c:v>
                </c:pt>
                <c:pt idx="347">
                  <c:v>43692.62023148148</c:v>
                </c:pt>
                <c:pt idx="348">
                  <c:v>43692.62027777778</c:v>
                </c:pt>
                <c:pt idx="349">
                  <c:v>43692.620324074072</c:v>
                </c:pt>
                <c:pt idx="350">
                  <c:v>43692.620370370372</c:v>
                </c:pt>
                <c:pt idx="351">
                  <c:v>43692.620416666665</c:v>
                </c:pt>
                <c:pt idx="352">
                  <c:v>43692.620462962965</c:v>
                </c:pt>
                <c:pt idx="353">
                  <c:v>43692.620509259257</c:v>
                </c:pt>
                <c:pt idx="354">
                  <c:v>43692.620555555557</c:v>
                </c:pt>
                <c:pt idx="355">
                  <c:v>43692.62060185185</c:v>
                </c:pt>
                <c:pt idx="356">
                  <c:v>43692.620648148149</c:v>
                </c:pt>
                <c:pt idx="357">
                  <c:v>43692.620694444442</c:v>
                </c:pt>
                <c:pt idx="358">
                  <c:v>43692.620740740742</c:v>
                </c:pt>
                <c:pt idx="359">
                  <c:v>43692.620787037034</c:v>
                </c:pt>
                <c:pt idx="360">
                  <c:v>43692.620833333334</c:v>
                </c:pt>
                <c:pt idx="361">
                  <c:v>43692.620879629627</c:v>
                </c:pt>
                <c:pt idx="362">
                  <c:v>43692.620925925927</c:v>
                </c:pt>
                <c:pt idx="363">
                  <c:v>43692.620972222219</c:v>
                </c:pt>
                <c:pt idx="364">
                  <c:v>43692.621018518519</c:v>
                </c:pt>
                <c:pt idx="365">
                  <c:v>43692.621064814812</c:v>
                </c:pt>
                <c:pt idx="366">
                  <c:v>43692.621111111112</c:v>
                </c:pt>
                <c:pt idx="367">
                  <c:v>43692.621157407404</c:v>
                </c:pt>
                <c:pt idx="368">
                  <c:v>43692.621203703704</c:v>
                </c:pt>
                <c:pt idx="369">
                  <c:v>43692.621249999997</c:v>
                </c:pt>
                <c:pt idx="370">
                  <c:v>43692.621296296296</c:v>
                </c:pt>
                <c:pt idx="371">
                  <c:v>43692.621342592596</c:v>
                </c:pt>
                <c:pt idx="372">
                  <c:v>43692.621388888889</c:v>
                </c:pt>
                <c:pt idx="373">
                  <c:v>43692.621435185189</c:v>
                </c:pt>
                <c:pt idx="374">
                  <c:v>43692.621481481481</c:v>
                </c:pt>
                <c:pt idx="375">
                  <c:v>43692.621527777781</c:v>
                </c:pt>
                <c:pt idx="376">
                  <c:v>43692.621574074074</c:v>
                </c:pt>
                <c:pt idx="377">
                  <c:v>43692.621620370373</c:v>
                </c:pt>
                <c:pt idx="378">
                  <c:v>43692.621666666666</c:v>
                </c:pt>
                <c:pt idx="379">
                  <c:v>43692.621712962966</c:v>
                </c:pt>
                <c:pt idx="380">
                  <c:v>43692.621759259258</c:v>
                </c:pt>
                <c:pt idx="381">
                  <c:v>43692.621805555558</c:v>
                </c:pt>
                <c:pt idx="382">
                  <c:v>43692.621851851851</c:v>
                </c:pt>
                <c:pt idx="383">
                  <c:v>43692.621898148151</c:v>
                </c:pt>
                <c:pt idx="384">
                  <c:v>43692.621944444443</c:v>
                </c:pt>
                <c:pt idx="385">
                  <c:v>43692.621990740743</c:v>
                </c:pt>
                <c:pt idx="386">
                  <c:v>43692.622037037036</c:v>
                </c:pt>
                <c:pt idx="387">
                  <c:v>43692.622083333335</c:v>
                </c:pt>
                <c:pt idx="388">
                  <c:v>43692.622129629628</c:v>
                </c:pt>
                <c:pt idx="389">
                  <c:v>43692.622175925928</c:v>
                </c:pt>
                <c:pt idx="390">
                  <c:v>43692.62222222222</c:v>
                </c:pt>
                <c:pt idx="391">
                  <c:v>43692.62226851852</c:v>
                </c:pt>
                <c:pt idx="392">
                  <c:v>43692.622314814813</c:v>
                </c:pt>
                <c:pt idx="393">
                  <c:v>43692.622361111113</c:v>
                </c:pt>
                <c:pt idx="394">
                  <c:v>43692.622407407405</c:v>
                </c:pt>
                <c:pt idx="395">
                  <c:v>43692.622453703705</c:v>
                </c:pt>
                <c:pt idx="396">
                  <c:v>43692.622499999998</c:v>
                </c:pt>
                <c:pt idx="397">
                  <c:v>43692.622546296298</c:v>
                </c:pt>
                <c:pt idx="398">
                  <c:v>43692.62259259259</c:v>
                </c:pt>
                <c:pt idx="399">
                  <c:v>43692.62263888889</c:v>
                </c:pt>
                <c:pt idx="400">
                  <c:v>43692.622685185182</c:v>
                </c:pt>
                <c:pt idx="401">
                  <c:v>43692.622731481482</c:v>
                </c:pt>
                <c:pt idx="402">
                  <c:v>43692.622777777775</c:v>
                </c:pt>
                <c:pt idx="403">
                  <c:v>43692.622824074075</c:v>
                </c:pt>
                <c:pt idx="404">
                  <c:v>43692.622870370367</c:v>
                </c:pt>
                <c:pt idx="405">
                  <c:v>43692.622916666667</c:v>
                </c:pt>
                <c:pt idx="406">
                  <c:v>43692.62296296296</c:v>
                </c:pt>
                <c:pt idx="407">
                  <c:v>43692.62300925926</c:v>
                </c:pt>
                <c:pt idx="408">
                  <c:v>43692.623055555552</c:v>
                </c:pt>
                <c:pt idx="409">
                  <c:v>43692.623101851852</c:v>
                </c:pt>
                <c:pt idx="410">
                  <c:v>43692.623148148145</c:v>
                </c:pt>
                <c:pt idx="411">
                  <c:v>43692.623194444444</c:v>
                </c:pt>
                <c:pt idx="412">
                  <c:v>43692.623240740744</c:v>
                </c:pt>
                <c:pt idx="413">
                  <c:v>43692.623287037037</c:v>
                </c:pt>
                <c:pt idx="414">
                  <c:v>43692.623333333337</c:v>
                </c:pt>
                <c:pt idx="415">
                  <c:v>43692.623379629629</c:v>
                </c:pt>
                <c:pt idx="416">
                  <c:v>43692.623425925929</c:v>
                </c:pt>
                <c:pt idx="417">
                  <c:v>43692.623472222222</c:v>
                </c:pt>
                <c:pt idx="418">
                  <c:v>43692.623518518521</c:v>
                </c:pt>
                <c:pt idx="419">
                  <c:v>43692.623564814814</c:v>
                </c:pt>
                <c:pt idx="420">
                  <c:v>43692.623611111114</c:v>
                </c:pt>
                <c:pt idx="421">
                  <c:v>43692.623657407406</c:v>
                </c:pt>
                <c:pt idx="422">
                  <c:v>43692.623703703706</c:v>
                </c:pt>
                <c:pt idx="423">
                  <c:v>43692.623749999999</c:v>
                </c:pt>
                <c:pt idx="424">
                  <c:v>43692.623796296299</c:v>
                </c:pt>
                <c:pt idx="425">
                  <c:v>43692.623842592591</c:v>
                </c:pt>
                <c:pt idx="426">
                  <c:v>43692.623888888891</c:v>
                </c:pt>
                <c:pt idx="427">
                  <c:v>43692.623935185184</c:v>
                </c:pt>
                <c:pt idx="428">
                  <c:v>43692.623981481483</c:v>
                </c:pt>
                <c:pt idx="429">
                  <c:v>43692.624027777776</c:v>
                </c:pt>
                <c:pt idx="430">
                  <c:v>43692.624074074076</c:v>
                </c:pt>
                <c:pt idx="431">
                  <c:v>43692.624120370368</c:v>
                </c:pt>
                <c:pt idx="432">
                  <c:v>43692.624166666668</c:v>
                </c:pt>
                <c:pt idx="433">
                  <c:v>43692.624212962961</c:v>
                </c:pt>
                <c:pt idx="434">
                  <c:v>43692.624259259261</c:v>
                </c:pt>
                <c:pt idx="435">
                  <c:v>43692.624305555553</c:v>
                </c:pt>
                <c:pt idx="436">
                  <c:v>43692.624351851853</c:v>
                </c:pt>
                <c:pt idx="437">
                  <c:v>43692.624398148146</c:v>
                </c:pt>
                <c:pt idx="438">
                  <c:v>43692.624444444446</c:v>
                </c:pt>
                <c:pt idx="439">
                  <c:v>43692.624490740738</c:v>
                </c:pt>
                <c:pt idx="440">
                  <c:v>43692.624537037038</c:v>
                </c:pt>
                <c:pt idx="441">
                  <c:v>43692.624583333331</c:v>
                </c:pt>
                <c:pt idx="442">
                  <c:v>43692.62462962963</c:v>
                </c:pt>
                <c:pt idx="443">
                  <c:v>43692.624675925923</c:v>
                </c:pt>
                <c:pt idx="444">
                  <c:v>43692.624722222223</c:v>
                </c:pt>
                <c:pt idx="445">
                  <c:v>43692.624768518515</c:v>
                </c:pt>
                <c:pt idx="446">
                  <c:v>43692.624814814815</c:v>
                </c:pt>
                <c:pt idx="447">
                  <c:v>43692.624861111108</c:v>
                </c:pt>
                <c:pt idx="448">
                  <c:v>43692.624907407408</c:v>
                </c:pt>
                <c:pt idx="449">
                  <c:v>43692.6249537037</c:v>
                </c:pt>
                <c:pt idx="450">
                  <c:v>43692.625</c:v>
                </c:pt>
                <c:pt idx="451">
                  <c:v>43692.6250462963</c:v>
                </c:pt>
                <c:pt idx="452">
                  <c:v>43692.625092592592</c:v>
                </c:pt>
                <c:pt idx="453">
                  <c:v>43692.625138888892</c:v>
                </c:pt>
                <c:pt idx="454">
                  <c:v>43692.625185185185</c:v>
                </c:pt>
                <c:pt idx="455">
                  <c:v>43692.625231481485</c:v>
                </c:pt>
                <c:pt idx="456">
                  <c:v>43692.625277777777</c:v>
                </c:pt>
                <c:pt idx="457">
                  <c:v>43692.625324074077</c:v>
                </c:pt>
                <c:pt idx="458">
                  <c:v>43692.62537037037</c:v>
                </c:pt>
                <c:pt idx="459">
                  <c:v>43692.625416666669</c:v>
                </c:pt>
                <c:pt idx="460">
                  <c:v>43692.625462962962</c:v>
                </c:pt>
                <c:pt idx="461">
                  <c:v>43692.625509259262</c:v>
                </c:pt>
                <c:pt idx="462">
                  <c:v>43692.625555555554</c:v>
                </c:pt>
                <c:pt idx="463">
                  <c:v>43692.625601851854</c:v>
                </c:pt>
                <c:pt idx="464">
                  <c:v>43692.625648148147</c:v>
                </c:pt>
                <c:pt idx="465">
                  <c:v>43692.625694444447</c:v>
                </c:pt>
                <c:pt idx="466">
                  <c:v>43692.625740740739</c:v>
                </c:pt>
                <c:pt idx="467">
                  <c:v>43692.625787037039</c:v>
                </c:pt>
                <c:pt idx="468">
                  <c:v>43692.625833333332</c:v>
                </c:pt>
                <c:pt idx="469">
                  <c:v>43692.625879629632</c:v>
                </c:pt>
                <c:pt idx="470">
                  <c:v>43692.625925925924</c:v>
                </c:pt>
                <c:pt idx="471">
                  <c:v>43692.625972222224</c:v>
                </c:pt>
                <c:pt idx="472">
                  <c:v>43692.626018518517</c:v>
                </c:pt>
                <c:pt idx="473">
                  <c:v>43692.626064814816</c:v>
                </c:pt>
                <c:pt idx="474">
                  <c:v>43692.626111111109</c:v>
                </c:pt>
                <c:pt idx="475">
                  <c:v>43692.626157407409</c:v>
                </c:pt>
                <c:pt idx="476">
                  <c:v>43692.626203703701</c:v>
                </c:pt>
                <c:pt idx="477">
                  <c:v>43692.626250000001</c:v>
                </c:pt>
                <c:pt idx="478">
                  <c:v>43692.626296296294</c:v>
                </c:pt>
                <c:pt idx="479">
                  <c:v>43692.626342592594</c:v>
                </c:pt>
                <c:pt idx="480">
                  <c:v>43692.626388888886</c:v>
                </c:pt>
                <c:pt idx="481">
                  <c:v>43692.626435185186</c:v>
                </c:pt>
                <c:pt idx="482">
                  <c:v>43692.626481481479</c:v>
                </c:pt>
                <c:pt idx="483">
                  <c:v>43692.626527777778</c:v>
                </c:pt>
                <c:pt idx="484">
                  <c:v>43692.626574074071</c:v>
                </c:pt>
                <c:pt idx="485">
                  <c:v>43692.626620370371</c:v>
                </c:pt>
                <c:pt idx="486">
                  <c:v>43692.626666666663</c:v>
                </c:pt>
                <c:pt idx="487">
                  <c:v>43692.626712962963</c:v>
                </c:pt>
                <c:pt idx="488">
                  <c:v>43692.626759259256</c:v>
                </c:pt>
                <c:pt idx="489">
                  <c:v>43692.626805555556</c:v>
                </c:pt>
                <c:pt idx="490">
                  <c:v>43692.626851851855</c:v>
                </c:pt>
                <c:pt idx="491">
                  <c:v>43692.626898148148</c:v>
                </c:pt>
                <c:pt idx="492">
                  <c:v>43692.626944444448</c:v>
                </c:pt>
                <c:pt idx="493">
                  <c:v>43692.62699074074</c:v>
                </c:pt>
                <c:pt idx="494">
                  <c:v>43692.62703703704</c:v>
                </c:pt>
                <c:pt idx="495">
                  <c:v>43692.627083333333</c:v>
                </c:pt>
                <c:pt idx="496">
                  <c:v>43692.627129629633</c:v>
                </c:pt>
                <c:pt idx="497">
                  <c:v>43692.627175925925</c:v>
                </c:pt>
                <c:pt idx="498">
                  <c:v>43692.627222222225</c:v>
                </c:pt>
                <c:pt idx="499">
                  <c:v>43692.627268518518</c:v>
                </c:pt>
                <c:pt idx="500">
                  <c:v>43692.627314814818</c:v>
                </c:pt>
                <c:pt idx="501">
                  <c:v>43692.62736111111</c:v>
                </c:pt>
                <c:pt idx="502">
                  <c:v>43692.62740740741</c:v>
                </c:pt>
                <c:pt idx="503">
                  <c:v>43692.627453703702</c:v>
                </c:pt>
                <c:pt idx="504">
                  <c:v>43692.627500000002</c:v>
                </c:pt>
                <c:pt idx="505">
                  <c:v>43692.627546296295</c:v>
                </c:pt>
                <c:pt idx="506">
                  <c:v>43692.627592592595</c:v>
                </c:pt>
                <c:pt idx="507">
                  <c:v>43692.627638888887</c:v>
                </c:pt>
                <c:pt idx="508">
                  <c:v>43692.627685185187</c:v>
                </c:pt>
                <c:pt idx="509">
                  <c:v>43692.62773148148</c:v>
                </c:pt>
                <c:pt idx="510">
                  <c:v>43692.62777777778</c:v>
                </c:pt>
                <c:pt idx="511">
                  <c:v>43692.627824074072</c:v>
                </c:pt>
                <c:pt idx="512">
                  <c:v>43692.627870370372</c:v>
                </c:pt>
                <c:pt idx="513">
                  <c:v>43692.627916666665</c:v>
                </c:pt>
                <c:pt idx="514">
                  <c:v>43692.627962962964</c:v>
                </c:pt>
                <c:pt idx="515">
                  <c:v>43692.628009259257</c:v>
                </c:pt>
                <c:pt idx="516">
                  <c:v>43692.628055555557</c:v>
                </c:pt>
                <c:pt idx="517">
                  <c:v>43692.628101851849</c:v>
                </c:pt>
                <c:pt idx="518">
                  <c:v>43692.628148148149</c:v>
                </c:pt>
                <c:pt idx="519">
                  <c:v>43692.628194444442</c:v>
                </c:pt>
                <c:pt idx="520">
                  <c:v>43692.628240740742</c:v>
                </c:pt>
                <c:pt idx="521">
                  <c:v>43692.628287037034</c:v>
                </c:pt>
                <c:pt idx="522">
                  <c:v>43692.628333333334</c:v>
                </c:pt>
                <c:pt idx="523">
                  <c:v>43692.628379629627</c:v>
                </c:pt>
                <c:pt idx="524">
                  <c:v>43692.628425925926</c:v>
                </c:pt>
                <c:pt idx="525">
                  <c:v>43692.628472222219</c:v>
                </c:pt>
                <c:pt idx="526">
                  <c:v>43692.628518518519</c:v>
                </c:pt>
                <c:pt idx="527">
                  <c:v>43692.628564814811</c:v>
                </c:pt>
                <c:pt idx="528">
                  <c:v>43692.628611111111</c:v>
                </c:pt>
                <c:pt idx="529">
                  <c:v>43692.628657407404</c:v>
                </c:pt>
                <c:pt idx="530">
                  <c:v>43692.628703703704</c:v>
                </c:pt>
                <c:pt idx="531">
                  <c:v>43692.628750000003</c:v>
                </c:pt>
                <c:pt idx="532">
                  <c:v>43692.628796296296</c:v>
                </c:pt>
                <c:pt idx="533">
                  <c:v>43692.628842592596</c:v>
                </c:pt>
                <c:pt idx="534">
                  <c:v>43692.628888888888</c:v>
                </c:pt>
                <c:pt idx="535">
                  <c:v>43692.628935185188</c:v>
                </c:pt>
                <c:pt idx="536">
                  <c:v>43692.628981481481</c:v>
                </c:pt>
                <c:pt idx="537">
                  <c:v>43692.629027777781</c:v>
                </c:pt>
                <c:pt idx="538">
                  <c:v>43692.629074074073</c:v>
                </c:pt>
                <c:pt idx="539">
                  <c:v>43692.629120370373</c:v>
                </c:pt>
                <c:pt idx="540">
                  <c:v>43692.629166666666</c:v>
                </c:pt>
                <c:pt idx="541">
                  <c:v>43692.629212962966</c:v>
                </c:pt>
                <c:pt idx="542">
                  <c:v>43692.629259259258</c:v>
                </c:pt>
                <c:pt idx="543">
                  <c:v>43692.629305555558</c:v>
                </c:pt>
                <c:pt idx="544">
                  <c:v>43692.629351851851</c:v>
                </c:pt>
                <c:pt idx="545">
                  <c:v>43692.62939814815</c:v>
                </c:pt>
                <c:pt idx="546">
                  <c:v>43692.629444444443</c:v>
                </c:pt>
                <c:pt idx="547">
                  <c:v>43692.629490740743</c:v>
                </c:pt>
                <c:pt idx="548">
                  <c:v>43692.629537037035</c:v>
                </c:pt>
                <c:pt idx="549">
                  <c:v>43692.629583333335</c:v>
                </c:pt>
                <c:pt idx="550">
                  <c:v>43692.629629629628</c:v>
                </c:pt>
                <c:pt idx="551">
                  <c:v>43692.629675925928</c:v>
                </c:pt>
                <c:pt idx="552">
                  <c:v>43692.62972222222</c:v>
                </c:pt>
                <c:pt idx="553">
                  <c:v>43692.62976851852</c:v>
                </c:pt>
                <c:pt idx="554">
                  <c:v>43692.629814814813</c:v>
                </c:pt>
                <c:pt idx="555">
                  <c:v>43692.629861111112</c:v>
                </c:pt>
                <c:pt idx="556">
                  <c:v>43692.629907407405</c:v>
                </c:pt>
                <c:pt idx="557">
                  <c:v>43692.629953703705</c:v>
                </c:pt>
                <c:pt idx="558">
                  <c:v>43692.63</c:v>
                </c:pt>
                <c:pt idx="559">
                  <c:v>43692.630046296297</c:v>
                </c:pt>
                <c:pt idx="560">
                  <c:v>43692.63009259259</c:v>
                </c:pt>
                <c:pt idx="561">
                  <c:v>43692.63013888889</c:v>
                </c:pt>
                <c:pt idx="562">
                  <c:v>43692.630185185182</c:v>
                </c:pt>
                <c:pt idx="563">
                  <c:v>43692.630231481482</c:v>
                </c:pt>
                <c:pt idx="564">
                  <c:v>43692.630277777775</c:v>
                </c:pt>
                <c:pt idx="565">
                  <c:v>43692.630324074074</c:v>
                </c:pt>
                <c:pt idx="566">
                  <c:v>43692.630370370367</c:v>
                </c:pt>
                <c:pt idx="567">
                  <c:v>43692.630416666667</c:v>
                </c:pt>
                <c:pt idx="568">
                  <c:v>43692.630462962959</c:v>
                </c:pt>
                <c:pt idx="569">
                  <c:v>43692.630509259259</c:v>
                </c:pt>
                <c:pt idx="570">
                  <c:v>43692.630555555559</c:v>
                </c:pt>
                <c:pt idx="571">
                  <c:v>43692.630601851852</c:v>
                </c:pt>
                <c:pt idx="572">
                  <c:v>43692.630648148152</c:v>
                </c:pt>
                <c:pt idx="573">
                  <c:v>43692.630694444444</c:v>
                </c:pt>
                <c:pt idx="574">
                  <c:v>43692.630740740744</c:v>
                </c:pt>
                <c:pt idx="575">
                  <c:v>43692.630787037036</c:v>
                </c:pt>
                <c:pt idx="576">
                  <c:v>43692.630833333336</c:v>
                </c:pt>
                <c:pt idx="577">
                  <c:v>43692.630879629629</c:v>
                </c:pt>
                <c:pt idx="578">
                  <c:v>43692.630925925929</c:v>
                </c:pt>
                <c:pt idx="579">
                  <c:v>43692.630972222221</c:v>
                </c:pt>
                <c:pt idx="580">
                  <c:v>43692.631018518521</c:v>
                </c:pt>
                <c:pt idx="581">
                  <c:v>43692.631064814814</c:v>
                </c:pt>
                <c:pt idx="582">
                  <c:v>43692.631111111114</c:v>
                </c:pt>
                <c:pt idx="583">
                  <c:v>43692.631157407406</c:v>
                </c:pt>
                <c:pt idx="584">
                  <c:v>43692.631203703706</c:v>
                </c:pt>
                <c:pt idx="585">
                  <c:v>43692.631249999999</c:v>
                </c:pt>
                <c:pt idx="586">
                  <c:v>43692.631296296298</c:v>
                </c:pt>
                <c:pt idx="587">
                  <c:v>43692.631342592591</c:v>
                </c:pt>
                <c:pt idx="588">
                  <c:v>43692.631388888891</c:v>
                </c:pt>
                <c:pt idx="589">
                  <c:v>43692.631435185183</c:v>
                </c:pt>
                <c:pt idx="590">
                  <c:v>43692.631481481483</c:v>
                </c:pt>
                <c:pt idx="591">
                  <c:v>43692.631527777776</c:v>
                </c:pt>
                <c:pt idx="592">
                  <c:v>43692.631574074076</c:v>
                </c:pt>
                <c:pt idx="593">
                  <c:v>43692.631620370368</c:v>
                </c:pt>
                <c:pt idx="594">
                  <c:v>43692.631666666668</c:v>
                </c:pt>
                <c:pt idx="595">
                  <c:v>43692.631712962961</c:v>
                </c:pt>
                <c:pt idx="596">
                  <c:v>43692.63175925926</c:v>
                </c:pt>
                <c:pt idx="597">
                  <c:v>43692.631805555553</c:v>
                </c:pt>
                <c:pt idx="598">
                  <c:v>43692.631851851853</c:v>
                </c:pt>
                <c:pt idx="599">
                  <c:v>43692.631898148145</c:v>
                </c:pt>
                <c:pt idx="600">
                  <c:v>43692.631944444445</c:v>
                </c:pt>
                <c:pt idx="601">
                  <c:v>43692.631990740738</c:v>
                </c:pt>
                <c:pt idx="602">
                  <c:v>43692.632037037038</c:v>
                </c:pt>
                <c:pt idx="603">
                  <c:v>43692.63208333333</c:v>
                </c:pt>
                <c:pt idx="604">
                  <c:v>43692.63212962963</c:v>
                </c:pt>
                <c:pt idx="605">
                  <c:v>43692.632175925923</c:v>
                </c:pt>
                <c:pt idx="606">
                  <c:v>43692.632222222222</c:v>
                </c:pt>
                <c:pt idx="607">
                  <c:v>43692.632268518515</c:v>
                </c:pt>
                <c:pt idx="608">
                  <c:v>43692.632314814815</c:v>
                </c:pt>
                <c:pt idx="609">
                  <c:v>43692.632361111115</c:v>
                </c:pt>
                <c:pt idx="610">
                  <c:v>43692.632407407407</c:v>
                </c:pt>
                <c:pt idx="611">
                  <c:v>43692.632453703707</c:v>
                </c:pt>
                <c:pt idx="612">
                  <c:v>43692.6325</c:v>
                </c:pt>
                <c:pt idx="613">
                  <c:v>43692.6325462963</c:v>
                </c:pt>
                <c:pt idx="614">
                  <c:v>43692.632592592592</c:v>
                </c:pt>
                <c:pt idx="615">
                  <c:v>43692.632638888892</c:v>
                </c:pt>
                <c:pt idx="616">
                  <c:v>43692.632685185185</c:v>
                </c:pt>
                <c:pt idx="617">
                  <c:v>43692.632731481484</c:v>
                </c:pt>
                <c:pt idx="618">
                  <c:v>43692.632777777777</c:v>
                </c:pt>
                <c:pt idx="619">
                  <c:v>43692.632824074077</c:v>
                </c:pt>
                <c:pt idx="620">
                  <c:v>43692.632870370369</c:v>
                </c:pt>
                <c:pt idx="621">
                  <c:v>43692.632916666669</c:v>
                </c:pt>
                <c:pt idx="622">
                  <c:v>43692.632962962962</c:v>
                </c:pt>
                <c:pt idx="623">
                  <c:v>43692.633009259262</c:v>
                </c:pt>
                <c:pt idx="624">
                  <c:v>43692.633055555554</c:v>
                </c:pt>
                <c:pt idx="625">
                  <c:v>43692.633101851854</c:v>
                </c:pt>
                <c:pt idx="626">
                  <c:v>43692.633148148147</c:v>
                </c:pt>
                <c:pt idx="627">
                  <c:v>43692.633194444446</c:v>
                </c:pt>
                <c:pt idx="628">
                  <c:v>43692.633240740739</c:v>
                </c:pt>
                <c:pt idx="629">
                  <c:v>43692.633287037039</c:v>
                </c:pt>
                <c:pt idx="630">
                  <c:v>43692.633333333331</c:v>
                </c:pt>
                <c:pt idx="631">
                  <c:v>43692.633379629631</c:v>
                </c:pt>
                <c:pt idx="632">
                  <c:v>43692.633425925924</c:v>
                </c:pt>
                <c:pt idx="633">
                  <c:v>43692.633472222224</c:v>
                </c:pt>
                <c:pt idx="634">
                  <c:v>43692.633518518516</c:v>
                </c:pt>
                <c:pt idx="635">
                  <c:v>43692.633564814816</c:v>
                </c:pt>
                <c:pt idx="636">
                  <c:v>43692.633611111109</c:v>
                </c:pt>
                <c:pt idx="637">
                  <c:v>43692.633657407408</c:v>
                </c:pt>
                <c:pt idx="638">
                  <c:v>43692.633703703701</c:v>
                </c:pt>
                <c:pt idx="639">
                  <c:v>43692.633750000001</c:v>
                </c:pt>
                <c:pt idx="640">
                  <c:v>43692.633796296293</c:v>
                </c:pt>
                <c:pt idx="641">
                  <c:v>43692.633842592593</c:v>
                </c:pt>
                <c:pt idx="642">
                  <c:v>43692.633888888886</c:v>
                </c:pt>
                <c:pt idx="643">
                  <c:v>43692.633935185186</c:v>
                </c:pt>
                <c:pt idx="644">
                  <c:v>43692.633981481478</c:v>
                </c:pt>
                <c:pt idx="645">
                  <c:v>43692.634027777778</c:v>
                </c:pt>
                <c:pt idx="646">
                  <c:v>43692.634074074071</c:v>
                </c:pt>
                <c:pt idx="647">
                  <c:v>43692.634120370371</c:v>
                </c:pt>
                <c:pt idx="648">
                  <c:v>43692.634166666663</c:v>
                </c:pt>
                <c:pt idx="649">
                  <c:v>43692.634212962963</c:v>
                </c:pt>
                <c:pt idx="650">
                  <c:v>43692.634259259263</c:v>
                </c:pt>
                <c:pt idx="651">
                  <c:v>43692.634305555555</c:v>
                </c:pt>
                <c:pt idx="652">
                  <c:v>43692.634351851855</c:v>
                </c:pt>
                <c:pt idx="653">
                  <c:v>43692.634398148148</c:v>
                </c:pt>
                <c:pt idx="654">
                  <c:v>43692.634444444448</c:v>
                </c:pt>
                <c:pt idx="655">
                  <c:v>43692.63449074074</c:v>
                </c:pt>
                <c:pt idx="656">
                  <c:v>43692.63453703704</c:v>
                </c:pt>
                <c:pt idx="657">
                  <c:v>43692.634583333333</c:v>
                </c:pt>
                <c:pt idx="658">
                  <c:v>43692.634629629632</c:v>
                </c:pt>
                <c:pt idx="659">
                  <c:v>43692.634675925925</c:v>
                </c:pt>
                <c:pt idx="660">
                  <c:v>43692.634722222225</c:v>
                </c:pt>
                <c:pt idx="661">
                  <c:v>43692.634768518517</c:v>
                </c:pt>
                <c:pt idx="662">
                  <c:v>43692.634814814817</c:v>
                </c:pt>
                <c:pt idx="663">
                  <c:v>43692.63486111111</c:v>
                </c:pt>
                <c:pt idx="664">
                  <c:v>43692.63490740741</c:v>
                </c:pt>
                <c:pt idx="665">
                  <c:v>43692.634953703702</c:v>
                </c:pt>
                <c:pt idx="666">
                  <c:v>43692.635000000002</c:v>
                </c:pt>
                <c:pt idx="667">
                  <c:v>43692.635046296295</c:v>
                </c:pt>
                <c:pt idx="668">
                  <c:v>43692.635092592594</c:v>
                </c:pt>
                <c:pt idx="669">
                  <c:v>43692.635138888887</c:v>
                </c:pt>
                <c:pt idx="670">
                  <c:v>43692.635185185187</c:v>
                </c:pt>
                <c:pt idx="671">
                  <c:v>43692.635231481479</c:v>
                </c:pt>
                <c:pt idx="672">
                  <c:v>43692.635277777779</c:v>
                </c:pt>
                <c:pt idx="673">
                  <c:v>43692.635324074072</c:v>
                </c:pt>
                <c:pt idx="674">
                  <c:v>43692.635370370372</c:v>
                </c:pt>
                <c:pt idx="675">
                  <c:v>43692.635416666664</c:v>
                </c:pt>
                <c:pt idx="676">
                  <c:v>43692.635462962964</c:v>
                </c:pt>
                <c:pt idx="677">
                  <c:v>43692.635509259257</c:v>
                </c:pt>
                <c:pt idx="678">
                  <c:v>43692.635555555556</c:v>
                </c:pt>
                <c:pt idx="679">
                  <c:v>43692.635601851849</c:v>
                </c:pt>
                <c:pt idx="680">
                  <c:v>43692.635648148149</c:v>
                </c:pt>
                <c:pt idx="681">
                  <c:v>43692.635694444441</c:v>
                </c:pt>
                <c:pt idx="682">
                  <c:v>43692.635740740741</c:v>
                </c:pt>
                <c:pt idx="683">
                  <c:v>43692.635787037034</c:v>
                </c:pt>
                <c:pt idx="684">
                  <c:v>43692.635833333334</c:v>
                </c:pt>
                <c:pt idx="685">
                  <c:v>43692.635879629626</c:v>
                </c:pt>
                <c:pt idx="686">
                  <c:v>43692.635925925926</c:v>
                </c:pt>
                <c:pt idx="687">
                  <c:v>43692.635972222219</c:v>
                </c:pt>
                <c:pt idx="688">
                  <c:v>43692.636018518519</c:v>
                </c:pt>
                <c:pt idx="689">
                  <c:v>43692.636064814818</c:v>
                </c:pt>
                <c:pt idx="690">
                  <c:v>43692.636111111111</c:v>
                </c:pt>
                <c:pt idx="691">
                  <c:v>43692.636157407411</c:v>
                </c:pt>
                <c:pt idx="692">
                  <c:v>43692.636203703703</c:v>
                </c:pt>
                <c:pt idx="693">
                  <c:v>43692.636250000003</c:v>
                </c:pt>
                <c:pt idx="694">
                  <c:v>43692.636296296296</c:v>
                </c:pt>
                <c:pt idx="695">
                  <c:v>43692.636342592596</c:v>
                </c:pt>
                <c:pt idx="696">
                  <c:v>43692.636388888888</c:v>
                </c:pt>
                <c:pt idx="697">
                  <c:v>43692.636435185188</c:v>
                </c:pt>
                <c:pt idx="698">
                  <c:v>43692.636481481481</c:v>
                </c:pt>
                <c:pt idx="699">
                  <c:v>43692.63652777778</c:v>
                </c:pt>
                <c:pt idx="700">
                  <c:v>43692.636574074073</c:v>
                </c:pt>
                <c:pt idx="701">
                  <c:v>43692.636620370373</c:v>
                </c:pt>
                <c:pt idx="702">
                  <c:v>43692.636666666665</c:v>
                </c:pt>
                <c:pt idx="703">
                  <c:v>43692.636712962965</c:v>
                </c:pt>
                <c:pt idx="704">
                  <c:v>43692.636759259258</c:v>
                </c:pt>
                <c:pt idx="705">
                  <c:v>43692.636805555558</c:v>
                </c:pt>
                <c:pt idx="706">
                  <c:v>43692.63685185185</c:v>
                </c:pt>
                <c:pt idx="707">
                  <c:v>43692.63689814815</c:v>
                </c:pt>
                <c:pt idx="708">
                  <c:v>43692.636944444443</c:v>
                </c:pt>
                <c:pt idx="709">
                  <c:v>43692.636990740742</c:v>
                </c:pt>
                <c:pt idx="710">
                  <c:v>43692.637037037035</c:v>
                </c:pt>
                <c:pt idx="711">
                  <c:v>43692.637083333335</c:v>
                </c:pt>
                <c:pt idx="712">
                  <c:v>43692.637129629627</c:v>
                </c:pt>
                <c:pt idx="713">
                  <c:v>43692.637175925927</c:v>
                </c:pt>
                <c:pt idx="714">
                  <c:v>43692.63722222222</c:v>
                </c:pt>
                <c:pt idx="715">
                  <c:v>43692.63726851852</c:v>
                </c:pt>
                <c:pt idx="716">
                  <c:v>43692.637314814812</c:v>
                </c:pt>
                <c:pt idx="717">
                  <c:v>43692.637361111112</c:v>
                </c:pt>
                <c:pt idx="718">
                  <c:v>43692.637407407405</c:v>
                </c:pt>
                <c:pt idx="719">
                  <c:v>43692.637453703705</c:v>
                </c:pt>
                <c:pt idx="720">
                  <c:v>43692.637499999997</c:v>
                </c:pt>
                <c:pt idx="721">
                  <c:v>43692.637546296297</c:v>
                </c:pt>
                <c:pt idx="722">
                  <c:v>43692.637592592589</c:v>
                </c:pt>
                <c:pt idx="723">
                  <c:v>43692.637638888889</c:v>
                </c:pt>
                <c:pt idx="724">
                  <c:v>43692.637685185182</c:v>
                </c:pt>
                <c:pt idx="725">
                  <c:v>43692.637731481482</c:v>
                </c:pt>
                <c:pt idx="726">
                  <c:v>43692.637777777774</c:v>
                </c:pt>
                <c:pt idx="727">
                  <c:v>43692.637824074074</c:v>
                </c:pt>
                <c:pt idx="728">
                  <c:v>43692.637870370374</c:v>
                </c:pt>
                <c:pt idx="729">
                  <c:v>43692.637916666667</c:v>
                </c:pt>
                <c:pt idx="730">
                  <c:v>43692.637962962966</c:v>
                </c:pt>
                <c:pt idx="731">
                  <c:v>43692.638009259259</c:v>
                </c:pt>
                <c:pt idx="732">
                  <c:v>43692.638055555559</c:v>
                </c:pt>
                <c:pt idx="733">
                  <c:v>43692.638101851851</c:v>
                </c:pt>
                <c:pt idx="734">
                  <c:v>43692.638148148151</c:v>
                </c:pt>
                <c:pt idx="735">
                  <c:v>43692.638194444444</c:v>
                </c:pt>
                <c:pt idx="736">
                  <c:v>43692.638240740744</c:v>
                </c:pt>
                <c:pt idx="737">
                  <c:v>43692.638287037036</c:v>
                </c:pt>
                <c:pt idx="738">
                  <c:v>43692.638333333336</c:v>
                </c:pt>
                <c:pt idx="739">
                  <c:v>43692.638379629629</c:v>
                </c:pt>
                <c:pt idx="740">
                  <c:v>43692.638425925928</c:v>
                </c:pt>
                <c:pt idx="741">
                  <c:v>43692.638472222221</c:v>
                </c:pt>
                <c:pt idx="742">
                  <c:v>43692.638518518521</c:v>
                </c:pt>
                <c:pt idx="743">
                  <c:v>43692.638564814813</c:v>
                </c:pt>
                <c:pt idx="744">
                  <c:v>43692.638611111113</c:v>
                </c:pt>
                <c:pt idx="745">
                  <c:v>43692.638657407406</c:v>
                </c:pt>
                <c:pt idx="746">
                  <c:v>43692.638703703706</c:v>
                </c:pt>
                <c:pt idx="747">
                  <c:v>43692.638749999998</c:v>
                </c:pt>
                <c:pt idx="748">
                  <c:v>43692.638796296298</c:v>
                </c:pt>
                <c:pt idx="749">
                  <c:v>43692.638842592591</c:v>
                </c:pt>
                <c:pt idx="750">
                  <c:v>43692.638888888891</c:v>
                </c:pt>
                <c:pt idx="751">
                  <c:v>43692.638935185183</c:v>
                </c:pt>
                <c:pt idx="752">
                  <c:v>43692.638981481483</c:v>
                </c:pt>
                <c:pt idx="753">
                  <c:v>43692.639027777775</c:v>
                </c:pt>
                <c:pt idx="754">
                  <c:v>43692.639074074075</c:v>
                </c:pt>
                <c:pt idx="755">
                  <c:v>43692.639120370368</c:v>
                </c:pt>
                <c:pt idx="756">
                  <c:v>43692.639166666668</c:v>
                </c:pt>
                <c:pt idx="757">
                  <c:v>43692.63921296296</c:v>
                </c:pt>
                <c:pt idx="758">
                  <c:v>43692.63925925926</c:v>
                </c:pt>
                <c:pt idx="759">
                  <c:v>43692.639305555553</c:v>
                </c:pt>
                <c:pt idx="760">
                  <c:v>43692.639351851853</c:v>
                </c:pt>
                <c:pt idx="761">
                  <c:v>43692.639398148145</c:v>
                </c:pt>
                <c:pt idx="762">
                  <c:v>43692.639444444445</c:v>
                </c:pt>
                <c:pt idx="763">
                  <c:v>43692.639490740738</c:v>
                </c:pt>
                <c:pt idx="764">
                  <c:v>43692.639537037037</c:v>
                </c:pt>
                <c:pt idx="765">
                  <c:v>43692.63958333333</c:v>
                </c:pt>
                <c:pt idx="766">
                  <c:v>43692.63962962963</c:v>
                </c:pt>
                <c:pt idx="767">
                  <c:v>43692.639675925922</c:v>
                </c:pt>
                <c:pt idx="768">
                  <c:v>43692.639722222222</c:v>
                </c:pt>
                <c:pt idx="769">
                  <c:v>43692.639768518522</c:v>
                </c:pt>
                <c:pt idx="770">
                  <c:v>43692.639814814815</c:v>
                </c:pt>
                <c:pt idx="771">
                  <c:v>43692.639861111114</c:v>
                </c:pt>
                <c:pt idx="772">
                  <c:v>43692.639907407407</c:v>
                </c:pt>
                <c:pt idx="773">
                  <c:v>43692.639953703707</c:v>
                </c:pt>
                <c:pt idx="774">
                  <c:v>43692.639999999999</c:v>
                </c:pt>
                <c:pt idx="775">
                  <c:v>43692.640046296299</c:v>
                </c:pt>
                <c:pt idx="776">
                  <c:v>43692.640092592592</c:v>
                </c:pt>
                <c:pt idx="777">
                  <c:v>43692.640138888892</c:v>
                </c:pt>
                <c:pt idx="778">
                  <c:v>43692.640185185184</c:v>
                </c:pt>
                <c:pt idx="779">
                  <c:v>43692.640231481484</c:v>
                </c:pt>
                <c:pt idx="780">
                  <c:v>43692.640277777777</c:v>
                </c:pt>
                <c:pt idx="781">
                  <c:v>43692.640324074076</c:v>
                </c:pt>
                <c:pt idx="782">
                  <c:v>43692.640370370369</c:v>
                </c:pt>
                <c:pt idx="783">
                  <c:v>43692.640416666669</c:v>
                </c:pt>
                <c:pt idx="784">
                  <c:v>43692.640462962961</c:v>
                </c:pt>
                <c:pt idx="785">
                  <c:v>43692.640509259261</c:v>
                </c:pt>
                <c:pt idx="786">
                  <c:v>43692.640555555554</c:v>
                </c:pt>
                <c:pt idx="787">
                  <c:v>43692.640601851854</c:v>
                </c:pt>
                <c:pt idx="788">
                  <c:v>43692.640648148146</c:v>
                </c:pt>
                <c:pt idx="789">
                  <c:v>43692.640694444446</c:v>
                </c:pt>
                <c:pt idx="790">
                  <c:v>43692.640740740739</c:v>
                </c:pt>
                <c:pt idx="791">
                  <c:v>43692.640787037039</c:v>
                </c:pt>
                <c:pt idx="792">
                  <c:v>43692.640833333331</c:v>
                </c:pt>
                <c:pt idx="793">
                  <c:v>43692.640879629631</c:v>
                </c:pt>
                <c:pt idx="794">
                  <c:v>43692.640925925924</c:v>
                </c:pt>
                <c:pt idx="795">
                  <c:v>43692.640972222223</c:v>
                </c:pt>
                <c:pt idx="796">
                  <c:v>43692.641018518516</c:v>
                </c:pt>
                <c:pt idx="797">
                  <c:v>43692.641064814816</c:v>
                </c:pt>
                <c:pt idx="798">
                  <c:v>43692.641111111108</c:v>
                </c:pt>
                <c:pt idx="799">
                  <c:v>43692.641157407408</c:v>
                </c:pt>
                <c:pt idx="800">
                  <c:v>43692.641203703701</c:v>
                </c:pt>
                <c:pt idx="801">
                  <c:v>43692.641250000001</c:v>
                </c:pt>
                <c:pt idx="802">
                  <c:v>43692.641296296293</c:v>
                </c:pt>
                <c:pt idx="803">
                  <c:v>43692.641342592593</c:v>
                </c:pt>
                <c:pt idx="804">
                  <c:v>43692.641388888886</c:v>
                </c:pt>
                <c:pt idx="805">
                  <c:v>43692.641435185185</c:v>
                </c:pt>
                <c:pt idx="806">
                  <c:v>43692.641481481478</c:v>
                </c:pt>
                <c:pt idx="807">
                  <c:v>43692.641527777778</c:v>
                </c:pt>
                <c:pt idx="808">
                  <c:v>43692.641574074078</c:v>
                </c:pt>
                <c:pt idx="809">
                  <c:v>43692.64162037037</c:v>
                </c:pt>
                <c:pt idx="810">
                  <c:v>43692.64166666667</c:v>
                </c:pt>
                <c:pt idx="811">
                  <c:v>43692.641712962963</c:v>
                </c:pt>
                <c:pt idx="812">
                  <c:v>43692.641759259262</c:v>
                </c:pt>
                <c:pt idx="813">
                  <c:v>43692.641805555555</c:v>
                </c:pt>
                <c:pt idx="814">
                  <c:v>43692.641851851855</c:v>
                </c:pt>
                <c:pt idx="815">
                  <c:v>43692.641898148147</c:v>
                </c:pt>
                <c:pt idx="816">
                  <c:v>43692.641944444447</c:v>
                </c:pt>
                <c:pt idx="817">
                  <c:v>43692.64199074074</c:v>
                </c:pt>
                <c:pt idx="818">
                  <c:v>43692.64203703704</c:v>
                </c:pt>
                <c:pt idx="819">
                  <c:v>43692.642083333332</c:v>
                </c:pt>
                <c:pt idx="820">
                  <c:v>43692.642129629632</c:v>
                </c:pt>
                <c:pt idx="821">
                  <c:v>43692.642175925925</c:v>
                </c:pt>
                <c:pt idx="822">
                  <c:v>43692.642222222225</c:v>
                </c:pt>
                <c:pt idx="823">
                  <c:v>43692.642268518517</c:v>
                </c:pt>
                <c:pt idx="824">
                  <c:v>43692.642314814817</c:v>
                </c:pt>
                <c:pt idx="825">
                  <c:v>43692.642361111109</c:v>
                </c:pt>
                <c:pt idx="826">
                  <c:v>43692.642407407409</c:v>
                </c:pt>
                <c:pt idx="827">
                  <c:v>43692.642453703702</c:v>
                </c:pt>
                <c:pt idx="828">
                  <c:v>43692.642500000002</c:v>
                </c:pt>
                <c:pt idx="829">
                  <c:v>43692.642546296294</c:v>
                </c:pt>
                <c:pt idx="830">
                  <c:v>43692.642592592594</c:v>
                </c:pt>
                <c:pt idx="831">
                  <c:v>43692.642638888887</c:v>
                </c:pt>
                <c:pt idx="832">
                  <c:v>43692.642685185187</c:v>
                </c:pt>
                <c:pt idx="833">
                  <c:v>43692.642731481479</c:v>
                </c:pt>
                <c:pt idx="834">
                  <c:v>43692.642777777779</c:v>
                </c:pt>
                <c:pt idx="835">
                  <c:v>43692.642824074072</c:v>
                </c:pt>
                <c:pt idx="836">
                  <c:v>43692.642870370371</c:v>
                </c:pt>
                <c:pt idx="837">
                  <c:v>43692.642916666664</c:v>
                </c:pt>
                <c:pt idx="838">
                  <c:v>43692.642962962964</c:v>
                </c:pt>
                <c:pt idx="839">
                  <c:v>43692.643009259256</c:v>
                </c:pt>
                <c:pt idx="840">
                  <c:v>43692.643055555556</c:v>
                </c:pt>
                <c:pt idx="841">
                  <c:v>43692.643101851849</c:v>
                </c:pt>
                <c:pt idx="842">
                  <c:v>43692.643148148149</c:v>
                </c:pt>
                <c:pt idx="843">
                  <c:v>43692.643194444441</c:v>
                </c:pt>
                <c:pt idx="844">
                  <c:v>43692.643240740741</c:v>
                </c:pt>
                <c:pt idx="845">
                  <c:v>43692.643287037034</c:v>
                </c:pt>
                <c:pt idx="846">
                  <c:v>43692.643333333333</c:v>
                </c:pt>
                <c:pt idx="847">
                  <c:v>43692.643379629626</c:v>
                </c:pt>
                <c:pt idx="848">
                  <c:v>43692.643425925926</c:v>
                </c:pt>
                <c:pt idx="849">
                  <c:v>43692.643472222226</c:v>
                </c:pt>
                <c:pt idx="850">
                  <c:v>43692.643518518518</c:v>
                </c:pt>
                <c:pt idx="851">
                  <c:v>43692.643564814818</c:v>
                </c:pt>
                <c:pt idx="852">
                  <c:v>43692.643611111111</c:v>
                </c:pt>
                <c:pt idx="853">
                  <c:v>43692.643657407411</c:v>
                </c:pt>
                <c:pt idx="854">
                  <c:v>43692.643703703703</c:v>
                </c:pt>
                <c:pt idx="855">
                  <c:v>43692.643750000003</c:v>
                </c:pt>
                <c:pt idx="856">
                  <c:v>43692.643796296295</c:v>
                </c:pt>
                <c:pt idx="857">
                  <c:v>43692.643842592595</c:v>
                </c:pt>
                <c:pt idx="858">
                  <c:v>43692.643888888888</c:v>
                </c:pt>
                <c:pt idx="859">
                  <c:v>43692.643935185188</c:v>
                </c:pt>
                <c:pt idx="860">
                  <c:v>43692.64398148148</c:v>
                </c:pt>
                <c:pt idx="861">
                  <c:v>43692.64402777778</c:v>
                </c:pt>
                <c:pt idx="862">
                  <c:v>43692.644074074073</c:v>
                </c:pt>
                <c:pt idx="863">
                  <c:v>43692.644120370373</c:v>
                </c:pt>
                <c:pt idx="864">
                  <c:v>43692.644166666665</c:v>
                </c:pt>
                <c:pt idx="865">
                  <c:v>43692.644212962965</c:v>
                </c:pt>
                <c:pt idx="866">
                  <c:v>43692.644259259258</c:v>
                </c:pt>
                <c:pt idx="867">
                  <c:v>43692.644305555557</c:v>
                </c:pt>
                <c:pt idx="868">
                  <c:v>43692.64435185185</c:v>
                </c:pt>
                <c:pt idx="869">
                  <c:v>43692.64439814815</c:v>
                </c:pt>
                <c:pt idx="870">
                  <c:v>43692.644444444442</c:v>
                </c:pt>
                <c:pt idx="871">
                  <c:v>43692.644490740742</c:v>
                </c:pt>
                <c:pt idx="872">
                  <c:v>43692.644537037035</c:v>
                </c:pt>
                <c:pt idx="873">
                  <c:v>43692.644583333335</c:v>
                </c:pt>
                <c:pt idx="874">
                  <c:v>43692.644629629627</c:v>
                </c:pt>
                <c:pt idx="875">
                  <c:v>43692.644675925927</c:v>
                </c:pt>
                <c:pt idx="876">
                  <c:v>43692.64472222222</c:v>
                </c:pt>
                <c:pt idx="877">
                  <c:v>43692.644768518519</c:v>
                </c:pt>
                <c:pt idx="878">
                  <c:v>43692.644814814812</c:v>
                </c:pt>
                <c:pt idx="879">
                  <c:v>43692.644861111112</c:v>
                </c:pt>
                <c:pt idx="880">
                  <c:v>43692.644907407404</c:v>
                </c:pt>
                <c:pt idx="881">
                  <c:v>43692.644953703704</c:v>
                </c:pt>
                <c:pt idx="882">
                  <c:v>43692.644999999997</c:v>
                </c:pt>
                <c:pt idx="883">
                  <c:v>43692.645046296297</c:v>
                </c:pt>
                <c:pt idx="884">
                  <c:v>43692.645092592589</c:v>
                </c:pt>
                <c:pt idx="885">
                  <c:v>43692.645138888889</c:v>
                </c:pt>
                <c:pt idx="886">
                  <c:v>43692.645185185182</c:v>
                </c:pt>
                <c:pt idx="887">
                  <c:v>43692.645231481481</c:v>
                </c:pt>
                <c:pt idx="888">
                  <c:v>43692.645277777781</c:v>
                </c:pt>
                <c:pt idx="889">
                  <c:v>43692.645324074074</c:v>
                </c:pt>
                <c:pt idx="890">
                  <c:v>43692.645370370374</c:v>
                </c:pt>
                <c:pt idx="891">
                  <c:v>43692.645416666666</c:v>
                </c:pt>
                <c:pt idx="892">
                  <c:v>43692.645462962966</c:v>
                </c:pt>
                <c:pt idx="893">
                  <c:v>43692.645509259259</c:v>
                </c:pt>
                <c:pt idx="894">
                  <c:v>43692.645555555559</c:v>
                </c:pt>
                <c:pt idx="895">
                  <c:v>43692.645601851851</c:v>
                </c:pt>
                <c:pt idx="896">
                  <c:v>43692.645648148151</c:v>
                </c:pt>
                <c:pt idx="897">
                  <c:v>43692.645694444444</c:v>
                </c:pt>
                <c:pt idx="898">
                  <c:v>43692.645740740743</c:v>
                </c:pt>
                <c:pt idx="899">
                  <c:v>43692.645787037036</c:v>
                </c:pt>
                <c:pt idx="900">
                  <c:v>43692.645833333336</c:v>
                </c:pt>
                <c:pt idx="901">
                  <c:v>43692.645879629628</c:v>
                </c:pt>
                <c:pt idx="902">
                  <c:v>43692.645925925928</c:v>
                </c:pt>
                <c:pt idx="903">
                  <c:v>43692.645972222221</c:v>
                </c:pt>
                <c:pt idx="904">
                  <c:v>43692.646018518521</c:v>
                </c:pt>
                <c:pt idx="905">
                  <c:v>43692.646064814813</c:v>
                </c:pt>
                <c:pt idx="906">
                  <c:v>43692.646111111113</c:v>
                </c:pt>
                <c:pt idx="907">
                  <c:v>43692.646157407406</c:v>
                </c:pt>
                <c:pt idx="908">
                  <c:v>43692.646203703705</c:v>
                </c:pt>
                <c:pt idx="909">
                  <c:v>43692.646249999998</c:v>
                </c:pt>
                <c:pt idx="910">
                  <c:v>43692.646296296298</c:v>
                </c:pt>
                <c:pt idx="911">
                  <c:v>43692.64634259259</c:v>
                </c:pt>
                <c:pt idx="912">
                  <c:v>43692.64638888889</c:v>
                </c:pt>
                <c:pt idx="913">
                  <c:v>43692.646435185183</c:v>
                </c:pt>
                <c:pt idx="914">
                  <c:v>43692.646481481483</c:v>
                </c:pt>
                <c:pt idx="915">
                  <c:v>43692.646527777775</c:v>
                </c:pt>
                <c:pt idx="916">
                  <c:v>43692.646574074075</c:v>
                </c:pt>
                <c:pt idx="917">
                  <c:v>43692.646620370368</c:v>
                </c:pt>
                <c:pt idx="918">
                  <c:v>43692.646666666667</c:v>
                </c:pt>
                <c:pt idx="919">
                  <c:v>43692.64671296296</c:v>
                </c:pt>
                <c:pt idx="920">
                  <c:v>43692.64675925926</c:v>
                </c:pt>
                <c:pt idx="921">
                  <c:v>43692.646805555552</c:v>
                </c:pt>
                <c:pt idx="922">
                  <c:v>43692.646851851852</c:v>
                </c:pt>
                <c:pt idx="923">
                  <c:v>43692.646898148145</c:v>
                </c:pt>
                <c:pt idx="924">
                  <c:v>43692.646944444445</c:v>
                </c:pt>
                <c:pt idx="925">
                  <c:v>43692.646990740737</c:v>
                </c:pt>
                <c:pt idx="926">
                  <c:v>43692.647037037037</c:v>
                </c:pt>
                <c:pt idx="927">
                  <c:v>43692.647083333337</c:v>
                </c:pt>
                <c:pt idx="928">
                  <c:v>43692.647129629629</c:v>
                </c:pt>
                <c:pt idx="929">
                  <c:v>43692.647175925929</c:v>
                </c:pt>
                <c:pt idx="930">
                  <c:v>43692.647222222222</c:v>
                </c:pt>
                <c:pt idx="931">
                  <c:v>43692.647268518522</c:v>
                </c:pt>
                <c:pt idx="932">
                  <c:v>43692.647314814814</c:v>
                </c:pt>
                <c:pt idx="933">
                  <c:v>43692.647361111114</c:v>
                </c:pt>
                <c:pt idx="934">
                  <c:v>43692.647407407407</c:v>
                </c:pt>
                <c:pt idx="935">
                  <c:v>43692.647453703707</c:v>
                </c:pt>
                <c:pt idx="936">
                  <c:v>43692.647499999999</c:v>
                </c:pt>
                <c:pt idx="937">
                  <c:v>43692.647546296299</c:v>
                </c:pt>
                <c:pt idx="938">
                  <c:v>43692.647592592592</c:v>
                </c:pt>
                <c:pt idx="939">
                  <c:v>43692.647638888891</c:v>
                </c:pt>
                <c:pt idx="940">
                  <c:v>43692.647685185184</c:v>
                </c:pt>
                <c:pt idx="941">
                  <c:v>43692.647731481484</c:v>
                </c:pt>
                <c:pt idx="942">
                  <c:v>43692.647777777776</c:v>
                </c:pt>
                <c:pt idx="943">
                  <c:v>43692.647824074076</c:v>
                </c:pt>
                <c:pt idx="944">
                  <c:v>43692.647870370369</c:v>
                </c:pt>
                <c:pt idx="945">
                  <c:v>43692.647916666669</c:v>
                </c:pt>
                <c:pt idx="946">
                  <c:v>43692.647962962961</c:v>
                </c:pt>
                <c:pt idx="947">
                  <c:v>43692.648009259261</c:v>
                </c:pt>
                <c:pt idx="948">
                  <c:v>43692.648055555554</c:v>
                </c:pt>
                <c:pt idx="949">
                  <c:v>43692.648101851853</c:v>
                </c:pt>
                <c:pt idx="950">
                  <c:v>43692.648148148146</c:v>
                </c:pt>
                <c:pt idx="951">
                  <c:v>43692.648194444446</c:v>
                </c:pt>
                <c:pt idx="952">
                  <c:v>43692.648240740738</c:v>
                </c:pt>
                <c:pt idx="953">
                  <c:v>43692.648287037038</c:v>
                </c:pt>
                <c:pt idx="954">
                  <c:v>43692.648333333331</c:v>
                </c:pt>
                <c:pt idx="955">
                  <c:v>43692.648379629631</c:v>
                </c:pt>
                <c:pt idx="956">
                  <c:v>43692.648425925923</c:v>
                </c:pt>
                <c:pt idx="957">
                  <c:v>43692.648472222223</c:v>
                </c:pt>
                <c:pt idx="958">
                  <c:v>43692.648518518516</c:v>
                </c:pt>
                <c:pt idx="959">
                  <c:v>43692.648564814815</c:v>
                </c:pt>
                <c:pt idx="960">
                  <c:v>43692.648611111108</c:v>
                </c:pt>
                <c:pt idx="961">
                  <c:v>43692.648657407408</c:v>
                </c:pt>
                <c:pt idx="962">
                  <c:v>43692.6487037037</c:v>
                </c:pt>
                <c:pt idx="963">
                  <c:v>43692.64875</c:v>
                </c:pt>
                <c:pt idx="964">
                  <c:v>43692.648796296293</c:v>
                </c:pt>
                <c:pt idx="965">
                  <c:v>43692.648842592593</c:v>
                </c:pt>
                <c:pt idx="966">
                  <c:v>43692.648888888885</c:v>
                </c:pt>
                <c:pt idx="967">
                  <c:v>43692.648935185185</c:v>
                </c:pt>
                <c:pt idx="968">
                  <c:v>43692.648981481485</c:v>
                </c:pt>
                <c:pt idx="969">
                  <c:v>43692.649027777778</c:v>
                </c:pt>
                <c:pt idx="970">
                  <c:v>43692.649074074077</c:v>
                </c:pt>
                <c:pt idx="971">
                  <c:v>43692.64912037037</c:v>
                </c:pt>
                <c:pt idx="972">
                  <c:v>43692.64916666667</c:v>
                </c:pt>
                <c:pt idx="973">
                  <c:v>43692.649212962962</c:v>
                </c:pt>
                <c:pt idx="974">
                  <c:v>43692.649259259262</c:v>
                </c:pt>
                <c:pt idx="975">
                  <c:v>43692.649305555555</c:v>
                </c:pt>
                <c:pt idx="976">
                  <c:v>43692.649351851855</c:v>
                </c:pt>
                <c:pt idx="977">
                  <c:v>43692.649398148147</c:v>
                </c:pt>
                <c:pt idx="978">
                  <c:v>43692.649444444447</c:v>
                </c:pt>
                <c:pt idx="979">
                  <c:v>43692.64949074074</c:v>
                </c:pt>
                <c:pt idx="980">
                  <c:v>43692.649537037039</c:v>
                </c:pt>
                <c:pt idx="981">
                  <c:v>43692.649583333332</c:v>
                </c:pt>
                <c:pt idx="982">
                  <c:v>43692.649629629632</c:v>
                </c:pt>
                <c:pt idx="983">
                  <c:v>43692.649675925924</c:v>
                </c:pt>
                <c:pt idx="984">
                  <c:v>43692.649722222224</c:v>
                </c:pt>
                <c:pt idx="985">
                  <c:v>43692.649768518517</c:v>
                </c:pt>
                <c:pt idx="986">
                  <c:v>43692.649814814817</c:v>
                </c:pt>
                <c:pt idx="987">
                  <c:v>43692.649861111109</c:v>
                </c:pt>
                <c:pt idx="988">
                  <c:v>43692.649907407409</c:v>
                </c:pt>
                <c:pt idx="989">
                  <c:v>43692.649953703702</c:v>
                </c:pt>
                <c:pt idx="990">
                  <c:v>43692.65</c:v>
                </c:pt>
                <c:pt idx="991">
                  <c:v>43692.650046296294</c:v>
                </c:pt>
                <c:pt idx="992">
                  <c:v>43692.650092592594</c:v>
                </c:pt>
                <c:pt idx="993">
                  <c:v>43692.650138888886</c:v>
                </c:pt>
                <c:pt idx="994">
                  <c:v>43692.650185185186</c:v>
                </c:pt>
                <c:pt idx="995">
                  <c:v>43692.650231481479</c:v>
                </c:pt>
                <c:pt idx="996">
                  <c:v>43692.650277777779</c:v>
                </c:pt>
                <c:pt idx="997">
                  <c:v>43692.650324074071</c:v>
                </c:pt>
                <c:pt idx="998">
                  <c:v>43692.650370370371</c:v>
                </c:pt>
                <c:pt idx="999">
                  <c:v>43692.650416666664</c:v>
                </c:pt>
                <c:pt idx="1000">
                  <c:v>43692.650462962964</c:v>
                </c:pt>
                <c:pt idx="1001">
                  <c:v>43692.650509259256</c:v>
                </c:pt>
                <c:pt idx="1002">
                  <c:v>43692.650555555556</c:v>
                </c:pt>
                <c:pt idx="1003">
                  <c:v>43692.650601851848</c:v>
                </c:pt>
                <c:pt idx="1004">
                  <c:v>43692.650648148148</c:v>
                </c:pt>
                <c:pt idx="1005">
                  <c:v>43692.650694444441</c:v>
                </c:pt>
                <c:pt idx="1006">
                  <c:v>43692.650740740741</c:v>
                </c:pt>
                <c:pt idx="1007">
                  <c:v>43692.650787037041</c:v>
                </c:pt>
                <c:pt idx="1008">
                  <c:v>43692.650833333333</c:v>
                </c:pt>
                <c:pt idx="1009">
                  <c:v>43692.650879629633</c:v>
                </c:pt>
                <c:pt idx="1010">
                  <c:v>43692.650925925926</c:v>
                </c:pt>
                <c:pt idx="1011">
                  <c:v>43692.650972222225</c:v>
                </c:pt>
                <c:pt idx="1012">
                  <c:v>43692.651018518518</c:v>
                </c:pt>
                <c:pt idx="1013">
                  <c:v>43692.651064814818</c:v>
                </c:pt>
                <c:pt idx="1014">
                  <c:v>43692.65111111111</c:v>
                </c:pt>
                <c:pt idx="1015">
                  <c:v>43692.65115740741</c:v>
                </c:pt>
                <c:pt idx="1016">
                  <c:v>43692.651203703703</c:v>
                </c:pt>
                <c:pt idx="1017">
                  <c:v>43692.651250000003</c:v>
                </c:pt>
                <c:pt idx="1018">
                  <c:v>43692.651296296295</c:v>
                </c:pt>
                <c:pt idx="1019">
                  <c:v>43692.651342592595</c:v>
                </c:pt>
                <c:pt idx="1020">
                  <c:v>43692.651388888888</c:v>
                </c:pt>
                <c:pt idx="1021">
                  <c:v>43692.651435185187</c:v>
                </c:pt>
                <c:pt idx="1022">
                  <c:v>43692.65148148148</c:v>
                </c:pt>
                <c:pt idx="1023">
                  <c:v>43692.65152777778</c:v>
                </c:pt>
                <c:pt idx="1024">
                  <c:v>43692.651574074072</c:v>
                </c:pt>
                <c:pt idx="1025">
                  <c:v>43692.651620370372</c:v>
                </c:pt>
                <c:pt idx="1026">
                  <c:v>43692.651666666665</c:v>
                </c:pt>
                <c:pt idx="1027">
                  <c:v>43692.651712962965</c:v>
                </c:pt>
                <c:pt idx="1028">
                  <c:v>43692.651759259257</c:v>
                </c:pt>
                <c:pt idx="1029">
                  <c:v>43692.651805555557</c:v>
                </c:pt>
                <c:pt idx="1030">
                  <c:v>43692.65185185185</c:v>
                </c:pt>
                <c:pt idx="1031">
                  <c:v>43692.651898148149</c:v>
                </c:pt>
                <c:pt idx="1032">
                  <c:v>43692.651944444442</c:v>
                </c:pt>
                <c:pt idx="1033">
                  <c:v>43692.651990740742</c:v>
                </c:pt>
                <c:pt idx="1034">
                  <c:v>43692.652037037034</c:v>
                </c:pt>
                <c:pt idx="1035">
                  <c:v>43692.652083333334</c:v>
                </c:pt>
                <c:pt idx="1036">
                  <c:v>43692.652129629627</c:v>
                </c:pt>
                <c:pt idx="1037">
                  <c:v>43692.652175925927</c:v>
                </c:pt>
                <c:pt idx="1038">
                  <c:v>43692.652222222219</c:v>
                </c:pt>
                <c:pt idx="1039">
                  <c:v>43692.652268518519</c:v>
                </c:pt>
                <c:pt idx="1040">
                  <c:v>43692.652314814812</c:v>
                </c:pt>
                <c:pt idx="1041">
                  <c:v>43692.652361111112</c:v>
                </c:pt>
                <c:pt idx="1042">
                  <c:v>43692.652407407404</c:v>
                </c:pt>
                <c:pt idx="1043">
                  <c:v>43692.652453703704</c:v>
                </c:pt>
                <c:pt idx="1044">
                  <c:v>43692.652499999997</c:v>
                </c:pt>
                <c:pt idx="1045">
                  <c:v>43692.652546296296</c:v>
                </c:pt>
                <c:pt idx="1046">
                  <c:v>43692.652592592596</c:v>
                </c:pt>
                <c:pt idx="1047">
                  <c:v>43692.652638888889</c:v>
                </c:pt>
                <c:pt idx="1048">
                  <c:v>43692.652685185189</c:v>
                </c:pt>
                <c:pt idx="1049">
                  <c:v>43692.652731481481</c:v>
                </c:pt>
                <c:pt idx="1050">
                  <c:v>43692.652777777781</c:v>
                </c:pt>
                <c:pt idx="1051">
                  <c:v>43692.652824074074</c:v>
                </c:pt>
                <c:pt idx="1052">
                  <c:v>43692.652870370373</c:v>
                </c:pt>
                <c:pt idx="1053">
                  <c:v>43692.652916666666</c:v>
                </c:pt>
                <c:pt idx="1054">
                  <c:v>43692.652962962966</c:v>
                </c:pt>
                <c:pt idx="1055">
                  <c:v>43692.653009259258</c:v>
                </c:pt>
                <c:pt idx="1056">
                  <c:v>43692.653055555558</c:v>
                </c:pt>
                <c:pt idx="1057">
                  <c:v>43692.653101851851</c:v>
                </c:pt>
                <c:pt idx="1058">
                  <c:v>43692.653148148151</c:v>
                </c:pt>
                <c:pt idx="1059">
                  <c:v>43692.653194444443</c:v>
                </c:pt>
                <c:pt idx="1060">
                  <c:v>43692.653240740743</c:v>
                </c:pt>
                <c:pt idx="1061">
                  <c:v>43692.653287037036</c:v>
                </c:pt>
                <c:pt idx="1062">
                  <c:v>43692.653333333335</c:v>
                </c:pt>
                <c:pt idx="1063">
                  <c:v>43692.653379629628</c:v>
                </c:pt>
                <c:pt idx="1064">
                  <c:v>43692.653425925928</c:v>
                </c:pt>
                <c:pt idx="1065">
                  <c:v>43692.65347222222</c:v>
                </c:pt>
                <c:pt idx="1066">
                  <c:v>43692.65351851852</c:v>
                </c:pt>
                <c:pt idx="1067">
                  <c:v>43692.653564814813</c:v>
                </c:pt>
                <c:pt idx="1068">
                  <c:v>43692.653611111113</c:v>
                </c:pt>
                <c:pt idx="1069">
                  <c:v>43692.653657407405</c:v>
                </c:pt>
                <c:pt idx="1070">
                  <c:v>43692.653703703705</c:v>
                </c:pt>
                <c:pt idx="1071">
                  <c:v>43692.653749999998</c:v>
                </c:pt>
                <c:pt idx="1072">
                  <c:v>43692.653796296298</c:v>
                </c:pt>
                <c:pt idx="1073">
                  <c:v>43692.65384259259</c:v>
                </c:pt>
                <c:pt idx="1074">
                  <c:v>43692.65388888889</c:v>
                </c:pt>
                <c:pt idx="1075">
                  <c:v>43692.653935185182</c:v>
                </c:pt>
                <c:pt idx="1076">
                  <c:v>43692.653981481482</c:v>
                </c:pt>
                <c:pt idx="1077">
                  <c:v>43692.654027777775</c:v>
                </c:pt>
                <c:pt idx="1078">
                  <c:v>43692.654074074075</c:v>
                </c:pt>
                <c:pt idx="1079">
                  <c:v>43692.654120370367</c:v>
                </c:pt>
                <c:pt idx="1080">
                  <c:v>43692.654166666667</c:v>
                </c:pt>
                <c:pt idx="1081">
                  <c:v>43692.65421296296</c:v>
                </c:pt>
                <c:pt idx="1082">
                  <c:v>43692.65425925926</c:v>
                </c:pt>
                <c:pt idx="1083">
                  <c:v>43692.654305555552</c:v>
                </c:pt>
                <c:pt idx="1084">
                  <c:v>43692.654351851852</c:v>
                </c:pt>
                <c:pt idx="1085">
                  <c:v>43692.654398148145</c:v>
                </c:pt>
                <c:pt idx="1086">
                  <c:v>43692.654444444444</c:v>
                </c:pt>
                <c:pt idx="1087">
                  <c:v>43692.654490740744</c:v>
                </c:pt>
                <c:pt idx="1088">
                  <c:v>43692.654537037037</c:v>
                </c:pt>
                <c:pt idx="1089">
                  <c:v>43692.654583333337</c:v>
                </c:pt>
                <c:pt idx="1090">
                  <c:v>43692.654629629629</c:v>
                </c:pt>
                <c:pt idx="1091">
                  <c:v>43692.654675925929</c:v>
                </c:pt>
                <c:pt idx="1092">
                  <c:v>43692.654722222222</c:v>
                </c:pt>
                <c:pt idx="1093">
                  <c:v>43692.654768518521</c:v>
                </c:pt>
                <c:pt idx="1094">
                  <c:v>43692.654814814814</c:v>
                </c:pt>
                <c:pt idx="1095">
                  <c:v>43692.654861111114</c:v>
                </c:pt>
                <c:pt idx="1096">
                  <c:v>43692.654907407406</c:v>
                </c:pt>
                <c:pt idx="1097">
                  <c:v>43692.654953703706</c:v>
                </c:pt>
                <c:pt idx="1098">
                  <c:v>43692.654999999999</c:v>
                </c:pt>
                <c:pt idx="1099">
                  <c:v>43692.655046296299</c:v>
                </c:pt>
                <c:pt idx="1100">
                  <c:v>43692.655092592591</c:v>
                </c:pt>
                <c:pt idx="1101">
                  <c:v>43692.655138888891</c:v>
                </c:pt>
                <c:pt idx="1102">
                  <c:v>43692.655185185184</c:v>
                </c:pt>
                <c:pt idx="1103">
                  <c:v>43692.655231481483</c:v>
                </c:pt>
                <c:pt idx="1104">
                  <c:v>43692.655277777776</c:v>
                </c:pt>
                <c:pt idx="1105">
                  <c:v>43692.655324074076</c:v>
                </c:pt>
                <c:pt idx="1106">
                  <c:v>43692.655370370368</c:v>
                </c:pt>
                <c:pt idx="1107">
                  <c:v>43692.655416666668</c:v>
                </c:pt>
                <c:pt idx="1108">
                  <c:v>43692.655462962961</c:v>
                </c:pt>
                <c:pt idx="1109">
                  <c:v>43692.655509259261</c:v>
                </c:pt>
                <c:pt idx="1110">
                  <c:v>43692.655555555553</c:v>
                </c:pt>
                <c:pt idx="1111">
                  <c:v>43692.655601851853</c:v>
                </c:pt>
                <c:pt idx="1112">
                  <c:v>43692.655648148146</c:v>
                </c:pt>
                <c:pt idx="1113">
                  <c:v>43692.655694444446</c:v>
                </c:pt>
                <c:pt idx="1114">
                  <c:v>43692.655740740738</c:v>
                </c:pt>
                <c:pt idx="1115">
                  <c:v>43692.655787037038</c:v>
                </c:pt>
                <c:pt idx="1116">
                  <c:v>43692.655833333331</c:v>
                </c:pt>
                <c:pt idx="1117">
                  <c:v>43692.65587962963</c:v>
                </c:pt>
                <c:pt idx="1118">
                  <c:v>43692.655925925923</c:v>
                </c:pt>
                <c:pt idx="1119">
                  <c:v>43692.655972222223</c:v>
                </c:pt>
                <c:pt idx="1120">
                  <c:v>43692.656018518515</c:v>
                </c:pt>
                <c:pt idx="1121">
                  <c:v>43692.656064814815</c:v>
                </c:pt>
                <c:pt idx="1122">
                  <c:v>43692.656111111108</c:v>
                </c:pt>
                <c:pt idx="1123">
                  <c:v>43692.656157407408</c:v>
                </c:pt>
                <c:pt idx="1124">
                  <c:v>43692.6562037037</c:v>
                </c:pt>
                <c:pt idx="1125">
                  <c:v>43692.65625</c:v>
                </c:pt>
                <c:pt idx="1126">
                  <c:v>43692.6562962963</c:v>
                </c:pt>
                <c:pt idx="1127">
                  <c:v>43692.656342592592</c:v>
                </c:pt>
                <c:pt idx="1128">
                  <c:v>43692.656388888892</c:v>
                </c:pt>
                <c:pt idx="1129">
                  <c:v>43692.656435185185</c:v>
                </c:pt>
                <c:pt idx="1130">
                  <c:v>43692.656481481485</c:v>
                </c:pt>
                <c:pt idx="1131">
                  <c:v>43692.656527777777</c:v>
                </c:pt>
                <c:pt idx="1132">
                  <c:v>43692.656574074077</c:v>
                </c:pt>
                <c:pt idx="1133">
                  <c:v>43692.65662037037</c:v>
                </c:pt>
                <c:pt idx="1134">
                  <c:v>43692.656666666669</c:v>
                </c:pt>
                <c:pt idx="1135">
                  <c:v>43692.656712962962</c:v>
                </c:pt>
                <c:pt idx="1136">
                  <c:v>43692.656759259262</c:v>
                </c:pt>
                <c:pt idx="1137">
                  <c:v>43692.656805555554</c:v>
                </c:pt>
                <c:pt idx="1138">
                  <c:v>43692.656851851854</c:v>
                </c:pt>
                <c:pt idx="1139">
                  <c:v>43692.656898148147</c:v>
                </c:pt>
                <c:pt idx="1140">
                  <c:v>43692.656944444447</c:v>
                </c:pt>
                <c:pt idx="1141">
                  <c:v>43692.656990740739</c:v>
                </c:pt>
                <c:pt idx="1142">
                  <c:v>43692.657037037039</c:v>
                </c:pt>
                <c:pt idx="1143">
                  <c:v>43692.657083333332</c:v>
                </c:pt>
                <c:pt idx="1144">
                  <c:v>43692.657129629632</c:v>
                </c:pt>
                <c:pt idx="1145">
                  <c:v>43692.657175925924</c:v>
                </c:pt>
                <c:pt idx="1146">
                  <c:v>43692.657222222224</c:v>
                </c:pt>
                <c:pt idx="1147">
                  <c:v>43692.657268518517</c:v>
                </c:pt>
                <c:pt idx="1148">
                  <c:v>43692.657314814816</c:v>
                </c:pt>
                <c:pt idx="1149">
                  <c:v>43692.657361111109</c:v>
                </c:pt>
                <c:pt idx="1150">
                  <c:v>43692.657407407409</c:v>
                </c:pt>
                <c:pt idx="1151">
                  <c:v>43692.657453703701</c:v>
                </c:pt>
                <c:pt idx="1152">
                  <c:v>43692.657500000001</c:v>
                </c:pt>
                <c:pt idx="1153">
                  <c:v>43692.657546296294</c:v>
                </c:pt>
                <c:pt idx="1154">
                  <c:v>43692.657592592594</c:v>
                </c:pt>
                <c:pt idx="1155">
                  <c:v>43692.657638888886</c:v>
                </c:pt>
                <c:pt idx="1156">
                  <c:v>43692.657685185186</c:v>
                </c:pt>
                <c:pt idx="1157">
                  <c:v>43692.657731481479</c:v>
                </c:pt>
                <c:pt idx="1158">
                  <c:v>43692.657777777778</c:v>
                </c:pt>
                <c:pt idx="1159">
                  <c:v>43692.657824074071</c:v>
                </c:pt>
                <c:pt idx="1160">
                  <c:v>43692.657870370371</c:v>
                </c:pt>
                <c:pt idx="1161">
                  <c:v>43692.657916666663</c:v>
                </c:pt>
                <c:pt idx="1162">
                  <c:v>43692.657962962963</c:v>
                </c:pt>
                <c:pt idx="1163">
                  <c:v>43692.658009259256</c:v>
                </c:pt>
                <c:pt idx="1164">
                  <c:v>43692.658055555556</c:v>
                </c:pt>
                <c:pt idx="1165">
                  <c:v>43692.658101851855</c:v>
                </c:pt>
                <c:pt idx="1166">
                  <c:v>43692.658148148148</c:v>
                </c:pt>
                <c:pt idx="1167">
                  <c:v>43692.658194444448</c:v>
                </c:pt>
                <c:pt idx="1168">
                  <c:v>43692.65824074074</c:v>
                </c:pt>
                <c:pt idx="1169">
                  <c:v>43692.65828703704</c:v>
                </c:pt>
                <c:pt idx="1170">
                  <c:v>43692.658333333333</c:v>
                </c:pt>
                <c:pt idx="1171">
                  <c:v>43692.658379629633</c:v>
                </c:pt>
                <c:pt idx="1172">
                  <c:v>43692.658425925925</c:v>
                </c:pt>
                <c:pt idx="1173">
                  <c:v>43692.658472222225</c:v>
                </c:pt>
                <c:pt idx="1174">
                  <c:v>43692.658518518518</c:v>
                </c:pt>
                <c:pt idx="1175">
                  <c:v>43692.658564814818</c:v>
                </c:pt>
                <c:pt idx="1176">
                  <c:v>43692.65861111111</c:v>
                </c:pt>
                <c:pt idx="1177">
                  <c:v>43692.65865740741</c:v>
                </c:pt>
                <c:pt idx="1178">
                  <c:v>43692.658703703702</c:v>
                </c:pt>
                <c:pt idx="1179">
                  <c:v>43692.658750000002</c:v>
                </c:pt>
                <c:pt idx="1180">
                  <c:v>43692.658796296295</c:v>
                </c:pt>
                <c:pt idx="1181">
                  <c:v>43692.658842592595</c:v>
                </c:pt>
                <c:pt idx="1182">
                  <c:v>43692.658888888887</c:v>
                </c:pt>
                <c:pt idx="1183">
                  <c:v>43692.658935185187</c:v>
                </c:pt>
                <c:pt idx="1184">
                  <c:v>43692.65898148148</c:v>
                </c:pt>
                <c:pt idx="1185">
                  <c:v>43692.65902777778</c:v>
                </c:pt>
                <c:pt idx="1186">
                  <c:v>43692.659074074072</c:v>
                </c:pt>
                <c:pt idx="1187">
                  <c:v>43692.659120370372</c:v>
                </c:pt>
                <c:pt idx="1188">
                  <c:v>43692.659166666665</c:v>
                </c:pt>
                <c:pt idx="1189">
                  <c:v>43692.659212962964</c:v>
                </c:pt>
                <c:pt idx="1190">
                  <c:v>43692.659259259257</c:v>
                </c:pt>
                <c:pt idx="1191">
                  <c:v>43692.659305555557</c:v>
                </c:pt>
                <c:pt idx="1192">
                  <c:v>43692.659351851849</c:v>
                </c:pt>
                <c:pt idx="1193">
                  <c:v>43692.659398148149</c:v>
                </c:pt>
                <c:pt idx="1194">
                  <c:v>43692.659444444442</c:v>
                </c:pt>
                <c:pt idx="1195">
                  <c:v>43692.659490740742</c:v>
                </c:pt>
                <c:pt idx="1196">
                  <c:v>43692.659537037034</c:v>
                </c:pt>
                <c:pt idx="1197">
                  <c:v>43692.659583333334</c:v>
                </c:pt>
                <c:pt idx="1198">
                  <c:v>43692.659629629627</c:v>
                </c:pt>
                <c:pt idx="1199">
                  <c:v>43692.659675925926</c:v>
                </c:pt>
                <c:pt idx="1200">
                  <c:v>43692.659722222219</c:v>
                </c:pt>
                <c:pt idx="1201">
                  <c:v>43692.659768518519</c:v>
                </c:pt>
                <c:pt idx="1202">
                  <c:v>43692.659814814811</c:v>
                </c:pt>
                <c:pt idx="1203">
                  <c:v>43692.659861111111</c:v>
                </c:pt>
                <c:pt idx="1204">
                  <c:v>43692.659907407404</c:v>
                </c:pt>
                <c:pt idx="1205">
                  <c:v>43692.659953703704</c:v>
                </c:pt>
                <c:pt idx="1206">
                  <c:v>43692.66</c:v>
                </c:pt>
                <c:pt idx="1207">
                  <c:v>43692.660046296296</c:v>
                </c:pt>
                <c:pt idx="1208">
                  <c:v>43692.660092592596</c:v>
                </c:pt>
                <c:pt idx="1209">
                  <c:v>43692.660138888888</c:v>
                </c:pt>
                <c:pt idx="1210">
                  <c:v>43692.660185185188</c:v>
                </c:pt>
                <c:pt idx="1211">
                  <c:v>43692.660231481481</c:v>
                </c:pt>
                <c:pt idx="1212">
                  <c:v>43692.660277777781</c:v>
                </c:pt>
                <c:pt idx="1213">
                  <c:v>43692.660324074073</c:v>
                </c:pt>
                <c:pt idx="1214">
                  <c:v>43692.660370370373</c:v>
                </c:pt>
                <c:pt idx="1215">
                  <c:v>43692.660416666666</c:v>
                </c:pt>
                <c:pt idx="1216">
                  <c:v>43692.660462962966</c:v>
                </c:pt>
                <c:pt idx="1217">
                  <c:v>43692.660509259258</c:v>
                </c:pt>
                <c:pt idx="1218">
                  <c:v>43692.660555555558</c:v>
                </c:pt>
                <c:pt idx="1219">
                  <c:v>43692.660601851851</c:v>
                </c:pt>
                <c:pt idx="1220">
                  <c:v>43692.66064814815</c:v>
                </c:pt>
                <c:pt idx="1221">
                  <c:v>43692.660694444443</c:v>
                </c:pt>
                <c:pt idx="1222">
                  <c:v>43692.660740740743</c:v>
                </c:pt>
                <c:pt idx="1223">
                  <c:v>43692.660787037035</c:v>
                </c:pt>
                <c:pt idx="1224">
                  <c:v>43692.660833333335</c:v>
                </c:pt>
                <c:pt idx="1225">
                  <c:v>43692.660879629628</c:v>
                </c:pt>
                <c:pt idx="1226">
                  <c:v>43692.660925925928</c:v>
                </c:pt>
                <c:pt idx="1227">
                  <c:v>43692.66097222222</c:v>
                </c:pt>
                <c:pt idx="1228">
                  <c:v>43692.66101851852</c:v>
                </c:pt>
                <c:pt idx="1229">
                  <c:v>43692.661064814813</c:v>
                </c:pt>
                <c:pt idx="1230">
                  <c:v>43692.661111111112</c:v>
                </c:pt>
                <c:pt idx="1231">
                  <c:v>43692.661157407405</c:v>
                </c:pt>
                <c:pt idx="1232">
                  <c:v>43692.661203703705</c:v>
                </c:pt>
                <c:pt idx="1233">
                  <c:v>43692.661249999997</c:v>
                </c:pt>
                <c:pt idx="1234">
                  <c:v>43692.661296296297</c:v>
                </c:pt>
                <c:pt idx="1235">
                  <c:v>43692.66134259259</c:v>
                </c:pt>
                <c:pt idx="1236">
                  <c:v>43692.66138888889</c:v>
                </c:pt>
                <c:pt idx="1237">
                  <c:v>43692.661435185182</c:v>
                </c:pt>
                <c:pt idx="1238">
                  <c:v>43692.661481481482</c:v>
                </c:pt>
                <c:pt idx="1239">
                  <c:v>43692.661527777775</c:v>
                </c:pt>
                <c:pt idx="1240">
                  <c:v>43692.661574074074</c:v>
                </c:pt>
                <c:pt idx="1241">
                  <c:v>43692.661620370367</c:v>
                </c:pt>
                <c:pt idx="1242">
                  <c:v>43692.661666666667</c:v>
                </c:pt>
                <c:pt idx="1243">
                  <c:v>43692.661712962959</c:v>
                </c:pt>
                <c:pt idx="1244">
                  <c:v>43692.661759259259</c:v>
                </c:pt>
                <c:pt idx="1245">
                  <c:v>43692.661805555559</c:v>
                </c:pt>
                <c:pt idx="1246">
                  <c:v>43692.661851851852</c:v>
                </c:pt>
                <c:pt idx="1247">
                  <c:v>43692.661898148152</c:v>
                </c:pt>
                <c:pt idx="1248">
                  <c:v>43692.661944444444</c:v>
                </c:pt>
                <c:pt idx="1249">
                  <c:v>43692.661990740744</c:v>
                </c:pt>
                <c:pt idx="1250">
                  <c:v>43692.662037037036</c:v>
                </c:pt>
                <c:pt idx="1251">
                  <c:v>43692.662083333336</c:v>
                </c:pt>
                <c:pt idx="1252">
                  <c:v>43692.662129629629</c:v>
                </c:pt>
                <c:pt idx="1253">
                  <c:v>43692.662175925929</c:v>
                </c:pt>
                <c:pt idx="1254">
                  <c:v>43692.662222222221</c:v>
                </c:pt>
                <c:pt idx="1255">
                  <c:v>43692.662268518521</c:v>
                </c:pt>
                <c:pt idx="1256">
                  <c:v>43692.662314814814</c:v>
                </c:pt>
                <c:pt idx="1257">
                  <c:v>43692.662361111114</c:v>
                </c:pt>
                <c:pt idx="1258">
                  <c:v>43692.662407407406</c:v>
                </c:pt>
                <c:pt idx="1259">
                  <c:v>43692.662453703706</c:v>
                </c:pt>
                <c:pt idx="1260">
                  <c:v>43692.662499999999</c:v>
                </c:pt>
                <c:pt idx="1261">
                  <c:v>43692.662546296298</c:v>
                </c:pt>
                <c:pt idx="1262">
                  <c:v>43692.662592592591</c:v>
                </c:pt>
                <c:pt idx="1263">
                  <c:v>43692.662638888891</c:v>
                </c:pt>
                <c:pt idx="1264">
                  <c:v>43692.662685185183</c:v>
                </c:pt>
                <c:pt idx="1265">
                  <c:v>43692.662731481483</c:v>
                </c:pt>
                <c:pt idx="1266">
                  <c:v>43692.662777777776</c:v>
                </c:pt>
                <c:pt idx="1267">
                  <c:v>43692.662824074076</c:v>
                </c:pt>
                <c:pt idx="1268">
                  <c:v>43692.662870370368</c:v>
                </c:pt>
                <c:pt idx="1269">
                  <c:v>43692.662916666668</c:v>
                </c:pt>
                <c:pt idx="1270">
                  <c:v>43692.662962962961</c:v>
                </c:pt>
                <c:pt idx="1271">
                  <c:v>43692.66300925926</c:v>
                </c:pt>
                <c:pt idx="1272">
                  <c:v>43692.663055555553</c:v>
                </c:pt>
                <c:pt idx="1273">
                  <c:v>43692.663101851853</c:v>
                </c:pt>
                <c:pt idx="1274">
                  <c:v>43692.663148148145</c:v>
                </c:pt>
                <c:pt idx="1275">
                  <c:v>43692.663194444445</c:v>
                </c:pt>
                <c:pt idx="1276">
                  <c:v>43692.663240740738</c:v>
                </c:pt>
                <c:pt idx="1277">
                  <c:v>43692.663287037038</c:v>
                </c:pt>
                <c:pt idx="1278">
                  <c:v>43692.66333333333</c:v>
                </c:pt>
                <c:pt idx="1279">
                  <c:v>43692.66337962963</c:v>
                </c:pt>
                <c:pt idx="1280">
                  <c:v>43692.663425925923</c:v>
                </c:pt>
                <c:pt idx="1281">
                  <c:v>43692.663472222222</c:v>
                </c:pt>
                <c:pt idx="1282">
                  <c:v>43692.663518518515</c:v>
                </c:pt>
                <c:pt idx="1283">
                  <c:v>43692.663564814815</c:v>
                </c:pt>
                <c:pt idx="1284">
                  <c:v>43692.663611111115</c:v>
                </c:pt>
                <c:pt idx="1285">
                  <c:v>43692.663657407407</c:v>
                </c:pt>
                <c:pt idx="1286">
                  <c:v>43692.663703703707</c:v>
                </c:pt>
                <c:pt idx="1287">
                  <c:v>43692.66375</c:v>
                </c:pt>
                <c:pt idx="1288">
                  <c:v>43692.6637962963</c:v>
                </c:pt>
                <c:pt idx="1289">
                  <c:v>43692.663842592592</c:v>
                </c:pt>
                <c:pt idx="1290">
                  <c:v>43692.663888888892</c:v>
                </c:pt>
                <c:pt idx="1291">
                  <c:v>43692.663935185185</c:v>
                </c:pt>
                <c:pt idx="1292">
                  <c:v>43692.663981481484</c:v>
                </c:pt>
                <c:pt idx="1293">
                  <c:v>43692.664027777777</c:v>
                </c:pt>
                <c:pt idx="1294">
                  <c:v>43692.664074074077</c:v>
                </c:pt>
                <c:pt idx="1295">
                  <c:v>43692.664120370369</c:v>
                </c:pt>
                <c:pt idx="1296">
                  <c:v>43692.664166666669</c:v>
                </c:pt>
                <c:pt idx="1297">
                  <c:v>43692.664212962962</c:v>
                </c:pt>
                <c:pt idx="1298">
                  <c:v>43692.664259259262</c:v>
                </c:pt>
                <c:pt idx="1299">
                  <c:v>43692.664305555554</c:v>
                </c:pt>
                <c:pt idx="1300">
                  <c:v>43692.664351851854</c:v>
                </c:pt>
                <c:pt idx="1301">
                  <c:v>43692.664398148147</c:v>
                </c:pt>
                <c:pt idx="1302">
                  <c:v>43692.664444444446</c:v>
                </c:pt>
                <c:pt idx="1303">
                  <c:v>43692.664490740739</c:v>
                </c:pt>
                <c:pt idx="1304">
                  <c:v>43692.664537037039</c:v>
                </c:pt>
                <c:pt idx="1305">
                  <c:v>43692.664583333331</c:v>
                </c:pt>
                <c:pt idx="1306">
                  <c:v>43692.664629629631</c:v>
                </c:pt>
                <c:pt idx="1307">
                  <c:v>43692.664675925924</c:v>
                </c:pt>
                <c:pt idx="1308">
                  <c:v>43692.664722222224</c:v>
                </c:pt>
                <c:pt idx="1309">
                  <c:v>43692.664768518516</c:v>
                </c:pt>
                <c:pt idx="1310">
                  <c:v>43692.664814814816</c:v>
                </c:pt>
                <c:pt idx="1311">
                  <c:v>43692.664861111109</c:v>
                </c:pt>
                <c:pt idx="1312">
                  <c:v>43692.664907407408</c:v>
                </c:pt>
                <c:pt idx="1313">
                  <c:v>43692.664953703701</c:v>
                </c:pt>
                <c:pt idx="1314">
                  <c:v>43692.665000000001</c:v>
                </c:pt>
                <c:pt idx="1315">
                  <c:v>43692.665046296293</c:v>
                </c:pt>
                <c:pt idx="1316">
                  <c:v>43692.665092592593</c:v>
                </c:pt>
                <c:pt idx="1317">
                  <c:v>43692.665138888886</c:v>
                </c:pt>
                <c:pt idx="1318">
                  <c:v>43692.665185185186</c:v>
                </c:pt>
                <c:pt idx="1319">
                  <c:v>43692.665231481478</c:v>
                </c:pt>
                <c:pt idx="1320">
                  <c:v>43692.665277777778</c:v>
                </c:pt>
                <c:pt idx="1321">
                  <c:v>43692.665324074071</c:v>
                </c:pt>
                <c:pt idx="1322">
                  <c:v>43692.665370370371</c:v>
                </c:pt>
                <c:pt idx="1323">
                  <c:v>43692.665416666663</c:v>
                </c:pt>
                <c:pt idx="1324">
                  <c:v>43692.665462962963</c:v>
                </c:pt>
                <c:pt idx="1325">
                  <c:v>43692.665509259263</c:v>
                </c:pt>
                <c:pt idx="1326">
                  <c:v>43692.665555555555</c:v>
                </c:pt>
                <c:pt idx="1327">
                  <c:v>43692.665601851855</c:v>
                </c:pt>
                <c:pt idx="1328">
                  <c:v>43692.665648148148</c:v>
                </c:pt>
                <c:pt idx="1329">
                  <c:v>43692.665694444448</c:v>
                </c:pt>
                <c:pt idx="1330">
                  <c:v>43692.66574074074</c:v>
                </c:pt>
                <c:pt idx="1331">
                  <c:v>43692.66578703704</c:v>
                </c:pt>
                <c:pt idx="1332">
                  <c:v>43692.665833333333</c:v>
                </c:pt>
                <c:pt idx="1333">
                  <c:v>43692.665879629632</c:v>
                </c:pt>
                <c:pt idx="1334">
                  <c:v>43692.665925925925</c:v>
                </c:pt>
                <c:pt idx="1335">
                  <c:v>43692.665972222225</c:v>
                </c:pt>
                <c:pt idx="1336">
                  <c:v>43692.666018518517</c:v>
                </c:pt>
                <c:pt idx="1337">
                  <c:v>43692.666064814817</c:v>
                </c:pt>
                <c:pt idx="1338">
                  <c:v>43692.66611111111</c:v>
                </c:pt>
                <c:pt idx="1339">
                  <c:v>43692.66615740741</c:v>
                </c:pt>
                <c:pt idx="1340">
                  <c:v>43692.666203703702</c:v>
                </c:pt>
                <c:pt idx="1341">
                  <c:v>43692.666250000002</c:v>
                </c:pt>
                <c:pt idx="1342">
                  <c:v>43692.666296296295</c:v>
                </c:pt>
                <c:pt idx="1343">
                  <c:v>43692.666342592594</c:v>
                </c:pt>
                <c:pt idx="1344">
                  <c:v>43692.666388888887</c:v>
                </c:pt>
                <c:pt idx="1345">
                  <c:v>43692.666435185187</c:v>
                </c:pt>
                <c:pt idx="1346">
                  <c:v>43692.666481481479</c:v>
                </c:pt>
                <c:pt idx="1347">
                  <c:v>43692.666527777779</c:v>
                </c:pt>
                <c:pt idx="1348">
                  <c:v>43692.666574074072</c:v>
                </c:pt>
                <c:pt idx="1349">
                  <c:v>43692.666620370372</c:v>
                </c:pt>
                <c:pt idx="1350">
                  <c:v>43692.666666666664</c:v>
                </c:pt>
                <c:pt idx="1351">
                  <c:v>43692.666712962964</c:v>
                </c:pt>
                <c:pt idx="1352">
                  <c:v>43692.666759259257</c:v>
                </c:pt>
                <c:pt idx="1353">
                  <c:v>43692.666805555556</c:v>
                </c:pt>
                <c:pt idx="1354">
                  <c:v>43692.666851851849</c:v>
                </c:pt>
                <c:pt idx="1355">
                  <c:v>43692.666898148149</c:v>
                </c:pt>
                <c:pt idx="1356">
                  <c:v>43692.666944444441</c:v>
                </c:pt>
                <c:pt idx="1357">
                  <c:v>43692.666990740741</c:v>
                </c:pt>
                <c:pt idx="1358">
                  <c:v>43692.667037037034</c:v>
                </c:pt>
                <c:pt idx="1359">
                  <c:v>43692.667083333334</c:v>
                </c:pt>
                <c:pt idx="1360">
                  <c:v>43692.667129629626</c:v>
                </c:pt>
                <c:pt idx="1361">
                  <c:v>43692.667175925926</c:v>
                </c:pt>
                <c:pt idx="1362">
                  <c:v>43692.667222222219</c:v>
                </c:pt>
                <c:pt idx="1363">
                  <c:v>43692.667268518519</c:v>
                </c:pt>
                <c:pt idx="1364">
                  <c:v>43692.667314814818</c:v>
                </c:pt>
                <c:pt idx="1365">
                  <c:v>43692.667361111111</c:v>
                </c:pt>
                <c:pt idx="1366">
                  <c:v>43692.667407407411</c:v>
                </c:pt>
                <c:pt idx="1367">
                  <c:v>43692.667453703703</c:v>
                </c:pt>
                <c:pt idx="1368">
                  <c:v>43692.667500000003</c:v>
                </c:pt>
                <c:pt idx="1369">
                  <c:v>43692.667546296296</c:v>
                </c:pt>
                <c:pt idx="1370">
                  <c:v>43692.667592592596</c:v>
                </c:pt>
                <c:pt idx="1371">
                  <c:v>43692.667638888888</c:v>
                </c:pt>
                <c:pt idx="1372">
                  <c:v>43692.667685185188</c:v>
                </c:pt>
                <c:pt idx="1373">
                  <c:v>43692.667731481481</c:v>
                </c:pt>
                <c:pt idx="1374">
                  <c:v>43692.66777777778</c:v>
                </c:pt>
                <c:pt idx="1375">
                  <c:v>43692.667824074073</c:v>
                </c:pt>
                <c:pt idx="1376">
                  <c:v>43692.667870370373</c:v>
                </c:pt>
                <c:pt idx="1377">
                  <c:v>43692.667916666665</c:v>
                </c:pt>
                <c:pt idx="1378">
                  <c:v>43692.667962962965</c:v>
                </c:pt>
                <c:pt idx="1379">
                  <c:v>43692.668009259258</c:v>
                </c:pt>
                <c:pt idx="1380">
                  <c:v>43692.668055555558</c:v>
                </c:pt>
                <c:pt idx="1381">
                  <c:v>43692.66810185185</c:v>
                </c:pt>
                <c:pt idx="1382">
                  <c:v>43692.66814814815</c:v>
                </c:pt>
                <c:pt idx="1383">
                  <c:v>43692.668194444443</c:v>
                </c:pt>
                <c:pt idx="1384">
                  <c:v>43692.668240740742</c:v>
                </c:pt>
                <c:pt idx="1385">
                  <c:v>43692.668287037035</c:v>
                </c:pt>
                <c:pt idx="1386">
                  <c:v>43692.668333333335</c:v>
                </c:pt>
                <c:pt idx="1387">
                  <c:v>43692.668379629627</c:v>
                </c:pt>
                <c:pt idx="1388">
                  <c:v>43692.668425925927</c:v>
                </c:pt>
                <c:pt idx="1389">
                  <c:v>43692.66847222222</c:v>
                </c:pt>
                <c:pt idx="1390">
                  <c:v>43692.66851851852</c:v>
                </c:pt>
                <c:pt idx="1391">
                  <c:v>43692.668564814812</c:v>
                </c:pt>
                <c:pt idx="1392">
                  <c:v>43692.668611111112</c:v>
                </c:pt>
                <c:pt idx="1393">
                  <c:v>43692.668657407405</c:v>
                </c:pt>
                <c:pt idx="1394">
                  <c:v>43692.668703703705</c:v>
                </c:pt>
                <c:pt idx="1395">
                  <c:v>43692.668749999997</c:v>
                </c:pt>
                <c:pt idx="1396">
                  <c:v>43692.668796296297</c:v>
                </c:pt>
                <c:pt idx="1397">
                  <c:v>43692.668842592589</c:v>
                </c:pt>
                <c:pt idx="1398">
                  <c:v>43692.668888888889</c:v>
                </c:pt>
                <c:pt idx="1399">
                  <c:v>43692.668935185182</c:v>
                </c:pt>
                <c:pt idx="1400">
                  <c:v>43692.668981481482</c:v>
                </c:pt>
                <c:pt idx="1401">
                  <c:v>43692.669027777774</c:v>
                </c:pt>
                <c:pt idx="1402">
                  <c:v>43692.669074074074</c:v>
                </c:pt>
                <c:pt idx="1403">
                  <c:v>43692.669120370374</c:v>
                </c:pt>
                <c:pt idx="1404">
                  <c:v>43692.669166666667</c:v>
                </c:pt>
                <c:pt idx="1405">
                  <c:v>43692.669212962966</c:v>
                </c:pt>
                <c:pt idx="1406">
                  <c:v>43692.669259259259</c:v>
                </c:pt>
                <c:pt idx="1407">
                  <c:v>43692.669305555559</c:v>
                </c:pt>
                <c:pt idx="1408">
                  <c:v>43692.669351851851</c:v>
                </c:pt>
                <c:pt idx="1409">
                  <c:v>43692.669398148151</c:v>
                </c:pt>
                <c:pt idx="1410">
                  <c:v>43692.669444444444</c:v>
                </c:pt>
                <c:pt idx="1411">
                  <c:v>43692.669490740744</c:v>
                </c:pt>
                <c:pt idx="1412">
                  <c:v>43692.669537037036</c:v>
                </c:pt>
                <c:pt idx="1413">
                  <c:v>43692.669583333336</c:v>
                </c:pt>
                <c:pt idx="1414">
                  <c:v>43692.669629629629</c:v>
                </c:pt>
                <c:pt idx="1415">
                  <c:v>43692.669675925928</c:v>
                </c:pt>
                <c:pt idx="1416">
                  <c:v>43692.669722222221</c:v>
                </c:pt>
                <c:pt idx="1417">
                  <c:v>43692.669768518521</c:v>
                </c:pt>
                <c:pt idx="1418">
                  <c:v>43692.669814814813</c:v>
                </c:pt>
                <c:pt idx="1419">
                  <c:v>43692.669861111113</c:v>
                </c:pt>
                <c:pt idx="1420">
                  <c:v>43692.669907407406</c:v>
                </c:pt>
                <c:pt idx="1421">
                  <c:v>43692.669953703706</c:v>
                </c:pt>
                <c:pt idx="1422">
                  <c:v>43692.67</c:v>
                </c:pt>
                <c:pt idx="1423">
                  <c:v>43692.670046296298</c:v>
                </c:pt>
                <c:pt idx="1424">
                  <c:v>43692.670092592591</c:v>
                </c:pt>
                <c:pt idx="1425">
                  <c:v>43692.670138888891</c:v>
                </c:pt>
                <c:pt idx="1426">
                  <c:v>43692.670185185183</c:v>
                </c:pt>
                <c:pt idx="1427">
                  <c:v>43692.670231481483</c:v>
                </c:pt>
                <c:pt idx="1428">
                  <c:v>43692.670277777775</c:v>
                </c:pt>
                <c:pt idx="1429">
                  <c:v>43692.670324074075</c:v>
                </c:pt>
                <c:pt idx="1430">
                  <c:v>43692.670370370368</c:v>
                </c:pt>
                <c:pt idx="1431">
                  <c:v>43692.670416666668</c:v>
                </c:pt>
                <c:pt idx="1432">
                  <c:v>43692.67046296296</c:v>
                </c:pt>
                <c:pt idx="1433">
                  <c:v>43692.67050925926</c:v>
                </c:pt>
                <c:pt idx="1434">
                  <c:v>43692.670555555553</c:v>
                </c:pt>
                <c:pt idx="1435">
                  <c:v>43692.670601851853</c:v>
                </c:pt>
                <c:pt idx="1436">
                  <c:v>43692.670648148145</c:v>
                </c:pt>
                <c:pt idx="1437">
                  <c:v>43692.670694444445</c:v>
                </c:pt>
                <c:pt idx="1438">
                  <c:v>43692.670740740738</c:v>
                </c:pt>
                <c:pt idx="1439">
                  <c:v>43692.670787037037</c:v>
                </c:pt>
                <c:pt idx="1440">
                  <c:v>43692.67083333333</c:v>
                </c:pt>
                <c:pt idx="1441">
                  <c:v>43692.67087962963</c:v>
                </c:pt>
                <c:pt idx="1442">
                  <c:v>43692.670925925922</c:v>
                </c:pt>
                <c:pt idx="1443">
                  <c:v>43692.670972222222</c:v>
                </c:pt>
                <c:pt idx="1444">
                  <c:v>43692.671018518522</c:v>
                </c:pt>
                <c:pt idx="1445">
                  <c:v>43692.671064814815</c:v>
                </c:pt>
                <c:pt idx="1446">
                  <c:v>43692.671111111114</c:v>
                </c:pt>
                <c:pt idx="1447">
                  <c:v>43692.671157407407</c:v>
                </c:pt>
                <c:pt idx="1448">
                  <c:v>43692.671203703707</c:v>
                </c:pt>
                <c:pt idx="1449">
                  <c:v>43692.671249999999</c:v>
                </c:pt>
                <c:pt idx="1450">
                  <c:v>43692.671296296299</c:v>
                </c:pt>
                <c:pt idx="1451">
                  <c:v>43692.671342592592</c:v>
                </c:pt>
                <c:pt idx="1452">
                  <c:v>43692.671388888892</c:v>
                </c:pt>
                <c:pt idx="1453">
                  <c:v>43692.671435185184</c:v>
                </c:pt>
                <c:pt idx="1454">
                  <c:v>43692.671481481484</c:v>
                </c:pt>
                <c:pt idx="1455">
                  <c:v>43692.671527777777</c:v>
                </c:pt>
                <c:pt idx="1456">
                  <c:v>43692.671574074076</c:v>
                </c:pt>
                <c:pt idx="1457">
                  <c:v>43692.671620370369</c:v>
                </c:pt>
                <c:pt idx="1458">
                  <c:v>43692.671666666669</c:v>
                </c:pt>
                <c:pt idx="1459">
                  <c:v>43692.671712962961</c:v>
                </c:pt>
                <c:pt idx="1460">
                  <c:v>43692.671759259261</c:v>
                </c:pt>
                <c:pt idx="1461">
                  <c:v>43692.671805555554</c:v>
                </c:pt>
                <c:pt idx="1462">
                  <c:v>43692.671851851854</c:v>
                </c:pt>
                <c:pt idx="1463">
                  <c:v>43692.671898148146</c:v>
                </c:pt>
                <c:pt idx="1464">
                  <c:v>43692.671944444446</c:v>
                </c:pt>
                <c:pt idx="1465">
                  <c:v>43692.671990740739</c:v>
                </c:pt>
                <c:pt idx="1466">
                  <c:v>43692.672037037039</c:v>
                </c:pt>
                <c:pt idx="1467">
                  <c:v>43692.672083333331</c:v>
                </c:pt>
                <c:pt idx="1468">
                  <c:v>43692.672129629631</c:v>
                </c:pt>
                <c:pt idx="1469">
                  <c:v>43692.672175925924</c:v>
                </c:pt>
                <c:pt idx="1470">
                  <c:v>43692.672222222223</c:v>
                </c:pt>
                <c:pt idx="1471">
                  <c:v>43692.672268518516</c:v>
                </c:pt>
                <c:pt idx="1472">
                  <c:v>43692.672314814816</c:v>
                </c:pt>
                <c:pt idx="1473">
                  <c:v>43692.672361111108</c:v>
                </c:pt>
                <c:pt idx="1474">
                  <c:v>43692.672407407408</c:v>
                </c:pt>
                <c:pt idx="1475">
                  <c:v>43692.672453703701</c:v>
                </c:pt>
                <c:pt idx="1476">
                  <c:v>43692.672500000001</c:v>
                </c:pt>
                <c:pt idx="1477">
                  <c:v>43692.672546296293</c:v>
                </c:pt>
                <c:pt idx="1478">
                  <c:v>43692.672592592593</c:v>
                </c:pt>
                <c:pt idx="1479">
                  <c:v>43692.672638888886</c:v>
                </c:pt>
                <c:pt idx="1480">
                  <c:v>43692.672685185185</c:v>
                </c:pt>
                <c:pt idx="1481">
                  <c:v>43692.672731481478</c:v>
                </c:pt>
                <c:pt idx="1482">
                  <c:v>43692.672777777778</c:v>
                </c:pt>
                <c:pt idx="1483">
                  <c:v>43692.672824074078</c:v>
                </c:pt>
                <c:pt idx="1484">
                  <c:v>43692.67287037037</c:v>
                </c:pt>
                <c:pt idx="1485">
                  <c:v>43692.67291666667</c:v>
                </c:pt>
                <c:pt idx="1486">
                  <c:v>43692.672962962963</c:v>
                </c:pt>
                <c:pt idx="1487">
                  <c:v>43692.673009259262</c:v>
                </c:pt>
                <c:pt idx="1488">
                  <c:v>43692.673055555555</c:v>
                </c:pt>
                <c:pt idx="1489">
                  <c:v>43692.673101851855</c:v>
                </c:pt>
                <c:pt idx="1490">
                  <c:v>43692.673148148147</c:v>
                </c:pt>
                <c:pt idx="1491">
                  <c:v>43692.673194444447</c:v>
                </c:pt>
                <c:pt idx="1492">
                  <c:v>43692.67324074074</c:v>
                </c:pt>
                <c:pt idx="1493">
                  <c:v>43692.67328703704</c:v>
                </c:pt>
                <c:pt idx="1494">
                  <c:v>43692.673333333332</c:v>
                </c:pt>
                <c:pt idx="1495">
                  <c:v>43692.673379629632</c:v>
                </c:pt>
                <c:pt idx="1496">
                  <c:v>43692.673425925925</c:v>
                </c:pt>
                <c:pt idx="1497">
                  <c:v>43692.673472222225</c:v>
                </c:pt>
                <c:pt idx="1498">
                  <c:v>43692.673518518517</c:v>
                </c:pt>
                <c:pt idx="1499">
                  <c:v>43692.673564814817</c:v>
                </c:pt>
                <c:pt idx="1500">
                  <c:v>43692.673611111109</c:v>
                </c:pt>
                <c:pt idx="1501">
                  <c:v>43692.673657407409</c:v>
                </c:pt>
                <c:pt idx="1502">
                  <c:v>43692.673703703702</c:v>
                </c:pt>
                <c:pt idx="1503">
                  <c:v>43692.673750000002</c:v>
                </c:pt>
                <c:pt idx="1504">
                  <c:v>43692.673796296294</c:v>
                </c:pt>
                <c:pt idx="1505">
                  <c:v>43692.673842592594</c:v>
                </c:pt>
                <c:pt idx="1506">
                  <c:v>43692.673888888887</c:v>
                </c:pt>
                <c:pt idx="1507">
                  <c:v>43692.673935185187</c:v>
                </c:pt>
                <c:pt idx="1508">
                  <c:v>43692.673981481479</c:v>
                </c:pt>
                <c:pt idx="1509">
                  <c:v>43692.674027777779</c:v>
                </c:pt>
                <c:pt idx="1510">
                  <c:v>43692.674074074072</c:v>
                </c:pt>
                <c:pt idx="1511">
                  <c:v>43692.674120370371</c:v>
                </c:pt>
                <c:pt idx="1512">
                  <c:v>43692.674166666664</c:v>
                </c:pt>
                <c:pt idx="1513">
                  <c:v>43692.674212962964</c:v>
                </c:pt>
                <c:pt idx="1514">
                  <c:v>43692.674259259256</c:v>
                </c:pt>
                <c:pt idx="1515">
                  <c:v>43692.674305555556</c:v>
                </c:pt>
                <c:pt idx="1516">
                  <c:v>43692.674351851849</c:v>
                </c:pt>
                <c:pt idx="1517">
                  <c:v>43692.674398148149</c:v>
                </c:pt>
                <c:pt idx="1518">
                  <c:v>43692.674444444441</c:v>
                </c:pt>
                <c:pt idx="1519">
                  <c:v>43692.674490740741</c:v>
                </c:pt>
                <c:pt idx="1520">
                  <c:v>43692.674537037034</c:v>
                </c:pt>
                <c:pt idx="1521">
                  <c:v>43692.674583333333</c:v>
                </c:pt>
                <c:pt idx="1522">
                  <c:v>43692.674629629626</c:v>
                </c:pt>
                <c:pt idx="1523">
                  <c:v>43692.674675925926</c:v>
                </c:pt>
                <c:pt idx="1524">
                  <c:v>43692.674722222226</c:v>
                </c:pt>
                <c:pt idx="1525">
                  <c:v>43692.674768518518</c:v>
                </c:pt>
                <c:pt idx="1526">
                  <c:v>43692.674814814818</c:v>
                </c:pt>
                <c:pt idx="1527">
                  <c:v>43692.674861111111</c:v>
                </c:pt>
                <c:pt idx="1528">
                  <c:v>43692.674907407411</c:v>
                </c:pt>
                <c:pt idx="1529">
                  <c:v>43692.674953703703</c:v>
                </c:pt>
                <c:pt idx="1530">
                  <c:v>43692.675000000003</c:v>
                </c:pt>
                <c:pt idx="1531">
                  <c:v>43692.675046296295</c:v>
                </c:pt>
                <c:pt idx="1532">
                  <c:v>43692.675092592595</c:v>
                </c:pt>
                <c:pt idx="1533">
                  <c:v>43692.675138888888</c:v>
                </c:pt>
                <c:pt idx="1534">
                  <c:v>43692.675185185188</c:v>
                </c:pt>
                <c:pt idx="1535">
                  <c:v>43692.67523148148</c:v>
                </c:pt>
                <c:pt idx="1536">
                  <c:v>43692.67527777778</c:v>
                </c:pt>
                <c:pt idx="1537">
                  <c:v>43692.675324074073</c:v>
                </c:pt>
                <c:pt idx="1538">
                  <c:v>43692.675370370373</c:v>
                </c:pt>
                <c:pt idx="1539">
                  <c:v>43692.675416666665</c:v>
                </c:pt>
                <c:pt idx="1540">
                  <c:v>43692.675462962965</c:v>
                </c:pt>
                <c:pt idx="1541">
                  <c:v>43692.675509259258</c:v>
                </c:pt>
                <c:pt idx="1542">
                  <c:v>43692.675555555557</c:v>
                </c:pt>
                <c:pt idx="1543">
                  <c:v>43692.67560185185</c:v>
                </c:pt>
                <c:pt idx="1544">
                  <c:v>43692.67564814815</c:v>
                </c:pt>
                <c:pt idx="1545">
                  <c:v>43692.675694444442</c:v>
                </c:pt>
                <c:pt idx="1546">
                  <c:v>43692.675740740742</c:v>
                </c:pt>
                <c:pt idx="1547">
                  <c:v>43692.675787037035</c:v>
                </c:pt>
                <c:pt idx="1548">
                  <c:v>43692.675833333335</c:v>
                </c:pt>
                <c:pt idx="1549">
                  <c:v>43692.675879629627</c:v>
                </c:pt>
                <c:pt idx="1550">
                  <c:v>43692.675925925927</c:v>
                </c:pt>
                <c:pt idx="1551">
                  <c:v>43692.67597222222</c:v>
                </c:pt>
                <c:pt idx="1552">
                  <c:v>43692.676018518519</c:v>
                </c:pt>
                <c:pt idx="1553">
                  <c:v>43692.676064814812</c:v>
                </c:pt>
                <c:pt idx="1554">
                  <c:v>43692.676111111112</c:v>
                </c:pt>
                <c:pt idx="1555">
                  <c:v>43692.676157407404</c:v>
                </c:pt>
                <c:pt idx="1556">
                  <c:v>43692.676203703704</c:v>
                </c:pt>
                <c:pt idx="1557">
                  <c:v>43692.676249999997</c:v>
                </c:pt>
                <c:pt idx="1558">
                  <c:v>43692.676296296297</c:v>
                </c:pt>
                <c:pt idx="1559">
                  <c:v>43692.676342592589</c:v>
                </c:pt>
                <c:pt idx="1560">
                  <c:v>43692.676388888889</c:v>
                </c:pt>
                <c:pt idx="1561">
                  <c:v>43692.676435185182</c:v>
                </c:pt>
                <c:pt idx="1562">
                  <c:v>43692.676481481481</c:v>
                </c:pt>
                <c:pt idx="1563">
                  <c:v>43692.676527777781</c:v>
                </c:pt>
                <c:pt idx="1564">
                  <c:v>43692.676574074074</c:v>
                </c:pt>
                <c:pt idx="1565">
                  <c:v>43692.676620370374</c:v>
                </c:pt>
                <c:pt idx="1566">
                  <c:v>43692.676666666666</c:v>
                </c:pt>
                <c:pt idx="1567">
                  <c:v>43692.676712962966</c:v>
                </c:pt>
                <c:pt idx="1568">
                  <c:v>43692.676759259259</c:v>
                </c:pt>
                <c:pt idx="1569">
                  <c:v>43692.676805555559</c:v>
                </c:pt>
                <c:pt idx="1570">
                  <c:v>43692.676851851851</c:v>
                </c:pt>
                <c:pt idx="1571">
                  <c:v>43692.676898148151</c:v>
                </c:pt>
                <c:pt idx="1572">
                  <c:v>43692.676944444444</c:v>
                </c:pt>
                <c:pt idx="1573">
                  <c:v>43692.676990740743</c:v>
                </c:pt>
                <c:pt idx="1574">
                  <c:v>43692.677037037036</c:v>
                </c:pt>
                <c:pt idx="1575">
                  <c:v>43692.677083333336</c:v>
                </c:pt>
                <c:pt idx="1576">
                  <c:v>43692.677129629628</c:v>
                </c:pt>
                <c:pt idx="1577">
                  <c:v>43692.677175925928</c:v>
                </c:pt>
                <c:pt idx="1578">
                  <c:v>43692.677222222221</c:v>
                </c:pt>
                <c:pt idx="1579">
                  <c:v>43692.677268518521</c:v>
                </c:pt>
                <c:pt idx="1580">
                  <c:v>43692.677314814813</c:v>
                </c:pt>
                <c:pt idx="1581">
                  <c:v>43692.677361111113</c:v>
                </c:pt>
                <c:pt idx="1582">
                  <c:v>43692.677407407406</c:v>
                </c:pt>
                <c:pt idx="1583">
                  <c:v>43692.677453703705</c:v>
                </c:pt>
                <c:pt idx="1584">
                  <c:v>43692.677499999998</c:v>
                </c:pt>
                <c:pt idx="1585">
                  <c:v>43692.677546296298</c:v>
                </c:pt>
                <c:pt idx="1586">
                  <c:v>43692.67759259259</c:v>
                </c:pt>
                <c:pt idx="1587">
                  <c:v>43692.67763888889</c:v>
                </c:pt>
                <c:pt idx="1588">
                  <c:v>43692.677685185183</c:v>
                </c:pt>
                <c:pt idx="1589">
                  <c:v>43692.677731481483</c:v>
                </c:pt>
                <c:pt idx="1590">
                  <c:v>43692.677777777775</c:v>
                </c:pt>
                <c:pt idx="1591">
                  <c:v>43692.677824074075</c:v>
                </c:pt>
                <c:pt idx="1592">
                  <c:v>43692.677870370368</c:v>
                </c:pt>
                <c:pt idx="1593">
                  <c:v>43692.677916666667</c:v>
                </c:pt>
                <c:pt idx="1594">
                  <c:v>43692.67796296296</c:v>
                </c:pt>
                <c:pt idx="1595">
                  <c:v>43692.67800925926</c:v>
                </c:pt>
                <c:pt idx="1596">
                  <c:v>43692.678055555552</c:v>
                </c:pt>
                <c:pt idx="1597">
                  <c:v>43692.678101851852</c:v>
                </c:pt>
                <c:pt idx="1598">
                  <c:v>43692.678148148145</c:v>
                </c:pt>
                <c:pt idx="1599">
                  <c:v>43692.678194444445</c:v>
                </c:pt>
                <c:pt idx="1600">
                  <c:v>43692.678240740737</c:v>
                </c:pt>
                <c:pt idx="1601">
                  <c:v>43692.678287037037</c:v>
                </c:pt>
                <c:pt idx="1602">
                  <c:v>43692.678333333337</c:v>
                </c:pt>
                <c:pt idx="1603">
                  <c:v>43692.678379629629</c:v>
                </c:pt>
                <c:pt idx="1604">
                  <c:v>43692.678425925929</c:v>
                </c:pt>
                <c:pt idx="1605">
                  <c:v>43692.678472222222</c:v>
                </c:pt>
                <c:pt idx="1606">
                  <c:v>43692.678518518522</c:v>
                </c:pt>
                <c:pt idx="1607">
                  <c:v>43692.678564814814</c:v>
                </c:pt>
                <c:pt idx="1608">
                  <c:v>43692.678611111114</c:v>
                </c:pt>
                <c:pt idx="1609">
                  <c:v>43692.678657407407</c:v>
                </c:pt>
                <c:pt idx="1610">
                  <c:v>43692.678703703707</c:v>
                </c:pt>
                <c:pt idx="1611">
                  <c:v>43692.678749999999</c:v>
                </c:pt>
                <c:pt idx="1612">
                  <c:v>43692.678796296299</c:v>
                </c:pt>
                <c:pt idx="1613">
                  <c:v>43692.678842592592</c:v>
                </c:pt>
                <c:pt idx="1614">
                  <c:v>43692.678888888891</c:v>
                </c:pt>
                <c:pt idx="1615">
                  <c:v>43692.678935185184</c:v>
                </c:pt>
                <c:pt idx="1616">
                  <c:v>43692.678981481484</c:v>
                </c:pt>
                <c:pt idx="1617">
                  <c:v>43692.679027777776</c:v>
                </c:pt>
                <c:pt idx="1618">
                  <c:v>43692.679074074076</c:v>
                </c:pt>
                <c:pt idx="1619">
                  <c:v>43692.679120370369</c:v>
                </c:pt>
                <c:pt idx="1620">
                  <c:v>43692.679166666669</c:v>
                </c:pt>
                <c:pt idx="1621">
                  <c:v>43692.679212962961</c:v>
                </c:pt>
                <c:pt idx="1622">
                  <c:v>43692.679259259261</c:v>
                </c:pt>
                <c:pt idx="1623">
                  <c:v>43692.679305555554</c:v>
                </c:pt>
                <c:pt idx="1624">
                  <c:v>43692.679351851853</c:v>
                </c:pt>
                <c:pt idx="1625">
                  <c:v>43692.679398148146</c:v>
                </c:pt>
                <c:pt idx="1626">
                  <c:v>43692.679444444446</c:v>
                </c:pt>
                <c:pt idx="1627">
                  <c:v>43692.679490740738</c:v>
                </c:pt>
                <c:pt idx="1628">
                  <c:v>43692.679537037038</c:v>
                </c:pt>
                <c:pt idx="1629">
                  <c:v>43692.679583333331</c:v>
                </c:pt>
                <c:pt idx="1630">
                  <c:v>43692.679629629631</c:v>
                </c:pt>
                <c:pt idx="1631">
                  <c:v>43692.679675925923</c:v>
                </c:pt>
                <c:pt idx="1632">
                  <c:v>43692.679722222223</c:v>
                </c:pt>
                <c:pt idx="1633">
                  <c:v>43692.679768518516</c:v>
                </c:pt>
                <c:pt idx="1634">
                  <c:v>43692.679814814815</c:v>
                </c:pt>
                <c:pt idx="1635">
                  <c:v>43692.679861111108</c:v>
                </c:pt>
                <c:pt idx="1636">
                  <c:v>43692.679907407408</c:v>
                </c:pt>
                <c:pt idx="1637">
                  <c:v>43692.6799537037</c:v>
                </c:pt>
                <c:pt idx="1638">
                  <c:v>43692.68</c:v>
                </c:pt>
                <c:pt idx="1639">
                  <c:v>43692.680046296293</c:v>
                </c:pt>
                <c:pt idx="1640">
                  <c:v>43692.680092592593</c:v>
                </c:pt>
                <c:pt idx="1641">
                  <c:v>43692.680138888885</c:v>
                </c:pt>
                <c:pt idx="1642">
                  <c:v>43692.680185185185</c:v>
                </c:pt>
                <c:pt idx="1643">
                  <c:v>43692.680231481485</c:v>
                </c:pt>
                <c:pt idx="1644">
                  <c:v>43692.680277777778</c:v>
                </c:pt>
                <c:pt idx="1645">
                  <c:v>43692.680324074077</c:v>
                </c:pt>
                <c:pt idx="1646">
                  <c:v>43692.68037037037</c:v>
                </c:pt>
                <c:pt idx="1647">
                  <c:v>43692.68041666667</c:v>
                </c:pt>
                <c:pt idx="1648">
                  <c:v>43692.680462962962</c:v>
                </c:pt>
                <c:pt idx="1649">
                  <c:v>43692.680509259262</c:v>
                </c:pt>
                <c:pt idx="1650">
                  <c:v>43692.680555555555</c:v>
                </c:pt>
                <c:pt idx="1651">
                  <c:v>43692.680601851855</c:v>
                </c:pt>
                <c:pt idx="1652">
                  <c:v>43692.680648148147</c:v>
                </c:pt>
                <c:pt idx="1653">
                  <c:v>43692.680694444447</c:v>
                </c:pt>
                <c:pt idx="1654">
                  <c:v>43692.68074074074</c:v>
                </c:pt>
                <c:pt idx="1655">
                  <c:v>43692.680787037039</c:v>
                </c:pt>
                <c:pt idx="1656">
                  <c:v>43692.680833333332</c:v>
                </c:pt>
                <c:pt idx="1657">
                  <c:v>43692.680879629632</c:v>
                </c:pt>
                <c:pt idx="1658">
                  <c:v>43692.680925925924</c:v>
                </c:pt>
                <c:pt idx="1659">
                  <c:v>43692.680972222224</c:v>
                </c:pt>
                <c:pt idx="1660">
                  <c:v>43692.681018518517</c:v>
                </c:pt>
                <c:pt idx="1661">
                  <c:v>43692.681064814817</c:v>
                </c:pt>
                <c:pt idx="1662">
                  <c:v>43692.681111111109</c:v>
                </c:pt>
                <c:pt idx="1663">
                  <c:v>43692.681157407409</c:v>
                </c:pt>
                <c:pt idx="1664">
                  <c:v>43692.681203703702</c:v>
                </c:pt>
                <c:pt idx="1665">
                  <c:v>43692.681250000001</c:v>
                </c:pt>
                <c:pt idx="1666">
                  <c:v>43692.681296296294</c:v>
                </c:pt>
                <c:pt idx="1667">
                  <c:v>43692.681342592594</c:v>
                </c:pt>
                <c:pt idx="1668">
                  <c:v>43692.681388888886</c:v>
                </c:pt>
                <c:pt idx="1669">
                  <c:v>43692.681435185186</c:v>
                </c:pt>
                <c:pt idx="1670">
                  <c:v>43692.681481481479</c:v>
                </c:pt>
                <c:pt idx="1671">
                  <c:v>43692.681527777779</c:v>
                </c:pt>
                <c:pt idx="1672">
                  <c:v>43692.681574074071</c:v>
                </c:pt>
                <c:pt idx="1673">
                  <c:v>43692.681620370371</c:v>
                </c:pt>
                <c:pt idx="1674">
                  <c:v>43692.681666666664</c:v>
                </c:pt>
                <c:pt idx="1675">
                  <c:v>43692.681712962964</c:v>
                </c:pt>
                <c:pt idx="1676">
                  <c:v>43692.681759259256</c:v>
                </c:pt>
                <c:pt idx="1677">
                  <c:v>43692.681805555556</c:v>
                </c:pt>
                <c:pt idx="1678">
                  <c:v>43692.681851851848</c:v>
                </c:pt>
                <c:pt idx="1679">
                  <c:v>43692.681898148148</c:v>
                </c:pt>
                <c:pt idx="1680">
                  <c:v>43692.681944444441</c:v>
                </c:pt>
                <c:pt idx="1681">
                  <c:v>43692.681990740741</c:v>
                </c:pt>
                <c:pt idx="1682">
                  <c:v>43692.682037037041</c:v>
                </c:pt>
                <c:pt idx="1683">
                  <c:v>43692.682083333333</c:v>
                </c:pt>
                <c:pt idx="1684">
                  <c:v>43692.682129629633</c:v>
                </c:pt>
                <c:pt idx="1685">
                  <c:v>43692.682175925926</c:v>
                </c:pt>
                <c:pt idx="1686">
                  <c:v>43692.682222222225</c:v>
                </c:pt>
                <c:pt idx="1687">
                  <c:v>43692.682268518518</c:v>
                </c:pt>
                <c:pt idx="1688">
                  <c:v>43692.682314814818</c:v>
                </c:pt>
                <c:pt idx="1689">
                  <c:v>43692.68236111111</c:v>
                </c:pt>
                <c:pt idx="1690">
                  <c:v>43692.68240740741</c:v>
                </c:pt>
                <c:pt idx="1691">
                  <c:v>43692.682453703703</c:v>
                </c:pt>
                <c:pt idx="1692">
                  <c:v>43692.682500000003</c:v>
                </c:pt>
                <c:pt idx="1693">
                  <c:v>43692.682546296295</c:v>
                </c:pt>
                <c:pt idx="1694">
                  <c:v>43692.682592592595</c:v>
                </c:pt>
                <c:pt idx="1695">
                  <c:v>43692.682638888888</c:v>
                </c:pt>
                <c:pt idx="1696">
                  <c:v>43692.682685185187</c:v>
                </c:pt>
                <c:pt idx="1697">
                  <c:v>43692.68273148148</c:v>
                </c:pt>
                <c:pt idx="1698">
                  <c:v>43692.68277777778</c:v>
                </c:pt>
                <c:pt idx="1699">
                  <c:v>43692.682824074072</c:v>
                </c:pt>
                <c:pt idx="1700">
                  <c:v>43692.682870370372</c:v>
                </c:pt>
                <c:pt idx="1701">
                  <c:v>43692.682916666665</c:v>
                </c:pt>
                <c:pt idx="1702">
                  <c:v>43692.682962962965</c:v>
                </c:pt>
                <c:pt idx="1703">
                  <c:v>43692.683009259257</c:v>
                </c:pt>
                <c:pt idx="1704">
                  <c:v>43692.683055555557</c:v>
                </c:pt>
                <c:pt idx="1705">
                  <c:v>43692.68310185185</c:v>
                </c:pt>
                <c:pt idx="1706">
                  <c:v>43692.683148148149</c:v>
                </c:pt>
                <c:pt idx="1707">
                  <c:v>43692.683194444442</c:v>
                </c:pt>
                <c:pt idx="1708">
                  <c:v>43692.683240740742</c:v>
                </c:pt>
                <c:pt idx="1709">
                  <c:v>43692.683287037034</c:v>
                </c:pt>
                <c:pt idx="1710">
                  <c:v>43692.683333333334</c:v>
                </c:pt>
                <c:pt idx="1711">
                  <c:v>43692.683379629627</c:v>
                </c:pt>
                <c:pt idx="1712">
                  <c:v>43692.683425925927</c:v>
                </c:pt>
                <c:pt idx="1713">
                  <c:v>43692.683472222219</c:v>
                </c:pt>
                <c:pt idx="1714">
                  <c:v>43692.683518518519</c:v>
                </c:pt>
                <c:pt idx="1715">
                  <c:v>43692.683564814812</c:v>
                </c:pt>
                <c:pt idx="1716">
                  <c:v>43692.683611111112</c:v>
                </c:pt>
                <c:pt idx="1717">
                  <c:v>43692.683657407404</c:v>
                </c:pt>
                <c:pt idx="1718">
                  <c:v>43692.683703703704</c:v>
                </c:pt>
                <c:pt idx="1719">
                  <c:v>43692.683749999997</c:v>
                </c:pt>
                <c:pt idx="1720">
                  <c:v>43692.683796296296</c:v>
                </c:pt>
                <c:pt idx="1721">
                  <c:v>43692.683842592596</c:v>
                </c:pt>
                <c:pt idx="1722">
                  <c:v>43692.683888888889</c:v>
                </c:pt>
                <c:pt idx="1723">
                  <c:v>43692.683935185189</c:v>
                </c:pt>
                <c:pt idx="1724">
                  <c:v>43692.683981481481</c:v>
                </c:pt>
                <c:pt idx="1725">
                  <c:v>43692.684027777781</c:v>
                </c:pt>
                <c:pt idx="1726">
                  <c:v>43692.684074074074</c:v>
                </c:pt>
                <c:pt idx="1727">
                  <c:v>43692.684120370373</c:v>
                </c:pt>
                <c:pt idx="1728">
                  <c:v>43692.684166666666</c:v>
                </c:pt>
                <c:pt idx="1729">
                  <c:v>43692.684212962966</c:v>
                </c:pt>
                <c:pt idx="1730">
                  <c:v>43692.684259259258</c:v>
                </c:pt>
                <c:pt idx="1731">
                  <c:v>43692.684305555558</c:v>
                </c:pt>
                <c:pt idx="1732">
                  <c:v>43692.684351851851</c:v>
                </c:pt>
                <c:pt idx="1733">
                  <c:v>43692.684398148151</c:v>
                </c:pt>
                <c:pt idx="1734">
                  <c:v>43692.684444444443</c:v>
                </c:pt>
                <c:pt idx="1735">
                  <c:v>43692.684490740743</c:v>
                </c:pt>
                <c:pt idx="1736">
                  <c:v>43692.684537037036</c:v>
                </c:pt>
                <c:pt idx="1737">
                  <c:v>43692.684583333335</c:v>
                </c:pt>
                <c:pt idx="1738">
                  <c:v>43692.684629629628</c:v>
                </c:pt>
                <c:pt idx="1739">
                  <c:v>43692.684675925928</c:v>
                </c:pt>
                <c:pt idx="1740">
                  <c:v>43692.68472222222</c:v>
                </c:pt>
                <c:pt idx="1741">
                  <c:v>43692.68476851852</c:v>
                </c:pt>
                <c:pt idx="1742">
                  <c:v>43692.684814814813</c:v>
                </c:pt>
                <c:pt idx="1743">
                  <c:v>43692.684861111113</c:v>
                </c:pt>
                <c:pt idx="1744">
                  <c:v>43692.684907407405</c:v>
                </c:pt>
                <c:pt idx="1745">
                  <c:v>43692.684953703705</c:v>
                </c:pt>
                <c:pt idx="1746">
                  <c:v>43692.684999999998</c:v>
                </c:pt>
                <c:pt idx="1747">
                  <c:v>43692.685046296298</c:v>
                </c:pt>
                <c:pt idx="1748">
                  <c:v>43692.68509259259</c:v>
                </c:pt>
                <c:pt idx="1749">
                  <c:v>43692.68513888889</c:v>
                </c:pt>
                <c:pt idx="1750">
                  <c:v>43692.685185185182</c:v>
                </c:pt>
                <c:pt idx="1751">
                  <c:v>43692.685231481482</c:v>
                </c:pt>
                <c:pt idx="1752">
                  <c:v>43692.685277777775</c:v>
                </c:pt>
                <c:pt idx="1753">
                  <c:v>43692.685324074075</c:v>
                </c:pt>
                <c:pt idx="1754">
                  <c:v>43692.685370370367</c:v>
                </c:pt>
                <c:pt idx="1755">
                  <c:v>43692.685416666667</c:v>
                </c:pt>
                <c:pt idx="1756">
                  <c:v>43692.68546296296</c:v>
                </c:pt>
                <c:pt idx="1757">
                  <c:v>43692.68550925926</c:v>
                </c:pt>
                <c:pt idx="1758">
                  <c:v>43692.685555555552</c:v>
                </c:pt>
                <c:pt idx="1759">
                  <c:v>43692.685601851852</c:v>
                </c:pt>
                <c:pt idx="1760">
                  <c:v>43692.685648148145</c:v>
                </c:pt>
                <c:pt idx="1761">
                  <c:v>43692.685694444444</c:v>
                </c:pt>
                <c:pt idx="1762">
                  <c:v>43692.685740740744</c:v>
                </c:pt>
                <c:pt idx="1763">
                  <c:v>43692.685787037037</c:v>
                </c:pt>
                <c:pt idx="1764">
                  <c:v>43692.685833333337</c:v>
                </c:pt>
                <c:pt idx="1765">
                  <c:v>43692.685879629629</c:v>
                </c:pt>
                <c:pt idx="1766">
                  <c:v>43692.685925925929</c:v>
                </c:pt>
                <c:pt idx="1767">
                  <c:v>43692.685972222222</c:v>
                </c:pt>
                <c:pt idx="1768">
                  <c:v>43692.686018518521</c:v>
                </c:pt>
                <c:pt idx="1769">
                  <c:v>43692.686064814814</c:v>
                </c:pt>
                <c:pt idx="1770">
                  <c:v>43692.686111111114</c:v>
                </c:pt>
                <c:pt idx="1771">
                  <c:v>43692.686157407406</c:v>
                </c:pt>
                <c:pt idx="1772">
                  <c:v>43692.686203703706</c:v>
                </c:pt>
                <c:pt idx="1773">
                  <c:v>43692.686249999999</c:v>
                </c:pt>
                <c:pt idx="1774">
                  <c:v>43692.686296296299</c:v>
                </c:pt>
                <c:pt idx="1775">
                  <c:v>43692.686342592591</c:v>
                </c:pt>
                <c:pt idx="1776">
                  <c:v>43692.686388888891</c:v>
                </c:pt>
                <c:pt idx="1777">
                  <c:v>43692.686435185184</c:v>
                </c:pt>
                <c:pt idx="1778">
                  <c:v>43692.686481481483</c:v>
                </c:pt>
                <c:pt idx="1779">
                  <c:v>43692.686527777776</c:v>
                </c:pt>
                <c:pt idx="1780">
                  <c:v>43692.686574074076</c:v>
                </c:pt>
                <c:pt idx="1781">
                  <c:v>43692.686620370368</c:v>
                </c:pt>
                <c:pt idx="1782">
                  <c:v>43692.686666666668</c:v>
                </c:pt>
                <c:pt idx="1783">
                  <c:v>43692.686712962961</c:v>
                </c:pt>
                <c:pt idx="1784">
                  <c:v>43692.686759259261</c:v>
                </c:pt>
                <c:pt idx="1785">
                  <c:v>43692.686805555553</c:v>
                </c:pt>
                <c:pt idx="1786">
                  <c:v>43692.686851851853</c:v>
                </c:pt>
                <c:pt idx="1787">
                  <c:v>43692.686898148146</c:v>
                </c:pt>
                <c:pt idx="1788">
                  <c:v>43692.686944444446</c:v>
                </c:pt>
                <c:pt idx="1789">
                  <c:v>43692.686990740738</c:v>
                </c:pt>
                <c:pt idx="1790">
                  <c:v>43692.687037037038</c:v>
                </c:pt>
                <c:pt idx="1791">
                  <c:v>43692.687083333331</c:v>
                </c:pt>
                <c:pt idx="1792">
                  <c:v>43692.68712962963</c:v>
                </c:pt>
                <c:pt idx="1793">
                  <c:v>43692.687175925923</c:v>
                </c:pt>
                <c:pt idx="1794">
                  <c:v>43692.687222222223</c:v>
                </c:pt>
                <c:pt idx="1795">
                  <c:v>43692.687268518515</c:v>
                </c:pt>
                <c:pt idx="1796">
                  <c:v>43692.687314814815</c:v>
                </c:pt>
                <c:pt idx="1797">
                  <c:v>43692.687361111108</c:v>
                </c:pt>
                <c:pt idx="1798">
                  <c:v>43692.687407407408</c:v>
                </c:pt>
                <c:pt idx="1799">
                  <c:v>43692.6874537037</c:v>
                </c:pt>
                <c:pt idx="1800">
                  <c:v>43692.6875</c:v>
                </c:pt>
                <c:pt idx="1801">
                  <c:v>43692.6875462963</c:v>
                </c:pt>
                <c:pt idx="1802">
                  <c:v>43692.687592592592</c:v>
                </c:pt>
                <c:pt idx="1803">
                  <c:v>43692.687638888892</c:v>
                </c:pt>
                <c:pt idx="1804">
                  <c:v>43692.687685185185</c:v>
                </c:pt>
                <c:pt idx="1805">
                  <c:v>43692.687731481485</c:v>
                </c:pt>
                <c:pt idx="1806">
                  <c:v>43692.687777777777</c:v>
                </c:pt>
                <c:pt idx="1807">
                  <c:v>43692.687824074077</c:v>
                </c:pt>
                <c:pt idx="1808">
                  <c:v>43692.68787037037</c:v>
                </c:pt>
                <c:pt idx="1809">
                  <c:v>43692.687916666669</c:v>
                </c:pt>
                <c:pt idx="1810">
                  <c:v>43692.687962962962</c:v>
                </c:pt>
                <c:pt idx="1811">
                  <c:v>43692.688009259262</c:v>
                </c:pt>
                <c:pt idx="1812">
                  <c:v>43692.688055555554</c:v>
                </c:pt>
                <c:pt idx="1813">
                  <c:v>43692.688101851854</c:v>
                </c:pt>
                <c:pt idx="1814">
                  <c:v>43692.688148148147</c:v>
                </c:pt>
                <c:pt idx="1815">
                  <c:v>43692.688194444447</c:v>
                </c:pt>
                <c:pt idx="1816">
                  <c:v>43692.688240740739</c:v>
                </c:pt>
                <c:pt idx="1817">
                  <c:v>43692.688287037039</c:v>
                </c:pt>
                <c:pt idx="1818">
                  <c:v>43692.688333333332</c:v>
                </c:pt>
                <c:pt idx="1819">
                  <c:v>43692.688379629632</c:v>
                </c:pt>
                <c:pt idx="1820">
                  <c:v>43692.688425925924</c:v>
                </c:pt>
                <c:pt idx="1821">
                  <c:v>43692.688472222224</c:v>
                </c:pt>
                <c:pt idx="1822">
                  <c:v>43692.688518518517</c:v>
                </c:pt>
                <c:pt idx="1823">
                  <c:v>43692.688564814816</c:v>
                </c:pt>
                <c:pt idx="1824">
                  <c:v>43692.688611111109</c:v>
                </c:pt>
                <c:pt idx="1825">
                  <c:v>43692.688657407409</c:v>
                </c:pt>
                <c:pt idx="1826">
                  <c:v>43692.688703703701</c:v>
                </c:pt>
                <c:pt idx="1827">
                  <c:v>43692.688750000001</c:v>
                </c:pt>
                <c:pt idx="1828">
                  <c:v>43692.688796296294</c:v>
                </c:pt>
                <c:pt idx="1829">
                  <c:v>43692.688842592594</c:v>
                </c:pt>
                <c:pt idx="1830">
                  <c:v>43692.688888888886</c:v>
                </c:pt>
                <c:pt idx="1831">
                  <c:v>43692.688935185186</c:v>
                </c:pt>
                <c:pt idx="1832">
                  <c:v>43692.688981481479</c:v>
                </c:pt>
                <c:pt idx="1833">
                  <c:v>43692.689027777778</c:v>
                </c:pt>
                <c:pt idx="1834">
                  <c:v>43692.689074074071</c:v>
                </c:pt>
                <c:pt idx="1835">
                  <c:v>43692.689120370371</c:v>
                </c:pt>
                <c:pt idx="1836">
                  <c:v>43692.689166666663</c:v>
                </c:pt>
                <c:pt idx="1837">
                  <c:v>43692.689212962963</c:v>
                </c:pt>
                <c:pt idx="1838">
                  <c:v>43692.689259259256</c:v>
                </c:pt>
                <c:pt idx="1839">
                  <c:v>43692.689305555556</c:v>
                </c:pt>
                <c:pt idx="1840">
                  <c:v>43692.689351851855</c:v>
                </c:pt>
                <c:pt idx="1841">
                  <c:v>43692.689398148148</c:v>
                </c:pt>
                <c:pt idx="1842">
                  <c:v>43692.689444444448</c:v>
                </c:pt>
                <c:pt idx="1843">
                  <c:v>43692.68949074074</c:v>
                </c:pt>
                <c:pt idx="1844">
                  <c:v>43692.68953703704</c:v>
                </c:pt>
                <c:pt idx="1845">
                  <c:v>43692.689583333333</c:v>
                </c:pt>
                <c:pt idx="1846">
                  <c:v>43692.689629629633</c:v>
                </c:pt>
                <c:pt idx="1847">
                  <c:v>43692.689675925925</c:v>
                </c:pt>
                <c:pt idx="1848">
                  <c:v>43692.689722222225</c:v>
                </c:pt>
                <c:pt idx="1849">
                  <c:v>43692.689768518518</c:v>
                </c:pt>
                <c:pt idx="1850">
                  <c:v>43692.689814814818</c:v>
                </c:pt>
                <c:pt idx="1851">
                  <c:v>43692.68986111111</c:v>
                </c:pt>
                <c:pt idx="1852">
                  <c:v>43692.68990740741</c:v>
                </c:pt>
                <c:pt idx="1853">
                  <c:v>43692.689953703702</c:v>
                </c:pt>
                <c:pt idx="1854">
                  <c:v>43692.69</c:v>
                </c:pt>
                <c:pt idx="1855">
                  <c:v>43692.690046296295</c:v>
                </c:pt>
                <c:pt idx="1856">
                  <c:v>43692.690092592595</c:v>
                </c:pt>
                <c:pt idx="1857">
                  <c:v>43692.690138888887</c:v>
                </c:pt>
                <c:pt idx="1858">
                  <c:v>43692.690185185187</c:v>
                </c:pt>
                <c:pt idx="1859">
                  <c:v>43692.69023148148</c:v>
                </c:pt>
                <c:pt idx="1860">
                  <c:v>43692.69027777778</c:v>
                </c:pt>
                <c:pt idx="1861">
                  <c:v>43692.690324074072</c:v>
                </c:pt>
                <c:pt idx="1862">
                  <c:v>43692.690370370372</c:v>
                </c:pt>
                <c:pt idx="1863">
                  <c:v>43692.690416666665</c:v>
                </c:pt>
                <c:pt idx="1864">
                  <c:v>43692.690462962964</c:v>
                </c:pt>
                <c:pt idx="1865">
                  <c:v>43692.690509259257</c:v>
                </c:pt>
                <c:pt idx="1866">
                  <c:v>43692.690555555557</c:v>
                </c:pt>
                <c:pt idx="1867">
                  <c:v>43692.690601851849</c:v>
                </c:pt>
                <c:pt idx="1868">
                  <c:v>43692.690648148149</c:v>
                </c:pt>
                <c:pt idx="1869">
                  <c:v>43692.690694444442</c:v>
                </c:pt>
                <c:pt idx="1870">
                  <c:v>43692.690740740742</c:v>
                </c:pt>
                <c:pt idx="1871">
                  <c:v>43692.690787037034</c:v>
                </c:pt>
                <c:pt idx="1872">
                  <c:v>43692.690833333334</c:v>
                </c:pt>
                <c:pt idx="1873">
                  <c:v>43692.690879629627</c:v>
                </c:pt>
                <c:pt idx="1874">
                  <c:v>43692.690925925926</c:v>
                </c:pt>
                <c:pt idx="1875">
                  <c:v>43692.690972222219</c:v>
                </c:pt>
                <c:pt idx="1876">
                  <c:v>43692.691018518519</c:v>
                </c:pt>
                <c:pt idx="1877">
                  <c:v>43692.691064814811</c:v>
                </c:pt>
                <c:pt idx="1878">
                  <c:v>43692.691111111111</c:v>
                </c:pt>
                <c:pt idx="1879">
                  <c:v>43692.691157407404</c:v>
                </c:pt>
                <c:pt idx="1880">
                  <c:v>43692.691203703704</c:v>
                </c:pt>
                <c:pt idx="1881">
                  <c:v>43692.691250000003</c:v>
                </c:pt>
                <c:pt idx="1882">
                  <c:v>43692.691296296296</c:v>
                </c:pt>
                <c:pt idx="1883">
                  <c:v>43692.691342592596</c:v>
                </c:pt>
                <c:pt idx="1884">
                  <c:v>43692.691388888888</c:v>
                </c:pt>
                <c:pt idx="1885">
                  <c:v>43692.691435185188</c:v>
                </c:pt>
                <c:pt idx="1886">
                  <c:v>43692.691481481481</c:v>
                </c:pt>
                <c:pt idx="1887">
                  <c:v>43692.691527777781</c:v>
                </c:pt>
                <c:pt idx="1888">
                  <c:v>43692.691574074073</c:v>
                </c:pt>
                <c:pt idx="1889">
                  <c:v>43692.691620370373</c:v>
                </c:pt>
                <c:pt idx="1890">
                  <c:v>43692.691666666666</c:v>
                </c:pt>
                <c:pt idx="1891">
                  <c:v>43692.691712962966</c:v>
                </c:pt>
                <c:pt idx="1892">
                  <c:v>43692.691759259258</c:v>
                </c:pt>
                <c:pt idx="1893">
                  <c:v>43692.691805555558</c:v>
                </c:pt>
                <c:pt idx="1894">
                  <c:v>43692.691851851851</c:v>
                </c:pt>
                <c:pt idx="1895">
                  <c:v>43692.69189814815</c:v>
                </c:pt>
                <c:pt idx="1896">
                  <c:v>43692.691944444443</c:v>
                </c:pt>
                <c:pt idx="1897">
                  <c:v>43692.691990740743</c:v>
                </c:pt>
                <c:pt idx="1898">
                  <c:v>43692.692037037035</c:v>
                </c:pt>
                <c:pt idx="1899">
                  <c:v>43692.692083333335</c:v>
                </c:pt>
                <c:pt idx="1900">
                  <c:v>43692.692129629628</c:v>
                </c:pt>
                <c:pt idx="1901">
                  <c:v>43692.692175925928</c:v>
                </c:pt>
                <c:pt idx="1902">
                  <c:v>43692.69222222222</c:v>
                </c:pt>
                <c:pt idx="1903">
                  <c:v>43692.69226851852</c:v>
                </c:pt>
                <c:pt idx="1904">
                  <c:v>43692.692314814813</c:v>
                </c:pt>
                <c:pt idx="1905">
                  <c:v>43692.692361111112</c:v>
                </c:pt>
                <c:pt idx="1906">
                  <c:v>43692.692407407405</c:v>
                </c:pt>
                <c:pt idx="1907">
                  <c:v>43692.692453703705</c:v>
                </c:pt>
                <c:pt idx="1908">
                  <c:v>43692.692499999997</c:v>
                </c:pt>
                <c:pt idx="1909">
                  <c:v>43692.692546296297</c:v>
                </c:pt>
                <c:pt idx="1910">
                  <c:v>43692.69259259259</c:v>
                </c:pt>
                <c:pt idx="1911">
                  <c:v>43692.69263888889</c:v>
                </c:pt>
                <c:pt idx="1912">
                  <c:v>43692.692685185182</c:v>
                </c:pt>
                <c:pt idx="1913">
                  <c:v>43692.692731481482</c:v>
                </c:pt>
                <c:pt idx="1914">
                  <c:v>43692.692777777775</c:v>
                </c:pt>
                <c:pt idx="1915">
                  <c:v>43692.692824074074</c:v>
                </c:pt>
                <c:pt idx="1916">
                  <c:v>43692.692870370367</c:v>
                </c:pt>
                <c:pt idx="1917">
                  <c:v>43692.692916666667</c:v>
                </c:pt>
                <c:pt idx="1918">
                  <c:v>43692.692962962959</c:v>
                </c:pt>
                <c:pt idx="1919">
                  <c:v>43692.693009259259</c:v>
                </c:pt>
                <c:pt idx="1920">
                  <c:v>43692.693055555559</c:v>
                </c:pt>
                <c:pt idx="1921">
                  <c:v>43692.693101851852</c:v>
                </c:pt>
                <c:pt idx="1922">
                  <c:v>43692.693148148152</c:v>
                </c:pt>
                <c:pt idx="1923">
                  <c:v>43692.693194444444</c:v>
                </c:pt>
                <c:pt idx="1924">
                  <c:v>43692.693240740744</c:v>
                </c:pt>
                <c:pt idx="1925">
                  <c:v>43692.693287037036</c:v>
                </c:pt>
                <c:pt idx="1926">
                  <c:v>43692.693333333336</c:v>
                </c:pt>
                <c:pt idx="1927">
                  <c:v>43692.693379629629</c:v>
                </c:pt>
                <c:pt idx="1928">
                  <c:v>43692.693425925929</c:v>
                </c:pt>
                <c:pt idx="1929">
                  <c:v>43692.693472222221</c:v>
                </c:pt>
                <c:pt idx="1930">
                  <c:v>43692.693518518521</c:v>
                </c:pt>
                <c:pt idx="1931">
                  <c:v>43692.693564814814</c:v>
                </c:pt>
                <c:pt idx="1932">
                  <c:v>43692.693611111114</c:v>
                </c:pt>
                <c:pt idx="1933">
                  <c:v>43692.693657407406</c:v>
                </c:pt>
                <c:pt idx="1934">
                  <c:v>43692.693703703706</c:v>
                </c:pt>
                <c:pt idx="1935">
                  <c:v>43692.693749999999</c:v>
                </c:pt>
                <c:pt idx="1936">
                  <c:v>43692.693796296298</c:v>
                </c:pt>
                <c:pt idx="1937">
                  <c:v>43692.693842592591</c:v>
                </c:pt>
                <c:pt idx="1938">
                  <c:v>43692.693888888891</c:v>
                </c:pt>
                <c:pt idx="1939">
                  <c:v>43692.693935185183</c:v>
                </c:pt>
                <c:pt idx="1940">
                  <c:v>43692.693981481483</c:v>
                </c:pt>
                <c:pt idx="1941">
                  <c:v>43692.694027777776</c:v>
                </c:pt>
                <c:pt idx="1942">
                  <c:v>43692.694074074076</c:v>
                </c:pt>
                <c:pt idx="1943">
                  <c:v>43692.694120370368</c:v>
                </c:pt>
                <c:pt idx="1944">
                  <c:v>43692.694166666668</c:v>
                </c:pt>
                <c:pt idx="1945">
                  <c:v>43692.694212962961</c:v>
                </c:pt>
                <c:pt idx="1946">
                  <c:v>43692.69425925926</c:v>
                </c:pt>
                <c:pt idx="1947">
                  <c:v>43692.694305555553</c:v>
                </c:pt>
                <c:pt idx="1948">
                  <c:v>43692.694351851853</c:v>
                </c:pt>
                <c:pt idx="1949">
                  <c:v>43692.694398148145</c:v>
                </c:pt>
                <c:pt idx="1950">
                  <c:v>43692.694444444445</c:v>
                </c:pt>
                <c:pt idx="1951">
                  <c:v>43692.694490740738</c:v>
                </c:pt>
                <c:pt idx="1952">
                  <c:v>43692.694537037038</c:v>
                </c:pt>
                <c:pt idx="1953">
                  <c:v>43692.69458333333</c:v>
                </c:pt>
                <c:pt idx="1954">
                  <c:v>43692.69462962963</c:v>
                </c:pt>
                <c:pt idx="1955">
                  <c:v>43692.694675925923</c:v>
                </c:pt>
                <c:pt idx="1956">
                  <c:v>43692.694722222222</c:v>
                </c:pt>
                <c:pt idx="1957">
                  <c:v>43692.694768518515</c:v>
                </c:pt>
                <c:pt idx="1958">
                  <c:v>43692.694814814815</c:v>
                </c:pt>
                <c:pt idx="1959">
                  <c:v>43692.694861111115</c:v>
                </c:pt>
                <c:pt idx="1960">
                  <c:v>43692.694907407407</c:v>
                </c:pt>
                <c:pt idx="1961">
                  <c:v>43692.694953703707</c:v>
                </c:pt>
                <c:pt idx="1962">
                  <c:v>43692.695</c:v>
                </c:pt>
                <c:pt idx="1963">
                  <c:v>43692.6950462963</c:v>
                </c:pt>
                <c:pt idx="1964">
                  <c:v>43692.695092592592</c:v>
                </c:pt>
                <c:pt idx="1965">
                  <c:v>43692.695138888892</c:v>
                </c:pt>
                <c:pt idx="1966">
                  <c:v>43692.695185185185</c:v>
                </c:pt>
                <c:pt idx="1967">
                  <c:v>43692.695231481484</c:v>
                </c:pt>
                <c:pt idx="1968">
                  <c:v>43692.695277777777</c:v>
                </c:pt>
                <c:pt idx="1969">
                  <c:v>43692.695324074077</c:v>
                </c:pt>
                <c:pt idx="1970">
                  <c:v>43692.695370370369</c:v>
                </c:pt>
                <c:pt idx="1971">
                  <c:v>43692.695416666669</c:v>
                </c:pt>
                <c:pt idx="1972">
                  <c:v>43692.695462962962</c:v>
                </c:pt>
                <c:pt idx="1973">
                  <c:v>43692.695509259262</c:v>
                </c:pt>
                <c:pt idx="1974">
                  <c:v>43692.695555555554</c:v>
                </c:pt>
                <c:pt idx="1975">
                  <c:v>43692.695601851854</c:v>
                </c:pt>
                <c:pt idx="1976">
                  <c:v>43692.695648148147</c:v>
                </c:pt>
                <c:pt idx="1977">
                  <c:v>43692.695694444446</c:v>
                </c:pt>
                <c:pt idx="1978">
                  <c:v>43692.695740740739</c:v>
                </c:pt>
                <c:pt idx="1979">
                  <c:v>43692.695787037039</c:v>
                </c:pt>
                <c:pt idx="1980">
                  <c:v>43692.695833333331</c:v>
                </c:pt>
                <c:pt idx="1981">
                  <c:v>43692.695879629631</c:v>
                </c:pt>
                <c:pt idx="1982">
                  <c:v>43692.695925925924</c:v>
                </c:pt>
                <c:pt idx="1983">
                  <c:v>43692.695972222224</c:v>
                </c:pt>
                <c:pt idx="1984">
                  <c:v>43692.696018518516</c:v>
                </c:pt>
                <c:pt idx="1985">
                  <c:v>43692.696064814816</c:v>
                </c:pt>
                <c:pt idx="1986">
                  <c:v>43692.696111111109</c:v>
                </c:pt>
                <c:pt idx="1987">
                  <c:v>43692.696157407408</c:v>
                </c:pt>
                <c:pt idx="1988">
                  <c:v>43692.696203703701</c:v>
                </c:pt>
                <c:pt idx="1989">
                  <c:v>43692.696250000001</c:v>
                </c:pt>
                <c:pt idx="1990">
                  <c:v>43692.696296296293</c:v>
                </c:pt>
                <c:pt idx="1991">
                  <c:v>43692.696342592593</c:v>
                </c:pt>
                <c:pt idx="1992">
                  <c:v>43692.696388888886</c:v>
                </c:pt>
                <c:pt idx="1993">
                  <c:v>43692.696435185186</c:v>
                </c:pt>
                <c:pt idx="1994">
                  <c:v>43692.696481481478</c:v>
                </c:pt>
                <c:pt idx="1995">
                  <c:v>43692.696527777778</c:v>
                </c:pt>
                <c:pt idx="1996">
                  <c:v>43692.696574074071</c:v>
                </c:pt>
                <c:pt idx="1997">
                  <c:v>43692.696620370371</c:v>
                </c:pt>
                <c:pt idx="1998">
                  <c:v>43692.696666666663</c:v>
                </c:pt>
                <c:pt idx="1999">
                  <c:v>43692.696712962963</c:v>
                </c:pt>
                <c:pt idx="2000">
                  <c:v>43692.696759259263</c:v>
                </c:pt>
                <c:pt idx="2001">
                  <c:v>43692.696805555555</c:v>
                </c:pt>
                <c:pt idx="2002">
                  <c:v>43692.696851851855</c:v>
                </c:pt>
                <c:pt idx="2003">
                  <c:v>43692.696898148148</c:v>
                </c:pt>
                <c:pt idx="2004">
                  <c:v>43692.696944444448</c:v>
                </c:pt>
                <c:pt idx="2005">
                  <c:v>43692.69699074074</c:v>
                </c:pt>
                <c:pt idx="2006">
                  <c:v>43692.69703703704</c:v>
                </c:pt>
                <c:pt idx="2007">
                  <c:v>43692.697083333333</c:v>
                </c:pt>
                <c:pt idx="2008">
                  <c:v>43692.697129629632</c:v>
                </c:pt>
                <c:pt idx="2009">
                  <c:v>43692.697175925925</c:v>
                </c:pt>
                <c:pt idx="2010">
                  <c:v>43692.697222222225</c:v>
                </c:pt>
                <c:pt idx="2011">
                  <c:v>43692.697268518517</c:v>
                </c:pt>
                <c:pt idx="2012">
                  <c:v>43692.697314814817</c:v>
                </c:pt>
                <c:pt idx="2013">
                  <c:v>43692.69736111111</c:v>
                </c:pt>
                <c:pt idx="2014">
                  <c:v>43692.69740740741</c:v>
                </c:pt>
                <c:pt idx="2015">
                  <c:v>43692.697453703702</c:v>
                </c:pt>
                <c:pt idx="2016">
                  <c:v>43692.697500000002</c:v>
                </c:pt>
                <c:pt idx="2017">
                  <c:v>43692.697546296295</c:v>
                </c:pt>
                <c:pt idx="2018">
                  <c:v>43692.697592592594</c:v>
                </c:pt>
                <c:pt idx="2019">
                  <c:v>43692.697638888887</c:v>
                </c:pt>
                <c:pt idx="2020">
                  <c:v>43692.697685185187</c:v>
                </c:pt>
                <c:pt idx="2021">
                  <c:v>43692.697731481479</c:v>
                </c:pt>
                <c:pt idx="2022">
                  <c:v>43692.697777777779</c:v>
                </c:pt>
                <c:pt idx="2023">
                  <c:v>43692.697824074072</c:v>
                </c:pt>
                <c:pt idx="2024">
                  <c:v>43692.697870370372</c:v>
                </c:pt>
                <c:pt idx="2025">
                  <c:v>43692.697916666664</c:v>
                </c:pt>
                <c:pt idx="2026">
                  <c:v>43692.697962962964</c:v>
                </c:pt>
                <c:pt idx="2027">
                  <c:v>43692.698009259257</c:v>
                </c:pt>
                <c:pt idx="2028">
                  <c:v>43692.698055555556</c:v>
                </c:pt>
                <c:pt idx="2029">
                  <c:v>43692.698101851849</c:v>
                </c:pt>
                <c:pt idx="2030">
                  <c:v>43692.698148148149</c:v>
                </c:pt>
                <c:pt idx="2031">
                  <c:v>43692.698194444441</c:v>
                </c:pt>
                <c:pt idx="2032">
                  <c:v>43692.698240740741</c:v>
                </c:pt>
                <c:pt idx="2033">
                  <c:v>43692.698287037034</c:v>
                </c:pt>
                <c:pt idx="2034">
                  <c:v>43692.698333333334</c:v>
                </c:pt>
                <c:pt idx="2035">
                  <c:v>43692.698379629626</c:v>
                </c:pt>
                <c:pt idx="2036">
                  <c:v>43692.698425925926</c:v>
                </c:pt>
                <c:pt idx="2037">
                  <c:v>43692.698472222219</c:v>
                </c:pt>
                <c:pt idx="2038">
                  <c:v>43692.698518518519</c:v>
                </c:pt>
                <c:pt idx="2039">
                  <c:v>43692.698564814818</c:v>
                </c:pt>
                <c:pt idx="2040">
                  <c:v>43692.698611111111</c:v>
                </c:pt>
                <c:pt idx="2041">
                  <c:v>43692.698657407411</c:v>
                </c:pt>
                <c:pt idx="2042">
                  <c:v>43692.698703703703</c:v>
                </c:pt>
                <c:pt idx="2043">
                  <c:v>43692.698750000003</c:v>
                </c:pt>
                <c:pt idx="2044">
                  <c:v>43692.698796296296</c:v>
                </c:pt>
                <c:pt idx="2045">
                  <c:v>43692.698842592596</c:v>
                </c:pt>
                <c:pt idx="2046">
                  <c:v>43692.698888888888</c:v>
                </c:pt>
                <c:pt idx="2047">
                  <c:v>43692.698935185188</c:v>
                </c:pt>
                <c:pt idx="2048">
                  <c:v>43692.698981481481</c:v>
                </c:pt>
                <c:pt idx="2049">
                  <c:v>43692.69902777778</c:v>
                </c:pt>
                <c:pt idx="2050">
                  <c:v>43692.699074074073</c:v>
                </c:pt>
                <c:pt idx="2051">
                  <c:v>43692.699120370373</c:v>
                </c:pt>
                <c:pt idx="2052">
                  <c:v>43692.699166666665</c:v>
                </c:pt>
                <c:pt idx="2053">
                  <c:v>43692.699212962965</c:v>
                </c:pt>
                <c:pt idx="2054">
                  <c:v>43692.699259259258</c:v>
                </c:pt>
                <c:pt idx="2055">
                  <c:v>43692.699305555558</c:v>
                </c:pt>
                <c:pt idx="2056">
                  <c:v>43692.69935185185</c:v>
                </c:pt>
                <c:pt idx="2057">
                  <c:v>43692.69939814815</c:v>
                </c:pt>
                <c:pt idx="2058">
                  <c:v>43692.699444444443</c:v>
                </c:pt>
                <c:pt idx="2059">
                  <c:v>43692.699490740742</c:v>
                </c:pt>
                <c:pt idx="2060">
                  <c:v>43692.699537037035</c:v>
                </c:pt>
                <c:pt idx="2061">
                  <c:v>43692.699583333335</c:v>
                </c:pt>
                <c:pt idx="2062">
                  <c:v>43692.699629629627</c:v>
                </c:pt>
                <c:pt idx="2063">
                  <c:v>43692.699675925927</c:v>
                </c:pt>
                <c:pt idx="2064">
                  <c:v>43692.69972222222</c:v>
                </c:pt>
                <c:pt idx="2065">
                  <c:v>43692.69976851852</c:v>
                </c:pt>
                <c:pt idx="2066">
                  <c:v>43692.699814814812</c:v>
                </c:pt>
                <c:pt idx="2067">
                  <c:v>43692.699861111112</c:v>
                </c:pt>
                <c:pt idx="2068">
                  <c:v>43692.699907407405</c:v>
                </c:pt>
                <c:pt idx="2069">
                  <c:v>43692.699953703705</c:v>
                </c:pt>
                <c:pt idx="2070">
                  <c:v>43692.7</c:v>
                </c:pt>
                <c:pt idx="2071">
                  <c:v>43692.700046296297</c:v>
                </c:pt>
                <c:pt idx="2072">
                  <c:v>43692.700092592589</c:v>
                </c:pt>
                <c:pt idx="2073">
                  <c:v>43692.700138888889</c:v>
                </c:pt>
                <c:pt idx="2074">
                  <c:v>43692.700185185182</c:v>
                </c:pt>
                <c:pt idx="2075">
                  <c:v>43692.700231481482</c:v>
                </c:pt>
                <c:pt idx="2076">
                  <c:v>43692.700277777774</c:v>
                </c:pt>
                <c:pt idx="2077">
                  <c:v>43692.700324074074</c:v>
                </c:pt>
                <c:pt idx="2078">
                  <c:v>43692.700370370374</c:v>
                </c:pt>
                <c:pt idx="2079">
                  <c:v>43692.700416666667</c:v>
                </c:pt>
                <c:pt idx="2080">
                  <c:v>43692.700462962966</c:v>
                </c:pt>
                <c:pt idx="2081">
                  <c:v>43692.700509259259</c:v>
                </c:pt>
                <c:pt idx="2082">
                  <c:v>43692.700555555559</c:v>
                </c:pt>
                <c:pt idx="2083">
                  <c:v>43692.700601851851</c:v>
                </c:pt>
                <c:pt idx="2084">
                  <c:v>43692.700648148151</c:v>
                </c:pt>
                <c:pt idx="2085">
                  <c:v>43692.700694444444</c:v>
                </c:pt>
                <c:pt idx="2086">
                  <c:v>43692.700740740744</c:v>
                </c:pt>
                <c:pt idx="2087">
                  <c:v>43692.700787037036</c:v>
                </c:pt>
                <c:pt idx="2088">
                  <c:v>43692.700833333336</c:v>
                </c:pt>
                <c:pt idx="2089">
                  <c:v>43692.700879629629</c:v>
                </c:pt>
                <c:pt idx="2090">
                  <c:v>43692.700925925928</c:v>
                </c:pt>
                <c:pt idx="2091">
                  <c:v>43692.700972222221</c:v>
                </c:pt>
                <c:pt idx="2092">
                  <c:v>43692.701018518521</c:v>
                </c:pt>
                <c:pt idx="2093">
                  <c:v>43692.701064814813</c:v>
                </c:pt>
                <c:pt idx="2094">
                  <c:v>43692.701111111113</c:v>
                </c:pt>
                <c:pt idx="2095">
                  <c:v>43692.701157407406</c:v>
                </c:pt>
                <c:pt idx="2096">
                  <c:v>43692.701203703706</c:v>
                </c:pt>
                <c:pt idx="2097">
                  <c:v>43692.701249999998</c:v>
                </c:pt>
                <c:pt idx="2098">
                  <c:v>43692.701296296298</c:v>
                </c:pt>
                <c:pt idx="2099">
                  <c:v>43692.701342592591</c:v>
                </c:pt>
                <c:pt idx="2100">
                  <c:v>43692.701388888891</c:v>
                </c:pt>
              </c:numCache>
            </c:numRef>
          </c:cat>
          <c:val>
            <c:numRef>
              <c:f>'08152019'!$C$4:$C$2104</c:f>
              <c:numCache>
                <c:formatCode>General</c:formatCode>
                <c:ptCount val="2101"/>
                <c:pt idx="0">
                  <c:v>60.01300048828125</c:v>
                </c:pt>
                <c:pt idx="1">
                  <c:v>60.007999420166016</c:v>
                </c:pt>
                <c:pt idx="2">
                  <c:v>60.008998870849609</c:v>
                </c:pt>
                <c:pt idx="3">
                  <c:v>60.01300048828125</c:v>
                </c:pt>
                <c:pt idx="4">
                  <c:v>60.015998840332031</c:v>
                </c:pt>
                <c:pt idx="5">
                  <c:v>60.014999389648438</c:v>
                </c:pt>
                <c:pt idx="6">
                  <c:v>60.013999938964844</c:v>
                </c:pt>
                <c:pt idx="7">
                  <c:v>60.012001037597656</c:v>
                </c:pt>
                <c:pt idx="8">
                  <c:v>60.014999389648438</c:v>
                </c:pt>
                <c:pt idx="9">
                  <c:v>60.016998291015625</c:v>
                </c:pt>
                <c:pt idx="10">
                  <c:v>60.01300048828125</c:v>
                </c:pt>
                <c:pt idx="11">
                  <c:v>60.008998870849609</c:v>
                </c:pt>
                <c:pt idx="12">
                  <c:v>60.007999420166016</c:v>
                </c:pt>
                <c:pt idx="13">
                  <c:v>60.008998870849609</c:v>
                </c:pt>
                <c:pt idx="14">
                  <c:v>60.012001037597656</c:v>
                </c:pt>
                <c:pt idx="15">
                  <c:v>60.01300048828125</c:v>
                </c:pt>
                <c:pt idx="16">
                  <c:v>60.013999938964844</c:v>
                </c:pt>
                <c:pt idx="17">
                  <c:v>60.013999938964844</c:v>
                </c:pt>
                <c:pt idx="18">
                  <c:v>60.013999938964844</c:v>
                </c:pt>
                <c:pt idx="19">
                  <c:v>60.01300048828125</c:v>
                </c:pt>
                <c:pt idx="20">
                  <c:v>60.009998321533203</c:v>
                </c:pt>
                <c:pt idx="21">
                  <c:v>60.005001068115234</c:v>
                </c:pt>
                <c:pt idx="22">
                  <c:v>60.006000518798828</c:v>
                </c:pt>
                <c:pt idx="23">
                  <c:v>60.008998870849609</c:v>
                </c:pt>
                <c:pt idx="24">
                  <c:v>60.008998870849609</c:v>
                </c:pt>
                <c:pt idx="25">
                  <c:v>60.009998321533203</c:v>
                </c:pt>
                <c:pt idx="26">
                  <c:v>60.011001586914063</c:v>
                </c:pt>
                <c:pt idx="27">
                  <c:v>60.012001037597656</c:v>
                </c:pt>
                <c:pt idx="28">
                  <c:v>60.012001037597656</c:v>
                </c:pt>
                <c:pt idx="29">
                  <c:v>60.009998321533203</c:v>
                </c:pt>
                <c:pt idx="30">
                  <c:v>60.006000518798828</c:v>
                </c:pt>
                <c:pt idx="31">
                  <c:v>59.999000549316406</c:v>
                </c:pt>
                <c:pt idx="32">
                  <c:v>59.994998931884766</c:v>
                </c:pt>
                <c:pt idx="33">
                  <c:v>59.993999481201172</c:v>
                </c:pt>
                <c:pt idx="34">
                  <c:v>59.992000579833984</c:v>
                </c:pt>
                <c:pt idx="35">
                  <c:v>59.992000579833984</c:v>
                </c:pt>
                <c:pt idx="36">
                  <c:v>59.990001678466797</c:v>
                </c:pt>
                <c:pt idx="37">
                  <c:v>59.988998413085937</c:v>
                </c:pt>
                <c:pt idx="38">
                  <c:v>59.98699951171875</c:v>
                </c:pt>
                <c:pt idx="39">
                  <c:v>59.980998992919922</c:v>
                </c:pt>
                <c:pt idx="40">
                  <c:v>59.977001190185547</c:v>
                </c:pt>
                <c:pt idx="41">
                  <c:v>59.976001739501953</c:v>
                </c:pt>
                <c:pt idx="42">
                  <c:v>59.976001739501953</c:v>
                </c:pt>
                <c:pt idx="43">
                  <c:v>59.979000091552734</c:v>
                </c:pt>
                <c:pt idx="44">
                  <c:v>59.978000640869141</c:v>
                </c:pt>
                <c:pt idx="45">
                  <c:v>59.976001739501953</c:v>
                </c:pt>
                <c:pt idx="46">
                  <c:v>59.976001739501953</c:v>
                </c:pt>
                <c:pt idx="47">
                  <c:v>59.974998474121094</c:v>
                </c:pt>
                <c:pt idx="48">
                  <c:v>59.977001190185547</c:v>
                </c:pt>
                <c:pt idx="49">
                  <c:v>59.977001190185547</c:v>
                </c:pt>
                <c:pt idx="50">
                  <c:v>59.976001739501953</c:v>
                </c:pt>
                <c:pt idx="51">
                  <c:v>59.976001739501953</c:v>
                </c:pt>
                <c:pt idx="52">
                  <c:v>59.977001190185547</c:v>
                </c:pt>
                <c:pt idx="53">
                  <c:v>59.978000640869141</c:v>
                </c:pt>
                <c:pt idx="54">
                  <c:v>59.979000091552734</c:v>
                </c:pt>
                <c:pt idx="55">
                  <c:v>59.979999542236328</c:v>
                </c:pt>
                <c:pt idx="56">
                  <c:v>59.979999542236328</c:v>
                </c:pt>
                <c:pt idx="57">
                  <c:v>59.981998443603516</c:v>
                </c:pt>
                <c:pt idx="58">
                  <c:v>59.981998443603516</c:v>
                </c:pt>
                <c:pt idx="59">
                  <c:v>59.981998443603516</c:v>
                </c:pt>
                <c:pt idx="60">
                  <c:v>59.980998992919922</c:v>
                </c:pt>
                <c:pt idx="61">
                  <c:v>59.979000091552734</c:v>
                </c:pt>
                <c:pt idx="62">
                  <c:v>59.980998992919922</c:v>
                </c:pt>
                <c:pt idx="63">
                  <c:v>59.985000610351563</c:v>
                </c:pt>
                <c:pt idx="64">
                  <c:v>59.986000061035156</c:v>
                </c:pt>
                <c:pt idx="65">
                  <c:v>59.986000061035156</c:v>
                </c:pt>
                <c:pt idx="66">
                  <c:v>59.985000610351563</c:v>
                </c:pt>
                <c:pt idx="67">
                  <c:v>59.984001159667969</c:v>
                </c:pt>
                <c:pt idx="68">
                  <c:v>59.98699951171875</c:v>
                </c:pt>
                <c:pt idx="69">
                  <c:v>59.988998413085937</c:v>
                </c:pt>
                <c:pt idx="70">
                  <c:v>59.988998413085937</c:v>
                </c:pt>
                <c:pt idx="71">
                  <c:v>59.987998962402344</c:v>
                </c:pt>
                <c:pt idx="72">
                  <c:v>59.987998962402344</c:v>
                </c:pt>
                <c:pt idx="73">
                  <c:v>59.991001129150391</c:v>
                </c:pt>
                <c:pt idx="74">
                  <c:v>59.994998931884766</c:v>
                </c:pt>
                <c:pt idx="75">
                  <c:v>59.998001098632813</c:v>
                </c:pt>
                <c:pt idx="76">
                  <c:v>60.000999450683594</c:v>
                </c:pt>
                <c:pt idx="77">
                  <c:v>60.004001617431641</c:v>
                </c:pt>
                <c:pt idx="78">
                  <c:v>60.005001068115234</c:v>
                </c:pt>
                <c:pt idx="79">
                  <c:v>60.002998352050781</c:v>
                </c:pt>
                <c:pt idx="80">
                  <c:v>60.001998901367188</c:v>
                </c:pt>
                <c:pt idx="81">
                  <c:v>60</c:v>
                </c:pt>
                <c:pt idx="82">
                  <c:v>60.001998901367188</c:v>
                </c:pt>
                <c:pt idx="83">
                  <c:v>60.006999969482422</c:v>
                </c:pt>
                <c:pt idx="84">
                  <c:v>60.008998870849609</c:v>
                </c:pt>
                <c:pt idx="85">
                  <c:v>60.011001586914063</c:v>
                </c:pt>
                <c:pt idx="86">
                  <c:v>60.012001037597656</c:v>
                </c:pt>
                <c:pt idx="87">
                  <c:v>60.011001586914063</c:v>
                </c:pt>
                <c:pt idx="88">
                  <c:v>60.008998870849609</c:v>
                </c:pt>
                <c:pt idx="89">
                  <c:v>60.006999969482422</c:v>
                </c:pt>
                <c:pt idx="90">
                  <c:v>60.004001617431641</c:v>
                </c:pt>
                <c:pt idx="91">
                  <c:v>60.000999450683594</c:v>
                </c:pt>
                <c:pt idx="92">
                  <c:v>60.000999450683594</c:v>
                </c:pt>
                <c:pt idx="93">
                  <c:v>60.002998352050781</c:v>
                </c:pt>
                <c:pt idx="94">
                  <c:v>60.002998352050781</c:v>
                </c:pt>
                <c:pt idx="95">
                  <c:v>60.001998901367188</c:v>
                </c:pt>
                <c:pt idx="96">
                  <c:v>60.001998901367188</c:v>
                </c:pt>
                <c:pt idx="97">
                  <c:v>59.999000549316406</c:v>
                </c:pt>
                <c:pt idx="98">
                  <c:v>59.998001098632813</c:v>
                </c:pt>
                <c:pt idx="99">
                  <c:v>59.995998382568359</c:v>
                </c:pt>
                <c:pt idx="100">
                  <c:v>59.993999481201172</c:v>
                </c:pt>
                <c:pt idx="101">
                  <c:v>59.992000579833984</c:v>
                </c:pt>
                <c:pt idx="102">
                  <c:v>59.990001678466797</c:v>
                </c:pt>
                <c:pt idx="103">
                  <c:v>59.987998962402344</c:v>
                </c:pt>
                <c:pt idx="104">
                  <c:v>59.986000061035156</c:v>
                </c:pt>
                <c:pt idx="105">
                  <c:v>59.981998443603516</c:v>
                </c:pt>
                <c:pt idx="106">
                  <c:v>59.980998992919922</c:v>
                </c:pt>
                <c:pt idx="107">
                  <c:v>59.980998992919922</c:v>
                </c:pt>
                <c:pt idx="108">
                  <c:v>59.983001708984375</c:v>
                </c:pt>
                <c:pt idx="109">
                  <c:v>59.981998443603516</c:v>
                </c:pt>
                <c:pt idx="110">
                  <c:v>59.979000091552734</c:v>
                </c:pt>
                <c:pt idx="111">
                  <c:v>59.979000091552734</c:v>
                </c:pt>
                <c:pt idx="112">
                  <c:v>59.979999542236328</c:v>
                </c:pt>
                <c:pt idx="113">
                  <c:v>59.979999542236328</c:v>
                </c:pt>
                <c:pt idx="114">
                  <c:v>59.981998443603516</c:v>
                </c:pt>
                <c:pt idx="115">
                  <c:v>59.983001708984375</c:v>
                </c:pt>
                <c:pt idx="116">
                  <c:v>59.983001708984375</c:v>
                </c:pt>
                <c:pt idx="117">
                  <c:v>59.980998992919922</c:v>
                </c:pt>
                <c:pt idx="118">
                  <c:v>59.980998992919922</c:v>
                </c:pt>
                <c:pt idx="119">
                  <c:v>59.980998992919922</c:v>
                </c:pt>
                <c:pt idx="120">
                  <c:v>59.980998992919922</c:v>
                </c:pt>
                <c:pt idx="121">
                  <c:v>59.979999542236328</c:v>
                </c:pt>
                <c:pt idx="122">
                  <c:v>59.979999542236328</c:v>
                </c:pt>
                <c:pt idx="123">
                  <c:v>59.979000091552734</c:v>
                </c:pt>
                <c:pt idx="124">
                  <c:v>59.979000091552734</c:v>
                </c:pt>
                <c:pt idx="125">
                  <c:v>59.979000091552734</c:v>
                </c:pt>
                <c:pt idx="126">
                  <c:v>59.980998992919922</c:v>
                </c:pt>
                <c:pt idx="127">
                  <c:v>59.980998992919922</c:v>
                </c:pt>
                <c:pt idx="128">
                  <c:v>59.979999542236328</c:v>
                </c:pt>
                <c:pt idx="129">
                  <c:v>59.979000091552734</c:v>
                </c:pt>
                <c:pt idx="130">
                  <c:v>59.980998992919922</c:v>
                </c:pt>
                <c:pt idx="131">
                  <c:v>59.980998992919922</c:v>
                </c:pt>
                <c:pt idx="132">
                  <c:v>59.981998443603516</c:v>
                </c:pt>
                <c:pt idx="133">
                  <c:v>59.983001708984375</c:v>
                </c:pt>
                <c:pt idx="134">
                  <c:v>59.983001708984375</c:v>
                </c:pt>
                <c:pt idx="135">
                  <c:v>59.984001159667969</c:v>
                </c:pt>
                <c:pt idx="136">
                  <c:v>59.984001159667969</c:v>
                </c:pt>
                <c:pt idx="137">
                  <c:v>59.983001708984375</c:v>
                </c:pt>
                <c:pt idx="138">
                  <c:v>59.981998443603516</c:v>
                </c:pt>
                <c:pt idx="139">
                  <c:v>59.983001708984375</c:v>
                </c:pt>
                <c:pt idx="140">
                  <c:v>59.983001708984375</c:v>
                </c:pt>
                <c:pt idx="141">
                  <c:v>59.984001159667969</c:v>
                </c:pt>
                <c:pt idx="142">
                  <c:v>59.983001708984375</c:v>
                </c:pt>
                <c:pt idx="143">
                  <c:v>59.983001708984375</c:v>
                </c:pt>
                <c:pt idx="144">
                  <c:v>59.985000610351563</c:v>
                </c:pt>
                <c:pt idx="145">
                  <c:v>59.985000610351563</c:v>
                </c:pt>
                <c:pt idx="146">
                  <c:v>59.985000610351563</c:v>
                </c:pt>
                <c:pt idx="147">
                  <c:v>59.985000610351563</c:v>
                </c:pt>
                <c:pt idx="148">
                  <c:v>59.986000061035156</c:v>
                </c:pt>
                <c:pt idx="149">
                  <c:v>59.987998962402344</c:v>
                </c:pt>
                <c:pt idx="150">
                  <c:v>59.988998413085937</c:v>
                </c:pt>
                <c:pt idx="151">
                  <c:v>59.987998962402344</c:v>
                </c:pt>
                <c:pt idx="152">
                  <c:v>59.991001129150391</c:v>
                </c:pt>
                <c:pt idx="153">
                  <c:v>59.991001129150391</c:v>
                </c:pt>
                <c:pt idx="154">
                  <c:v>59.990001678466797</c:v>
                </c:pt>
                <c:pt idx="155">
                  <c:v>59.988998413085937</c:v>
                </c:pt>
                <c:pt idx="156">
                  <c:v>59.987998962402344</c:v>
                </c:pt>
                <c:pt idx="157">
                  <c:v>59.988998413085937</c:v>
                </c:pt>
                <c:pt idx="158">
                  <c:v>59.991001129150391</c:v>
                </c:pt>
                <c:pt idx="159">
                  <c:v>59.991001129150391</c:v>
                </c:pt>
                <c:pt idx="160">
                  <c:v>59.987998962402344</c:v>
                </c:pt>
                <c:pt idx="161">
                  <c:v>59.986000061035156</c:v>
                </c:pt>
                <c:pt idx="162">
                  <c:v>59.98699951171875</c:v>
                </c:pt>
                <c:pt idx="163">
                  <c:v>59.986000061035156</c:v>
                </c:pt>
                <c:pt idx="164">
                  <c:v>59.984001159667969</c:v>
                </c:pt>
                <c:pt idx="165">
                  <c:v>59.983001708984375</c:v>
                </c:pt>
                <c:pt idx="166">
                  <c:v>59.981998443603516</c:v>
                </c:pt>
                <c:pt idx="167">
                  <c:v>59.983001708984375</c:v>
                </c:pt>
                <c:pt idx="168">
                  <c:v>59.985000610351563</c:v>
                </c:pt>
                <c:pt idx="169">
                  <c:v>59.98699951171875</c:v>
                </c:pt>
                <c:pt idx="170">
                  <c:v>59.988998413085937</c:v>
                </c:pt>
                <c:pt idx="171">
                  <c:v>59.988998413085937</c:v>
                </c:pt>
                <c:pt idx="172">
                  <c:v>59.98699951171875</c:v>
                </c:pt>
                <c:pt idx="173">
                  <c:v>59.98699951171875</c:v>
                </c:pt>
                <c:pt idx="174">
                  <c:v>59.985000610351563</c:v>
                </c:pt>
                <c:pt idx="175">
                  <c:v>59.985000610351563</c:v>
                </c:pt>
                <c:pt idx="176">
                  <c:v>59.986000061035156</c:v>
                </c:pt>
                <c:pt idx="177">
                  <c:v>59.985000610351563</c:v>
                </c:pt>
                <c:pt idx="178">
                  <c:v>59.984001159667969</c:v>
                </c:pt>
                <c:pt idx="179">
                  <c:v>59.984001159667969</c:v>
                </c:pt>
                <c:pt idx="180">
                  <c:v>59.983001708984375</c:v>
                </c:pt>
                <c:pt idx="181">
                  <c:v>59.979999542236328</c:v>
                </c:pt>
                <c:pt idx="182">
                  <c:v>59.979000091552734</c:v>
                </c:pt>
                <c:pt idx="183">
                  <c:v>59.979999542236328</c:v>
                </c:pt>
                <c:pt idx="184">
                  <c:v>59.979000091552734</c:v>
                </c:pt>
                <c:pt idx="185">
                  <c:v>59.976001739501953</c:v>
                </c:pt>
                <c:pt idx="186">
                  <c:v>59.977001190185547</c:v>
                </c:pt>
                <c:pt idx="187">
                  <c:v>59.978000640869141</c:v>
                </c:pt>
                <c:pt idx="188">
                  <c:v>59.977001190185547</c:v>
                </c:pt>
                <c:pt idx="189">
                  <c:v>59.974998474121094</c:v>
                </c:pt>
                <c:pt idx="190">
                  <c:v>59.974998474121094</c:v>
                </c:pt>
                <c:pt idx="191">
                  <c:v>59.974998474121094</c:v>
                </c:pt>
                <c:pt idx="192">
                  <c:v>59.974998474121094</c:v>
                </c:pt>
                <c:pt idx="193">
                  <c:v>59.974998474121094</c:v>
                </c:pt>
                <c:pt idx="194">
                  <c:v>59.9739990234375</c:v>
                </c:pt>
                <c:pt idx="195">
                  <c:v>59.9739990234375</c:v>
                </c:pt>
                <c:pt idx="196">
                  <c:v>59.977001190185547</c:v>
                </c:pt>
                <c:pt idx="197">
                  <c:v>59.978000640869141</c:v>
                </c:pt>
                <c:pt idx="198">
                  <c:v>59.977001190185547</c:v>
                </c:pt>
                <c:pt idx="199">
                  <c:v>59.974998474121094</c:v>
                </c:pt>
                <c:pt idx="200">
                  <c:v>59.972999572753906</c:v>
                </c:pt>
                <c:pt idx="201">
                  <c:v>59.972999572753906</c:v>
                </c:pt>
                <c:pt idx="202">
                  <c:v>59.972999572753906</c:v>
                </c:pt>
                <c:pt idx="203">
                  <c:v>59.969001770019531</c:v>
                </c:pt>
                <c:pt idx="204">
                  <c:v>59.969001770019531</c:v>
                </c:pt>
                <c:pt idx="205">
                  <c:v>59.972999572753906</c:v>
                </c:pt>
                <c:pt idx="206">
                  <c:v>59.9739990234375</c:v>
                </c:pt>
                <c:pt idx="207">
                  <c:v>59.9739990234375</c:v>
                </c:pt>
                <c:pt idx="208">
                  <c:v>59.972000122070313</c:v>
                </c:pt>
                <c:pt idx="209">
                  <c:v>59.972999572753906</c:v>
                </c:pt>
                <c:pt idx="210">
                  <c:v>59.972999572753906</c:v>
                </c:pt>
                <c:pt idx="211">
                  <c:v>59.971000671386719</c:v>
                </c:pt>
                <c:pt idx="212">
                  <c:v>59.970001220703125</c:v>
                </c:pt>
                <c:pt idx="213">
                  <c:v>59.970001220703125</c:v>
                </c:pt>
                <c:pt idx="214">
                  <c:v>59.969001770019531</c:v>
                </c:pt>
                <c:pt idx="215">
                  <c:v>59.969001770019531</c:v>
                </c:pt>
                <c:pt idx="216">
                  <c:v>59.966999053955078</c:v>
                </c:pt>
                <c:pt idx="217">
                  <c:v>59.963001251220703</c:v>
                </c:pt>
                <c:pt idx="218">
                  <c:v>59.959999084472656</c:v>
                </c:pt>
                <c:pt idx="219">
                  <c:v>59.959999084472656</c:v>
                </c:pt>
                <c:pt idx="220">
                  <c:v>59.965000152587891</c:v>
                </c:pt>
                <c:pt idx="221">
                  <c:v>59.966999053955078</c:v>
                </c:pt>
                <c:pt idx="222">
                  <c:v>59.965999603271484</c:v>
                </c:pt>
                <c:pt idx="223">
                  <c:v>59.964000701904297</c:v>
                </c:pt>
                <c:pt idx="224">
                  <c:v>59.964000701904297</c:v>
                </c:pt>
                <c:pt idx="225">
                  <c:v>59.962001800537109</c:v>
                </c:pt>
                <c:pt idx="226">
                  <c:v>59.959999084472656</c:v>
                </c:pt>
                <c:pt idx="227">
                  <c:v>59.958999633789063</c:v>
                </c:pt>
                <c:pt idx="228">
                  <c:v>59.958000183105469</c:v>
                </c:pt>
                <c:pt idx="229">
                  <c:v>59.959999084472656</c:v>
                </c:pt>
                <c:pt idx="230">
                  <c:v>59.96099853515625</c:v>
                </c:pt>
                <c:pt idx="231">
                  <c:v>59.964000701904297</c:v>
                </c:pt>
                <c:pt idx="232">
                  <c:v>59.965000152587891</c:v>
                </c:pt>
                <c:pt idx="233">
                  <c:v>59.964000701904297</c:v>
                </c:pt>
                <c:pt idx="234">
                  <c:v>59.964000701904297</c:v>
                </c:pt>
                <c:pt idx="235">
                  <c:v>59.963001251220703</c:v>
                </c:pt>
                <c:pt idx="236">
                  <c:v>59.964000701904297</c:v>
                </c:pt>
                <c:pt idx="237">
                  <c:v>59.962001800537109</c:v>
                </c:pt>
                <c:pt idx="238">
                  <c:v>59.958000183105469</c:v>
                </c:pt>
                <c:pt idx="239">
                  <c:v>59.956001281738281</c:v>
                </c:pt>
                <c:pt idx="240">
                  <c:v>59.958000183105469</c:v>
                </c:pt>
                <c:pt idx="241">
                  <c:v>59.96099853515625</c:v>
                </c:pt>
                <c:pt idx="242">
                  <c:v>59.963001251220703</c:v>
                </c:pt>
                <c:pt idx="243">
                  <c:v>59.963001251220703</c:v>
                </c:pt>
                <c:pt idx="244">
                  <c:v>59.96099853515625</c:v>
                </c:pt>
                <c:pt idx="245">
                  <c:v>59.958999633789063</c:v>
                </c:pt>
                <c:pt idx="246">
                  <c:v>59.958000183105469</c:v>
                </c:pt>
                <c:pt idx="247">
                  <c:v>59.957000732421875</c:v>
                </c:pt>
                <c:pt idx="248">
                  <c:v>59.956001281738281</c:v>
                </c:pt>
                <c:pt idx="249">
                  <c:v>59.953998565673828</c:v>
                </c:pt>
                <c:pt idx="250">
                  <c:v>59.956001281738281</c:v>
                </c:pt>
                <c:pt idx="251">
                  <c:v>59.956001281738281</c:v>
                </c:pt>
                <c:pt idx="252">
                  <c:v>59.956001281738281</c:v>
                </c:pt>
                <c:pt idx="253">
                  <c:v>59.956001281738281</c:v>
                </c:pt>
                <c:pt idx="254">
                  <c:v>59.955001831054688</c:v>
                </c:pt>
                <c:pt idx="255">
                  <c:v>59.957000732421875</c:v>
                </c:pt>
                <c:pt idx="256">
                  <c:v>59.956001281738281</c:v>
                </c:pt>
                <c:pt idx="257">
                  <c:v>59.957000732421875</c:v>
                </c:pt>
                <c:pt idx="258">
                  <c:v>59.957000732421875</c:v>
                </c:pt>
                <c:pt idx="259">
                  <c:v>59.953998565673828</c:v>
                </c:pt>
                <c:pt idx="260">
                  <c:v>59.953998565673828</c:v>
                </c:pt>
                <c:pt idx="261">
                  <c:v>59.958999633789063</c:v>
                </c:pt>
                <c:pt idx="262">
                  <c:v>59.965999603271484</c:v>
                </c:pt>
                <c:pt idx="263">
                  <c:v>59.969001770019531</c:v>
                </c:pt>
                <c:pt idx="264">
                  <c:v>59.967998504638672</c:v>
                </c:pt>
                <c:pt idx="265">
                  <c:v>59.965999603271484</c:v>
                </c:pt>
                <c:pt idx="266">
                  <c:v>59.962001800537109</c:v>
                </c:pt>
                <c:pt idx="267">
                  <c:v>59.959999084472656</c:v>
                </c:pt>
                <c:pt idx="268">
                  <c:v>59.955001831054688</c:v>
                </c:pt>
                <c:pt idx="269">
                  <c:v>59.951999664306641</c:v>
                </c:pt>
                <c:pt idx="270">
                  <c:v>59.957000732421875</c:v>
                </c:pt>
                <c:pt idx="271">
                  <c:v>59.957000732421875</c:v>
                </c:pt>
                <c:pt idx="272">
                  <c:v>59.958999633789063</c:v>
                </c:pt>
                <c:pt idx="273">
                  <c:v>59.959999084472656</c:v>
                </c:pt>
                <c:pt idx="274">
                  <c:v>59.959999084472656</c:v>
                </c:pt>
                <c:pt idx="275">
                  <c:v>59.957000732421875</c:v>
                </c:pt>
                <c:pt idx="276">
                  <c:v>59.956001281738281</c:v>
                </c:pt>
                <c:pt idx="277">
                  <c:v>59.953998565673828</c:v>
                </c:pt>
                <c:pt idx="278">
                  <c:v>59.951999664306641</c:v>
                </c:pt>
                <c:pt idx="279">
                  <c:v>59.951999664306641</c:v>
                </c:pt>
                <c:pt idx="280">
                  <c:v>59.953998565673828</c:v>
                </c:pt>
                <c:pt idx="281">
                  <c:v>59.957000732421875</c:v>
                </c:pt>
                <c:pt idx="282">
                  <c:v>59.957000732421875</c:v>
                </c:pt>
                <c:pt idx="283">
                  <c:v>59.956001281738281</c:v>
                </c:pt>
                <c:pt idx="284">
                  <c:v>59.957000732421875</c:v>
                </c:pt>
                <c:pt idx="285">
                  <c:v>59.958000183105469</c:v>
                </c:pt>
                <c:pt idx="286">
                  <c:v>59.953998565673828</c:v>
                </c:pt>
                <c:pt idx="287">
                  <c:v>59.951999664306641</c:v>
                </c:pt>
                <c:pt idx="288">
                  <c:v>59.949001312255859</c:v>
                </c:pt>
                <c:pt idx="289">
                  <c:v>59.946998596191406</c:v>
                </c:pt>
                <c:pt idx="290">
                  <c:v>59.951000213623047</c:v>
                </c:pt>
                <c:pt idx="291">
                  <c:v>59.951000213623047</c:v>
                </c:pt>
                <c:pt idx="292">
                  <c:v>59.950000762939453</c:v>
                </c:pt>
                <c:pt idx="293">
                  <c:v>59.950000762939453</c:v>
                </c:pt>
                <c:pt idx="294">
                  <c:v>59.951999664306641</c:v>
                </c:pt>
                <c:pt idx="295">
                  <c:v>59.951000213623047</c:v>
                </c:pt>
                <c:pt idx="296">
                  <c:v>59.951000213623047</c:v>
                </c:pt>
                <c:pt idx="297">
                  <c:v>59.949001312255859</c:v>
                </c:pt>
                <c:pt idx="298">
                  <c:v>59.945999145507813</c:v>
                </c:pt>
                <c:pt idx="299">
                  <c:v>59.944999694824219</c:v>
                </c:pt>
                <c:pt idx="300">
                  <c:v>59.948001861572266</c:v>
                </c:pt>
                <c:pt idx="301">
                  <c:v>59.951000213623047</c:v>
                </c:pt>
                <c:pt idx="302">
                  <c:v>59.951999664306641</c:v>
                </c:pt>
                <c:pt idx="303">
                  <c:v>59.951999664306641</c:v>
                </c:pt>
                <c:pt idx="304">
                  <c:v>59.950000762939453</c:v>
                </c:pt>
                <c:pt idx="305">
                  <c:v>59.951000213623047</c:v>
                </c:pt>
                <c:pt idx="306">
                  <c:v>59.951999664306641</c:v>
                </c:pt>
                <c:pt idx="307">
                  <c:v>59.950000762939453</c:v>
                </c:pt>
                <c:pt idx="308">
                  <c:v>59.945999145507813</c:v>
                </c:pt>
                <c:pt idx="309">
                  <c:v>59.945999145507813</c:v>
                </c:pt>
                <c:pt idx="310">
                  <c:v>59.950000762939453</c:v>
                </c:pt>
                <c:pt idx="311">
                  <c:v>59.953998565673828</c:v>
                </c:pt>
                <c:pt idx="312">
                  <c:v>59.952999114990234</c:v>
                </c:pt>
                <c:pt idx="313">
                  <c:v>59.951000213623047</c:v>
                </c:pt>
                <c:pt idx="314">
                  <c:v>59.951000213623047</c:v>
                </c:pt>
                <c:pt idx="315">
                  <c:v>59.951999664306641</c:v>
                </c:pt>
                <c:pt idx="316">
                  <c:v>59.952999114990234</c:v>
                </c:pt>
                <c:pt idx="317">
                  <c:v>59.951999664306641</c:v>
                </c:pt>
                <c:pt idx="318">
                  <c:v>59.946998596191406</c:v>
                </c:pt>
                <c:pt idx="319">
                  <c:v>59.945999145507813</c:v>
                </c:pt>
                <c:pt idx="320">
                  <c:v>59.951000213623047</c:v>
                </c:pt>
                <c:pt idx="321">
                  <c:v>59.955001831054688</c:v>
                </c:pt>
                <c:pt idx="322">
                  <c:v>59.955001831054688</c:v>
                </c:pt>
                <c:pt idx="323">
                  <c:v>59.956001281738281</c:v>
                </c:pt>
                <c:pt idx="324">
                  <c:v>59.956001281738281</c:v>
                </c:pt>
                <c:pt idx="325">
                  <c:v>59.958000183105469</c:v>
                </c:pt>
                <c:pt idx="326">
                  <c:v>59.958999633789063</c:v>
                </c:pt>
                <c:pt idx="327">
                  <c:v>59.96099853515625</c:v>
                </c:pt>
                <c:pt idx="328">
                  <c:v>59.96099853515625</c:v>
                </c:pt>
                <c:pt idx="329">
                  <c:v>59.958000183105469</c:v>
                </c:pt>
                <c:pt idx="330">
                  <c:v>59.96099853515625</c:v>
                </c:pt>
                <c:pt idx="331">
                  <c:v>59.96099853515625</c:v>
                </c:pt>
                <c:pt idx="332">
                  <c:v>59.962001800537109</c:v>
                </c:pt>
                <c:pt idx="333">
                  <c:v>59.964000701904297</c:v>
                </c:pt>
                <c:pt idx="334">
                  <c:v>59.965000152587891</c:v>
                </c:pt>
                <c:pt idx="335">
                  <c:v>59.965000152587891</c:v>
                </c:pt>
                <c:pt idx="336">
                  <c:v>59.964000701904297</c:v>
                </c:pt>
                <c:pt idx="337">
                  <c:v>59.962001800537109</c:v>
                </c:pt>
                <c:pt idx="338">
                  <c:v>59.96099853515625</c:v>
                </c:pt>
                <c:pt idx="339">
                  <c:v>59.965000152587891</c:v>
                </c:pt>
                <c:pt idx="340">
                  <c:v>59.967998504638672</c:v>
                </c:pt>
                <c:pt idx="341">
                  <c:v>59.969001770019531</c:v>
                </c:pt>
                <c:pt idx="342">
                  <c:v>59.967998504638672</c:v>
                </c:pt>
                <c:pt idx="343">
                  <c:v>59.971000671386719</c:v>
                </c:pt>
                <c:pt idx="344">
                  <c:v>59.972999572753906</c:v>
                </c:pt>
                <c:pt idx="345">
                  <c:v>59.9739990234375</c:v>
                </c:pt>
                <c:pt idx="346">
                  <c:v>59.972999572753906</c:v>
                </c:pt>
                <c:pt idx="347">
                  <c:v>59.971000671386719</c:v>
                </c:pt>
                <c:pt idx="348">
                  <c:v>59.969001770019531</c:v>
                </c:pt>
                <c:pt idx="349">
                  <c:v>59.969001770019531</c:v>
                </c:pt>
                <c:pt idx="350">
                  <c:v>59.972000122070313</c:v>
                </c:pt>
                <c:pt idx="351">
                  <c:v>59.9739990234375</c:v>
                </c:pt>
                <c:pt idx="352">
                  <c:v>59.9739990234375</c:v>
                </c:pt>
                <c:pt idx="353">
                  <c:v>59.9739990234375</c:v>
                </c:pt>
                <c:pt idx="354">
                  <c:v>59.972999572753906</c:v>
                </c:pt>
                <c:pt idx="355">
                  <c:v>59.972999572753906</c:v>
                </c:pt>
                <c:pt idx="356">
                  <c:v>59.972999572753906</c:v>
                </c:pt>
                <c:pt idx="357">
                  <c:v>59.972999572753906</c:v>
                </c:pt>
                <c:pt idx="358">
                  <c:v>59.970001220703125</c:v>
                </c:pt>
                <c:pt idx="359">
                  <c:v>59.972000122070313</c:v>
                </c:pt>
                <c:pt idx="360">
                  <c:v>59.9739990234375</c:v>
                </c:pt>
                <c:pt idx="361">
                  <c:v>59.976001739501953</c:v>
                </c:pt>
                <c:pt idx="362">
                  <c:v>59.977001190185547</c:v>
                </c:pt>
                <c:pt idx="363">
                  <c:v>59.979999542236328</c:v>
                </c:pt>
                <c:pt idx="364">
                  <c:v>59.979999542236328</c:v>
                </c:pt>
                <c:pt idx="365">
                  <c:v>59.980998992919922</c:v>
                </c:pt>
                <c:pt idx="366">
                  <c:v>59.979000091552734</c:v>
                </c:pt>
                <c:pt idx="367">
                  <c:v>59.977001190185547</c:v>
                </c:pt>
                <c:pt idx="368">
                  <c:v>59.976001739501953</c:v>
                </c:pt>
                <c:pt idx="369">
                  <c:v>59.978000640869141</c:v>
                </c:pt>
                <c:pt idx="370">
                  <c:v>59.979999542236328</c:v>
                </c:pt>
                <c:pt idx="371">
                  <c:v>59.979999542236328</c:v>
                </c:pt>
                <c:pt idx="372">
                  <c:v>59.979999542236328</c:v>
                </c:pt>
                <c:pt idx="373">
                  <c:v>59.983001708984375</c:v>
                </c:pt>
                <c:pt idx="374">
                  <c:v>59.983001708984375</c:v>
                </c:pt>
                <c:pt idx="375">
                  <c:v>59.983001708984375</c:v>
                </c:pt>
                <c:pt idx="376">
                  <c:v>59.980998992919922</c:v>
                </c:pt>
                <c:pt idx="377">
                  <c:v>59.979000091552734</c:v>
                </c:pt>
                <c:pt idx="378">
                  <c:v>59.977001190185547</c:v>
                </c:pt>
                <c:pt idx="379">
                  <c:v>59.978000640869141</c:v>
                </c:pt>
                <c:pt idx="380">
                  <c:v>59.979999542236328</c:v>
                </c:pt>
                <c:pt idx="381">
                  <c:v>59.980998992919922</c:v>
                </c:pt>
                <c:pt idx="382">
                  <c:v>59.984001159667969</c:v>
                </c:pt>
                <c:pt idx="383">
                  <c:v>59.985000610351563</c:v>
                </c:pt>
                <c:pt idx="384">
                  <c:v>59.984001159667969</c:v>
                </c:pt>
                <c:pt idx="385">
                  <c:v>59.983001708984375</c:v>
                </c:pt>
                <c:pt idx="386">
                  <c:v>59.979999542236328</c:v>
                </c:pt>
                <c:pt idx="387">
                  <c:v>59.979999542236328</c:v>
                </c:pt>
                <c:pt idx="388">
                  <c:v>59.980998992919922</c:v>
                </c:pt>
                <c:pt idx="389">
                  <c:v>59.980998992919922</c:v>
                </c:pt>
                <c:pt idx="390">
                  <c:v>59.979999542236328</c:v>
                </c:pt>
                <c:pt idx="391">
                  <c:v>59.980998992919922</c:v>
                </c:pt>
                <c:pt idx="392">
                  <c:v>59.980998992919922</c:v>
                </c:pt>
                <c:pt idx="393">
                  <c:v>59.981998443603516</c:v>
                </c:pt>
                <c:pt idx="394">
                  <c:v>59.983001708984375</c:v>
                </c:pt>
                <c:pt idx="395">
                  <c:v>59.983001708984375</c:v>
                </c:pt>
                <c:pt idx="396">
                  <c:v>59.983001708984375</c:v>
                </c:pt>
                <c:pt idx="397">
                  <c:v>59.981998443603516</c:v>
                </c:pt>
                <c:pt idx="398">
                  <c:v>59.976001739501953</c:v>
                </c:pt>
                <c:pt idx="399">
                  <c:v>59.976001739501953</c:v>
                </c:pt>
                <c:pt idx="400">
                  <c:v>59.978000640869141</c:v>
                </c:pt>
                <c:pt idx="401">
                  <c:v>59.980998992919922</c:v>
                </c:pt>
                <c:pt idx="402">
                  <c:v>59.984001159667969</c:v>
                </c:pt>
                <c:pt idx="403">
                  <c:v>59.983001708984375</c:v>
                </c:pt>
                <c:pt idx="404">
                  <c:v>59.983001708984375</c:v>
                </c:pt>
                <c:pt idx="405">
                  <c:v>59.983001708984375</c:v>
                </c:pt>
                <c:pt idx="406">
                  <c:v>59.983001708984375</c:v>
                </c:pt>
                <c:pt idx="407">
                  <c:v>59.983001708984375</c:v>
                </c:pt>
                <c:pt idx="408">
                  <c:v>59.979999542236328</c:v>
                </c:pt>
                <c:pt idx="409">
                  <c:v>59.978000640869141</c:v>
                </c:pt>
                <c:pt idx="410">
                  <c:v>59.980998992919922</c:v>
                </c:pt>
                <c:pt idx="411">
                  <c:v>59.983001708984375</c:v>
                </c:pt>
                <c:pt idx="412">
                  <c:v>59.983001708984375</c:v>
                </c:pt>
                <c:pt idx="413">
                  <c:v>59.980998992919922</c:v>
                </c:pt>
                <c:pt idx="414">
                  <c:v>59.980998992919922</c:v>
                </c:pt>
                <c:pt idx="415">
                  <c:v>59.981998443603516</c:v>
                </c:pt>
                <c:pt idx="416">
                  <c:v>59.979999542236328</c:v>
                </c:pt>
                <c:pt idx="417">
                  <c:v>59.978000640869141</c:v>
                </c:pt>
                <c:pt idx="418">
                  <c:v>59.974998474121094</c:v>
                </c:pt>
                <c:pt idx="419">
                  <c:v>59.972999572753906</c:v>
                </c:pt>
                <c:pt idx="420">
                  <c:v>59.972999572753906</c:v>
                </c:pt>
                <c:pt idx="421">
                  <c:v>59.974998474121094</c:v>
                </c:pt>
                <c:pt idx="422">
                  <c:v>59.974998474121094</c:v>
                </c:pt>
                <c:pt idx="423">
                  <c:v>59.974998474121094</c:v>
                </c:pt>
                <c:pt idx="424">
                  <c:v>59.974998474121094</c:v>
                </c:pt>
                <c:pt idx="425">
                  <c:v>59.974998474121094</c:v>
                </c:pt>
                <c:pt idx="426">
                  <c:v>59.974998474121094</c:v>
                </c:pt>
                <c:pt idx="427">
                  <c:v>59.9739990234375</c:v>
                </c:pt>
                <c:pt idx="428">
                  <c:v>59.974998474121094</c:v>
                </c:pt>
                <c:pt idx="429">
                  <c:v>59.9739990234375</c:v>
                </c:pt>
                <c:pt idx="430">
                  <c:v>59.974998474121094</c:v>
                </c:pt>
                <c:pt idx="431">
                  <c:v>59.978000640869141</c:v>
                </c:pt>
                <c:pt idx="432">
                  <c:v>59.979000091552734</c:v>
                </c:pt>
                <c:pt idx="433">
                  <c:v>59.980998992919922</c:v>
                </c:pt>
                <c:pt idx="434">
                  <c:v>59.979000091552734</c:v>
                </c:pt>
                <c:pt idx="435">
                  <c:v>59.977001190185547</c:v>
                </c:pt>
                <c:pt idx="436">
                  <c:v>59.977001190185547</c:v>
                </c:pt>
                <c:pt idx="437">
                  <c:v>59.977001190185547</c:v>
                </c:pt>
                <c:pt idx="438">
                  <c:v>59.972999572753906</c:v>
                </c:pt>
                <c:pt idx="439">
                  <c:v>59.972000122070313</c:v>
                </c:pt>
                <c:pt idx="440">
                  <c:v>59.972000122070313</c:v>
                </c:pt>
                <c:pt idx="441">
                  <c:v>59.972999572753906</c:v>
                </c:pt>
                <c:pt idx="442">
                  <c:v>59.972000122070313</c:v>
                </c:pt>
                <c:pt idx="443">
                  <c:v>59.9739990234375</c:v>
                </c:pt>
                <c:pt idx="444">
                  <c:v>59.974998474121094</c:v>
                </c:pt>
                <c:pt idx="445">
                  <c:v>59.9739990234375</c:v>
                </c:pt>
                <c:pt idx="446">
                  <c:v>59.974998474121094</c:v>
                </c:pt>
                <c:pt idx="447">
                  <c:v>59.972999572753906</c:v>
                </c:pt>
                <c:pt idx="448">
                  <c:v>59.972000122070313</c:v>
                </c:pt>
                <c:pt idx="449">
                  <c:v>59.970001220703125</c:v>
                </c:pt>
                <c:pt idx="450">
                  <c:v>59.970001220703125</c:v>
                </c:pt>
                <c:pt idx="451">
                  <c:v>59.970001220703125</c:v>
                </c:pt>
                <c:pt idx="452">
                  <c:v>59.970001220703125</c:v>
                </c:pt>
                <c:pt idx="453">
                  <c:v>59.970001220703125</c:v>
                </c:pt>
                <c:pt idx="454">
                  <c:v>59.971000671386719</c:v>
                </c:pt>
                <c:pt idx="455">
                  <c:v>59.970001220703125</c:v>
                </c:pt>
                <c:pt idx="456">
                  <c:v>59.970001220703125</c:v>
                </c:pt>
                <c:pt idx="457">
                  <c:v>59.966999053955078</c:v>
                </c:pt>
                <c:pt idx="458">
                  <c:v>59.965000152587891</c:v>
                </c:pt>
                <c:pt idx="459">
                  <c:v>59.965999603271484</c:v>
                </c:pt>
                <c:pt idx="460">
                  <c:v>59.966999053955078</c:v>
                </c:pt>
                <c:pt idx="461">
                  <c:v>59.966999053955078</c:v>
                </c:pt>
                <c:pt idx="462">
                  <c:v>59.965000152587891</c:v>
                </c:pt>
                <c:pt idx="463">
                  <c:v>59.965000152587891</c:v>
                </c:pt>
                <c:pt idx="464">
                  <c:v>59.963001251220703</c:v>
                </c:pt>
                <c:pt idx="465">
                  <c:v>59.963001251220703</c:v>
                </c:pt>
                <c:pt idx="466">
                  <c:v>59.963001251220703</c:v>
                </c:pt>
                <c:pt idx="467">
                  <c:v>59.964000701904297</c:v>
                </c:pt>
                <c:pt idx="468">
                  <c:v>59.963001251220703</c:v>
                </c:pt>
                <c:pt idx="469">
                  <c:v>59.959999084472656</c:v>
                </c:pt>
                <c:pt idx="470">
                  <c:v>59.958999633789063</c:v>
                </c:pt>
                <c:pt idx="471">
                  <c:v>59.959999084472656</c:v>
                </c:pt>
                <c:pt idx="472">
                  <c:v>59.96099853515625</c:v>
                </c:pt>
                <c:pt idx="473">
                  <c:v>59.962001800537109</c:v>
                </c:pt>
                <c:pt idx="474">
                  <c:v>59.964000701904297</c:v>
                </c:pt>
                <c:pt idx="475">
                  <c:v>59.964000701904297</c:v>
                </c:pt>
                <c:pt idx="476">
                  <c:v>59.963001251220703</c:v>
                </c:pt>
                <c:pt idx="477">
                  <c:v>59.962001800537109</c:v>
                </c:pt>
                <c:pt idx="478">
                  <c:v>59.958999633789063</c:v>
                </c:pt>
                <c:pt idx="479">
                  <c:v>59.958000183105469</c:v>
                </c:pt>
                <c:pt idx="480">
                  <c:v>59.958999633789063</c:v>
                </c:pt>
                <c:pt idx="481">
                  <c:v>59.958000183105469</c:v>
                </c:pt>
                <c:pt idx="482">
                  <c:v>59.958999633789063</c:v>
                </c:pt>
                <c:pt idx="483">
                  <c:v>59.958999633789063</c:v>
                </c:pt>
                <c:pt idx="484">
                  <c:v>59.962001800537109</c:v>
                </c:pt>
                <c:pt idx="485">
                  <c:v>59.963001251220703</c:v>
                </c:pt>
                <c:pt idx="486">
                  <c:v>59.962001800537109</c:v>
                </c:pt>
                <c:pt idx="487">
                  <c:v>59.96099853515625</c:v>
                </c:pt>
                <c:pt idx="488">
                  <c:v>59.959999084472656</c:v>
                </c:pt>
                <c:pt idx="489">
                  <c:v>59.959999084472656</c:v>
                </c:pt>
                <c:pt idx="490">
                  <c:v>59.96099853515625</c:v>
                </c:pt>
                <c:pt idx="491">
                  <c:v>59.962001800537109</c:v>
                </c:pt>
                <c:pt idx="492">
                  <c:v>59.963001251220703</c:v>
                </c:pt>
                <c:pt idx="493">
                  <c:v>59.96099853515625</c:v>
                </c:pt>
                <c:pt idx="494">
                  <c:v>59.962001800537109</c:v>
                </c:pt>
                <c:pt idx="495">
                  <c:v>59.96099853515625</c:v>
                </c:pt>
                <c:pt idx="496">
                  <c:v>59.958999633789063</c:v>
                </c:pt>
                <c:pt idx="497">
                  <c:v>59.958000183105469</c:v>
                </c:pt>
                <c:pt idx="498">
                  <c:v>59.958000183105469</c:v>
                </c:pt>
                <c:pt idx="499">
                  <c:v>59.958000183105469</c:v>
                </c:pt>
                <c:pt idx="500">
                  <c:v>59.959999084472656</c:v>
                </c:pt>
                <c:pt idx="501">
                  <c:v>59.959999084472656</c:v>
                </c:pt>
                <c:pt idx="502">
                  <c:v>59.959999084472656</c:v>
                </c:pt>
                <c:pt idx="503">
                  <c:v>59.959999084472656</c:v>
                </c:pt>
                <c:pt idx="504">
                  <c:v>59.959999084472656</c:v>
                </c:pt>
                <c:pt idx="505">
                  <c:v>59.959999084472656</c:v>
                </c:pt>
                <c:pt idx="506">
                  <c:v>59.96099853515625</c:v>
                </c:pt>
                <c:pt idx="507">
                  <c:v>59.959999084472656</c:v>
                </c:pt>
                <c:pt idx="508">
                  <c:v>59.958000183105469</c:v>
                </c:pt>
                <c:pt idx="509">
                  <c:v>59.958000183105469</c:v>
                </c:pt>
                <c:pt idx="510">
                  <c:v>59.958000183105469</c:v>
                </c:pt>
                <c:pt idx="511">
                  <c:v>59.958000183105469</c:v>
                </c:pt>
                <c:pt idx="512">
                  <c:v>59.958999633789063</c:v>
                </c:pt>
                <c:pt idx="513">
                  <c:v>59.959999084472656</c:v>
                </c:pt>
                <c:pt idx="514">
                  <c:v>59.959999084472656</c:v>
                </c:pt>
                <c:pt idx="515">
                  <c:v>59.958999633789063</c:v>
                </c:pt>
                <c:pt idx="516">
                  <c:v>59.958999633789063</c:v>
                </c:pt>
                <c:pt idx="517">
                  <c:v>59.958999633789063</c:v>
                </c:pt>
                <c:pt idx="518">
                  <c:v>59.959999084472656</c:v>
                </c:pt>
                <c:pt idx="519">
                  <c:v>59.958999633789063</c:v>
                </c:pt>
                <c:pt idx="520">
                  <c:v>59.958999633789063</c:v>
                </c:pt>
                <c:pt idx="521">
                  <c:v>59.958999633789063</c:v>
                </c:pt>
                <c:pt idx="522">
                  <c:v>59.959999084472656</c:v>
                </c:pt>
                <c:pt idx="523">
                  <c:v>59.959999084472656</c:v>
                </c:pt>
                <c:pt idx="524">
                  <c:v>59.959999084472656</c:v>
                </c:pt>
                <c:pt idx="525">
                  <c:v>59.959999084472656</c:v>
                </c:pt>
                <c:pt idx="526">
                  <c:v>59.962001800537109</c:v>
                </c:pt>
                <c:pt idx="527">
                  <c:v>59.962001800537109</c:v>
                </c:pt>
                <c:pt idx="528">
                  <c:v>59.962001800537109</c:v>
                </c:pt>
                <c:pt idx="529">
                  <c:v>59.959999084472656</c:v>
                </c:pt>
                <c:pt idx="530">
                  <c:v>59.959999084472656</c:v>
                </c:pt>
                <c:pt idx="531">
                  <c:v>59.963001251220703</c:v>
                </c:pt>
                <c:pt idx="532">
                  <c:v>59.963001251220703</c:v>
                </c:pt>
                <c:pt idx="533">
                  <c:v>59.964000701904297</c:v>
                </c:pt>
                <c:pt idx="534">
                  <c:v>59.964000701904297</c:v>
                </c:pt>
                <c:pt idx="535">
                  <c:v>59.964000701904297</c:v>
                </c:pt>
                <c:pt idx="536">
                  <c:v>59.962001800537109</c:v>
                </c:pt>
                <c:pt idx="537">
                  <c:v>59.959999084472656</c:v>
                </c:pt>
                <c:pt idx="538">
                  <c:v>59.96099853515625</c:v>
                </c:pt>
                <c:pt idx="539">
                  <c:v>59.959999084472656</c:v>
                </c:pt>
                <c:pt idx="540">
                  <c:v>59.96099853515625</c:v>
                </c:pt>
                <c:pt idx="541">
                  <c:v>59.962001800537109</c:v>
                </c:pt>
                <c:pt idx="542">
                  <c:v>59.962001800537109</c:v>
                </c:pt>
                <c:pt idx="543">
                  <c:v>59.962001800537109</c:v>
                </c:pt>
                <c:pt idx="544">
                  <c:v>59.958999633789063</c:v>
                </c:pt>
                <c:pt idx="545">
                  <c:v>59.959999084472656</c:v>
                </c:pt>
                <c:pt idx="546">
                  <c:v>59.962001800537109</c:v>
                </c:pt>
                <c:pt idx="547">
                  <c:v>59.964000701904297</c:v>
                </c:pt>
                <c:pt idx="548">
                  <c:v>59.962001800537109</c:v>
                </c:pt>
                <c:pt idx="549">
                  <c:v>59.96099853515625</c:v>
                </c:pt>
                <c:pt idx="550">
                  <c:v>59.96099853515625</c:v>
                </c:pt>
                <c:pt idx="551">
                  <c:v>59.96099853515625</c:v>
                </c:pt>
                <c:pt idx="552">
                  <c:v>59.958999633789063</c:v>
                </c:pt>
                <c:pt idx="553">
                  <c:v>59.958000183105469</c:v>
                </c:pt>
                <c:pt idx="554">
                  <c:v>59.956001281738281</c:v>
                </c:pt>
                <c:pt idx="555">
                  <c:v>59.956001281738281</c:v>
                </c:pt>
                <c:pt idx="556">
                  <c:v>59.955001831054688</c:v>
                </c:pt>
                <c:pt idx="557">
                  <c:v>59.957000732421875</c:v>
                </c:pt>
                <c:pt idx="558">
                  <c:v>59.956001281738281</c:v>
                </c:pt>
                <c:pt idx="559">
                  <c:v>59.957000732421875</c:v>
                </c:pt>
                <c:pt idx="560">
                  <c:v>59.958999633789063</c:v>
                </c:pt>
                <c:pt idx="561">
                  <c:v>59.959999084472656</c:v>
                </c:pt>
                <c:pt idx="562">
                  <c:v>59.957000732421875</c:v>
                </c:pt>
                <c:pt idx="563">
                  <c:v>59.958000183105469</c:v>
                </c:pt>
                <c:pt idx="564">
                  <c:v>59.957000732421875</c:v>
                </c:pt>
                <c:pt idx="565">
                  <c:v>59.956001281738281</c:v>
                </c:pt>
                <c:pt idx="566">
                  <c:v>59.957000732421875</c:v>
                </c:pt>
                <c:pt idx="567">
                  <c:v>59.955001831054688</c:v>
                </c:pt>
                <c:pt idx="568">
                  <c:v>59.950000762939453</c:v>
                </c:pt>
                <c:pt idx="569">
                  <c:v>59.951000213623047</c:v>
                </c:pt>
                <c:pt idx="570">
                  <c:v>59.956001281738281</c:v>
                </c:pt>
                <c:pt idx="571">
                  <c:v>59.958000183105469</c:v>
                </c:pt>
                <c:pt idx="572">
                  <c:v>59.958000183105469</c:v>
                </c:pt>
                <c:pt idx="573">
                  <c:v>59.958000183105469</c:v>
                </c:pt>
                <c:pt idx="574">
                  <c:v>59.956001281738281</c:v>
                </c:pt>
                <c:pt idx="575">
                  <c:v>59.957000732421875</c:v>
                </c:pt>
                <c:pt idx="576">
                  <c:v>59.956001281738281</c:v>
                </c:pt>
                <c:pt idx="577">
                  <c:v>59.952999114990234</c:v>
                </c:pt>
                <c:pt idx="578">
                  <c:v>59.951000213623047</c:v>
                </c:pt>
                <c:pt idx="579">
                  <c:v>59.951000213623047</c:v>
                </c:pt>
                <c:pt idx="580">
                  <c:v>59.956001281738281</c:v>
                </c:pt>
                <c:pt idx="581">
                  <c:v>59.958000183105469</c:v>
                </c:pt>
                <c:pt idx="582">
                  <c:v>59.955001831054688</c:v>
                </c:pt>
                <c:pt idx="583">
                  <c:v>59.957000732421875</c:v>
                </c:pt>
                <c:pt idx="584">
                  <c:v>59.957000732421875</c:v>
                </c:pt>
                <c:pt idx="585">
                  <c:v>59.956001281738281</c:v>
                </c:pt>
                <c:pt idx="586">
                  <c:v>59.955001831054688</c:v>
                </c:pt>
                <c:pt idx="587">
                  <c:v>59.952999114990234</c:v>
                </c:pt>
                <c:pt idx="588">
                  <c:v>59.952999114990234</c:v>
                </c:pt>
                <c:pt idx="589">
                  <c:v>59.956001281738281</c:v>
                </c:pt>
                <c:pt idx="590">
                  <c:v>59.958999633789063</c:v>
                </c:pt>
                <c:pt idx="591">
                  <c:v>59.959999084472656</c:v>
                </c:pt>
                <c:pt idx="592">
                  <c:v>59.958999633789063</c:v>
                </c:pt>
                <c:pt idx="593">
                  <c:v>59.96099853515625</c:v>
                </c:pt>
                <c:pt idx="594">
                  <c:v>59.96099853515625</c:v>
                </c:pt>
                <c:pt idx="595">
                  <c:v>59.958999633789063</c:v>
                </c:pt>
                <c:pt idx="596">
                  <c:v>59.958000183105469</c:v>
                </c:pt>
                <c:pt idx="597">
                  <c:v>59.956001281738281</c:v>
                </c:pt>
                <c:pt idx="598">
                  <c:v>59.955001831054688</c:v>
                </c:pt>
                <c:pt idx="599">
                  <c:v>59.957000732421875</c:v>
                </c:pt>
                <c:pt idx="600">
                  <c:v>59.962001800537109</c:v>
                </c:pt>
                <c:pt idx="601">
                  <c:v>59.96099853515625</c:v>
                </c:pt>
                <c:pt idx="602">
                  <c:v>59.962001800537109</c:v>
                </c:pt>
                <c:pt idx="603">
                  <c:v>59.962001800537109</c:v>
                </c:pt>
                <c:pt idx="604">
                  <c:v>59.962001800537109</c:v>
                </c:pt>
                <c:pt idx="605">
                  <c:v>59.962001800537109</c:v>
                </c:pt>
                <c:pt idx="606">
                  <c:v>59.964000701904297</c:v>
                </c:pt>
                <c:pt idx="607">
                  <c:v>59.96099853515625</c:v>
                </c:pt>
                <c:pt idx="608">
                  <c:v>59.958000183105469</c:v>
                </c:pt>
                <c:pt idx="609">
                  <c:v>59.958999633789063</c:v>
                </c:pt>
                <c:pt idx="610">
                  <c:v>59.96099853515625</c:v>
                </c:pt>
                <c:pt idx="611">
                  <c:v>59.962001800537109</c:v>
                </c:pt>
                <c:pt idx="612">
                  <c:v>59.964000701904297</c:v>
                </c:pt>
                <c:pt idx="613">
                  <c:v>59.965000152587891</c:v>
                </c:pt>
                <c:pt idx="614">
                  <c:v>59.965000152587891</c:v>
                </c:pt>
                <c:pt idx="615">
                  <c:v>59.965000152587891</c:v>
                </c:pt>
                <c:pt idx="616">
                  <c:v>59.963001251220703</c:v>
                </c:pt>
                <c:pt idx="617">
                  <c:v>59.96099853515625</c:v>
                </c:pt>
                <c:pt idx="618">
                  <c:v>59.959999084472656</c:v>
                </c:pt>
                <c:pt idx="619">
                  <c:v>59.958999633789063</c:v>
                </c:pt>
                <c:pt idx="620">
                  <c:v>59.96099853515625</c:v>
                </c:pt>
                <c:pt idx="621">
                  <c:v>59.962001800537109</c:v>
                </c:pt>
                <c:pt idx="622">
                  <c:v>59.963001251220703</c:v>
                </c:pt>
                <c:pt idx="623">
                  <c:v>59.962001800537109</c:v>
                </c:pt>
                <c:pt idx="624">
                  <c:v>59.963001251220703</c:v>
                </c:pt>
                <c:pt idx="625">
                  <c:v>59.965999603271484</c:v>
                </c:pt>
                <c:pt idx="626">
                  <c:v>59.966999053955078</c:v>
                </c:pt>
                <c:pt idx="627">
                  <c:v>59.965000152587891</c:v>
                </c:pt>
                <c:pt idx="628">
                  <c:v>59.964000701904297</c:v>
                </c:pt>
                <c:pt idx="629">
                  <c:v>59.965999603271484</c:v>
                </c:pt>
                <c:pt idx="630">
                  <c:v>59.966999053955078</c:v>
                </c:pt>
                <c:pt idx="631">
                  <c:v>59.964000701904297</c:v>
                </c:pt>
                <c:pt idx="632">
                  <c:v>59.964000701904297</c:v>
                </c:pt>
                <c:pt idx="633">
                  <c:v>59.965000152587891</c:v>
                </c:pt>
                <c:pt idx="634">
                  <c:v>59.965999603271484</c:v>
                </c:pt>
                <c:pt idx="635">
                  <c:v>59.967998504638672</c:v>
                </c:pt>
                <c:pt idx="636">
                  <c:v>59.966999053955078</c:v>
                </c:pt>
                <c:pt idx="637">
                  <c:v>59.965999603271484</c:v>
                </c:pt>
                <c:pt idx="638">
                  <c:v>59.964000701904297</c:v>
                </c:pt>
                <c:pt idx="639">
                  <c:v>59.965000152587891</c:v>
                </c:pt>
                <c:pt idx="640">
                  <c:v>59.967998504638672</c:v>
                </c:pt>
                <c:pt idx="641">
                  <c:v>59.970001220703125</c:v>
                </c:pt>
                <c:pt idx="642">
                  <c:v>59.970001220703125</c:v>
                </c:pt>
                <c:pt idx="643">
                  <c:v>59.970001220703125</c:v>
                </c:pt>
                <c:pt idx="644">
                  <c:v>59.971000671386719</c:v>
                </c:pt>
                <c:pt idx="645">
                  <c:v>59.971000671386719</c:v>
                </c:pt>
                <c:pt idx="646">
                  <c:v>59.969001770019531</c:v>
                </c:pt>
                <c:pt idx="647">
                  <c:v>59.969001770019531</c:v>
                </c:pt>
                <c:pt idx="648">
                  <c:v>59.967998504638672</c:v>
                </c:pt>
                <c:pt idx="649">
                  <c:v>59.970001220703125</c:v>
                </c:pt>
                <c:pt idx="650">
                  <c:v>59.971000671386719</c:v>
                </c:pt>
                <c:pt idx="651">
                  <c:v>59.971000671386719</c:v>
                </c:pt>
                <c:pt idx="652">
                  <c:v>59.972999572753906</c:v>
                </c:pt>
                <c:pt idx="653">
                  <c:v>59.9739990234375</c:v>
                </c:pt>
                <c:pt idx="654">
                  <c:v>59.972000122070313</c:v>
                </c:pt>
                <c:pt idx="655">
                  <c:v>59.971000671386719</c:v>
                </c:pt>
                <c:pt idx="656">
                  <c:v>59.970001220703125</c:v>
                </c:pt>
                <c:pt idx="657">
                  <c:v>59.966999053955078</c:v>
                </c:pt>
                <c:pt idx="658">
                  <c:v>59.965999603271484</c:v>
                </c:pt>
                <c:pt idx="659">
                  <c:v>59.965999603271484</c:v>
                </c:pt>
                <c:pt idx="660">
                  <c:v>59.967998504638672</c:v>
                </c:pt>
                <c:pt idx="661">
                  <c:v>59.967998504638672</c:v>
                </c:pt>
                <c:pt idx="662">
                  <c:v>59.966999053955078</c:v>
                </c:pt>
                <c:pt idx="663">
                  <c:v>59.966999053955078</c:v>
                </c:pt>
                <c:pt idx="664">
                  <c:v>59.967998504638672</c:v>
                </c:pt>
                <c:pt idx="665">
                  <c:v>59.966999053955078</c:v>
                </c:pt>
                <c:pt idx="666">
                  <c:v>59.967998504638672</c:v>
                </c:pt>
                <c:pt idx="667">
                  <c:v>59.966999053955078</c:v>
                </c:pt>
                <c:pt idx="668">
                  <c:v>59.965000152587891</c:v>
                </c:pt>
                <c:pt idx="669">
                  <c:v>59.965000152587891</c:v>
                </c:pt>
                <c:pt idx="670">
                  <c:v>59.969001770019531</c:v>
                </c:pt>
                <c:pt idx="671">
                  <c:v>59.970001220703125</c:v>
                </c:pt>
                <c:pt idx="672">
                  <c:v>59.970001220703125</c:v>
                </c:pt>
                <c:pt idx="673">
                  <c:v>59.969001770019531</c:v>
                </c:pt>
                <c:pt idx="674">
                  <c:v>59.967998504638672</c:v>
                </c:pt>
                <c:pt idx="675">
                  <c:v>59.966999053955078</c:v>
                </c:pt>
                <c:pt idx="676">
                  <c:v>59.965999603271484</c:v>
                </c:pt>
                <c:pt idx="677">
                  <c:v>59.964000701904297</c:v>
                </c:pt>
                <c:pt idx="678">
                  <c:v>59.959999084472656</c:v>
                </c:pt>
                <c:pt idx="679">
                  <c:v>59.959999084472656</c:v>
                </c:pt>
                <c:pt idx="680">
                  <c:v>59.962001800537109</c:v>
                </c:pt>
                <c:pt idx="681">
                  <c:v>59.965000152587891</c:v>
                </c:pt>
                <c:pt idx="682">
                  <c:v>59.965000152587891</c:v>
                </c:pt>
                <c:pt idx="683">
                  <c:v>59.966999053955078</c:v>
                </c:pt>
                <c:pt idx="684">
                  <c:v>59.966999053955078</c:v>
                </c:pt>
                <c:pt idx="685">
                  <c:v>59.965000152587891</c:v>
                </c:pt>
                <c:pt idx="686">
                  <c:v>59.963001251220703</c:v>
                </c:pt>
                <c:pt idx="687">
                  <c:v>59.958999633789063</c:v>
                </c:pt>
                <c:pt idx="688">
                  <c:v>59.956001281738281</c:v>
                </c:pt>
                <c:pt idx="689">
                  <c:v>59.957000732421875</c:v>
                </c:pt>
                <c:pt idx="690">
                  <c:v>59.957000732421875</c:v>
                </c:pt>
                <c:pt idx="691">
                  <c:v>59.958000183105469</c:v>
                </c:pt>
                <c:pt idx="692">
                  <c:v>59.959999084472656</c:v>
                </c:pt>
                <c:pt idx="693">
                  <c:v>59.962001800537109</c:v>
                </c:pt>
                <c:pt idx="694">
                  <c:v>59.962001800537109</c:v>
                </c:pt>
                <c:pt idx="695">
                  <c:v>59.962001800537109</c:v>
                </c:pt>
                <c:pt idx="696">
                  <c:v>59.963001251220703</c:v>
                </c:pt>
                <c:pt idx="697">
                  <c:v>59.963001251220703</c:v>
                </c:pt>
                <c:pt idx="698">
                  <c:v>59.963001251220703</c:v>
                </c:pt>
                <c:pt idx="699">
                  <c:v>59.963001251220703</c:v>
                </c:pt>
                <c:pt idx="700">
                  <c:v>59.963001251220703</c:v>
                </c:pt>
                <c:pt idx="701">
                  <c:v>59.963001251220703</c:v>
                </c:pt>
                <c:pt idx="702">
                  <c:v>59.962001800537109</c:v>
                </c:pt>
                <c:pt idx="703">
                  <c:v>59.963001251220703</c:v>
                </c:pt>
                <c:pt idx="704">
                  <c:v>59.964000701904297</c:v>
                </c:pt>
                <c:pt idx="705">
                  <c:v>59.96099853515625</c:v>
                </c:pt>
                <c:pt idx="706">
                  <c:v>59.96099853515625</c:v>
                </c:pt>
                <c:pt idx="707">
                  <c:v>59.96099853515625</c:v>
                </c:pt>
                <c:pt idx="708">
                  <c:v>59.96099853515625</c:v>
                </c:pt>
                <c:pt idx="709">
                  <c:v>59.959999084472656</c:v>
                </c:pt>
                <c:pt idx="710">
                  <c:v>59.962001800537109</c:v>
                </c:pt>
                <c:pt idx="711">
                  <c:v>59.965000152587891</c:v>
                </c:pt>
                <c:pt idx="712">
                  <c:v>59.965999603271484</c:v>
                </c:pt>
                <c:pt idx="713">
                  <c:v>59.966999053955078</c:v>
                </c:pt>
                <c:pt idx="714">
                  <c:v>59.965999603271484</c:v>
                </c:pt>
                <c:pt idx="715">
                  <c:v>59.964000701904297</c:v>
                </c:pt>
                <c:pt idx="716">
                  <c:v>59.963001251220703</c:v>
                </c:pt>
                <c:pt idx="717">
                  <c:v>59.958999633789063</c:v>
                </c:pt>
                <c:pt idx="718">
                  <c:v>59.955001831054688</c:v>
                </c:pt>
                <c:pt idx="719">
                  <c:v>59.955001831054688</c:v>
                </c:pt>
                <c:pt idx="720">
                  <c:v>59.957000732421875</c:v>
                </c:pt>
                <c:pt idx="721">
                  <c:v>59.959999084472656</c:v>
                </c:pt>
                <c:pt idx="722">
                  <c:v>59.962001800537109</c:v>
                </c:pt>
                <c:pt idx="723">
                  <c:v>59.963001251220703</c:v>
                </c:pt>
                <c:pt idx="724">
                  <c:v>59.964000701904297</c:v>
                </c:pt>
                <c:pt idx="725">
                  <c:v>59.963001251220703</c:v>
                </c:pt>
                <c:pt idx="726">
                  <c:v>59.962001800537109</c:v>
                </c:pt>
                <c:pt idx="727">
                  <c:v>59.962001800537109</c:v>
                </c:pt>
                <c:pt idx="728">
                  <c:v>59.96099853515625</c:v>
                </c:pt>
                <c:pt idx="729">
                  <c:v>59.96099853515625</c:v>
                </c:pt>
                <c:pt idx="730">
                  <c:v>59.963001251220703</c:v>
                </c:pt>
                <c:pt idx="731">
                  <c:v>59.966999053955078</c:v>
                </c:pt>
                <c:pt idx="732">
                  <c:v>59.966999053955078</c:v>
                </c:pt>
                <c:pt idx="733">
                  <c:v>59.965999603271484</c:v>
                </c:pt>
                <c:pt idx="734">
                  <c:v>59.965999603271484</c:v>
                </c:pt>
                <c:pt idx="735">
                  <c:v>59.965999603271484</c:v>
                </c:pt>
                <c:pt idx="736">
                  <c:v>59.965000152587891</c:v>
                </c:pt>
                <c:pt idx="737">
                  <c:v>59.965000152587891</c:v>
                </c:pt>
                <c:pt idx="738">
                  <c:v>59.962001800537109</c:v>
                </c:pt>
                <c:pt idx="739">
                  <c:v>59.959999084472656</c:v>
                </c:pt>
                <c:pt idx="740">
                  <c:v>59.959999084472656</c:v>
                </c:pt>
                <c:pt idx="741">
                  <c:v>59.963001251220703</c:v>
                </c:pt>
                <c:pt idx="742">
                  <c:v>59.965999603271484</c:v>
                </c:pt>
                <c:pt idx="743">
                  <c:v>59.966999053955078</c:v>
                </c:pt>
                <c:pt idx="744">
                  <c:v>59.967998504638672</c:v>
                </c:pt>
                <c:pt idx="745">
                  <c:v>59.967998504638672</c:v>
                </c:pt>
                <c:pt idx="746">
                  <c:v>59.967998504638672</c:v>
                </c:pt>
                <c:pt idx="747">
                  <c:v>59.965000152587891</c:v>
                </c:pt>
                <c:pt idx="748">
                  <c:v>59.962001800537109</c:v>
                </c:pt>
                <c:pt idx="749">
                  <c:v>59.963001251220703</c:v>
                </c:pt>
                <c:pt idx="750">
                  <c:v>59.969001770019531</c:v>
                </c:pt>
                <c:pt idx="751">
                  <c:v>59.972000122070313</c:v>
                </c:pt>
                <c:pt idx="752">
                  <c:v>59.9739990234375</c:v>
                </c:pt>
                <c:pt idx="753">
                  <c:v>59.972999572753906</c:v>
                </c:pt>
                <c:pt idx="754">
                  <c:v>59.972999572753906</c:v>
                </c:pt>
                <c:pt idx="755">
                  <c:v>59.972999572753906</c:v>
                </c:pt>
                <c:pt idx="756">
                  <c:v>59.972999572753906</c:v>
                </c:pt>
                <c:pt idx="757">
                  <c:v>59.970001220703125</c:v>
                </c:pt>
                <c:pt idx="758">
                  <c:v>59.964000701904297</c:v>
                </c:pt>
                <c:pt idx="759">
                  <c:v>59.962001800537109</c:v>
                </c:pt>
                <c:pt idx="760">
                  <c:v>59.964000701904297</c:v>
                </c:pt>
                <c:pt idx="761">
                  <c:v>59.966999053955078</c:v>
                </c:pt>
                <c:pt idx="762">
                  <c:v>59.967998504638672</c:v>
                </c:pt>
                <c:pt idx="763">
                  <c:v>59.970001220703125</c:v>
                </c:pt>
                <c:pt idx="764">
                  <c:v>59.971000671386719</c:v>
                </c:pt>
                <c:pt idx="765">
                  <c:v>59.970001220703125</c:v>
                </c:pt>
                <c:pt idx="766">
                  <c:v>59.970001220703125</c:v>
                </c:pt>
                <c:pt idx="767">
                  <c:v>59.970001220703125</c:v>
                </c:pt>
                <c:pt idx="768">
                  <c:v>59.967998504638672</c:v>
                </c:pt>
                <c:pt idx="769">
                  <c:v>59.966999053955078</c:v>
                </c:pt>
                <c:pt idx="770">
                  <c:v>59.965999603271484</c:v>
                </c:pt>
                <c:pt idx="771">
                  <c:v>59.969001770019531</c:v>
                </c:pt>
                <c:pt idx="772">
                  <c:v>59.970001220703125</c:v>
                </c:pt>
                <c:pt idx="773">
                  <c:v>59.971000671386719</c:v>
                </c:pt>
                <c:pt idx="774">
                  <c:v>59.971000671386719</c:v>
                </c:pt>
                <c:pt idx="775">
                  <c:v>59.970001220703125</c:v>
                </c:pt>
                <c:pt idx="776">
                  <c:v>59.967998504638672</c:v>
                </c:pt>
                <c:pt idx="777">
                  <c:v>59.967998504638672</c:v>
                </c:pt>
                <c:pt idx="778">
                  <c:v>59.966999053955078</c:v>
                </c:pt>
                <c:pt idx="779">
                  <c:v>59.967998504638672</c:v>
                </c:pt>
                <c:pt idx="780">
                  <c:v>59.967998504638672</c:v>
                </c:pt>
                <c:pt idx="781">
                  <c:v>59.969001770019531</c:v>
                </c:pt>
                <c:pt idx="782">
                  <c:v>59.969001770019531</c:v>
                </c:pt>
                <c:pt idx="783">
                  <c:v>59.970001220703125</c:v>
                </c:pt>
                <c:pt idx="784">
                  <c:v>59.972000122070313</c:v>
                </c:pt>
                <c:pt idx="785">
                  <c:v>59.972000122070313</c:v>
                </c:pt>
                <c:pt idx="786">
                  <c:v>59.972999572753906</c:v>
                </c:pt>
                <c:pt idx="787">
                  <c:v>59.972999572753906</c:v>
                </c:pt>
                <c:pt idx="788">
                  <c:v>59.966999053955078</c:v>
                </c:pt>
                <c:pt idx="789">
                  <c:v>59.965000152587891</c:v>
                </c:pt>
                <c:pt idx="790">
                  <c:v>59.967998504638672</c:v>
                </c:pt>
                <c:pt idx="791">
                  <c:v>59.971000671386719</c:v>
                </c:pt>
                <c:pt idx="792">
                  <c:v>59.971000671386719</c:v>
                </c:pt>
                <c:pt idx="793">
                  <c:v>59.970001220703125</c:v>
                </c:pt>
                <c:pt idx="794">
                  <c:v>59.970001220703125</c:v>
                </c:pt>
                <c:pt idx="795">
                  <c:v>59.972999572753906</c:v>
                </c:pt>
                <c:pt idx="796">
                  <c:v>59.972999572753906</c:v>
                </c:pt>
                <c:pt idx="797">
                  <c:v>59.971000671386719</c:v>
                </c:pt>
                <c:pt idx="798">
                  <c:v>59.970001220703125</c:v>
                </c:pt>
                <c:pt idx="799">
                  <c:v>59.971000671386719</c:v>
                </c:pt>
                <c:pt idx="800">
                  <c:v>59.972999572753906</c:v>
                </c:pt>
                <c:pt idx="801">
                  <c:v>59.977001190185547</c:v>
                </c:pt>
                <c:pt idx="802">
                  <c:v>59.978000640869141</c:v>
                </c:pt>
                <c:pt idx="803">
                  <c:v>59.978000640869141</c:v>
                </c:pt>
                <c:pt idx="804">
                  <c:v>59.978000640869141</c:v>
                </c:pt>
                <c:pt idx="805">
                  <c:v>59.978000640869141</c:v>
                </c:pt>
                <c:pt idx="806">
                  <c:v>59.979000091552734</c:v>
                </c:pt>
                <c:pt idx="807">
                  <c:v>59.977001190185547</c:v>
                </c:pt>
                <c:pt idx="808">
                  <c:v>59.9739990234375</c:v>
                </c:pt>
                <c:pt idx="809">
                  <c:v>59.971000671386719</c:v>
                </c:pt>
                <c:pt idx="810">
                  <c:v>59.9739990234375</c:v>
                </c:pt>
                <c:pt idx="811">
                  <c:v>59.9739990234375</c:v>
                </c:pt>
                <c:pt idx="812">
                  <c:v>59.976001739501953</c:v>
                </c:pt>
                <c:pt idx="813">
                  <c:v>59.976001739501953</c:v>
                </c:pt>
                <c:pt idx="814">
                  <c:v>59.977001190185547</c:v>
                </c:pt>
                <c:pt idx="815">
                  <c:v>59.977001190185547</c:v>
                </c:pt>
                <c:pt idx="816">
                  <c:v>59.977001190185547</c:v>
                </c:pt>
                <c:pt idx="817">
                  <c:v>59.972999572753906</c:v>
                </c:pt>
                <c:pt idx="818">
                  <c:v>59.969001770019531</c:v>
                </c:pt>
                <c:pt idx="819">
                  <c:v>59.970001220703125</c:v>
                </c:pt>
                <c:pt idx="820">
                  <c:v>59.971000671386719</c:v>
                </c:pt>
                <c:pt idx="821">
                  <c:v>59.974998474121094</c:v>
                </c:pt>
                <c:pt idx="822">
                  <c:v>59.974998474121094</c:v>
                </c:pt>
                <c:pt idx="823">
                  <c:v>59.974998474121094</c:v>
                </c:pt>
                <c:pt idx="824">
                  <c:v>59.9739990234375</c:v>
                </c:pt>
                <c:pt idx="825">
                  <c:v>59.9739990234375</c:v>
                </c:pt>
                <c:pt idx="826">
                  <c:v>59.971000671386719</c:v>
                </c:pt>
                <c:pt idx="827">
                  <c:v>59.972000122070313</c:v>
                </c:pt>
                <c:pt idx="828">
                  <c:v>59.969001770019531</c:v>
                </c:pt>
                <c:pt idx="829">
                  <c:v>59.966999053955078</c:v>
                </c:pt>
                <c:pt idx="830">
                  <c:v>59.969001770019531</c:v>
                </c:pt>
                <c:pt idx="831">
                  <c:v>59.970001220703125</c:v>
                </c:pt>
                <c:pt idx="832">
                  <c:v>59.971000671386719</c:v>
                </c:pt>
                <c:pt idx="833">
                  <c:v>59.972999572753906</c:v>
                </c:pt>
                <c:pt idx="834">
                  <c:v>59.972000122070313</c:v>
                </c:pt>
                <c:pt idx="835">
                  <c:v>59.974998474121094</c:v>
                </c:pt>
                <c:pt idx="836">
                  <c:v>59.976001739501953</c:v>
                </c:pt>
                <c:pt idx="837">
                  <c:v>59.972999572753906</c:v>
                </c:pt>
                <c:pt idx="838">
                  <c:v>59.972999572753906</c:v>
                </c:pt>
                <c:pt idx="839">
                  <c:v>59.9739990234375</c:v>
                </c:pt>
                <c:pt idx="840">
                  <c:v>59.974998474121094</c:v>
                </c:pt>
                <c:pt idx="841">
                  <c:v>59.977001190185547</c:v>
                </c:pt>
                <c:pt idx="842">
                  <c:v>59.977001190185547</c:v>
                </c:pt>
                <c:pt idx="843">
                  <c:v>59.976001739501953</c:v>
                </c:pt>
                <c:pt idx="844">
                  <c:v>59.976001739501953</c:v>
                </c:pt>
                <c:pt idx="845">
                  <c:v>59.978000640869141</c:v>
                </c:pt>
                <c:pt idx="846">
                  <c:v>59.978000640869141</c:v>
                </c:pt>
                <c:pt idx="847">
                  <c:v>59.976001739501953</c:v>
                </c:pt>
                <c:pt idx="848">
                  <c:v>59.972999572753906</c:v>
                </c:pt>
                <c:pt idx="849">
                  <c:v>59.9739990234375</c:v>
                </c:pt>
                <c:pt idx="850">
                  <c:v>59.976001739501953</c:v>
                </c:pt>
                <c:pt idx="851">
                  <c:v>59.974998474121094</c:v>
                </c:pt>
                <c:pt idx="852">
                  <c:v>59.972999572753906</c:v>
                </c:pt>
                <c:pt idx="853">
                  <c:v>59.9739990234375</c:v>
                </c:pt>
                <c:pt idx="854">
                  <c:v>59.9739990234375</c:v>
                </c:pt>
                <c:pt idx="855">
                  <c:v>59.974998474121094</c:v>
                </c:pt>
                <c:pt idx="856">
                  <c:v>59.972999572753906</c:v>
                </c:pt>
                <c:pt idx="857">
                  <c:v>59.969001770019531</c:v>
                </c:pt>
                <c:pt idx="858">
                  <c:v>59.969001770019531</c:v>
                </c:pt>
                <c:pt idx="859">
                  <c:v>59.972999572753906</c:v>
                </c:pt>
                <c:pt idx="860">
                  <c:v>59.974998474121094</c:v>
                </c:pt>
                <c:pt idx="861">
                  <c:v>59.974998474121094</c:v>
                </c:pt>
                <c:pt idx="862">
                  <c:v>59.972999572753906</c:v>
                </c:pt>
                <c:pt idx="863">
                  <c:v>59.9739990234375</c:v>
                </c:pt>
                <c:pt idx="864">
                  <c:v>59.974998474121094</c:v>
                </c:pt>
                <c:pt idx="865">
                  <c:v>59.977001190185547</c:v>
                </c:pt>
                <c:pt idx="866">
                  <c:v>59.979000091552734</c:v>
                </c:pt>
                <c:pt idx="867">
                  <c:v>59.980998992919922</c:v>
                </c:pt>
                <c:pt idx="868">
                  <c:v>59.980998992919922</c:v>
                </c:pt>
                <c:pt idx="869">
                  <c:v>59.980998992919922</c:v>
                </c:pt>
                <c:pt idx="870">
                  <c:v>59.985000610351563</c:v>
                </c:pt>
                <c:pt idx="871">
                  <c:v>59.985000610351563</c:v>
                </c:pt>
                <c:pt idx="872">
                  <c:v>59.98699951171875</c:v>
                </c:pt>
                <c:pt idx="873">
                  <c:v>59.988998413085937</c:v>
                </c:pt>
                <c:pt idx="874">
                  <c:v>59.990001678466797</c:v>
                </c:pt>
                <c:pt idx="875">
                  <c:v>59.995998382568359</c:v>
                </c:pt>
                <c:pt idx="876">
                  <c:v>60.001998901367188</c:v>
                </c:pt>
                <c:pt idx="877">
                  <c:v>60.002998352050781</c:v>
                </c:pt>
                <c:pt idx="878">
                  <c:v>60.006000518798828</c:v>
                </c:pt>
                <c:pt idx="879">
                  <c:v>60.009998321533203</c:v>
                </c:pt>
                <c:pt idx="880">
                  <c:v>60.012001037597656</c:v>
                </c:pt>
                <c:pt idx="881">
                  <c:v>60.014999389648438</c:v>
                </c:pt>
                <c:pt idx="882">
                  <c:v>60.014999389648438</c:v>
                </c:pt>
                <c:pt idx="883">
                  <c:v>60.014999389648438</c:v>
                </c:pt>
                <c:pt idx="884">
                  <c:v>60.014999389648438</c:v>
                </c:pt>
                <c:pt idx="885">
                  <c:v>60.014999389648438</c:v>
                </c:pt>
                <c:pt idx="886">
                  <c:v>60.013999938964844</c:v>
                </c:pt>
                <c:pt idx="887">
                  <c:v>60.014999389648438</c:v>
                </c:pt>
                <c:pt idx="888">
                  <c:v>60.015998840332031</c:v>
                </c:pt>
                <c:pt idx="889">
                  <c:v>60.013999938964844</c:v>
                </c:pt>
                <c:pt idx="890">
                  <c:v>60.016998291015625</c:v>
                </c:pt>
                <c:pt idx="891">
                  <c:v>60.015998840332031</c:v>
                </c:pt>
                <c:pt idx="892">
                  <c:v>60.016998291015625</c:v>
                </c:pt>
                <c:pt idx="893">
                  <c:v>60.015998840332031</c:v>
                </c:pt>
                <c:pt idx="894">
                  <c:v>60.014999389648438</c:v>
                </c:pt>
                <c:pt idx="895">
                  <c:v>60.019001007080078</c:v>
                </c:pt>
                <c:pt idx="896">
                  <c:v>60.019001007080078</c:v>
                </c:pt>
                <c:pt idx="897">
                  <c:v>60.015998840332031</c:v>
                </c:pt>
                <c:pt idx="898">
                  <c:v>60.016998291015625</c:v>
                </c:pt>
                <c:pt idx="899">
                  <c:v>60.018001556396484</c:v>
                </c:pt>
                <c:pt idx="900">
                  <c:v>60.018001556396484</c:v>
                </c:pt>
                <c:pt idx="901">
                  <c:v>60.019001007080078</c:v>
                </c:pt>
                <c:pt idx="902">
                  <c:v>60.020000457763672</c:v>
                </c:pt>
                <c:pt idx="903">
                  <c:v>60.019001007080078</c:v>
                </c:pt>
                <c:pt idx="904">
                  <c:v>60.016998291015625</c:v>
                </c:pt>
                <c:pt idx="905">
                  <c:v>60.013999938964844</c:v>
                </c:pt>
                <c:pt idx="906">
                  <c:v>60.014999389648438</c:v>
                </c:pt>
                <c:pt idx="907">
                  <c:v>60.015998840332031</c:v>
                </c:pt>
                <c:pt idx="908">
                  <c:v>60.01300048828125</c:v>
                </c:pt>
                <c:pt idx="909">
                  <c:v>60.013999938964844</c:v>
                </c:pt>
                <c:pt idx="910">
                  <c:v>60.018001556396484</c:v>
                </c:pt>
                <c:pt idx="911">
                  <c:v>60.014999389648438</c:v>
                </c:pt>
                <c:pt idx="912">
                  <c:v>60.014999389648438</c:v>
                </c:pt>
                <c:pt idx="913">
                  <c:v>60.016998291015625</c:v>
                </c:pt>
                <c:pt idx="914">
                  <c:v>60.016998291015625</c:v>
                </c:pt>
                <c:pt idx="915">
                  <c:v>60.016998291015625</c:v>
                </c:pt>
                <c:pt idx="916">
                  <c:v>60.015998840332031</c:v>
                </c:pt>
                <c:pt idx="917">
                  <c:v>60.014999389648438</c:v>
                </c:pt>
                <c:pt idx="918">
                  <c:v>60.014999389648438</c:v>
                </c:pt>
                <c:pt idx="919">
                  <c:v>60.013999938964844</c:v>
                </c:pt>
                <c:pt idx="920">
                  <c:v>60.01300048828125</c:v>
                </c:pt>
                <c:pt idx="921">
                  <c:v>60.016998291015625</c:v>
                </c:pt>
                <c:pt idx="922">
                  <c:v>60.013999938964844</c:v>
                </c:pt>
                <c:pt idx="923">
                  <c:v>60.011001586914063</c:v>
                </c:pt>
                <c:pt idx="924">
                  <c:v>60.011001586914063</c:v>
                </c:pt>
                <c:pt idx="925">
                  <c:v>60.014999389648438</c:v>
                </c:pt>
                <c:pt idx="926">
                  <c:v>60.016998291015625</c:v>
                </c:pt>
                <c:pt idx="927">
                  <c:v>60.015998840332031</c:v>
                </c:pt>
                <c:pt idx="928">
                  <c:v>60.01300048828125</c:v>
                </c:pt>
                <c:pt idx="929">
                  <c:v>60.01300048828125</c:v>
                </c:pt>
                <c:pt idx="930">
                  <c:v>60.01300048828125</c:v>
                </c:pt>
                <c:pt idx="931">
                  <c:v>60.01300048828125</c:v>
                </c:pt>
                <c:pt idx="932">
                  <c:v>60.014999389648438</c:v>
                </c:pt>
                <c:pt idx="933">
                  <c:v>60.014999389648438</c:v>
                </c:pt>
                <c:pt idx="934">
                  <c:v>60.018001556396484</c:v>
                </c:pt>
                <c:pt idx="935">
                  <c:v>60.018001556396484</c:v>
                </c:pt>
                <c:pt idx="936">
                  <c:v>60.015998840332031</c:v>
                </c:pt>
                <c:pt idx="937">
                  <c:v>60.015998840332031</c:v>
                </c:pt>
                <c:pt idx="938">
                  <c:v>60.014999389648438</c:v>
                </c:pt>
                <c:pt idx="939">
                  <c:v>60.01300048828125</c:v>
                </c:pt>
                <c:pt idx="940">
                  <c:v>60.01300048828125</c:v>
                </c:pt>
                <c:pt idx="941">
                  <c:v>60.015998840332031</c:v>
                </c:pt>
                <c:pt idx="942">
                  <c:v>60.014999389648438</c:v>
                </c:pt>
                <c:pt idx="943">
                  <c:v>60.014999389648438</c:v>
                </c:pt>
                <c:pt idx="944">
                  <c:v>60.018001556396484</c:v>
                </c:pt>
                <c:pt idx="945">
                  <c:v>60.015998840332031</c:v>
                </c:pt>
                <c:pt idx="946">
                  <c:v>60.014999389648438</c:v>
                </c:pt>
                <c:pt idx="947">
                  <c:v>60.016998291015625</c:v>
                </c:pt>
                <c:pt idx="948">
                  <c:v>60.015998840332031</c:v>
                </c:pt>
                <c:pt idx="949">
                  <c:v>60.014999389648438</c:v>
                </c:pt>
                <c:pt idx="950">
                  <c:v>60.013999938964844</c:v>
                </c:pt>
                <c:pt idx="951">
                  <c:v>60.013999938964844</c:v>
                </c:pt>
                <c:pt idx="952">
                  <c:v>60.014999389648438</c:v>
                </c:pt>
                <c:pt idx="953">
                  <c:v>60.013999938964844</c:v>
                </c:pt>
                <c:pt idx="954">
                  <c:v>60.01300048828125</c:v>
                </c:pt>
                <c:pt idx="955">
                  <c:v>60.012001037597656</c:v>
                </c:pt>
                <c:pt idx="956">
                  <c:v>60.013999938964844</c:v>
                </c:pt>
                <c:pt idx="957">
                  <c:v>60.013999938964844</c:v>
                </c:pt>
                <c:pt idx="958">
                  <c:v>60.012001037597656</c:v>
                </c:pt>
                <c:pt idx="959">
                  <c:v>60.012001037597656</c:v>
                </c:pt>
                <c:pt idx="960">
                  <c:v>60.01300048828125</c:v>
                </c:pt>
                <c:pt idx="961">
                  <c:v>60.014999389648438</c:v>
                </c:pt>
                <c:pt idx="962">
                  <c:v>60.015998840332031</c:v>
                </c:pt>
                <c:pt idx="963">
                  <c:v>60.012001037597656</c:v>
                </c:pt>
                <c:pt idx="964">
                  <c:v>60.01300048828125</c:v>
                </c:pt>
                <c:pt idx="965">
                  <c:v>60.013999938964844</c:v>
                </c:pt>
                <c:pt idx="966">
                  <c:v>60.01300048828125</c:v>
                </c:pt>
                <c:pt idx="967">
                  <c:v>60.01300048828125</c:v>
                </c:pt>
                <c:pt idx="968">
                  <c:v>60.01300048828125</c:v>
                </c:pt>
                <c:pt idx="969">
                  <c:v>60.011001586914063</c:v>
                </c:pt>
                <c:pt idx="970">
                  <c:v>60.012001037597656</c:v>
                </c:pt>
                <c:pt idx="971">
                  <c:v>60.011001586914063</c:v>
                </c:pt>
                <c:pt idx="972">
                  <c:v>60.007999420166016</c:v>
                </c:pt>
                <c:pt idx="973">
                  <c:v>60.007999420166016</c:v>
                </c:pt>
                <c:pt idx="974">
                  <c:v>60.006999969482422</c:v>
                </c:pt>
                <c:pt idx="975">
                  <c:v>60.006000518798828</c:v>
                </c:pt>
                <c:pt idx="976">
                  <c:v>60.004001617431641</c:v>
                </c:pt>
                <c:pt idx="977">
                  <c:v>60.005001068115234</c:v>
                </c:pt>
                <c:pt idx="978">
                  <c:v>60.006999969482422</c:v>
                </c:pt>
                <c:pt idx="979">
                  <c:v>60.008998870849609</c:v>
                </c:pt>
                <c:pt idx="980">
                  <c:v>60.011001586914063</c:v>
                </c:pt>
                <c:pt idx="981">
                  <c:v>60.011001586914063</c:v>
                </c:pt>
                <c:pt idx="982">
                  <c:v>60.008998870849609</c:v>
                </c:pt>
                <c:pt idx="983">
                  <c:v>60.006999969482422</c:v>
                </c:pt>
                <c:pt idx="984">
                  <c:v>60.007999420166016</c:v>
                </c:pt>
                <c:pt idx="985">
                  <c:v>60.007999420166016</c:v>
                </c:pt>
                <c:pt idx="986">
                  <c:v>60.006000518798828</c:v>
                </c:pt>
                <c:pt idx="987">
                  <c:v>60.006000518798828</c:v>
                </c:pt>
                <c:pt idx="988">
                  <c:v>60.008998870849609</c:v>
                </c:pt>
                <c:pt idx="989">
                  <c:v>60.012001037597656</c:v>
                </c:pt>
                <c:pt idx="990">
                  <c:v>60.01300048828125</c:v>
                </c:pt>
                <c:pt idx="991">
                  <c:v>60.011001586914063</c:v>
                </c:pt>
                <c:pt idx="992">
                  <c:v>60.008998870849609</c:v>
                </c:pt>
                <c:pt idx="993">
                  <c:v>60.008998870849609</c:v>
                </c:pt>
                <c:pt idx="994">
                  <c:v>60.007999420166016</c:v>
                </c:pt>
                <c:pt idx="995">
                  <c:v>60.004001617431641</c:v>
                </c:pt>
                <c:pt idx="996">
                  <c:v>60.001998901367188</c:v>
                </c:pt>
                <c:pt idx="997">
                  <c:v>60.000999450683594</c:v>
                </c:pt>
                <c:pt idx="998">
                  <c:v>60</c:v>
                </c:pt>
                <c:pt idx="999">
                  <c:v>59.999000549316406</c:v>
                </c:pt>
                <c:pt idx="1000">
                  <c:v>60</c:v>
                </c:pt>
                <c:pt idx="1001">
                  <c:v>60</c:v>
                </c:pt>
                <c:pt idx="1002">
                  <c:v>60</c:v>
                </c:pt>
                <c:pt idx="1003">
                  <c:v>60</c:v>
                </c:pt>
                <c:pt idx="1004">
                  <c:v>59.999000549316406</c:v>
                </c:pt>
                <c:pt idx="1005">
                  <c:v>59.997001647949219</c:v>
                </c:pt>
                <c:pt idx="1006">
                  <c:v>59.995998382568359</c:v>
                </c:pt>
                <c:pt idx="1007">
                  <c:v>59.997001647949219</c:v>
                </c:pt>
                <c:pt idx="1008">
                  <c:v>59.998001098632813</c:v>
                </c:pt>
                <c:pt idx="1009">
                  <c:v>59.999000549316406</c:v>
                </c:pt>
                <c:pt idx="1010">
                  <c:v>59.999000549316406</c:v>
                </c:pt>
                <c:pt idx="1011">
                  <c:v>59.999000549316406</c:v>
                </c:pt>
                <c:pt idx="1012">
                  <c:v>59.997001647949219</c:v>
                </c:pt>
                <c:pt idx="1013">
                  <c:v>59.997001647949219</c:v>
                </c:pt>
                <c:pt idx="1014">
                  <c:v>59.995998382568359</c:v>
                </c:pt>
                <c:pt idx="1015">
                  <c:v>59.994998931884766</c:v>
                </c:pt>
                <c:pt idx="1016">
                  <c:v>59.992000579833984</c:v>
                </c:pt>
                <c:pt idx="1017">
                  <c:v>59.988998413085937</c:v>
                </c:pt>
                <c:pt idx="1018">
                  <c:v>59.986000061035156</c:v>
                </c:pt>
                <c:pt idx="1019">
                  <c:v>59.985000610351563</c:v>
                </c:pt>
                <c:pt idx="1020">
                  <c:v>59.984001159667969</c:v>
                </c:pt>
                <c:pt idx="1021">
                  <c:v>59.983001708984375</c:v>
                </c:pt>
                <c:pt idx="1022">
                  <c:v>59.980998992919922</c:v>
                </c:pt>
                <c:pt idx="1023">
                  <c:v>59.984001159667969</c:v>
                </c:pt>
                <c:pt idx="1024">
                  <c:v>59.983001708984375</c:v>
                </c:pt>
                <c:pt idx="1025">
                  <c:v>59.981998443603516</c:v>
                </c:pt>
                <c:pt idx="1026">
                  <c:v>59.979999542236328</c:v>
                </c:pt>
                <c:pt idx="1027">
                  <c:v>59.980998992919922</c:v>
                </c:pt>
                <c:pt idx="1028">
                  <c:v>59.979999542236328</c:v>
                </c:pt>
                <c:pt idx="1029">
                  <c:v>59.978000640869141</c:v>
                </c:pt>
                <c:pt idx="1030">
                  <c:v>59.978000640869141</c:v>
                </c:pt>
                <c:pt idx="1031">
                  <c:v>59.978000640869141</c:v>
                </c:pt>
                <c:pt idx="1032">
                  <c:v>59.972000122070313</c:v>
                </c:pt>
                <c:pt idx="1033">
                  <c:v>59.971000671386719</c:v>
                </c:pt>
                <c:pt idx="1034">
                  <c:v>59.972999572753906</c:v>
                </c:pt>
                <c:pt idx="1035">
                  <c:v>59.974998474121094</c:v>
                </c:pt>
                <c:pt idx="1036">
                  <c:v>59.978000640869141</c:v>
                </c:pt>
                <c:pt idx="1037">
                  <c:v>59.979000091552734</c:v>
                </c:pt>
                <c:pt idx="1038">
                  <c:v>59.979000091552734</c:v>
                </c:pt>
                <c:pt idx="1039">
                  <c:v>59.979000091552734</c:v>
                </c:pt>
                <c:pt idx="1040">
                  <c:v>59.976001739501953</c:v>
                </c:pt>
                <c:pt idx="1041">
                  <c:v>59.976001739501953</c:v>
                </c:pt>
                <c:pt idx="1042">
                  <c:v>59.978000640869141</c:v>
                </c:pt>
                <c:pt idx="1043">
                  <c:v>59.978000640869141</c:v>
                </c:pt>
                <c:pt idx="1044">
                  <c:v>59.977001190185547</c:v>
                </c:pt>
                <c:pt idx="1045">
                  <c:v>59.974998474121094</c:v>
                </c:pt>
                <c:pt idx="1046">
                  <c:v>59.9739990234375</c:v>
                </c:pt>
                <c:pt idx="1047">
                  <c:v>59.972999572753906</c:v>
                </c:pt>
                <c:pt idx="1048">
                  <c:v>59.9739990234375</c:v>
                </c:pt>
                <c:pt idx="1049">
                  <c:v>59.974998474121094</c:v>
                </c:pt>
                <c:pt idx="1050">
                  <c:v>59.974998474121094</c:v>
                </c:pt>
                <c:pt idx="1051">
                  <c:v>59.978000640869141</c:v>
                </c:pt>
                <c:pt idx="1052">
                  <c:v>59.979000091552734</c:v>
                </c:pt>
                <c:pt idx="1053">
                  <c:v>59.980998992919922</c:v>
                </c:pt>
                <c:pt idx="1054">
                  <c:v>59.980998992919922</c:v>
                </c:pt>
                <c:pt idx="1055">
                  <c:v>59.979999542236328</c:v>
                </c:pt>
                <c:pt idx="1056">
                  <c:v>59.980998992919922</c:v>
                </c:pt>
                <c:pt idx="1057">
                  <c:v>59.984001159667969</c:v>
                </c:pt>
                <c:pt idx="1058">
                  <c:v>59.984001159667969</c:v>
                </c:pt>
                <c:pt idx="1059">
                  <c:v>59.98699951171875</c:v>
                </c:pt>
                <c:pt idx="1060">
                  <c:v>59.986000061035156</c:v>
                </c:pt>
                <c:pt idx="1061">
                  <c:v>59.983001708984375</c:v>
                </c:pt>
                <c:pt idx="1062">
                  <c:v>59.985000610351563</c:v>
                </c:pt>
                <c:pt idx="1063">
                  <c:v>59.98699951171875</c:v>
                </c:pt>
                <c:pt idx="1064">
                  <c:v>59.988998413085937</c:v>
                </c:pt>
                <c:pt idx="1065">
                  <c:v>59.991001129150391</c:v>
                </c:pt>
                <c:pt idx="1066">
                  <c:v>59.991001129150391</c:v>
                </c:pt>
                <c:pt idx="1067">
                  <c:v>59.991001129150391</c:v>
                </c:pt>
                <c:pt idx="1068">
                  <c:v>59.994998931884766</c:v>
                </c:pt>
                <c:pt idx="1069">
                  <c:v>59.997001647949219</c:v>
                </c:pt>
                <c:pt idx="1070">
                  <c:v>59.998001098632813</c:v>
                </c:pt>
                <c:pt idx="1071">
                  <c:v>59.999000549316406</c:v>
                </c:pt>
                <c:pt idx="1072">
                  <c:v>60</c:v>
                </c:pt>
                <c:pt idx="1073">
                  <c:v>60.001998901367188</c:v>
                </c:pt>
                <c:pt idx="1074">
                  <c:v>60.002998352050781</c:v>
                </c:pt>
                <c:pt idx="1075">
                  <c:v>60.006000518798828</c:v>
                </c:pt>
                <c:pt idx="1076">
                  <c:v>60.011001586914063</c:v>
                </c:pt>
                <c:pt idx="1077">
                  <c:v>60.014999389648438</c:v>
                </c:pt>
                <c:pt idx="1078">
                  <c:v>60.015998840332031</c:v>
                </c:pt>
                <c:pt idx="1079">
                  <c:v>60.013999938964844</c:v>
                </c:pt>
                <c:pt idx="1080">
                  <c:v>60.012001037597656</c:v>
                </c:pt>
                <c:pt idx="1081">
                  <c:v>60.01300048828125</c:v>
                </c:pt>
                <c:pt idx="1082">
                  <c:v>60.01300048828125</c:v>
                </c:pt>
                <c:pt idx="1083">
                  <c:v>60.01300048828125</c:v>
                </c:pt>
                <c:pt idx="1084">
                  <c:v>60.014999389648438</c:v>
                </c:pt>
                <c:pt idx="1085">
                  <c:v>60.014999389648438</c:v>
                </c:pt>
                <c:pt idx="1086">
                  <c:v>60.013999938964844</c:v>
                </c:pt>
                <c:pt idx="1087">
                  <c:v>60.013999938964844</c:v>
                </c:pt>
                <c:pt idx="1088">
                  <c:v>60.01300048828125</c:v>
                </c:pt>
                <c:pt idx="1089">
                  <c:v>60.007999420166016</c:v>
                </c:pt>
                <c:pt idx="1090">
                  <c:v>60.006999969482422</c:v>
                </c:pt>
                <c:pt idx="1091">
                  <c:v>60.009998321533203</c:v>
                </c:pt>
                <c:pt idx="1092">
                  <c:v>60.011001586914063</c:v>
                </c:pt>
                <c:pt idx="1093">
                  <c:v>60.011001586914063</c:v>
                </c:pt>
                <c:pt idx="1094">
                  <c:v>60.008998870849609</c:v>
                </c:pt>
                <c:pt idx="1095">
                  <c:v>60.006000518798828</c:v>
                </c:pt>
                <c:pt idx="1096">
                  <c:v>60.005001068115234</c:v>
                </c:pt>
                <c:pt idx="1097">
                  <c:v>60.005001068115234</c:v>
                </c:pt>
                <c:pt idx="1098">
                  <c:v>60.006000518798828</c:v>
                </c:pt>
                <c:pt idx="1099">
                  <c:v>60.006999969482422</c:v>
                </c:pt>
                <c:pt idx="1100">
                  <c:v>60.006000518798828</c:v>
                </c:pt>
                <c:pt idx="1101">
                  <c:v>60.004001617431641</c:v>
                </c:pt>
                <c:pt idx="1102">
                  <c:v>60.005001068115234</c:v>
                </c:pt>
                <c:pt idx="1103">
                  <c:v>60.004001617431641</c:v>
                </c:pt>
                <c:pt idx="1104">
                  <c:v>60.002998352050781</c:v>
                </c:pt>
                <c:pt idx="1105">
                  <c:v>60.002998352050781</c:v>
                </c:pt>
                <c:pt idx="1106">
                  <c:v>60.002998352050781</c:v>
                </c:pt>
                <c:pt idx="1107">
                  <c:v>60.000999450683594</c:v>
                </c:pt>
                <c:pt idx="1108">
                  <c:v>59.995998382568359</c:v>
                </c:pt>
                <c:pt idx="1109">
                  <c:v>59.993000030517578</c:v>
                </c:pt>
                <c:pt idx="1110">
                  <c:v>59.992000579833984</c:v>
                </c:pt>
                <c:pt idx="1111">
                  <c:v>59.992000579833984</c:v>
                </c:pt>
                <c:pt idx="1112">
                  <c:v>59.993000030517578</c:v>
                </c:pt>
                <c:pt idx="1113">
                  <c:v>59.994998931884766</c:v>
                </c:pt>
                <c:pt idx="1114">
                  <c:v>59.997001647949219</c:v>
                </c:pt>
                <c:pt idx="1115">
                  <c:v>59.995998382568359</c:v>
                </c:pt>
                <c:pt idx="1116">
                  <c:v>59.994998931884766</c:v>
                </c:pt>
                <c:pt idx="1117">
                  <c:v>59.994998931884766</c:v>
                </c:pt>
                <c:pt idx="1118">
                  <c:v>59.991001129150391</c:v>
                </c:pt>
                <c:pt idx="1119">
                  <c:v>59.987998962402344</c:v>
                </c:pt>
                <c:pt idx="1120">
                  <c:v>59.987998962402344</c:v>
                </c:pt>
                <c:pt idx="1121">
                  <c:v>59.98699951171875</c:v>
                </c:pt>
                <c:pt idx="1122">
                  <c:v>59.986000061035156</c:v>
                </c:pt>
                <c:pt idx="1123">
                  <c:v>59.98699951171875</c:v>
                </c:pt>
                <c:pt idx="1124">
                  <c:v>59.987998962402344</c:v>
                </c:pt>
                <c:pt idx="1125">
                  <c:v>59.988998413085937</c:v>
                </c:pt>
                <c:pt idx="1126">
                  <c:v>59.98699951171875</c:v>
                </c:pt>
                <c:pt idx="1127">
                  <c:v>59.986000061035156</c:v>
                </c:pt>
                <c:pt idx="1128">
                  <c:v>59.987998962402344</c:v>
                </c:pt>
                <c:pt idx="1129">
                  <c:v>59.990001678466797</c:v>
                </c:pt>
                <c:pt idx="1130">
                  <c:v>59.988998413085937</c:v>
                </c:pt>
                <c:pt idx="1131">
                  <c:v>59.990001678466797</c:v>
                </c:pt>
                <c:pt idx="1132">
                  <c:v>59.990001678466797</c:v>
                </c:pt>
                <c:pt idx="1133">
                  <c:v>59.990001678466797</c:v>
                </c:pt>
                <c:pt idx="1134">
                  <c:v>59.988998413085937</c:v>
                </c:pt>
                <c:pt idx="1135">
                  <c:v>59.988998413085937</c:v>
                </c:pt>
                <c:pt idx="1136">
                  <c:v>59.991001129150391</c:v>
                </c:pt>
                <c:pt idx="1137">
                  <c:v>59.992000579833984</c:v>
                </c:pt>
                <c:pt idx="1138">
                  <c:v>59.992000579833984</c:v>
                </c:pt>
                <c:pt idx="1139">
                  <c:v>59.991001129150391</c:v>
                </c:pt>
                <c:pt idx="1140">
                  <c:v>59.988998413085937</c:v>
                </c:pt>
                <c:pt idx="1141">
                  <c:v>59.985000610351563</c:v>
                </c:pt>
                <c:pt idx="1142">
                  <c:v>59.983001708984375</c:v>
                </c:pt>
                <c:pt idx="1143">
                  <c:v>59.986000061035156</c:v>
                </c:pt>
                <c:pt idx="1144">
                  <c:v>59.987998962402344</c:v>
                </c:pt>
                <c:pt idx="1145">
                  <c:v>59.988998413085937</c:v>
                </c:pt>
                <c:pt idx="1146">
                  <c:v>59.990001678466797</c:v>
                </c:pt>
                <c:pt idx="1147">
                  <c:v>59.990001678466797</c:v>
                </c:pt>
                <c:pt idx="1148">
                  <c:v>59.990001678466797</c:v>
                </c:pt>
                <c:pt idx="1149">
                  <c:v>59.991001129150391</c:v>
                </c:pt>
                <c:pt idx="1150">
                  <c:v>59.991001129150391</c:v>
                </c:pt>
                <c:pt idx="1151">
                  <c:v>59.993000030517578</c:v>
                </c:pt>
                <c:pt idx="1152">
                  <c:v>59.993000030517578</c:v>
                </c:pt>
                <c:pt idx="1153">
                  <c:v>59.990001678466797</c:v>
                </c:pt>
                <c:pt idx="1154">
                  <c:v>59.987998962402344</c:v>
                </c:pt>
                <c:pt idx="1155">
                  <c:v>59.987998962402344</c:v>
                </c:pt>
                <c:pt idx="1156">
                  <c:v>59.986000061035156</c:v>
                </c:pt>
                <c:pt idx="1157">
                  <c:v>59.983001708984375</c:v>
                </c:pt>
                <c:pt idx="1158">
                  <c:v>59.984001159667969</c:v>
                </c:pt>
                <c:pt idx="1159">
                  <c:v>59.984001159667969</c:v>
                </c:pt>
                <c:pt idx="1160">
                  <c:v>59.984001159667969</c:v>
                </c:pt>
                <c:pt idx="1161">
                  <c:v>59.983001708984375</c:v>
                </c:pt>
                <c:pt idx="1162">
                  <c:v>59.983001708984375</c:v>
                </c:pt>
                <c:pt idx="1163">
                  <c:v>59.984001159667969</c:v>
                </c:pt>
                <c:pt idx="1164">
                  <c:v>59.983001708984375</c:v>
                </c:pt>
                <c:pt idx="1165">
                  <c:v>59.983001708984375</c:v>
                </c:pt>
                <c:pt idx="1166">
                  <c:v>59.981998443603516</c:v>
                </c:pt>
                <c:pt idx="1167">
                  <c:v>59.981998443603516</c:v>
                </c:pt>
                <c:pt idx="1168">
                  <c:v>59.980998992919922</c:v>
                </c:pt>
                <c:pt idx="1169">
                  <c:v>59.983001708984375</c:v>
                </c:pt>
                <c:pt idx="1170">
                  <c:v>59.981998443603516</c:v>
                </c:pt>
                <c:pt idx="1171">
                  <c:v>59.979999542236328</c:v>
                </c:pt>
                <c:pt idx="1172">
                  <c:v>59.979999542236328</c:v>
                </c:pt>
                <c:pt idx="1173">
                  <c:v>59.980998992919922</c:v>
                </c:pt>
                <c:pt idx="1174">
                  <c:v>59.981998443603516</c:v>
                </c:pt>
                <c:pt idx="1175">
                  <c:v>59.979999542236328</c:v>
                </c:pt>
                <c:pt idx="1176">
                  <c:v>59.979999542236328</c:v>
                </c:pt>
                <c:pt idx="1177">
                  <c:v>59.980998992919922</c:v>
                </c:pt>
                <c:pt idx="1178">
                  <c:v>59.983001708984375</c:v>
                </c:pt>
                <c:pt idx="1179">
                  <c:v>59.984001159667969</c:v>
                </c:pt>
                <c:pt idx="1180">
                  <c:v>59.985000610351563</c:v>
                </c:pt>
                <c:pt idx="1181">
                  <c:v>59.983001708984375</c:v>
                </c:pt>
                <c:pt idx="1182">
                  <c:v>59.981998443603516</c:v>
                </c:pt>
                <c:pt idx="1183">
                  <c:v>59.980998992919922</c:v>
                </c:pt>
                <c:pt idx="1184">
                  <c:v>59.979999542236328</c:v>
                </c:pt>
                <c:pt idx="1185">
                  <c:v>59.979999542236328</c:v>
                </c:pt>
                <c:pt idx="1186">
                  <c:v>59.977001190185547</c:v>
                </c:pt>
                <c:pt idx="1187">
                  <c:v>59.977001190185547</c:v>
                </c:pt>
                <c:pt idx="1188">
                  <c:v>59.980998992919922</c:v>
                </c:pt>
                <c:pt idx="1189">
                  <c:v>59.984001159667969</c:v>
                </c:pt>
                <c:pt idx="1190">
                  <c:v>59.983001708984375</c:v>
                </c:pt>
                <c:pt idx="1191">
                  <c:v>59.985000610351563</c:v>
                </c:pt>
                <c:pt idx="1192">
                  <c:v>59.986000061035156</c:v>
                </c:pt>
                <c:pt idx="1193">
                  <c:v>59.98699951171875</c:v>
                </c:pt>
                <c:pt idx="1194">
                  <c:v>59.987998962402344</c:v>
                </c:pt>
                <c:pt idx="1195">
                  <c:v>59.987998962402344</c:v>
                </c:pt>
                <c:pt idx="1196">
                  <c:v>59.98699951171875</c:v>
                </c:pt>
                <c:pt idx="1197">
                  <c:v>59.986000061035156</c:v>
                </c:pt>
                <c:pt idx="1198">
                  <c:v>59.984001159667969</c:v>
                </c:pt>
                <c:pt idx="1199">
                  <c:v>59.981998443603516</c:v>
                </c:pt>
                <c:pt idx="1200">
                  <c:v>59.981998443603516</c:v>
                </c:pt>
                <c:pt idx="1201">
                  <c:v>59.981998443603516</c:v>
                </c:pt>
                <c:pt idx="1202">
                  <c:v>59.983001708984375</c:v>
                </c:pt>
                <c:pt idx="1203">
                  <c:v>59.986000061035156</c:v>
                </c:pt>
                <c:pt idx="1204">
                  <c:v>59.985000610351563</c:v>
                </c:pt>
                <c:pt idx="1205">
                  <c:v>59.979999542236328</c:v>
                </c:pt>
                <c:pt idx="1206">
                  <c:v>59.979000091552734</c:v>
                </c:pt>
                <c:pt idx="1207">
                  <c:v>59.979999542236328</c:v>
                </c:pt>
                <c:pt idx="1208">
                  <c:v>59.983001708984375</c:v>
                </c:pt>
                <c:pt idx="1209">
                  <c:v>59.985000610351563</c:v>
                </c:pt>
                <c:pt idx="1210">
                  <c:v>59.986000061035156</c:v>
                </c:pt>
                <c:pt idx="1211">
                  <c:v>59.985000610351563</c:v>
                </c:pt>
                <c:pt idx="1212">
                  <c:v>59.985000610351563</c:v>
                </c:pt>
                <c:pt idx="1213">
                  <c:v>59.986000061035156</c:v>
                </c:pt>
                <c:pt idx="1214">
                  <c:v>59.988998413085937</c:v>
                </c:pt>
                <c:pt idx="1215">
                  <c:v>59.991001129150391</c:v>
                </c:pt>
                <c:pt idx="1216">
                  <c:v>59.991001129150391</c:v>
                </c:pt>
                <c:pt idx="1217">
                  <c:v>59.994998931884766</c:v>
                </c:pt>
                <c:pt idx="1218">
                  <c:v>60</c:v>
                </c:pt>
                <c:pt idx="1219">
                  <c:v>60.002998352050781</c:v>
                </c:pt>
                <c:pt idx="1220">
                  <c:v>60.006999969482422</c:v>
                </c:pt>
                <c:pt idx="1221">
                  <c:v>60.009998321533203</c:v>
                </c:pt>
                <c:pt idx="1222">
                  <c:v>60.011001586914063</c:v>
                </c:pt>
                <c:pt idx="1223">
                  <c:v>60.012001037597656</c:v>
                </c:pt>
                <c:pt idx="1224">
                  <c:v>60.011001586914063</c:v>
                </c:pt>
                <c:pt idx="1225">
                  <c:v>60.011001586914063</c:v>
                </c:pt>
                <c:pt idx="1226">
                  <c:v>60.01300048828125</c:v>
                </c:pt>
                <c:pt idx="1227">
                  <c:v>60.013999938964844</c:v>
                </c:pt>
                <c:pt idx="1228">
                  <c:v>60.014999389648438</c:v>
                </c:pt>
                <c:pt idx="1229">
                  <c:v>60.016998291015625</c:v>
                </c:pt>
                <c:pt idx="1230">
                  <c:v>60.014999389648438</c:v>
                </c:pt>
                <c:pt idx="1231">
                  <c:v>60.014999389648438</c:v>
                </c:pt>
                <c:pt idx="1232">
                  <c:v>60.019001007080078</c:v>
                </c:pt>
                <c:pt idx="1233">
                  <c:v>60.018001556396484</c:v>
                </c:pt>
                <c:pt idx="1234">
                  <c:v>60.016998291015625</c:v>
                </c:pt>
                <c:pt idx="1235">
                  <c:v>60.014999389648438</c:v>
                </c:pt>
                <c:pt idx="1236">
                  <c:v>60.01300048828125</c:v>
                </c:pt>
                <c:pt idx="1237">
                  <c:v>60.014999389648438</c:v>
                </c:pt>
                <c:pt idx="1238">
                  <c:v>60.014999389648438</c:v>
                </c:pt>
                <c:pt idx="1239">
                  <c:v>60.01300048828125</c:v>
                </c:pt>
                <c:pt idx="1240">
                  <c:v>60.009998321533203</c:v>
                </c:pt>
                <c:pt idx="1241">
                  <c:v>60.011001586914063</c:v>
                </c:pt>
                <c:pt idx="1242">
                  <c:v>60.011001586914063</c:v>
                </c:pt>
                <c:pt idx="1243">
                  <c:v>60.007999420166016</c:v>
                </c:pt>
                <c:pt idx="1244">
                  <c:v>60.007999420166016</c:v>
                </c:pt>
                <c:pt idx="1245">
                  <c:v>60.008998870849609</c:v>
                </c:pt>
                <c:pt idx="1246">
                  <c:v>60.012001037597656</c:v>
                </c:pt>
                <c:pt idx="1247">
                  <c:v>60.01300048828125</c:v>
                </c:pt>
                <c:pt idx="1248">
                  <c:v>60.01300048828125</c:v>
                </c:pt>
                <c:pt idx="1249">
                  <c:v>60.01300048828125</c:v>
                </c:pt>
                <c:pt idx="1250">
                  <c:v>60.013999938964844</c:v>
                </c:pt>
                <c:pt idx="1251">
                  <c:v>60.012001037597656</c:v>
                </c:pt>
                <c:pt idx="1252">
                  <c:v>60.007999420166016</c:v>
                </c:pt>
                <c:pt idx="1253">
                  <c:v>60.004001617431641</c:v>
                </c:pt>
                <c:pt idx="1254">
                  <c:v>60.002998352050781</c:v>
                </c:pt>
                <c:pt idx="1255">
                  <c:v>60.005001068115234</c:v>
                </c:pt>
                <c:pt idx="1256">
                  <c:v>60.006000518798828</c:v>
                </c:pt>
                <c:pt idx="1257">
                  <c:v>60.006000518798828</c:v>
                </c:pt>
                <c:pt idx="1258">
                  <c:v>60.006999969482422</c:v>
                </c:pt>
                <c:pt idx="1259">
                  <c:v>60.008998870849609</c:v>
                </c:pt>
                <c:pt idx="1260">
                  <c:v>60.012001037597656</c:v>
                </c:pt>
                <c:pt idx="1261">
                  <c:v>60.012001037597656</c:v>
                </c:pt>
                <c:pt idx="1262">
                  <c:v>60.012001037597656</c:v>
                </c:pt>
                <c:pt idx="1263">
                  <c:v>60.01300048828125</c:v>
                </c:pt>
                <c:pt idx="1264">
                  <c:v>60.01300048828125</c:v>
                </c:pt>
                <c:pt idx="1265">
                  <c:v>60.012001037597656</c:v>
                </c:pt>
                <c:pt idx="1266">
                  <c:v>60.008998870849609</c:v>
                </c:pt>
                <c:pt idx="1267">
                  <c:v>60.004001617431641</c:v>
                </c:pt>
                <c:pt idx="1268">
                  <c:v>60.002998352050781</c:v>
                </c:pt>
                <c:pt idx="1269">
                  <c:v>60.004001617431641</c:v>
                </c:pt>
                <c:pt idx="1270">
                  <c:v>60.002998352050781</c:v>
                </c:pt>
                <c:pt idx="1271">
                  <c:v>60.002998352050781</c:v>
                </c:pt>
                <c:pt idx="1272">
                  <c:v>60.002998352050781</c:v>
                </c:pt>
                <c:pt idx="1273">
                  <c:v>60.004001617431641</c:v>
                </c:pt>
                <c:pt idx="1274">
                  <c:v>60.005001068115234</c:v>
                </c:pt>
                <c:pt idx="1275">
                  <c:v>60.006000518798828</c:v>
                </c:pt>
                <c:pt idx="1276">
                  <c:v>60.000999450683594</c:v>
                </c:pt>
                <c:pt idx="1277">
                  <c:v>59.995998382568359</c:v>
                </c:pt>
                <c:pt idx="1278">
                  <c:v>59.998001098632813</c:v>
                </c:pt>
                <c:pt idx="1279">
                  <c:v>60.001998901367188</c:v>
                </c:pt>
                <c:pt idx="1280">
                  <c:v>60.006000518798828</c:v>
                </c:pt>
                <c:pt idx="1281">
                  <c:v>60.008998870849609</c:v>
                </c:pt>
                <c:pt idx="1282">
                  <c:v>60.01300048828125</c:v>
                </c:pt>
                <c:pt idx="1283">
                  <c:v>60.012001037597656</c:v>
                </c:pt>
                <c:pt idx="1284">
                  <c:v>60.013999938964844</c:v>
                </c:pt>
                <c:pt idx="1285">
                  <c:v>60.013999938964844</c:v>
                </c:pt>
                <c:pt idx="1286">
                  <c:v>60.012001037597656</c:v>
                </c:pt>
                <c:pt idx="1287">
                  <c:v>60.009998321533203</c:v>
                </c:pt>
                <c:pt idx="1288">
                  <c:v>60.012001037597656</c:v>
                </c:pt>
                <c:pt idx="1289">
                  <c:v>60.01300048828125</c:v>
                </c:pt>
                <c:pt idx="1290">
                  <c:v>60.012001037597656</c:v>
                </c:pt>
                <c:pt idx="1291">
                  <c:v>60.007999420166016</c:v>
                </c:pt>
                <c:pt idx="1292">
                  <c:v>60.004001617431641</c:v>
                </c:pt>
                <c:pt idx="1293">
                  <c:v>60.000999450683594</c:v>
                </c:pt>
                <c:pt idx="1294">
                  <c:v>59.998001098632813</c:v>
                </c:pt>
                <c:pt idx="1295">
                  <c:v>59.998001098632813</c:v>
                </c:pt>
                <c:pt idx="1296">
                  <c:v>59.993999481201172</c:v>
                </c:pt>
                <c:pt idx="1297">
                  <c:v>59.991001129150391</c:v>
                </c:pt>
                <c:pt idx="1298">
                  <c:v>59.993000030517578</c:v>
                </c:pt>
                <c:pt idx="1299">
                  <c:v>59.993999481201172</c:v>
                </c:pt>
                <c:pt idx="1300">
                  <c:v>59.994998931884766</c:v>
                </c:pt>
                <c:pt idx="1301">
                  <c:v>59.997001647949219</c:v>
                </c:pt>
                <c:pt idx="1302">
                  <c:v>59.997001647949219</c:v>
                </c:pt>
                <c:pt idx="1303">
                  <c:v>59.997001647949219</c:v>
                </c:pt>
                <c:pt idx="1304">
                  <c:v>59.997001647949219</c:v>
                </c:pt>
                <c:pt idx="1305">
                  <c:v>59.994998931884766</c:v>
                </c:pt>
                <c:pt idx="1306">
                  <c:v>59.992000579833984</c:v>
                </c:pt>
                <c:pt idx="1307">
                  <c:v>59.991001129150391</c:v>
                </c:pt>
                <c:pt idx="1308">
                  <c:v>59.987998962402344</c:v>
                </c:pt>
                <c:pt idx="1309">
                  <c:v>59.986000061035156</c:v>
                </c:pt>
                <c:pt idx="1310">
                  <c:v>59.986000061035156</c:v>
                </c:pt>
                <c:pt idx="1311">
                  <c:v>59.991001129150391</c:v>
                </c:pt>
                <c:pt idx="1312">
                  <c:v>59.993000030517578</c:v>
                </c:pt>
                <c:pt idx="1313">
                  <c:v>59.993999481201172</c:v>
                </c:pt>
                <c:pt idx="1314">
                  <c:v>59.993000030517578</c:v>
                </c:pt>
                <c:pt idx="1315">
                  <c:v>59.992000579833984</c:v>
                </c:pt>
                <c:pt idx="1316">
                  <c:v>59.993999481201172</c:v>
                </c:pt>
                <c:pt idx="1317">
                  <c:v>59.995998382568359</c:v>
                </c:pt>
                <c:pt idx="1318">
                  <c:v>59.997001647949219</c:v>
                </c:pt>
                <c:pt idx="1319">
                  <c:v>59.994998931884766</c:v>
                </c:pt>
                <c:pt idx="1320">
                  <c:v>59.994998931884766</c:v>
                </c:pt>
                <c:pt idx="1321">
                  <c:v>59.993999481201172</c:v>
                </c:pt>
                <c:pt idx="1322">
                  <c:v>59.993000030517578</c:v>
                </c:pt>
                <c:pt idx="1323">
                  <c:v>59.992000579833984</c:v>
                </c:pt>
                <c:pt idx="1324">
                  <c:v>59.991001129150391</c:v>
                </c:pt>
                <c:pt idx="1325">
                  <c:v>59.987998962402344</c:v>
                </c:pt>
                <c:pt idx="1326">
                  <c:v>59.984001159667969</c:v>
                </c:pt>
                <c:pt idx="1327">
                  <c:v>59.981998443603516</c:v>
                </c:pt>
                <c:pt idx="1328">
                  <c:v>59.979999542236328</c:v>
                </c:pt>
                <c:pt idx="1329">
                  <c:v>59.981998443603516</c:v>
                </c:pt>
                <c:pt idx="1330">
                  <c:v>59.981998443603516</c:v>
                </c:pt>
                <c:pt idx="1331">
                  <c:v>59.979999542236328</c:v>
                </c:pt>
                <c:pt idx="1332">
                  <c:v>59.979999542236328</c:v>
                </c:pt>
                <c:pt idx="1333">
                  <c:v>59.983001708984375</c:v>
                </c:pt>
                <c:pt idx="1334">
                  <c:v>59.984001159667969</c:v>
                </c:pt>
                <c:pt idx="1335">
                  <c:v>59.983001708984375</c:v>
                </c:pt>
                <c:pt idx="1336">
                  <c:v>59.981998443603516</c:v>
                </c:pt>
                <c:pt idx="1337">
                  <c:v>59.979999542236328</c:v>
                </c:pt>
                <c:pt idx="1338">
                  <c:v>59.979999542236328</c:v>
                </c:pt>
                <c:pt idx="1339">
                  <c:v>59.980998992919922</c:v>
                </c:pt>
                <c:pt idx="1340">
                  <c:v>59.981998443603516</c:v>
                </c:pt>
                <c:pt idx="1341">
                  <c:v>59.983001708984375</c:v>
                </c:pt>
                <c:pt idx="1342">
                  <c:v>59.984001159667969</c:v>
                </c:pt>
                <c:pt idx="1343">
                  <c:v>59.986000061035156</c:v>
                </c:pt>
                <c:pt idx="1344">
                  <c:v>59.987998962402344</c:v>
                </c:pt>
                <c:pt idx="1345">
                  <c:v>59.990001678466797</c:v>
                </c:pt>
                <c:pt idx="1346">
                  <c:v>59.993000030517578</c:v>
                </c:pt>
                <c:pt idx="1347">
                  <c:v>59.995998382568359</c:v>
                </c:pt>
                <c:pt idx="1348">
                  <c:v>59.997001647949219</c:v>
                </c:pt>
                <c:pt idx="1349">
                  <c:v>59.998001098632813</c:v>
                </c:pt>
                <c:pt idx="1350">
                  <c:v>59.999000549316406</c:v>
                </c:pt>
                <c:pt idx="1351">
                  <c:v>59.999000549316406</c:v>
                </c:pt>
                <c:pt idx="1352">
                  <c:v>60.004001617431641</c:v>
                </c:pt>
                <c:pt idx="1353">
                  <c:v>60.008998870849609</c:v>
                </c:pt>
                <c:pt idx="1354">
                  <c:v>60.011001586914063</c:v>
                </c:pt>
                <c:pt idx="1355">
                  <c:v>60.014999389648438</c:v>
                </c:pt>
                <c:pt idx="1356">
                  <c:v>60.015998840332031</c:v>
                </c:pt>
                <c:pt idx="1357">
                  <c:v>60.015998840332031</c:v>
                </c:pt>
                <c:pt idx="1358">
                  <c:v>60.015998840332031</c:v>
                </c:pt>
                <c:pt idx="1359">
                  <c:v>60.015998840332031</c:v>
                </c:pt>
                <c:pt idx="1360">
                  <c:v>60.01300048828125</c:v>
                </c:pt>
                <c:pt idx="1361">
                  <c:v>60.014999389648438</c:v>
                </c:pt>
                <c:pt idx="1362">
                  <c:v>60.016998291015625</c:v>
                </c:pt>
                <c:pt idx="1363">
                  <c:v>60.014999389648438</c:v>
                </c:pt>
                <c:pt idx="1364">
                  <c:v>60.014999389648438</c:v>
                </c:pt>
                <c:pt idx="1365">
                  <c:v>60.015998840332031</c:v>
                </c:pt>
                <c:pt idx="1366">
                  <c:v>60.013999938964844</c:v>
                </c:pt>
                <c:pt idx="1367">
                  <c:v>60.013999938964844</c:v>
                </c:pt>
                <c:pt idx="1368">
                  <c:v>60.01300048828125</c:v>
                </c:pt>
                <c:pt idx="1369">
                  <c:v>60.014999389648438</c:v>
                </c:pt>
                <c:pt idx="1370">
                  <c:v>60.014999389648438</c:v>
                </c:pt>
                <c:pt idx="1371">
                  <c:v>60.013999938964844</c:v>
                </c:pt>
                <c:pt idx="1372">
                  <c:v>60.012001037597656</c:v>
                </c:pt>
                <c:pt idx="1373">
                  <c:v>60.012001037597656</c:v>
                </c:pt>
                <c:pt idx="1374">
                  <c:v>60.015998840332031</c:v>
                </c:pt>
                <c:pt idx="1375">
                  <c:v>60.014999389648438</c:v>
                </c:pt>
                <c:pt idx="1376">
                  <c:v>60.013999938964844</c:v>
                </c:pt>
                <c:pt idx="1377">
                  <c:v>60.013999938964844</c:v>
                </c:pt>
                <c:pt idx="1378">
                  <c:v>60.012001037597656</c:v>
                </c:pt>
                <c:pt idx="1379">
                  <c:v>60.011001586914063</c:v>
                </c:pt>
                <c:pt idx="1380">
                  <c:v>60.011001586914063</c:v>
                </c:pt>
                <c:pt idx="1381">
                  <c:v>60.012001037597656</c:v>
                </c:pt>
                <c:pt idx="1382">
                  <c:v>60.015998840332031</c:v>
                </c:pt>
                <c:pt idx="1383">
                  <c:v>60.013999938964844</c:v>
                </c:pt>
                <c:pt idx="1384">
                  <c:v>60.013999938964844</c:v>
                </c:pt>
                <c:pt idx="1385">
                  <c:v>60.015998840332031</c:v>
                </c:pt>
                <c:pt idx="1386">
                  <c:v>60.014999389648438</c:v>
                </c:pt>
                <c:pt idx="1387">
                  <c:v>60.014999389648438</c:v>
                </c:pt>
                <c:pt idx="1388">
                  <c:v>60.015998840332031</c:v>
                </c:pt>
                <c:pt idx="1389">
                  <c:v>60.013999938964844</c:v>
                </c:pt>
                <c:pt idx="1390">
                  <c:v>60.013999938964844</c:v>
                </c:pt>
                <c:pt idx="1391">
                  <c:v>60.011001586914063</c:v>
                </c:pt>
                <c:pt idx="1392">
                  <c:v>60.008998870849609</c:v>
                </c:pt>
                <c:pt idx="1393">
                  <c:v>60.008998870849609</c:v>
                </c:pt>
                <c:pt idx="1394">
                  <c:v>60.006999969482422</c:v>
                </c:pt>
                <c:pt idx="1395">
                  <c:v>60.006999969482422</c:v>
                </c:pt>
                <c:pt idx="1396">
                  <c:v>60.011001586914063</c:v>
                </c:pt>
                <c:pt idx="1397">
                  <c:v>60.011001586914063</c:v>
                </c:pt>
                <c:pt idx="1398">
                  <c:v>60.012001037597656</c:v>
                </c:pt>
                <c:pt idx="1399">
                  <c:v>60.009998321533203</c:v>
                </c:pt>
                <c:pt idx="1400">
                  <c:v>60.006000518798828</c:v>
                </c:pt>
                <c:pt idx="1401">
                  <c:v>60.000999450683594</c:v>
                </c:pt>
                <c:pt idx="1402">
                  <c:v>59.993000030517578</c:v>
                </c:pt>
                <c:pt idx="1403">
                  <c:v>59.987998962402344</c:v>
                </c:pt>
                <c:pt idx="1404">
                  <c:v>59.987998962402344</c:v>
                </c:pt>
                <c:pt idx="1405">
                  <c:v>59.98699951171875</c:v>
                </c:pt>
                <c:pt idx="1406">
                  <c:v>59.981998443603516</c:v>
                </c:pt>
                <c:pt idx="1407">
                  <c:v>59.980998992919922</c:v>
                </c:pt>
                <c:pt idx="1408">
                  <c:v>59.981998443603516</c:v>
                </c:pt>
                <c:pt idx="1409">
                  <c:v>59.980998992919922</c:v>
                </c:pt>
                <c:pt idx="1410">
                  <c:v>59.977001190185547</c:v>
                </c:pt>
                <c:pt idx="1411">
                  <c:v>59.979999542236328</c:v>
                </c:pt>
                <c:pt idx="1412">
                  <c:v>59.981998443603516</c:v>
                </c:pt>
                <c:pt idx="1413">
                  <c:v>59.981998443603516</c:v>
                </c:pt>
                <c:pt idx="1414">
                  <c:v>59.983001708984375</c:v>
                </c:pt>
                <c:pt idx="1415">
                  <c:v>59.984001159667969</c:v>
                </c:pt>
                <c:pt idx="1416">
                  <c:v>59.98699951171875</c:v>
                </c:pt>
                <c:pt idx="1417">
                  <c:v>59.990001678466797</c:v>
                </c:pt>
                <c:pt idx="1418">
                  <c:v>59.993000030517578</c:v>
                </c:pt>
                <c:pt idx="1419">
                  <c:v>59.994998931884766</c:v>
                </c:pt>
                <c:pt idx="1420">
                  <c:v>59.994998931884766</c:v>
                </c:pt>
                <c:pt idx="1421">
                  <c:v>59.993000030517578</c:v>
                </c:pt>
                <c:pt idx="1422">
                  <c:v>59.991001129150391</c:v>
                </c:pt>
                <c:pt idx="1423">
                  <c:v>59.993000030517578</c:v>
                </c:pt>
                <c:pt idx="1424">
                  <c:v>59.992000579833984</c:v>
                </c:pt>
                <c:pt idx="1425">
                  <c:v>59.992000579833984</c:v>
                </c:pt>
                <c:pt idx="1426">
                  <c:v>59.993000030517578</c:v>
                </c:pt>
                <c:pt idx="1427">
                  <c:v>59.993999481201172</c:v>
                </c:pt>
                <c:pt idx="1428">
                  <c:v>59.995998382568359</c:v>
                </c:pt>
                <c:pt idx="1429">
                  <c:v>59.997001647949219</c:v>
                </c:pt>
                <c:pt idx="1430">
                  <c:v>59.998001098632813</c:v>
                </c:pt>
                <c:pt idx="1431">
                  <c:v>59.999000549316406</c:v>
                </c:pt>
                <c:pt idx="1432">
                  <c:v>60</c:v>
                </c:pt>
                <c:pt idx="1433">
                  <c:v>60</c:v>
                </c:pt>
                <c:pt idx="1434">
                  <c:v>60.001998901367188</c:v>
                </c:pt>
                <c:pt idx="1435">
                  <c:v>60.004001617431641</c:v>
                </c:pt>
                <c:pt idx="1436">
                  <c:v>60.004001617431641</c:v>
                </c:pt>
                <c:pt idx="1437">
                  <c:v>60.002998352050781</c:v>
                </c:pt>
                <c:pt idx="1438">
                  <c:v>60.004001617431641</c:v>
                </c:pt>
                <c:pt idx="1439">
                  <c:v>60.004001617431641</c:v>
                </c:pt>
                <c:pt idx="1440">
                  <c:v>60.004001617431641</c:v>
                </c:pt>
                <c:pt idx="1441">
                  <c:v>60.000999450683594</c:v>
                </c:pt>
                <c:pt idx="1442">
                  <c:v>60.000999450683594</c:v>
                </c:pt>
                <c:pt idx="1443">
                  <c:v>60.001998901367188</c:v>
                </c:pt>
                <c:pt idx="1444">
                  <c:v>60</c:v>
                </c:pt>
                <c:pt idx="1445">
                  <c:v>60</c:v>
                </c:pt>
                <c:pt idx="1446">
                  <c:v>60</c:v>
                </c:pt>
                <c:pt idx="1447">
                  <c:v>59.998001098632813</c:v>
                </c:pt>
                <c:pt idx="1448">
                  <c:v>59.997001647949219</c:v>
                </c:pt>
                <c:pt idx="1449">
                  <c:v>59.997001647949219</c:v>
                </c:pt>
                <c:pt idx="1450">
                  <c:v>59.995998382568359</c:v>
                </c:pt>
                <c:pt idx="1451">
                  <c:v>59.995998382568359</c:v>
                </c:pt>
                <c:pt idx="1452">
                  <c:v>59.995998382568359</c:v>
                </c:pt>
                <c:pt idx="1453">
                  <c:v>59.995998382568359</c:v>
                </c:pt>
                <c:pt idx="1454">
                  <c:v>59.993000030517578</c:v>
                </c:pt>
                <c:pt idx="1455">
                  <c:v>59.986000061035156</c:v>
                </c:pt>
                <c:pt idx="1456">
                  <c:v>59.983001708984375</c:v>
                </c:pt>
                <c:pt idx="1457">
                  <c:v>59.98699951171875</c:v>
                </c:pt>
                <c:pt idx="1458">
                  <c:v>59.985000610351563</c:v>
                </c:pt>
                <c:pt idx="1459">
                  <c:v>59.984001159667969</c:v>
                </c:pt>
                <c:pt idx="1460">
                  <c:v>59.98699951171875</c:v>
                </c:pt>
                <c:pt idx="1461">
                  <c:v>59.988998413085937</c:v>
                </c:pt>
                <c:pt idx="1462">
                  <c:v>59.990001678466797</c:v>
                </c:pt>
                <c:pt idx="1463">
                  <c:v>59.991001129150391</c:v>
                </c:pt>
                <c:pt idx="1464">
                  <c:v>59.990001678466797</c:v>
                </c:pt>
                <c:pt idx="1465">
                  <c:v>59.990001678466797</c:v>
                </c:pt>
                <c:pt idx="1466">
                  <c:v>59.990001678466797</c:v>
                </c:pt>
                <c:pt idx="1467">
                  <c:v>59.992000579833984</c:v>
                </c:pt>
                <c:pt idx="1468">
                  <c:v>59.993999481201172</c:v>
                </c:pt>
                <c:pt idx="1469">
                  <c:v>59.995998382568359</c:v>
                </c:pt>
                <c:pt idx="1470">
                  <c:v>59.997001647949219</c:v>
                </c:pt>
                <c:pt idx="1471">
                  <c:v>59.995998382568359</c:v>
                </c:pt>
                <c:pt idx="1472">
                  <c:v>59.995998382568359</c:v>
                </c:pt>
                <c:pt idx="1473">
                  <c:v>59.994998931884766</c:v>
                </c:pt>
                <c:pt idx="1474">
                  <c:v>59.998001098632813</c:v>
                </c:pt>
                <c:pt idx="1475">
                  <c:v>60</c:v>
                </c:pt>
                <c:pt idx="1476">
                  <c:v>60</c:v>
                </c:pt>
                <c:pt idx="1477">
                  <c:v>60</c:v>
                </c:pt>
                <c:pt idx="1478">
                  <c:v>59.998001098632813</c:v>
                </c:pt>
                <c:pt idx="1479">
                  <c:v>59.998001098632813</c:v>
                </c:pt>
                <c:pt idx="1480">
                  <c:v>60</c:v>
                </c:pt>
                <c:pt idx="1481">
                  <c:v>59.998001098632813</c:v>
                </c:pt>
                <c:pt idx="1482">
                  <c:v>59.997001647949219</c:v>
                </c:pt>
                <c:pt idx="1483">
                  <c:v>59.998001098632813</c:v>
                </c:pt>
                <c:pt idx="1484">
                  <c:v>59.995998382568359</c:v>
                </c:pt>
                <c:pt idx="1485">
                  <c:v>59.992000579833984</c:v>
                </c:pt>
                <c:pt idx="1486">
                  <c:v>59.987998962402344</c:v>
                </c:pt>
                <c:pt idx="1487">
                  <c:v>59.988998413085937</c:v>
                </c:pt>
                <c:pt idx="1488">
                  <c:v>59.992000579833984</c:v>
                </c:pt>
                <c:pt idx="1489">
                  <c:v>59.993000030517578</c:v>
                </c:pt>
                <c:pt idx="1490">
                  <c:v>59.993000030517578</c:v>
                </c:pt>
                <c:pt idx="1491">
                  <c:v>59.990001678466797</c:v>
                </c:pt>
                <c:pt idx="1492">
                  <c:v>59.992000579833984</c:v>
                </c:pt>
                <c:pt idx="1493">
                  <c:v>59.993999481201172</c:v>
                </c:pt>
                <c:pt idx="1494">
                  <c:v>59.994998931884766</c:v>
                </c:pt>
                <c:pt idx="1495">
                  <c:v>59.992000579833984</c:v>
                </c:pt>
                <c:pt idx="1496">
                  <c:v>59.986000061035156</c:v>
                </c:pt>
                <c:pt idx="1497">
                  <c:v>59.985000610351563</c:v>
                </c:pt>
                <c:pt idx="1498">
                  <c:v>59.985000610351563</c:v>
                </c:pt>
                <c:pt idx="1499">
                  <c:v>59.984001159667969</c:v>
                </c:pt>
                <c:pt idx="1500">
                  <c:v>59.981998443603516</c:v>
                </c:pt>
                <c:pt idx="1501">
                  <c:v>59.981998443603516</c:v>
                </c:pt>
                <c:pt idx="1502">
                  <c:v>59.981998443603516</c:v>
                </c:pt>
                <c:pt idx="1503">
                  <c:v>59.984001159667969</c:v>
                </c:pt>
                <c:pt idx="1504">
                  <c:v>59.981998443603516</c:v>
                </c:pt>
                <c:pt idx="1505">
                  <c:v>59.981998443603516</c:v>
                </c:pt>
                <c:pt idx="1506">
                  <c:v>59.983001708984375</c:v>
                </c:pt>
                <c:pt idx="1507">
                  <c:v>59.981998443603516</c:v>
                </c:pt>
                <c:pt idx="1508">
                  <c:v>59.979000091552734</c:v>
                </c:pt>
                <c:pt idx="1509">
                  <c:v>59.979999542236328</c:v>
                </c:pt>
                <c:pt idx="1510">
                  <c:v>59.979999542236328</c:v>
                </c:pt>
                <c:pt idx="1511">
                  <c:v>59.980998992919922</c:v>
                </c:pt>
                <c:pt idx="1512">
                  <c:v>59.981998443603516</c:v>
                </c:pt>
                <c:pt idx="1513">
                  <c:v>59.980998992919922</c:v>
                </c:pt>
                <c:pt idx="1514">
                  <c:v>59.979000091552734</c:v>
                </c:pt>
                <c:pt idx="1515">
                  <c:v>59.979000091552734</c:v>
                </c:pt>
                <c:pt idx="1516">
                  <c:v>59.981998443603516</c:v>
                </c:pt>
                <c:pt idx="1517">
                  <c:v>59.980998992919922</c:v>
                </c:pt>
                <c:pt idx="1518">
                  <c:v>59.981998443603516</c:v>
                </c:pt>
                <c:pt idx="1519">
                  <c:v>59.983001708984375</c:v>
                </c:pt>
                <c:pt idx="1520">
                  <c:v>59.983001708984375</c:v>
                </c:pt>
                <c:pt idx="1521">
                  <c:v>59.984001159667969</c:v>
                </c:pt>
                <c:pt idx="1522">
                  <c:v>59.984001159667969</c:v>
                </c:pt>
                <c:pt idx="1523">
                  <c:v>59.984001159667969</c:v>
                </c:pt>
                <c:pt idx="1524">
                  <c:v>59.981998443603516</c:v>
                </c:pt>
                <c:pt idx="1525">
                  <c:v>59.981998443603516</c:v>
                </c:pt>
                <c:pt idx="1526">
                  <c:v>59.979999542236328</c:v>
                </c:pt>
                <c:pt idx="1527">
                  <c:v>59.979000091552734</c:v>
                </c:pt>
                <c:pt idx="1528">
                  <c:v>59.980998992919922</c:v>
                </c:pt>
                <c:pt idx="1529">
                  <c:v>59.981998443603516</c:v>
                </c:pt>
                <c:pt idx="1530">
                  <c:v>59.983001708984375</c:v>
                </c:pt>
                <c:pt idx="1531">
                  <c:v>59.981998443603516</c:v>
                </c:pt>
                <c:pt idx="1532">
                  <c:v>59.983001708984375</c:v>
                </c:pt>
                <c:pt idx="1533">
                  <c:v>59.984001159667969</c:v>
                </c:pt>
                <c:pt idx="1534">
                  <c:v>59.984001159667969</c:v>
                </c:pt>
                <c:pt idx="1535">
                  <c:v>59.986000061035156</c:v>
                </c:pt>
                <c:pt idx="1536">
                  <c:v>59.98699951171875</c:v>
                </c:pt>
                <c:pt idx="1537">
                  <c:v>59.98699951171875</c:v>
                </c:pt>
                <c:pt idx="1538">
                  <c:v>59.988998413085937</c:v>
                </c:pt>
                <c:pt idx="1539">
                  <c:v>59.993000030517578</c:v>
                </c:pt>
                <c:pt idx="1540">
                  <c:v>59.998001098632813</c:v>
                </c:pt>
                <c:pt idx="1541">
                  <c:v>60.000999450683594</c:v>
                </c:pt>
                <c:pt idx="1542">
                  <c:v>60.000999450683594</c:v>
                </c:pt>
                <c:pt idx="1543">
                  <c:v>60.000999450683594</c:v>
                </c:pt>
                <c:pt idx="1544">
                  <c:v>60.004001617431641</c:v>
                </c:pt>
                <c:pt idx="1545">
                  <c:v>60.005001068115234</c:v>
                </c:pt>
                <c:pt idx="1546">
                  <c:v>60.006000518798828</c:v>
                </c:pt>
                <c:pt idx="1547">
                  <c:v>60.007999420166016</c:v>
                </c:pt>
                <c:pt idx="1548">
                  <c:v>60.007999420166016</c:v>
                </c:pt>
                <c:pt idx="1549">
                  <c:v>60.006000518798828</c:v>
                </c:pt>
                <c:pt idx="1550">
                  <c:v>60.002998352050781</c:v>
                </c:pt>
                <c:pt idx="1551">
                  <c:v>60.002998352050781</c:v>
                </c:pt>
                <c:pt idx="1552">
                  <c:v>60.002998352050781</c:v>
                </c:pt>
                <c:pt idx="1553">
                  <c:v>60.002998352050781</c:v>
                </c:pt>
                <c:pt idx="1554">
                  <c:v>60.004001617431641</c:v>
                </c:pt>
                <c:pt idx="1555">
                  <c:v>60.005001068115234</c:v>
                </c:pt>
                <c:pt idx="1556">
                  <c:v>60.002998352050781</c:v>
                </c:pt>
                <c:pt idx="1557">
                  <c:v>59.999000549316406</c:v>
                </c:pt>
                <c:pt idx="1558">
                  <c:v>59.998001098632813</c:v>
                </c:pt>
                <c:pt idx="1559">
                  <c:v>60</c:v>
                </c:pt>
                <c:pt idx="1560">
                  <c:v>59.999000549316406</c:v>
                </c:pt>
                <c:pt idx="1561">
                  <c:v>59.995998382568359</c:v>
                </c:pt>
                <c:pt idx="1562">
                  <c:v>59.993999481201172</c:v>
                </c:pt>
                <c:pt idx="1563">
                  <c:v>59.993000030517578</c:v>
                </c:pt>
                <c:pt idx="1564">
                  <c:v>59.992000579833984</c:v>
                </c:pt>
                <c:pt idx="1565">
                  <c:v>59.990001678466797</c:v>
                </c:pt>
                <c:pt idx="1566">
                  <c:v>59.990001678466797</c:v>
                </c:pt>
                <c:pt idx="1567">
                  <c:v>59.985000610351563</c:v>
                </c:pt>
                <c:pt idx="1568">
                  <c:v>59.981998443603516</c:v>
                </c:pt>
                <c:pt idx="1569">
                  <c:v>59.980998992919922</c:v>
                </c:pt>
                <c:pt idx="1570">
                  <c:v>59.979999542236328</c:v>
                </c:pt>
                <c:pt idx="1571">
                  <c:v>59.979000091552734</c:v>
                </c:pt>
                <c:pt idx="1572">
                  <c:v>59.980998992919922</c:v>
                </c:pt>
                <c:pt idx="1573">
                  <c:v>59.979999542236328</c:v>
                </c:pt>
                <c:pt idx="1574">
                  <c:v>59.979999542236328</c:v>
                </c:pt>
                <c:pt idx="1575">
                  <c:v>59.978000640869141</c:v>
                </c:pt>
                <c:pt idx="1576">
                  <c:v>59.977001190185547</c:v>
                </c:pt>
                <c:pt idx="1577">
                  <c:v>59.977001190185547</c:v>
                </c:pt>
                <c:pt idx="1578">
                  <c:v>59.978000640869141</c:v>
                </c:pt>
                <c:pt idx="1579">
                  <c:v>59.976001739501953</c:v>
                </c:pt>
                <c:pt idx="1580">
                  <c:v>59.976001739501953</c:v>
                </c:pt>
                <c:pt idx="1581">
                  <c:v>59.974998474121094</c:v>
                </c:pt>
                <c:pt idx="1582">
                  <c:v>59.974998474121094</c:v>
                </c:pt>
                <c:pt idx="1583">
                  <c:v>59.972999572753906</c:v>
                </c:pt>
                <c:pt idx="1584">
                  <c:v>59.972999572753906</c:v>
                </c:pt>
                <c:pt idx="1585">
                  <c:v>59.9739990234375</c:v>
                </c:pt>
                <c:pt idx="1586">
                  <c:v>59.981998443603516</c:v>
                </c:pt>
                <c:pt idx="1587">
                  <c:v>59.985000610351563</c:v>
                </c:pt>
                <c:pt idx="1588">
                  <c:v>59.983001708984375</c:v>
                </c:pt>
                <c:pt idx="1589">
                  <c:v>59.983001708984375</c:v>
                </c:pt>
                <c:pt idx="1590">
                  <c:v>59.983001708984375</c:v>
                </c:pt>
                <c:pt idx="1591">
                  <c:v>59.981998443603516</c:v>
                </c:pt>
                <c:pt idx="1592">
                  <c:v>59.985000610351563</c:v>
                </c:pt>
                <c:pt idx="1593">
                  <c:v>59.983001708984375</c:v>
                </c:pt>
                <c:pt idx="1594">
                  <c:v>59.980998992919922</c:v>
                </c:pt>
                <c:pt idx="1595">
                  <c:v>59.983001708984375</c:v>
                </c:pt>
                <c:pt idx="1596">
                  <c:v>59.981998443603516</c:v>
                </c:pt>
                <c:pt idx="1597">
                  <c:v>59.978000640869141</c:v>
                </c:pt>
                <c:pt idx="1598">
                  <c:v>59.977001190185547</c:v>
                </c:pt>
                <c:pt idx="1599">
                  <c:v>59.977001190185547</c:v>
                </c:pt>
                <c:pt idx="1600">
                  <c:v>59.978000640869141</c:v>
                </c:pt>
                <c:pt idx="1601">
                  <c:v>59.979999542236328</c:v>
                </c:pt>
                <c:pt idx="1602">
                  <c:v>59.980998992919922</c:v>
                </c:pt>
                <c:pt idx="1603">
                  <c:v>59.978000640869141</c:v>
                </c:pt>
                <c:pt idx="1604">
                  <c:v>59.978000640869141</c:v>
                </c:pt>
                <c:pt idx="1605">
                  <c:v>59.977001190185547</c:v>
                </c:pt>
                <c:pt idx="1606">
                  <c:v>59.978000640869141</c:v>
                </c:pt>
                <c:pt idx="1607">
                  <c:v>59.979999542236328</c:v>
                </c:pt>
                <c:pt idx="1608">
                  <c:v>59.978000640869141</c:v>
                </c:pt>
                <c:pt idx="1609">
                  <c:v>59.974998474121094</c:v>
                </c:pt>
                <c:pt idx="1610">
                  <c:v>59.976001739501953</c:v>
                </c:pt>
                <c:pt idx="1611">
                  <c:v>59.978000640869141</c:v>
                </c:pt>
                <c:pt idx="1612">
                  <c:v>59.979000091552734</c:v>
                </c:pt>
                <c:pt idx="1613">
                  <c:v>59.976001739501953</c:v>
                </c:pt>
                <c:pt idx="1614">
                  <c:v>59.972999572753906</c:v>
                </c:pt>
                <c:pt idx="1615">
                  <c:v>59.972999572753906</c:v>
                </c:pt>
                <c:pt idx="1616">
                  <c:v>59.970001220703125</c:v>
                </c:pt>
                <c:pt idx="1617">
                  <c:v>59.970001220703125</c:v>
                </c:pt>
                <c:pt idx="1618">
                  <c:v>59.970001220703125</c:v>
                </c:pt>
                <c:pt idx="1619">
                  <c:v>59.969001770019531</c:v>
                </c:pt>
                <c:pt idx="1620">
                  <c:v>59.969001770019531</c:v>
                </c:pt>
                <c:pt idx="1621">
                  <c:v>59.970001220703125</c:v>
                </c:pt>
                <c:pt idx="1622">
                  <c:v>59.967998504638672</c:v>
                </c:pt>
                <c:pt idx="1623">
                  <c:v>59.966999053955078</c:v>
                </c:pt>
                <c:pt idx="1624">
                  <c:v>59.966999053955078</c:v>
                </c:pt>
                <c:pt idx="1625">
                  <c:v>59.965999603271484</c:v>
                </c:pt>
                <c:pt idx="1626">
                  <c:v>59.966999053955078</c:v>
                </c:pt>
                <c:pt idx="1627">
                  <c:v>59.969001770019531</c:v>
                </c:pt>
                <c:pt idx="1628">
                  <c:v>59.966999053955078</c:v>
                </c:pt>
                <c:pt idx="1629">
                  <c:v>59.967998504638672</c:v>
                </c:pt>
                <c:pt idx="1630">
                  <c:v>59.969001770019531</c:v>
                </c:pt>
                <c:pt idx="1631">
                  <c:v>59.969001770019531</c:v>
                </c:pt>
                <c:pt idx="1632">
                  <c:v>59.966999053955078</c:v>
                </c:pt>
                <c:pt idx="1633">
                  <c:v>59.967998504638672</c:v>
                </c:pt>
                <c:pt idx="1634">
                  <c:v>59.969001770019531</c:v>
                </c:pt>
                <c:pt idx="1635">
                  <c:v>59.970001220703125</c:v>
                </c:pt>
                <c:pt idx="1636">
                  <c:v>59.969001770019531</c:v>
                </c:pt>
                <c:pt idx="1637">
                  <c:v>59.971000671386719</c:v>
                </c:pt>
                <c:pt idx="1638">
                  <c:v>59.972000122070313</c:v>
                </c:pt>
                <c:pt idx="1639">
                  <c:v>59.9739990234375</c:v>
                </c:pt>
                <c:pt idx="1640">
                  <c:v>59.971000671386719</c:v>
                </c:pt>
                <c:pt idx="1641">
                  <c:v>59.967998504638672</c:v>
                </c:pt>
                <c:pt idx="1642">
                  <c:v>59.966999053955078</c:v>
                </c:pt>
                <c:pt idx="1643">
                  <c:v>59.969001770019531</c:v>
                </c:pt>
                <c:pt idx="1644">
                  <c:v>59.967998504638672</c:v>
                </c:pt>
                <c:pt idx="1645">
                  <c:v>59.967998504638672</c:v>
                </c:pt>
                <c:pt idx="1646">
                  <c:v>59.969001770019531</c:v>
                </c:pt>
                <c:pt idx="1647">
                  <c:v>59.972000122070313</c:v>
                </c:pt>
                <c:pt idx="1648">
                  <c:v>59.972999572753906</c:v>
                </c:pt>
                <c:pt idx="1649">
                  <c:v>59.972000122070313</c:v>
                </c:pt>
                <c:pt idx="1650">
                  <c:v>59.972999572753906</c:v>
                </c:pt>
                <c:pt idx="1651">
                  <c:v>59.971000671386719</c:v>
                </c:pt>
                <c:pt idx="1652">
                  <c:v>59.972999572753906</c:v>
                </c:pt>
                <c:pt idx="1653">
                  <c:v>59.977001190185547</c:v>
                </c:pt>
                <c:pt idx="1654">
                  <c:v>59.972999572753906</c:v>
                </c:pt>
                <c:pt idx="1655">
                  <c:v>59.970001220703125</c:v>
                </c:pt>
                <c:pt idx="1656">
                  <c:v>59.972000122070313</c:v>
                </c:pt>
                <c:pt idx="1657">
                  <c:v>59.972000122070313</c:v>
                </c:pt>
                <c:pt idx="1658">
                  <c:v>59.9739990234375</c:v>
                </c:pt>
                <c:pt idx="1659">
                  <c:v>59.9739990234375</c:v>
                </c:pt>
                <c:pt idx="1660">
                  <c:v>59.9739990234375</c:v>
                </c:pt>
                <c:pt idx="1661">
                  <c:v>59.9739990234375</c:v>
                </c:pt>
                <c:pt idx="1662">
                  <c:v>59.9739990234375</c:v>
                </c:pt>
                <c:pt idx="1663">
                  <c:v>59.972999572753906</c:v>
                </c:pt>
                <c:pt idx="1664">
                  <c:v>59.972000122070313</c:v>
                </c:pt>
                <c:pt idx="1665">
                  <c:v>59.9739990234375</c:v>
                </c:pt>
                <c:pt idx="1666">
                  <c:v>59.972999572753906</c:v>
                </c:pt>
                <c:pt idx="1667">
                  <c:v>59.972000122070313</c:v>
                </c:pt>
                <c:pt idx="1668">
                  <c:v>59.9739990234375</c:v>
                </c:pt>
                <c:pt idx="1669">
                  <c:v>59.977001190185547</c:v>
                </c:pt>
                <c:pt idx="1670">
                  <c:v>59.978000640869141</c:v>
                </c:pt>
                <c:pt idx="1671">
                  <c:v>59.980998992919922</c:v>
                </c:pt>
                <c:pt idx="1672">
                  <c:v>59.979999542236328</c:v>
                </c:pt>
                <c:pt idx="1673">
                  <c:v>59.979999542236328</c:v>
                </c:pt>
                <c:pt idx="1674">
                  <c:v>59.979000091552734</c:v>
                </c:pt>
                <c:pt idx="1675">
                  <c:v>59.980998992919922</c:v>
                </c:pt>
                <c:pt idx="1676">
                  <c:v>59.979000091552734</c:v>
                </c:pt>
                <c:pt idx="1677">
                  <c:v>59.980998992919922</c:v>
                </c:pt>
                <c:pt idx="1678">
                  <c:v>59.980998992919922</c:v>
                </c:pt>
                <c:pt idx="1679">
                  <c:v>59.980998992919922</c:v>
                </c:pt>
                <c:pt idx="1680">
                  <c:v>59.979000091552734</c:v>
                </c:pt>
                <c:pt idx="1681">
                  <c:v>59.976001739501953</c:v>
                </c:pt>
                <c:pt idx="1682">
                  <c:v>59.976001739501953</c:v>
                </c:pt>
                <c:pt idx="1683">
                  <c:v>59.976001739501953</c:v>
                </c:pt>
                <c:pt idx="1684">
                  <c:v>59.974998474121094</c:v>
                </c:pt>
                <c:pt idx="1685">
                  <c:v>59.9739990234375</c:v>
                </c:pt>
                <c:pt idx="1686">
                  <c:v>59.972999572753906</c:v>
                </c:pt>
                <c:pt idx="1687">
                  <c:v>59.9739990234375</c:v>
                </c:pt>
                <c:pt idx="1688">
                  <c:v>59.976001739501953</c:v>
                </c:pt>
                <c:pt idx="1689">
                  <c:v>59.976001739501953</c:v>
                </c:pt>
                <c:pt idx="1690">
                  <c:v>59.974998474121094</c:v>
                </c:pt>
                <c:pt idx="1691">
                  <c:v>59.974998474121094</c:v>
                </c:pt>
                <c:pt idx="1692">
                  <c:v>59.9739990234375</c:v>
                </c:pt>
                <c:pt idx="1693">
                  <c:v>59.9739990234375</c:v>
                </c:pt>
                <c:pt idx="1694">
                  <c:v>59.972999572753906</c:v>
                </c:pt>
                <c:pt idx="1695">
                  <c:v>59.972999572753906</c:v>
                </c:pt>
                <c:pt idx="1696">
                  <c:v>59.971000671386719</c:v>
                </c:pt>
                <c:pt idx="1697">
                  <c:v>59.972000122070313</c:v>
                </c:pt>
                <c:pt idx="1698">
                  <c:v>59.974998474121094</c:v>
                </c:pt>
                <c:pt idx="1699">
                  <c:v>59.974998474121094</c:v>
                </c:pt>
                <c:pt idx="1700">
                  <c:v>59.976001739501953</c:v>
                </c:pt>
                <c:pt idx="1701">
                  <c:v>59.976001739501953</c:v>
                </c:pt>
                <c:pt idx="1702">
                  <c:v>59.977001190185547</c:v>
                </c:pt>
                <c:pt idx="1703">
                  <c:v>59.978000640869141</c:v>
                </c:pt>
                <c:pt idx="1704">
                  <c:v>59.979000091552734</c:v>
                </c:pt>
                <c:pt idx="1705">
                  <c:v>59.979000091552734</c:v>
                </c:pt>
                <c:pt idx="1706">
                  <c:v>59.979999542236328</c:v>
                </c:pt>
                <c:pt idx="1707">
                  <c:v>59.980998992919922</c:v>
                </c:pt>
                <c:pt idx="1708">
                  <c:v>59.979999542236328</c:v>
                </c:pt>
                <c:pt idx="1709">
                  <c:v>59.978000640869141</c:v>
                </c:pt>
                <c:pt idx="1710">
                  <c:v>59.978000640869141</c:v>
                </c:pt>
                <c:pt idx="1711">
                  <c:v>59.979999542236328</c:v>
                </c:pt>
                <c:pt idx="1712">
                  <c:v>59.981998443603516</c:v>
                </c:pt>
                <c:pt idx="1713">
                  <c:v>59.980998992919922</c:v>
                </c:pt>
                <c:pt idx="1714">
                  <c:v>59.980998992919922</c:v>
                </c:pt>
                <c:pt idx="1715">
                  <c:v>59.977001190185547</c:v>
                </c:pt>
                <c:pt idx="1716">
                  <c:v>59.977001190185547</c:v>
                </c:pt>
                <c:pt idx="1717">
                  <c:v>59.978000640869141</c:v>
                </c:pt>
                <c:pt idx="1718">
                  <c:v>59.979000091552734</c:v>
                </c:pt>
                <c:pt idx="1719">
                  <c:v>59.979999542236328</c:v>
                </c:pt>
                <c:pt idx="1720">
                  <c:v>59.981998443603516</c:v>
                </c:pt>
                <c:pt idx="1721">
                  <c:v>59.983001708984375</c:v>
                </c:pt>
                <c:pt idx="1722">
                  <c:v>59.981998443603516</c:v>
                </c:pt>
                <c:pt idx="1723">
                  <c:v>59.983001708984375</c:v>
                </c:pt>
                <c:pt idx="1724">
                  <c:v>59.983001708984375</c:v>
                </c:pt>
                <c:pt idx="1725">
                  <c:v>59.984001159667969</c:v>
                </c:pt>
                <c:pt idx="1726">
                  <c:v>59.983001708984375</c:v>
                </c:pt>
                <c:pt idx="1727">
                  <c:v>59.981998443603516</c:v>
                </c:pt>
                <c:pt idx="1728">
                  <c:v>59.979999542236328</c:v>
                </c:pt>
                <c:pt idx="1729">
                  <c:v>59.979999542236328</c:v>
                </c:pt>
                <c:pt idx="1730">
                  <c:v>59.983001708984375</c:v>
                </c:pt>
                <c:pt idx="1731">
                  <c:v>59.983001708984375</c:v>
                </c:pt>
                <c:pt idx="1732">
                  <c:v>59.984001159667969</c:v>
                </c:pt>
                <c:pt idx="1733">
                  <c:v>59.983001708984375</c:v>
                </c:pt>
                <c:pt idx="1734">
                  <c:v>59.980998992919922</c:v>
                </c:pt>
                <c:pt idx="1735">
                  <c:v>59.981998443603516</c:v>
                </c:pt>
                <c:pt idx="1736">
                  <c:v>59.985000610351563</c:v>
                </c:pt>
                <c:pt idx="1737">
                  <c:v>59.985000610351563</c:v>
                </c:pt>
                <c:pt idx="1738">
                  <c:v>59.986000061035156</c:v>
                </c:pt>
                <c:pt idx="1739">
                  <c:v>59.986000061035156</c:v>
                </c:pt>
                <c:pt idx="1740">
                  <c:v>59.986000061035156</c:v>
                </c:pt>
                <c:pt idx="1741">
                  <c:v>59.986000061035156</c:v>
                </c:pt>
                <c:pt idx="1742">
                  <c:v>59.985000610351563</c:v>
                </c:pt>
                <c:pt idx="1743">
                  <c:v>59.98699951171875</c:v>
                </c:pt>
                <c:pt idx="1744">
                  <c:v>59.991001129150391</c:v>
                </c:pt>
                <c:pt idx="1745">
                  <c:v>59.988998413085937</c:v>
                </c:pt>
                <c:pt idx="1746">
                  <c:v>59.988998413085937</c:v>
                </c:pt>
                <c:pt idx="1747">
                  <c:v>59.991001129150391</c:v>
                </c:pt>
                <c:pt idx="1748">
                  <c:v>59.992000579833984</c:v>
                </c:pt>
                <c:pt idx="1749">
                  <c:v>59.993000030517578</c:v>
                </c:pt>
                <c:pt idx="1750">
                  <c:v>59.991001129150391</c:v>
                </c:pt>
                <c:pt idx="1751">
                  <c:v>59.990001678466797</c:v>
                </c:pt>
                <c:pt idx="1752">
                  <c:v>59.988998413085937</c:v>
                </c:pt>
                <c:pt idx="1753">
                  <c:v>59.984001159667969</c:v>
                </c:pt>
                <c:pt idx="1754">
                  <c:v>59.983001708984375</c:v>
                </c:pt>
                <c:pt idx="1755">
                  <c:v>59.984001159667969</c:v>
                </c:pt>
                <c:pt idx="1756">
                  <c:v>59.983001708984375</c:v>
                </c:pt>
                <c:pt idx="1757">
                  <c:v>59.983001708984375</c:v>
                </c:pt>
                <c:pt idx="1758">
                  <c:v>59.981998443603516</c:v>
                </c:pt>
                <c:pt idx="1759">
                  <c:v>59.981998443603516</c:v>
                </c:pt>
                <c:pt idx="1760">
                  <c:v>59.985000610351563</c:v>
                </c:pt>
                <c:pt idx="1761">
                  <c:v>59.987998962402344</c:v>
                </c:pt>
                <c:pt idx="1762">
                  <c:v>59.98699951171875</c:v>
                </c:pt>
                <c:pt idx="1763">
                  <c:v>59.990001678466797</c:v>
                </c:pt>
                <c:pt idx="1764">
                  <c:v>59.990001678466797</c:v>
                </c:pt>
                <c:pt idx="1765">
                  <c:v>59.987998962402344</c:v>
                </c:pt>
                <c:pt idx="1766">
                  <c:v>59.991001129150391</c:v>
                </c:pt>
                <c:pt idx="1767">
                  <c:v>59.993000030517578</c:v>
                </c:pt>
                <c:pt idx="1768">
                  <c:v>59.994998931884766</c:v>
                </c:pt>
                <c:pt idx="1769">
                  <c:v>59.998001098632813</c:v>
                </c:pt>
                <c:pt idx="1770">
                  <c:v>59.998001098632813</c:v>
                </c:pt>
                <c:pt idx="1771">
                  <c:v>59.999000549316406</c:v>
                </c:pt>
                <c:pt idx="1772">
                  <c:v>59.999000549316406</c:v>
                </c:pt>
                <c:pt idx="1773">
                  <c:v>60.000999450683594</c:v>
                </c:pt>
                <c:pt idx="1774">
                  <c:v>60.004001617431641</c:v>
                </c:pt>
                <c:pt idx="1775">
                  <c:v>60.005001068115234</c:v>
                </c:pt>
                <c:pt idx="1776">
                  <c:v>60.005001068115234</c:v>
                </c:pt>
                <c:pt idx="1777">
                  <c:v>60.001998901367188</c:v>
                </c:pt>
                <c:pt idx="1778">
                  <c:v>59.998001098632813</c:v>
                </c:pt>
                <c:pt idx="1779">
                  <c:v>59.999000549316406</c:v>
                </c:pt>
                <c:pt idx="1780">
                  <c:v>60</c:v>
                </c:pt>
                <c:pt idx="1781">
                  <c:v>60</c:v>
                </c:pt>
                <c:pt idx="1782">
                  <c:v>60.001998901367188</c:v>
                </c:pt>
                <c:pt idx="1783">
                  <c:v>60.002998352050781</c:v>
                </c:pt>
                <c:pt idx="1784">
                  <c:v>60.002998352050781</c:v>
                </c:pt>
                <c:pt idx="1785">
                  <c:v>60</c:v>
                </c:pt>
                <c:pt idx="1786">
                  <c:v>59.998001098632813</c:v>
                </c:pt>
                <c:pt idx="1787">
                  <c:v>59.999000549316406</c:v>
                </c:pt>
                <c:pt idx="1788">
                  <c:v>60.000999450683594</c:v>
                </c:pt>
                <c:pt idx="1789">
                  <c:v>60.002998352050781</c:v>
                </c:pt>
                <c:pt idx="1790">
                  <c:v>60.000999450683594</c:v>
                </c:pt>
                <c:pt idx="1791">
                  <c:v>59.998001098632813</c:v>
                </c:pt>
                <c:pt idx="1792">
                  <c:v>59.999000549316406</c:v>
                </c:pt>
                <c:pt idx="1793">
                  <c:v>59.999000549316406</c:v>
                </c:pt>
                <c:pt idx="1794">
                  <c:v>60</c:v>
                </c:pt>
                <c:pt idx="1795">
                  <c:v>59.999000549316406</c:v>
                </c:pt>
                <c:pt idx="1796">
                  <c:v>59.995998382568359</c:v>
                </c:pt>
                <c:pt idx="1797">
                  <c:v>59.993000030517578</c:v>
                </c:pt>
                <c:pt idx="1798">
                  <c:v>59.990001678466797</c:v>
                </c:pt>
                <c:pt idx="1799">
                  <c:v>59.991001129150391</c:v>
                </c:pt>
                <c:pt idx="1800">
                  <c:v>59.991001129150391</c:v>
                </c:pt>
                <c:pt idx="1801">
                  <c:v>59.991001129150391</c:v>
                </c:pt>
                <c:pt idx="1802">
                  <c:v>59.993000030517578</c:v>
                </c:pt>
                <c:pt idx="1803">
                  <c:v>59.994998931884766</c:v>
                </c:pt>
                <c:pt idx="1804">
                  <c:v>59.995998382568359</c:v>
                </c:pt>
                <c:pt idx="1805">
                  <c:v>59.994998931884766</c:v>
                </c:pt>
                <c:pt idx="1806">
                  <c:v>59.998001098632813</c:v>
                </c:pt>
                <c:pt idx="1807">
                  <c:v>60.000999450683594</c:v>
                </c:pt>
                <c:pt idx="1808">
                  <c:v>60.002998352050781</c:v>
                </c:pt>
                <c:pt idx="1809">
                  <c:v>60.005001068115234</c:v>
                </c:pt>
                <c:pt idx="1810">
                  <c:v>60.004001617431641</c:v>
                </c:pt>
                <c:pt idx="1811">
                  <c:v>60.001998901367188</c:v>
                </c:pt>
                <c:pt idx="1812">
                  <c:v>60.005001068115234</c:v>
                </c:pt>
                <c:pt idx="1813">
                  <c:v>60.006999969482422</c:v>
                </c:pt>
                <c:pt idx="1814">
                  <c:v>60.006999969482422</c:v>
                </c:pt>
                <c:pt idx="1815">
                  <c:v>60.007999420166016</c:v>
                </c:pt>
                <c:pt idx="1816">
                  <c:v>60.007999420166016</c:v>
                </c:pt>
                <c:pt idx="1817">
                  <c:v>60.009998321533203</c:v>
                </c:pt>
                <c:pt idx="1818">
                  <c:v>60.01300048828125</c:v>
                </c:pt>
                <c:pt idx="1819">
                  <c:v>60.015998840332031</c:v>
                </c:pt>
                <c:pt idx="1820">
                  <c:v>60.016998291015625</c:v>
                </c:pt>
                <c:pt idx="1821">
                  <c:v>60.015998840332031</c:v>
                </c:pt>
                <c:pt idx="1822">
                  <c:v>60.016998291015625</c:v>
                </c:pt>
                <c:pt idx="1823">
                  <c:v>60.016998291015625</c:v>
                </c:pt>
                <c:pt idx="1824">
                  <c:v>60.015998840332031</c:v>
                </c:pt>
                <c:pt idx="1825">
                  <c:v>60.014999389648438</c:v>
                </c:pt>
                <c:pt idx="1826">
                  <c:v>60.013999938964844</c:v>
                </c:pt>
                <c:pt idx="1827">
                  <c:v>60.016998291015625</c:v>
                </c:pt>
                <c:pt idx="1828">
                  <c:v>60.015998840332031</c:v>
                </c:pt>
                <c:pt idx="1829">
                  <c:v>60.01300048828125</c:v>
                </c:pt>
                <c:pt idx="1830">
                  <c:v>60.013999938964844</c:v>
                </c:pt>
                <c:pt idx="1831">
                  <c:v>60.015998840332031</c:v>
                </c:pt>
                <c:pt idx="1832">
                  <c:v>60.014999389648438</c:v>
                </c:pt>
                <c:pt idx="1833">
                  <c:v>60.015998840332031</c:v>
                </c:pt>
                <c:pt idx="1834">
                  <c:v>60.016998291015625</c:v>
                </c:pt>
                <c:pt idx="1835">
                  <c:v>60.016998291015625</c:v>
                </c:pt>
                <c:pt idx="1836">
                  <c:v>60.015998840332031</c:v>
                </c:pt>
                <c:pt idx="1837">
                  <c:v>60.015998840332031</c:v>
                </c:pt>
                <c:pt idx="1838">
                  <c:v>60.015998840332031</c:v>
                </c:pt>
                <c:pt idx="1839">
                  <c:v>60.015998840332031</c:v>
                </c:pt>
                <c:pt idx="1840">
                  <c:v>60.015998840332031</c:v>
                </c:pt>
                <c:pt idx="1841">
                  <c:v>60.018001556396484</c:v>
                </c:pt>
                <c:pt idx="1842">
                  <c:v>60.016998291015625</c:v>
                </c:pt>
                <c:pt idx="1843">
                  <c:v>60.016998291015625</c:v>
                </c:pt>
                <c:pt idx="1844">
                  <c:v>60.015998840332031</c:v>
                </c:pt>
                <c:pt idx="1845">
                  <c:v>60.013999938964844</c:v>
                </c:pt>
                <c:pt idx="1846">
                  <c:v>60.013999938964844</c:v>
                </c:pt>
                <c:pt idx="1847">
                  <c:v>60.014999389648438</c:v>
                </c:pt>
                <c:pt idx="1848">
                  <c:v>60.011001586914063</c:v>
                </c:pt>
                <c:pt idx="1849">
                  <c:v>60.008998870849609</c:v>
                </c:pt>
                <c:pt idx="1850">
                  <c:v>60.011001586914063</c:v>
                </c:pt>
                <c:pt idx="1851">
                  <c:v>60.012001037597656</c:v>
                </c:pt>
                <c:pt idx="1852">
                  <c:v>60.011001586914063</c:v>
                </c:pt>
                <c:pt idx="1853">
                  <c:v>60.013999938964844</c:v>
                </c:pt>
                <c:pt idx="1854">
                  <c:v>60.014999389648438</c:v>
                </c:pt>
                <c:pt idx="1855">
                  <c:v>60.014999389648438</c:v>
                </c:pt>
                <c:pt idx="1856">
                  <c:v>60.01300048828125</c:v>
                </c:pt>
                <c:pt idx="1857">
                  <c:v>60.013999938964844</c:v>
                </c:pt>
                <c:pt idx="1858">
                  <c:v>60.016998291015625</c:v>
                </c:pt>
                <c:pt idx="1859">
                  <c:v>60.014999389648438</c:v>
                </c:pt>
                <c:pt idx="1860">
                  <c:v>60.014999389648438</c:v>
                </c:pt>
                <c:pt idx="1861">
                  <c:v>60.01300048828125</c:v>
                </c:pt>
                <c:pt idx="1862">
                  <c:v>60.01300048828125</c:v>
                </c:pt>
                <c:pt idx="1863">
                  <c:v>60.013999938964844</c:v>
                </c:pt>
                <c:pt idx="1864">
                  <c:v>60.014999389648438</c:v>
                </c:pt>
                <c:pt idx="1865">
                  <c:v>60.013999938964844</c:v>
                </c:pt>
                <c:pt idx="1866">
                  <c:v>60.013999938964844</c:v>
                </c:pt>
                <c:pt idx="1867">
                  <c:v>60.013999938964844</c:v>
                </c:pt>
                <c:pt idx="1868">
                  <c:v>60.012001037597656</c:v>
                </c:pt>
                <c:pt idx="1869">
                  <c:v>60.012001037597656</c:v>
                </c:pt>
                <c:pt idx="1870">
                  <c:v>60.012001037597656</c:v>
                </c:pt>
                <c:pt idx="1871">
                  <c:v>60.01300048828125</c:v>
                </c:pt>
                <c:pt idx="1872">
                  <c:v>60.01300048828125</c:v>
                </c:pt>
                <c:pt idx="1873">
                  <c:v>60.015998840332031</c:v>
                </c:pt>
                <c:pt idx="1874">
                  <c:v>60.013999938964844</c:v>
                </c:pt>
                <c:pt idx="1875">
                  <c:v>60.012001037597656</c:v>
                </c:pt>
                <c:pt idx="1876">
                  <c:v>60.01300048828125</c:v>
                </c:pt>
                <c:pt idx="1877">
                  <c:v>60.015998840332031</c:v>
                </c:pt>
                <c:pt idx="1878">
                  <c:v>60.012001037597656</c:v>
                </c:pt>
                <c:pt idx="1879">
                  <c:v>60.012001037597656</c:v>
                </c:pt>
                <c:pt idx="1880">
                  <c:v>60.009998321533203</c:v>
                </c:pt>
                <c:pt idx="1881">
                  <c:v>60.008998870849609</c:v>
                </c:pt>
                <c:pt idx="1882">
                  <c:v>60.008998870849609</c:v>
                </c:pt>
                <c:pt idx="1883">
                  <c:v>60.008998870849609</c:v>
                </c:pt>
                <c:pt idx="1884">
                  <c:v>60.008998870849609</c:v>
                </c:pt>
                <c:pt idx="1885">
                  <c:v>60.012001037597656</c:v>
                </c:pt>
                <c:pt idx="1886">
                  <c:v>60.011001586914063</c:v>
                </c:pt>
                <c:pt idx="1887">
                  <c:v>60.008998870849609</c:v>
                </c:pt>
                <c:pt idx="1888">
                  <c:v>60.007999420166016</c:v>
                </c:pt>
                <c:pt idx="1889">
                  <c:v>60.007999420166016</c:v>
                </c:pt>
                <c:pt idx="1890">
                  <c:v>60.008998870849609</c:v>
                </c:pt>
                <c:pt idx="1891">
                  <c:v>60.008998870849609</c:v>
                </c:pt>
                <c:pt idx="1892">
                  <c:v>60.007999420166016</c:v>
                </c:pt>
                <c:pt idx="1893">
                  <c:v>60.005001068115234</c:v>
                </c:pt>
                <c:pt idx="1894">
                  <c:v>60.004001617431641</c:v>
                </c:pt>
                <c:pt idx="1895">
                  <c:v>60.007999420166016</c:v>
                </c:pt>
                <c:pt idx="1896">
                  <c:v>60.013999938964844</c:v>
                </c:pt>
                <c:pt idx="1897">
                  <c:v>60.016998291015625</c:v>
                </c:pt>
                <c:pt idx="1898">
                  <c:v>60.015998840332031</c:v>
                </c:pt>
                <c:pt idx="1899">
                  <c:v>60.012001037597656</c:v>
                </c:pt>
                <c:pt idx="1900">
                  <c:v>60.009998321533203</c:v>
                </c:pt>
                <c:pt idx="1901">
                  <c:v>60.011001586914063</c:v>
                </c:pt>
                <c:pt idx="1902">
                  <c:v>60.01300048828125</c:v>
                </c:pt>
                <c:pt idx="1903">
                  <c:v>60.01300048828125</c:v>
                </c:pt>
                <c:pt idx="1904">
                  <c:v>60.012001037597656</c:v>
                </c:pt>
                <c:pt idx="1905">
                  <c:v>60.012001037597656</c:v>
                </c:pt>
                <c:pt idx="1906">
                  <c:v>60.008998870849609</c:v>
                </c:pt>
                <c:pt idx="1907">
                  <c:v>60.006000518798828</c:v>
                </c:pt>
                <c:pt idx="1908">
                  <c:v>60.006000518798828</c:v>
                </c:pt>
                <c:pt idx="1909">
                  <c:v>60.005001068115234</c:v>
                </c:pt>
                <c:pt idx="1910">
                  <c:v>60.004001617431641</c:v>
                </c:pt>
                <c:pt idx="1911">
                  <c:v>60.002998352050781</c:v>
                </c:pt>
                <c:pt idx="1912">
                  <c:v>60</c:v>
                </c:pt>
                <c:pt idx="1913">
                  <c:v>59.999000549316406</c:v>
                </c:pt>
                <c:pt idx="1914">
                  <c:v>59.999000549316406</c:v>
                </c:pt>
                <c:pt idx="1915">
                  <c:v>60</c:v>
                </c:pt>
                <c:pt idx="1916">
                  <c:v>60.005001068115234</c:v>
                </c:pt>
                <c:pt idx="1917">
                  <c:v>60.008998870849609</c:v>
                </c:pt>
                <c:pt idx="1918">
                  <c:v>60.007999420166016</c:v>
                </c:pt>
                <c:pt idx="1919">
                  <c:v>60.006000518798828</c:v>
                </c:pt>
                <c:pt idx="1920">
                  <c:v>60.005001068115234</c:v>
                </c:pt>
                <c:pt idx="1921">
                  <c:v>60.006000518798828</c:v>
                </c:pt>
                <c:pt idx="1922">
                  <c:v>60.006000518798828</c:v>
                </c:pt>
                <c:pt idx="1923">
                  <c:v>60.006999969482422</c:v>
                </c:pt>
                <c:pt idx="1924">
                  <c:v>60.006999969482422</c:v>
                </c:pt>
                <c:pt idx="1925">
                  <c:v>60.006000518798828</c:v>
                </c:pt>
                <c:pt idx="1926">
                  <c:v>60.006000518798828</c:v>
                </c:pt>
                <c:pt idx="1927">
                  <c:v>60.008998870849609</c:v>
                </c:pt>
                <c:pt idx="1928">
                  <c:v>60.009998321533203</c:v>
                </c:pt>
                <c:pt idx="1929">
                  <c:v>60.006999969482422</c:v>
                </c:pt>
                <c:pt idx="1930">
                  <c:v>60.007999420166016</c:v>
                </c:pt>
                <c:pt idx="1931">
                  <c:v>60.007999420166016</c:v>
                </c:pt>
                <c:pt idx="1932">
                  <c:v>60.006000518798828</c:v>
                </c:pt>
                <c:pt idx="1933">
                  <c:v>60.006000518798828</c:v>
                </c:pt>
                <c:pt idx="1934">
                  <c:v>60.007999420166016</c:v>
                </c:pt>
                <c:pt idx="1935">
                  <c:v>60.007999420166016</c:v>
                </c:pt>
                <c:pt idx="1936">
                  <c:v>60.006000518798828</c:v>
                </c:pt>
                <c:pt idx="1937">
                  <c:v>60.004001617431641</c:v>
                </c:pt>
                <c:pt idx="1938">
                  <c:v>59.999000549316406</c:v>
                </c:pt>
                <c:pt idx="1939">
                  <c:v>59.999000549316406</c:v>
                </c:pt>
                <c:pt idx="1940">
                  <c:v>60.000999450683594</c:v>
                </c:pt>
                <c:pt idx="1941">
                  <c:v>60.001998901367188</c:v>
                </c:pt>
                <c:pt idx="1942">
                  <c:v>60.004001617431641</c:v>
                </c:pt>
                <c:pt idx="1943">
                  <c:v>60.005001068115234</c:v>
                </c:pt>
                <c:pt idx="1944">
                  <c:v>60.001998901367188</c:v>
                </c:pt>
                <c:pt idx="1945">
                  <c:v>59.997001647949219</c:v>
                </c:pt>
                <c:pt idx="1946">
                  <c:v>59.997001647949219</c:v>
                </c:pt>
                <c:pt idx="1947">
                  <c:v>60</c:v>
                </c:pt>
                <c:pt idx="1948">
                  <c:v>60.000999450683594</c:v>
                </c:pt>
                <c:pt idx="1949">
                  <c:v>60</c:v>
                </c:pt>
                <c:pt idx="1950">
                  <c:v>59.998001098632813</c:v>
                </c:pt>
                <c:pt idx="1951">
                  <c:v>59.993999481201172</c:v>
                </c:pt>
                <c:pt idx="1952">
                  <c:v>59.992000579833984</c:v>
                </c:pt>
                <c:pt idx="1953">
                  <c:v>59.993000030517578</c:v>
                </c:pt>
                <c:pt idx="1954">
                  <c:v>59.993000030517578</c:v>
                </c:pt>
                <c:pt idx="1955">
                  <c:v>59.993000030517578</c:v>
                </c:pt>
                <c:pt idx="1956">
                  <c:v>59.993000030517578</c:v>
                </c:pt>
                <c:pt idx="1957">
                  <c:v>59.991001129150391</c:v>
                </c:pt>
                <c:pt idx="1958">
                  <c:v>59.987998962402344</c:v>
                </c:pt>
                <c:pt idx="1959">
                  <c:v>59.98699951171875</c:v>
                </c:pt>
                <c:pt idx="1960">
                  <c:v>59.988998413085937</c:v>
                </c:pt>
                <c:pt idx="1961">
                  <c:v>59.992000579833984</c:v>
                </c:pt>
                <c:pt idx="1962">
                  <c:v>59.991001129150391</c:v>
                </c:pt>
                <c:pt idx="1963">
                  <c:v>59.992000579833984</c:v>
                </c:pt>
                <c:pt idx="1964">
                  <c:v>59.992000579833984</c:v>
                </c:pt>
                <c:pt idx="1965">
                  <c:v>59.995998382568359</c:v>
                </c:pt>
                <c:pt idx="1966">
                  <c:v>59.997001647949219</c:v>
                </c:pt>
                <c:pt idx="1967">
                  <c:v>59.994998931884766</c:v>
                </c:pt>
                <c:pt idx="1968">
                  <c:v>59.995998382568359</c:v>
                </c:pt>
                <c:pt idx="1969">
                  <c:v>59.999000549316406</c:v>
                </c:pt>
                <c:pt idx="1970">
                  <c:v>59.997001647949219</c:v>
                </c:pt>
                <c:pt idx="1971">
                  <c:v>59.995998382568359</c:v>
                </c:pt>
                <c:pt idx="1972">
                  <c:v>59.997001647949219</c:v>
                </c:pt>
                <c:pt idx="1973">
                  <c:v>59.998001098632813</c:v>
                </c:pt>
                <c:pt idx="1974">
                  <c:v>59.997001647949219</c:v>
                </c:pt>
                <c:pt idx="1975">
                  <c:v>59.994998931884766</c:v>
                </c:pt>
                <c:pt idx="1976">
                  <c:v>59.993000030517578</c:v>
                </c:pt>
                <c:pt idx="1977">
                  <c:v>59.991001129150391</c:v>
                </c:pt>
                <c:pt idx="1978">
                  <c:v>59.988998413085937</c:v>
                </c:pt>
                <c:pt idx="1979">
                  <c:v>59.990001678466797</c:v>
                </c:pt>
                <c:pt idx="1980">
                  <c:v>59.991001129150391</c:v>
                </c:pt>
                <c:pt idx="1981">
                  <c:v>59.993000030517578</c:v>
                </c:pt>
                <c:pt idx="1982">
                  <c:v>59.994998931884766</c:v>
                </c:pt>
                <c:pt idx="1983">
                  <c:v>59.997001647949219</c:v>
                </c:pt>
                <c:pt idx="1984">
                  <c:v>59.997001647949219</c:v>
                </c:pt>
                <c:pt idx="1985">
                  <c:v>59.995998382568359</c:v>
                </c:pt>
                <c:pt idx="1986">
                  <c:v>59.994998931884766</c:v>
                </c:pt>
                <c:pt idx="1987">
                  <c:v>59.995998382568359</c:v>
                </c:pt>
                <c:pt idx="1988">
                  <c:v>59.998001098632813</c:v>
                </c:pt>
                <c:pt idx="1989">
                  <c:v>59.995998382568359</c:v>
                </c:pt>
                <c:pt idx="1990">
                  <c:v>59.993999481201172</c:v>
                </c:pt>
                <c:pt idx="1991">
                  <c:v>59.995998382568359</c:v>
                </c:pt>
                <c:pt idx="1992">
                  <c:v>59.999000549316406</c:v>
                </c:pt>
                <c:pt idx="1993">
                  <c:v>60.000999450683594</c:v>
                </c:pt>
                <c:pt idx="1994">
                  <c:v>60.000999450683594</c:v>
                </c:pt>
                <c:pt idx="1995">
                  <c:v>60.000999450683594</c:v>
                </c:pt>
                <c:pt idx="1996">
                  <c:v>60.002998352050781</c:v>
                </c:pt>
                <c:pt idx="1997">
                  <c:v>60.006000518798828</c:v>
                </c:pt>
                <c:pt idx="1998">
                  <c:v>60.006999969482422</c:v>
                </c:pt>
                <c:pt idx="1999">
                  <c:v>60.008998870849609</c:v>
                </c:pt>
                <c:pt idx="2000">
                  <c:v>60.011001586914063</c:v>
                </c:pt>
                <c:pt idx="2001">
                  <c:v>60.011001586914063</c:v>
                </c:pt>
                <c:pt idx="2002">
                  <c:v>60.006000518798828</c:v>
                </c:pt>
                <c:pt idx="2003">
                  <c:v>60.005001068115234</c:v>
                </c:pt>
                <c:pt idx="2004">
                  <c:v>60.006999969482422</c:v>
                </c:pt>
                <c:pt idx="2005">
                  <c:v>60.008998870849609</c:v>
                </c:pt>
                <c:pt idx="2006">
                  <c:v>60.007999420166016</c:v>
                </c:pt>
                <c:pt idx="2007">
                  <c:v>60.008998870849609</c:v>
                </c:pt>
                <c:pt idx="2008">
                  <c:v>60.009998321533203</c:v>
                </c:pt>
                <c:pt idx="2009">
                  <c:v>60.009998321533203</c:v>
                </c:pt>
                <c:pt idx="2010">
                  <c:v>60.011001586914063</c:v>
                </c:pt>
                <c:pt idx="2011">
                  <c:v>60.013999938964844</c:v>
                </c:pt>
                <c:pt idx="2012">
                  <c:v>60.015998840332031</c:v>
                </c:pt>
                <c:pt idx="2013">
                  <c:v>60.015998840332031</c:v>
                </c:pt>
                <c:pt idx="2014">
                  <c:v>60.013999938964844</c:v>
                </c:pt>
                <c:pt idx="2015">
                  <c:v>60.013999938964844</c:v>
                </c:pt>
                <c:pt idx="2016">
                  <c:v>60.012001037597656</c:v>
                </c:pt>
                <c:pt idx="2017">
                  <c:v>60.012001037597656</c:v>
                </c:pt>
                <c:pt idx="2018">
                  <c:v>60.013999938964844</c:v>
                </c:pt>
                <c:pt idx="2019">
                  <c:v>60.015998840332031</c:v>
                </c:pt>
                <c:pt idx="2020">
                  <c:v>60.015998840332031</c:v>
                </c:pt>
                <c:pt idx="2021">
                  <c:v>60.014999389648438</c:v>
                </c:pt>
                <c:pt idx="2022">
                  <c:v>60.012001037597656</c:v>
                </c:pt>
                <c:pt idx="2023">
                  <c:v>60.012001037597656</c:v>
                </c:pt>
                <c:pt idx="2024">
                  <c:v>60.014999389648438</c:v>
                </c:pt>
                <c:pt idx="2025">
                  <c:v>60.014999389648438</c:v>
                </c:pt>
                <c:pt idx="2026">
                  <c:v>60.013999938964844</c:v>
                </c:pt>
                <c:pt idx="2027">
                  <c:v>60.013999938964844</c:v>
                </c:pt>
                <c:pt idx="2028">
                  <c:v>60.013999938964844</c:v>
                </c:pt>
                <c:pt idx="2029">
                  <c:v>60.013999938964844</c:v>
                </c:pt>
                <c:pt idx="2030">
                  <c:v>60.01300048828125</c:v>
                </c:pt>
                <c:pt idx="2031">
                  <c:v>60.014999389648438</c:v>
                </c:pt>
                <c:pt idx="2032">
                  <c:v>60.015998840332031</c:v>
                </c:pt>
                <c:pt idx="2033">
                  <c:v>60.013999938964844</c:v>
                </c:pt>
                <c:pt idx="2034">
                  <c:v>60.013999938964844</c:v>
                </c:pt>
                <c:pt idx="2035">
                  <c:v>60.014999389648438</c:v>
                </c:pt>
                <c:pt idx="2036">
                  <c:v>60.014999389648438</c:v>
                </c:pt>
                <c:pt idx="2037">
                  <c:v>60.018001556396484</c:v>
                </c:pt>
                <c:pt idx="2038">
                  <c:v>60.014999389648438</c:v>
                </c:pt>
                <c:pt idx="2039">
                  <c:v>60.01300048828125</c:v>
                </c:pt>
                <c:pt idx="2040">
                  <c:v>60.013999938964844</c:v>
                </c:pt>
                <c:pt idx="2041">
                  <c:v>60.013999938964844</c:v>
                </c:pt>
                <c:pt idx="2042">
                  <c:v>60.013999938964844</c:v>
                </c:pt>
                <c:pt idx="2043">
                  <c:v>60.013999938964844</c:v>
                </c:pt>
                <c:pt idx="2044">
                  <c:v>60.013999938964844</c:v>
                </c:pt>
                <c:pt idx="2045">
                  <c:v>60.01300048828125</c:v>
                </c:pt>
                <c:pt idx="2046">
                  <c:v>60.012001037597656</c:v>
                </c:pt>
                <c:pt idx="2047">
                  <c:v>60.01300048828125</c:v>
                </c:pt>
                <c:pt idx="2048">
                  <c:v>60.012001037597656</c:v>
                </c:pt>
                <c:pt idx="2049">
                  <c:v>60.009998321533203</c:v>
                </c:pt>
                <c:pt idx="2050">
                  <c:v>60.008998870849609</c:v>
                </c:pt>
                <c:pt idx="2051">
                  <c:v>60.009998321533203</c:v>
                </c:pt>
                <c:pt idx="2052">
                  <c:v>60.01300048828125</c:v>
                </c:pt>
                <c:pt idx="2053">
                  <c:v>60.012001037597656</c:v>
                </c:pt>
                <c:pt idx="2054">
                  <c:v>60.009998321533203</c:v>
                </c:pt>
                <c:pt idx="2055">
                  <c:v>60.009998321533203</c:v>
                </c:pt>
                <c:pt idx="2056">
                  <c:v>60.009998321533203</c:v>
                </c:pt>
                <c:pt idx="2057">
                  <c:v>60.01300048828125</c:v>
                </c:pt>
                <c:pt idx="2058">
                  <c:v>60.013999938964844</c:v>
                </c:pt>
                <c:pt idx="2059">
                  <c:v>60.011001586914063</c:v>
                </c:pt>
                <c:pt idx="2060">
                  <c:v>60.008998870849609</c:v>
                </c:pt>
                <c:pt idx="2061">
                  <c:v>60.006999969482422</c:v>
                </c:pt>
                <c:pt idx="2062">
                  <c:v>60.005001068115234</c:v>
                </c:pt>
                <c:pt idx="2063">
                  <c:v>60.006000518798828</c:v>
                </c:pt>
                <c:pt idx="2064">
                  <c:v>60.005001068115234</c:v>
                </c:pt>
                <c:pt idx="2065">
                  <c:v>60.004001617431641</c:v>
                </c:pt>
                <c:pt idx="2066">
                  <c:v>60.001998901367188</c:v>
                </c:pt>
                <c:pt idx="2067">
                  <c:v>59.999000549316406</c:v>
                </c:pt>
                <c:pt idx="2068">
                  <c:v>59.997001647949219</c:v>
                </c:pt>
                <c:pt idx="2069">
                  <c:v>59.994998931884766</c:v>
                </c:pt>
                <c:pt idx="2070">
                  <c:v>59.995998382568359</c:v>
                </c:pt>
                <c:pt idx="2071">
                  <c:v>59.997001647949219</c:v>
                </c:pt>
                <c:pt idx="2072">
                  <c:v>60</c:v>
                </c:pt>
                <c:pt idx="2073">
                  <c:v>59.999000549316406</c:v>
                </c:pt>
                <c:pt idx="2074">
                  <c:v>59.997001647949219</c:v>
                </c:pt>
                <c:pt idx="2075">
                  <c:v>59.998001098632813</c:v>
                </c:pt>
                <c:pt idx="2076">
                  <c:v>60</c:v>
                </c:pt>
                <c:pt idx="2077">
                  <c:v>60.001998901367188</c:v>
                </c:pt>
                <c:pt idx="2078">
                  <c:v>60.006000518798828</c:v>
                </c:pt>
                <c:pt idx="2079">
                  <c:v>60.006000518798828</c:v>
                </c:pt>
                <c:pt idx="2080">
                  <c:v>60.002998352050781</c:v>
                </c:pt>
                <c:pt idx="2081">
                  <c:v>60</c:v>
                </c:pt>
                <c:pt idx="2082">
                  <c:v>59.997001647949219</c:v>
                </c:pt>
                <c:pt idx="2083">
                  <c:v>59.995998382568359</c:v>
                </c:pt>
                <c:pt idx="2084">
                  <c:v>59.995998382568359</c:v>
                </c:pt>
                <c:pt idx="2085">
                  <c:v>59.995998382568359</c:v>
                </c:pt>
                <c:pt idx="2086">
                  <c:v>59.997001647949219</c:v>
                </c:pt>
                <c:pt idx="2087">
                  <c:v>59.994998931884766</c:v>
                </c:pt>
                <c:pt idx="2088">
                  <c:v>59.993999481201172</c:v>
                </c:pt>
                <c:pt idx="2089">
                  <c:v>59.994998931884766</c:v>
                </c:pt>
                <c:pt idx="2090">
                  <c:v>59.995998382568359</c:v>
                </c:pt>
                <c:pt idx="2091">
                  <c:v>59.994998931884766</c:v>
                </c:pt>
                <c:pt idx="2092">
                  <c:v>59.995998382568359</c:v>
                </c:pt>
                <c:pt idx="2093">
                  <c:v>59.995998382568359</c:v>
                </c:pt>
                <c:pt idx="2094">
                  <c:v>59.994998931884766</c:v>
                </c:pt>
                <c:pt idx="2095">
                  <c:v>59.993000030517578</c:v>
                </c:pt>
                <c:pt idx="2096">
                  <c:v>59.992000579833984</c:v>
                </c:pt>
                <c:pt idx="2097">
                  <c:v>59.991001129150391</c:v>
                </c:pt>
                <c:pt idx="2098">
                  <c:v>59.992000579833984</c:v>
                </c:pt>
                <c:pt idx="2099">
                  <c:v>59.988998413085937</c:v>
                </c:pt>
                <c:pt idx="2100">
                  <c:v>59.98699951171875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498576"/>
        <c:axId val="337498968"/>
      </c:lineChart>
      <c:lineChart>
        <c:grouping val="standard"/>
        <c:varyColors val="0"/>
        <c:ser>
          <c:idx val="2"/>
          <c:order val="2"/>
          <c:tx>
            <c:v>Manual Deployment Threshold</c:v>
          </c:tx>
          <c:spPr>
            <a:ln w="28575" cap="rnd">
              <a:solidFill>
                <a:srgbClr val="890C58"/>
              </a:solidFill>
              <a:round/>
            </a:ln>
            <a:effectLst/>
          </c:spPr>
          <c:marker>
            <c:symbol val="none"/>
          </c:marker>
          <c:cat>
            <c:numRef>
              <c:f>'08152019'!$B$4:$B$2104</c:f>
              <c:numCache>
                <c:formatCode>dd\-mmm\-yy\ hh:mm:ss</c:formatCode>
                <c:ptCount val="2101"/>
                <c:pt idx="0">
                  <c:v>43692.604166666664</c:v>
                </c:pt>
                <c:pt idx="1">
                  <c:v>43692.604212962964</c:v>
                </c:pt>
                <c:pt idx="2">
                  <c:v>43692.604259259257</c:v>
                </c:pt>
                <c:pt idx="3">
                  <c:v>43692.604305555556</c:v>
                </c:pt>
                <c:pt idx="4">
                  <c:v>43692.604351851849</c:v>
                </c:pt>
                <c:pt idx="5">
                  <c:v>43692.604398148149</c:v>
                </c:pt>
                <c:pt idx="6">
                  <c:v>43692.604444444441</c:v>
                </c:pt>
                <c:pt idx="7">
                  <c:v>43692.604490740741</c:v>
                </c:pt>
                <c:pt idx="8">
                  <c:v>43692.604537037034</c:v>
                </c:pt>
                <c:pt idx="9">
                  <c:v>43692.604583333334</c:v>
                </c:pt>
                <c:pt idx="10">
                  <c:v>43692.604629629626</c:v>
                </c:pt>
                <c:pt idx="11">
                  <c:v>43692.604675925926</c:v>
                </c:pt>
                <c:pt idx="12">
                  <c:v>43692.604722222219</c:v>
                </c:pt>
                <c:pt idx="13">
                  <c:v>43692.604768518519</c:v>
                </c:pt>
                <c:pt idx="14">
                  <c:v>43692.604814814818</c:v>
                </c:pt>
                <c:pt idx="15">
                  <c:v>43692.604861111111</c:v>
                </c:pt>
                <c:pt idx="16">
                  <c:v>43692.604907407411</c:v>
                </c:pt>
                <c:pt idx="17">
                  <c:v>43692.604953703703</c:v>
                </c:pt>
                <c:pt idx="18">
                  <c:v>43692.605000000003</c:v>
                </c:pt>
                <c:pt idx="19">
                  <c:v>43692.605046296296</c:v>
                </c:pt>
                <c:pt idx="20">
                  <c:v>43692.605092592596</c:v>
                </c:pt>
                <c:pt idx="21">
                  <c:v>43692.605138888888</c:v>
                </c:pt>
                <c:pt idx="22">
                  <c:v>43692.605185185188</c:v>
                </c:pt>
                <c:pt idx="23">
                  <c:v>43692.605231481481</c:v>
                </c:pt>
                <c:pt idx="24">
                  <c:v>43692.60527777778</c:v>
                </c:pt>
                <c:pt idx="25">
                  <c:v>43692.605324074073</c:v>
                </c:pt>
                <c:pt idx="26">
                  <c:v>43692.605370370373</c:v>
                </c:pt>
                <c:pt idx="27">
                  <c:v>43692.605416666665</c:v>
                </c:pt>
                <c:pt idx="28">
                  <c:v>43692.605462962965</c:v>
                </c:pt>
                <c:pt idx="29">
                  <c:v>43692.605509259258</c:v>
                </c:pt>
                <c:pt idx="30">
                  <c:v>43692.605555555558</c:v>
                </c:pt>
                <c:pt idx="31">
                  <c:v>43692.60560185185</c:v>
                </c:pt>
                <c:pt idx="32">
                  <c:v>43692.60564814815</c:v>
                </c:pt>
                <c:pt idx="33">
                  <c:v>43692.605694444443</c:v>
                </c:pt>
                <c:pt idx="34">
                  <c:v>43692.605740740742</c:v>
                </c:pt>
                <c:pt idx="35">
                  <c:v>43692.605787037035</c:v>
                </c:pt>
                <c:pt idx="36">
                  <c:v>43692.605833333335</c:v>
                </c:pt>
                <c:pt idx="37">
                  <c:v>43692.605879629627</c:v>
                </c:pt>
                <c:pt idx="38">
                  <c:v>43692.605925925927</c:v>
                </c:pt>
                <c:pt idx="39">
                  <c:v>43692.60597222222</c:v>
                </c:pt>
                <c:pt idx="40">
                  <c:v>43692.60601851852</c:v>
                </c:pt>
                <c:pt idx="41">
                  <c:v>43692.606064814812</c:v>
                </c:pt>
                <c:pt idx="42">
                  <c:v>43692.606111111112</c:v>
                </c:pt>
                <c:pt idx="43">
                  <c:v>43692.606157407405</c:v>
                </c:pt>
                <c:pt idx="44">
                  <c:v>43692.606203703705</c:v>
                </c:pt>
                <c:pt idx="45">
                  <c:v>43692.606249999997</c:v>
                </c:pt>
                <c:pt idx="46">
                  <c:v>43692.606296296297</c:v>
                </c:pt>
                <c:pt idx="47">
                  <c:v>43692.606342592589</c:v>
                </c:pt>
                <c:pt idx="48">
                  <c:v>43692.606388888889</c:v>
                </c:pt>
                <c:pt idx="49">
                  <c:v>43692.606435185182</c:v>
                </c:pt>
                <c:pt idx="50">
                  <c:v>43692.606481481482</c:v>
                </c:pt>
                <c:pt idx="51">
                  <c:v>43692.606527777774</c:v>
                </c:pt>
                <c:pt idx="52">
                  <c:v>43692.606574074074</c:v>
                </c:pt>
                <c:pt idx="53">
                  <c:v>43692.606620370374</c:v>
                </c:pt>
                <c:pt idx="54">
                  <c:v>43692.606666666667</c:v>
                </c:pt>
                <c:pt idx="55">
                  <c:v>43692.606712962966</c:v>
                </c:pt>
                <c:pt idx="56">
                  <c:v>43692.606759259259</c:v>
                </c:pt>
                <c:pt idx="57">
                  <c:v>43692.606805555559</c:v>
                </c:pt>
                <c:pt idx="58">
                  <c:v>43692.606851851851</c:v>
                </c:pt>
                <c:pt idx="59">
                  <c:v>43692.606898148151</c:v>
                </c:pt>
                <c:pt idx="60">
                  <c:v>43692.606944444444</c:v>
                </c:pt>
                <c:pt idx="61">
                  <c:v>43692.606990740744</c:v>
                </c:pt>
                <c:pt idx="62">
                  <c:v>43692.607037037036</c:v>
                </c:pt>
                <c:pt idx="63">
                  <c:v>43692.607083333336</c:v>
                </c:pt>
                <c:pt idx="64">
                  <c:v>43692.607129629629</c:v>
                </c:pt>
                <c:pt idx="65">
                  <c:v>43692.607175925928</c:v>
                </c:pt>
                <c:pt idx="66">
                  <c:v>43692.607222222221</c:v>
                </c:pt>
                <c:pt idx="67">
                  <c:v>43692.607268518521</c:v>
                </c:pt>
                <c:pt idx="68">
                  <c:v>43692.607314814813</c:v>
                </c:pt>
                <c:pt idx="69">
                  <c:v>43692.607361111113</c:v>
                </c:pt>
                <c:pt idx="70">
                  <c:v>43692.607407407406</c:v>
                </c:pt>
                <c:pt idx="71">
                  <c:v>43692.607453703706</c:v>
                </c:pt>
                <c:pt idx="72">
                  <c:v>43692.607499999998</c:v>
                </c:pt>
                <c:pt idx="73">
                  <c:v>43692.607546296298</c:v>
                </c:pt>
                <c:pt idx="74">
                  <c:v>43692.607592592591</c:v>
                </c:pt>
                <c:pt idx="75">
                  <c:v>43692.607638888891</c:v>
                </c:pt>
                <c:pt idx="76">
                  <c:v>43692.607685185183</c:v>
                </c:pt>
                <c:pt idx="77">
                  <c:v>43692.607731481483</c:v>
                </c:pt>
                <c:pt idx="78">
                  <c:v>43692.607777777775</c:v>
                </c:pt>
                <c:pt idx="79">
                  <c:v>43692.607824074075</c:v>
                </c:pt>
                <c:pt idx="80">
                  <c:v>43692.607870370368</c:v>
                </c:pt>
                <c:pt idx="81">
                  <c:v>43692.607916666668</c:v>
                </c:pt>
                <c:pt idx="82">
                  <c:v>43692.60796296296</c:v>
                </c:pt>
                <c:pt idx="83">
                  <c:v>43692.60800925926</c:v>
                </c:pt>
                <c:pt idx="84">
                  <c:v>43692.608055555553</c:v>
                </c:pt>
                <c:pt idx="85">
                  <c:v>43692.608101851853</c:v>
                </c:pt>
                <c:pt idx="86">
                  <c:v>43692.608148148145</c:v>
                </c:pt>
                <c:pt idx="87">
                  <c:v>43692.608194444445</c:v>
                </c:pt>
                <c:pt idx="88">
                  <c:v>43692.608240740738</c:v>
                </c:pt>
                <c:pt idx="89">
                  <c:v>43692.608287037037</c:v>
                </c:pt>
                <c:pt idx="90">
                  <c:v>43692.60833333333</c:v>
                </c:pt>
                <c:pt idx="91">
                  <c:v>43692.60837962963</c:v>
                </c:pt>
                <c:pt idx="92">
                  <c:v>43692.608425925922</c:v>
                </c:pt>
                <c:pt idx="93">
                  <c:v>43692.608472222222</c:v>
                </c:pt>
                <c:pt idx="94">
                  <c:v>43692.608518518522</c:v>
                </c:pt>
                <c:pt idx="95">
                  <c:v>43692.608564814815</c:v>
                </c:pt>
                <c:pt idx="96">
                  <c:v>43692.608611111114</c:v>
                </c:pt>
                <c:pt idx="97">
                  <c:v>43692.608657407407</c:v>
                </c:pt>
                <c:pt idx="98">
                  <c:v>43692.608703703707</c:v>
                </c:pt>
                <c:pt idx="99">
                  <c:v>43692.608749999999</c:v>
                </c:pt>
                <c:pt idx="100">
                  <c:v>43692.608796296299</c:v>
                </c:pt>
                <c:pt idx="101">
                  <c:v>43692.608842592592</c:v>
                </c:pt>
                <c:pt idx="102">
                  <c:v>43692.608888888892</c:v>
                </c:pt>
                <c:pt idx="103">
                  <c:v>43692.608935185184</c:v>
                </c:pt>
                <c:pt idx="104">
                  <c:v>43692.608981481484</c:v>
                </c:pt>
                <c:pt idx="105">
                  <c:v>43692.609027777777</c:v>
                </c:pt>
                <c:pt idx="106">
                  <c:v>43692.609074074076</c:v>
                </c:pt>
                <c:pt idx="107">
                  <c:v>43692.609120370369</c:v>
                </c:pt>
                <c:pt idx="108">
                  <c:v>43692.609166666669</c:v>
                </c:pt>
                <c:pt idx="109">
                  <c:v>43692.609212962961</c:v>
                </c:pt>
                <c:pt idx="110">
                  <c:v>43692.609259259261</c:v>
                </c:pt>
                <c:pt idx="111">
                  <c:v>43692.609305555554</c:v>
                </c:pt>
                <c:pt idx="112">
                  <c:v>43692.609351851854</c:v>
                </c:pt>
                <c:pt idx="113">
                  <c:v>43692.609398148146</c:v>
                </c:pt>
                <c:pt idx="114">
                  <c:v>43692.609444444446</c:v>
                </c:pt>
                <c:pt idx="115">
                  <c:v>43692.609490740739</c:v>
                </c:pt>
                <c:pt idx="116">
                  <c:v>43692.609537037039</c:v>
                </c:pt>
                <c:pt idx="117">
                  <c:v>43692.609583333331</c:v>
                </c:pt>
                <c:pt idx="118">
                  <c:v>43692.609629629631</c:v>
                </c:pt>
                <c:pt idx="119">
                  <c:v>43692.609675925924</c:v>
                </c:pt>
                <c:pt idx="120">
                  <c:v>43692.609722222223</c:v>
                </c:pt>
                <c:pt idx="121">
                  <c:v>43692.609768518516</c:v>
                </c:pt>
                <c:pt idx="122">
                  <c:v>43692.609814814816</c:v>
                </c:pt>
                <c:pt idx="123">
                  <c:v>43692.609861111108</c:v>
                </c:pt>
                <c:pt idx="124">
                  <c:v>43692.609907407408</c:v>
                </c:pt>
                <c:pt idx="125">
                  <c:v>43692.609953703701</c:v>
                </c:pt>
                <c:pt idx="126">
                  <c:v>43692.61</c:v>
                </c:pt>
                <c:pt idx="127">
                  <c:v>43692.610046296293</c:v>
                </c:pt>
                <c:pt idx="128">
                  <c:v>43692.610092592593</c:v>
                </c:pt>
                <c:pt idx="129">
                  <c:v>43692.610138888886</c:v>
                </c:pt>
                <c:pt idx="130">
                  <c:v>43692.610185185185</c:v>
                </c:pt>
                <c:pt idx="131">
                  <c:v>43692.610231481478</c:v>
                </c:pt>
                <c:pt idx="132">
                  <c:v>43692.610277777778</c:v>
                </c:pt>
                <c:pt idx="133">
                  <c:v>43692.610324074078</c:v>
                </c:pt>
                <c:pt idx="134">
                  <c:v>43692.61037037037</c:v>
                </c:pt>
                <c:pt idx="135">
                  <c:v>43692.61041666667</c:v>
                </c:pt>
                <c:pt idx="136">
                  <c:v>43692.610462962963</c:v>
                </c:pt>
                <c:pt idx="137">
                  <c:v>43692.610509259262</c:v>
                </c:pt>
                <c:pt idx="138">
                  <c:v>43692.610555555555</c:v>
                </c:pt>
                <c:pt idx="139">
                  <c:v>43692.610601851855</c:v>
                </c:pt>
                <c:pt idx="140">
                  <c:v>43692.610648148147</c:v>
                </c:pt>
                <c:pt idx="141">
                  <c:v>43692.610694444447</c:v>
                </c:pt>
                <c:pt idx="142">
                  <c:v>43692.61074074074</c:v>
                </c:pt>
                <c:pt idx="143">
                  <c:v>43692.61078703704</c:v>
                </c:pt>
                <c:pt idx="144">
                  <c:v>43692.610833333332</c:v>
                </c:pt>
                <c:pt idx="145">
                  <c:v>43692.610879629632</c:v>
                </c:pt>
                <c:pt idx="146">
                  <c:v>43692.610925925925</c:v>
                </c:pt>
                <c:pt idx="147">
                  <c:v>43692.610972222225</c:v>
                </c:pt>
                <c:pt idx="148">
                  <c:v>43692.611018518517</c:v>
                </c:pt>
                <c:pt idx="149">
                  <c:v>43692.611064814817</c:v>
                </c:pt>
                <c:pt idx="150">
                  <c:v>43692.611111111109</c:v>
                </c:pt>
                <c:pt idx="151">
                  <c:v>43692.611157407409</c:v>
                </c:pt>
                <c:pt idx="152">
                  <c:v>43692.611203703702</c:v>
                </c:pt>
                <c:pt idx="153">
                  <c:v>43692.611250000002</c:v>
                </c:pt>
                <c:pt idx="154">
                  <c:v>43692.611296296294</c:v>
                </c:pt>
                <c:pt idx="155">
                  <c:v>43692.611342592594</c:v>
                </c:pt>
                <c:pt idx="156">
                  <c:v>43692.611388888887</c:v>
                </c:pt>
                <c:pt idx="157">
                  <c:v>43692.611435185187</c:v>
                </c:pt>
                <c:pt idx="158">
                  <c:v>43692.611481481479</c:v>
                </c:pt>
                <c:pt idx="159">
                  <c:v>43692.611527777779</c:v>
                </c:pt>
                <c:pt idx="160">
                  <c:v>43692.611574074072</c:v>
                </c:pt>
                <c:pt idx="161">
                  <c:v>43692.611620370371</c:v>
                </c:pt>
                <c:pt idx="162">
                  <c:v>43692.611666666664</c:v>
                </c:pt>
                <c:pt idx="163">
                  <c:v>43692.611712962964</c:v>
                </c:pt>
                <c:pt idx="164">
                  <c:v>43692.611759259256</c:v>
                </c:pt>
                <c:pt idx="165">
                  <c:v>43692.611805555556</c:v>
                </c:pt>
                <c:pt idx="166">
                  <c:v>43692.611851851849</c:v>
                </c:pt>
                <c:pt idx="167">
                  <c:v>43692.611898148149</c:v>
                </c:pt>
                <c:pt idx="168">
                  <c:v>43692.611944444441</c:v>
                </c:pt>
                <c:pt idx="169">
                  <c:v>43692.611990740741</c:v>
                </c:pt>
                <c:pt idx="170">
                  <c:v>43692.612037037034</c:v>
                </c:pt>
                <c:pt idx="171">
                  <c:v>43692.612083333333</c:v>
                </c:pt>
                <c:pt idx="172">
                  <c:v>43692.612129629626</c:v>
                </c:pt>
                <c:pt idx="173">
                  <c:v>43692.612175925926</c:v>
                </c:pt>
                <c:pt idx="174">
                  <c:v>43692.612222222226</c:v>
                </c:pt>
                <c:pt idx="175">
                  <c:v>43692.612268518518</c:v>
                </c:pt>
                <c:pt idx="176">
                  <c:v>43692.612314814818</c:v>
                </c:pt>
                <c:pt idx="177">
                  <c:v>43692.612361111111</c:v>
                </c:pt>
                <c:pt idx="178">
                  <c:v>43692.612407407411</c:v>
                </c:pt>
                <c:pt idx="179">
                  <c:v>43692.612453703703</c:v>
                </c:pt>
                <c:pt idx="180">
                  <c:v>43692.612500000003</c:v>
                </c:pt>
                <c:pt idx="181">
                  <c:v>43692.612546296295</c:v>
                </c:pt>
                <c:pt idx="182">
                  <c:v>43692.612592592595</c:v>
                </c:pt>
                <c:pt idx="183">
                  <c:v>43692.612638888888</c:v>
                </c:pt>
                <c:pt idx="184">
                  <c:v>43692.612685185188</c:v>
                </c:pt>
                <c:pt idx="185">
                  <c:v>43692.61273148148</c:v>
                </c:pt>
                <c:pt idx="186">
                  <c:v>43692.61277777778</c:v>
                </c:pt>
                <c:pt idx="187">
                  <c:v>43692.612824074073</c:v>
                </c:pt>
                <c:pt idx="188">
                  <c:v>43692.612870370373</c:v>
                </c:pt>
                <c:pt idx="189">
                  <c:v>43692.612916666665</c:v>
                </c:pt>
                <c:pt idx="190">
                  <c:v>43692.612962962965</c:v>
                </c:pt>
                <c:pt idx="191">
                  <c:v>43692.613009259258</c:v>
                </c:pt>
                <c:pt idx="192">
                  <c:v>43692.613055555557</c:v>
                </c:pt>
                <c:pt idx="193">
                  <c:v>43692.61310185185</c:v>
                </c:pt>
                <c:pt idx="194">
                  <c:v>43692.61314814815</c:v>
                </c:pt>
                <c:pt idx="195">
                  <c:v>43692.613194444442</c:v>
                </c:pt>
                <c:pt idx="196">
                  <c:v>43692.613240740742</c:v>
                </c:pt>
                <c:pt idx="197">
                  <c:v>43692.613287037035</c:v>
                </c:pt>
                <c:pt idx="198">
                  <c:v>43692.613333333335</c:v>
                </c:pt>
                <c:pt idx="199">
                  <c:v>43692.613379629627</c:v>
                </c:pt>
                <c:pt idx="200">
                  <c:v>43692.613425925927</c:v>
                </c:pt>
                <c:pt idx="201">
                  <c:v>43692.61347222222</c:v>
                </c:pt>
                <c:pt idx="202">
                  <c:v>43692.613518518519</c:v>
                </c:pt>
                <c:pt idx="203">
                  <c:v>43692.613564814812</c:v>
                </c:pt>
                <c:pt idx="204">
                  <c:v>43692.613611111112</c:v>
                </c:pt>
                <c:pt idx="205">
                  <c:v>43692.613657407404</c:v>
                </c:pt>
                <c:pt idx="206">
                  <c:v>43692.613703703704</c:v>
                </c:pt>
                <c:pt idx="207">
                  <c:v>43692.613749999997</c:v>
                </c:pt>
                <c:pt idx="208">
                  <c:v>43692.613796296297</c:v>
                </c:pt>
                <c:pt idx="209">
                  <c:v>43692.613842592589</c:v>
                </c:pt>
                <c:pt idx="210">
                  <c:v>43692.613888888889</c:v>
                </c:pt>
                <c:pt idx="211">
                  <c:v>43692.613935185182</c:v>
                </c:pt>
                <c:pt idx="212">
                  <c:v>43692.613981481481</c:v>
                </c:pt>
                <c:pt idx="213">
                  <c:v>43692.614027777781</c:v>
                </c:pt>
                <c:pt idx="214">
                  <c:v>43692.614074074074</c:v>
                </c:pt>
                <c:pt idx="215">
                  <c:v>43692.614120370374</c:v>
                </c:pt>
                <c:pt idx="216">
                  <c:v>43692.614166666666</c:v>
                </c:pt>
                <c:pt idx="217">
                  <c:v>43692.614212962966</c:v>
                </c:pt>
                <c:pt idx="218">
                  <c:v>43692.614259259259</c:v>
                </c:pt>
                <c:pt idx="219">
                  <c:v>43692.614305555559</c:v>
                </c:pt>
                <c:pt idx="220">
                  <c:v>43692.614351851851</c:v>
                </c:pt>
                <c:pt idx="221">
                  <c:v>43692.614398148151</c:v>
                </c:pt>
                <c:pt idx="222">
                  <c:v>43692.614444444444</c:v>
                </c:pt>
                <c:pt idx="223">
                  <c:v>43692.614490740743</c:v>
                </c:pt>
                <c:pt idx="224">
                  <c:v>43692.614537037036</c:v>
                </c:pt>
                <c:pt idx="225">
                  <c:v>43692.614583333336</c:v>
                </c:pt>
                <c:pt idx="226">
                  <c:v>43692.614629629628</c:v>
                </c:pt>
                <c:pt idx="227">
                  <c:v>43692.614675925928</c:v>
                </c:pt>
                <c:pt idx="228">
                  <c:v>43692.614722222221</c:v>
                </c:pt>
                <c:pt idx="229">
                  <c:v>43692.614768518521</c:v>
                </c:pt>
                <c:pt idx="230">
                  <c:v>43692.614814814813</c:v>
                </c:pt>
                <c:pt idx="231">
                  <c:v>43692.614861111113</c:v>
                </c:pt>
                <c:pt idx="232">
                  <c:v>43692.614907407406</c:v>
                </c:pt>
                <c:pt idx="233">
                  <c:v>43692.614953703705</c:v>
                </c:pt>
                <c:pt idx="234">
                  <c:v>43692.614999999998</c:v>
                </c:pt>
                <c:pt idx="235">
                  <c:v>43692.615046296298</c:v>
                </c:pt>
                <c:pt idx="236">
                  <c:v>43692.61509259259</c:v>
                </c:pt>
                <c:pt idx="237">
                  <c:v>43692.61513888889</c:v>
                </c:pt>
                <c:pt idx="238">
                  <c:v>43692.615185185183</c:v>
                </c:pt>
                <c:pt idx="239">
                  <c:v>43692.615231481483</c:v>
                </c:pt>
                <c:pt idx="240">
                  <c:v>43692.615277777775</c:v>
                </c:pt>
                <c:pt idx="241">
                  <c:v>43692.615324074075</c:v>
                </c:pt>
                <c:pt idx="242">
                  <c:v>43692.615370370368</c:v>
                </c:pt>
                <c:pt idx="243">
                  <c:v>43692.615416666667</c:v>
                </c:pt>
                <c:pt idx="244">
                  <c:v>43692.61546296296</c:v>
                </c:pt>
                <c:pt idx="245">
                  <c:v>43692.61550925926</c:v>
                </c:pt>
                <c:pt idx="246">
                  <c:v>43692.615555555552</c:v>
                </c:pt>
                <c:pt idx="247">
                  <c:v>43692.615601851852</c:v>
                </c:pt>
                <c:pt idx="248">
                  <c:v>43692.615648148145</c:v>
                </c:pt>
                <c:pt idx="249">
                  <c:v>43692.615694444445</c:v>
                </c:pt>
                <c:pt idx="250">
                  <c:v>43692.615740740737</c:v>
                </c:pt>
                <c:pt idx="251">
                  <c:v>43692.615787037037</c:v>
                </c:pt>
                <c:pt idx="252">
                  <c:v>43692.615833333337</c:v>
                </c:pt>
                <c:pt idx="253">
                  <c:v>43692.615879629629</c:v>
                </c:pt>
                <c:pt idx="254">
                  <c:v>43692.615925925929</c:v>
                </c:pt>
                <c:pt idx="255">
                  <c:v>43692.615972222222</c:v>
                </c:pt>
                <c:pt idx="256">
                  <c:v>43692.616018518522</c:v>
                </c:pt>
                <c:pt idx="257">
                  <c:v>43692.616064814814</c:v>
                </c:pt>
                <c:pt idx="258">
                  <c:v>43692.616111111114</c:v>
                </c:pt>
                <c:pt idx="259">
                  <c:v>43692.616157407407</c:v>
                </c:pt>
                <c:pt idx="260">
                  <c:v>43692.616203703707</c:v>
                </c:pt>
                <c:pt idx="261">
                  <c:v>43692.616249999999</c:v>
                </c:pt>
                <c:pt idx="262">
                  <c:v>43692.616296296299</c:v>
                </c:pt>
                <c:pt idx="263">
                  <c:v>43692.616342592592</c:v>
                </c:pt>
                <c:pt idx="264">
                  <c:v>43692.616388888891</c:v>
                </c:pt>
                <c:pt idx="265">
                  <c:v>43692.616435185184</c:v>
                </c:pt>
                <c:pt idx="266">
                  <c:v>43692.616481481484</c:v>
                </c:pt>
                <c:pt idx="267">
                  <c:v>43692.616527777776</c:v>
                </c:pt>
                <c:pt idx="268">
                  <c:v>43692.616574074076</c:v>
                </c:pt>
                <c:pt idx="269">
                  <c:v>43692.616620370369</c:v>
                </c:pt>
                <c:pt idx="270">
                  <c:v>43692.616666666669</c:v>
                </c:pt>
                <c:pt idx="271">
                  <c:v>43692.616712962961</c:v>
                </c:pt>
                <c:pt idx="272">
                  <c:v>43692.616759259261</c:v>
                </c:pt>
                <c:pt idx="273">
                  <c:v>43692.616805555554</c:v>
                </c:pt>
                <c:pt idx="274">
                  <c:v>43692.616851851853</c:v>
                </c:pt>
                <c:pt idx="275">
                  <c:v>43692.616898148146</c:v>
                </c:pt>
                <c:pt idx="276">
                  <c:v>43692.616944444446</c:v>
                </c:pt>
                <c:pt idx="277">
                  <c:v>43692.616990740738</c:v>
                </c:pt>
                <c:pt idx="278">
                  <c:v>43692.617037037038</c:v>
                </c:pt>
                <c:pt idx="279">
                  <c:v>43692.617083333331</c:v>
                </c:pt>
                <c:pt idx="280">
                  <c:v>43692.617129629631</c:v>
                </c:pt>
                <c:pt idx="281">
                  <c:v>43692.617175925923</c:v>
                </c:pt>
                <c:pt idx="282">
                  <c:v>43692.617222222223</c:v>
                </c:pt>
                <c:pt idx="283">
                  <c:v>43692.617268518516</c:v>
                </c:pt>
                <c:pt idx="284">
                  <c:v>43692.617314814815</c:v>
                </c:pt>
                <c:pt idx="285">
                  <c:v>43692.617361111108</c:v>
                </c:pt>
                <c:pt idx="286">
                  <c:v>43692.617407407408</c:v>
                </c:pt>
                <c:pt idx="287">
                  <c:v>43692.6174537037</c:v>
                </c:pt>
                <c:pt idx="288">
                  <c:v>43692.6175</c:v>
                </c:pt>
                <c:pt idx="289">
                  <c:v>43692.617546296293</c:v>
                </c:pt>
                <c:pt idx="290">
                  <c:v>43692.617592592593</c:v>
                </c:pt>
                <c:pt idx="291">
                  <c:v>43692.617638888885</c:v>
                </c:pt>
                <c:pt idx="292">
                  <c:v>43692.617685185185</c:v>
                </c:pt>
                <c:pt idx="293">
                  <c:v>43692.617731481485</c:v>
                </c:pt>
                <c:pt idx="294">
                  <c:v>43692.617777777778</c:v>
                </c:pt>
                <c:pt idx="295">
                  <c:v>43692.617824074077</c:v>
                </c:pt>
                <c:pt idx="296">
                  <c:v>43692.61787037037</c:v>
                </c:pt>
                <c:pt idx="297">
                  <c:v>43692.61791666667</c:v>
                </c:pt>
                <c:pt idx="298">
                  <c:v>43692.617962962962</c:v>
                </c:pt>
                <c:pt idx="299">
                  <c:v>43692.618009259262</c:v>
                </c:pt>
                <c:pt idx="300">
                  <c:v>43692.618055555555</c:v>
                </c:pt>
                <c:pt idx="301">
                  <c:v>43692.618101851855</c:v>
                </c:pt>
                <c:pt idx="302">
                  <c:v>43692.618148148147</c:v>
                </c:pt>
                <c:pt idx="303">
                  <c:v>43692.618194444447</c:v>
                </c:pt>
                <c:pt idx="304">
                  <c:v>43692.61824074074</c:v>
                </c:pt>
                <c:pt idx="305">
                  <c:v>43692.618287037039</c:v>
                </c:pt>
                <c:pt idx="306">
                  <c:v>43692.618333333332</c:v>
                </c:pt>
                <c:pt idx="307">
                  <c:v>43692.618379629632</c:v>
                </c:pt>
                <c:pt idx="308">
                  <c:v>43692.618425925924</c:v>
                </c:pt>
                <c:pt idx="309">
                  <c:v>43692.618472222224</c:v>
                </c:pt>
                <c:pt idx="310">
                  <c:v>43692.618518518517</c:v>
                </c:pt>
                <c:pt idx="311">
                  <c:v>43692.618564814817</c:v>
                </c:pt>
                <c:pt idx="312">
                  <c:v>43692.618611111109</c:v>
                </c:pt>
                <c:pt idx="313">
                  <c:v>43692.618657407409</c:v>
                </c:pt>
                <c:pt idx="314">
                  <c:v>43692.618703703702</c:v>
                </c:pt>
                <c:pt idx="315">
                  <c:v>43692.618750000001</c:v>
                </c:pt>
                <c:pt idx="316">
                  <c:v>43692.618796296294</c:v>
                </c:pt>
                <c:pt idx="317">
                  <c:v>43692.618842592594</c:v>
                </c:pt>
                <c:pt idx="318">
                  <c:v>43692.618888888886</c:v>
                </c:pt>
                <c:pt idx="319">
                  <c:v>43692.618935185186</c:v>
                </c:pt>
                <c:pt idx="320">
                  <c:v>43692.618981481479</c:v>
                </c:pt>
                <c:pt idx="321">
                  <c:v>43692.619027777779</c:v>
                </c:pt>
                <c:pt idx="322">
                  <c:v>43692.619074074071</c:v>
                </c:pt>
                <c:pt idx="323">
                  <c:v>43692.619120370371</c:v>
                </c:pt>
                <c:pt idx="324">
                  <c:v>43692.619166666664</c:v>
                </c:pt>
                <c:pt idx="325">
                  <c:v>43692.619212962964</c:v>
                </c:pt>
                <c:pt idx="326">
                  <c:v>43692.619259259256</c:v>
                </c:pt>
                <c:pt idx="327">
                  <c:v>43692.619305555556</c:v>
                </c:pt>
                <c:pt idx="328">
                  <c:v>43692.619351851848</c:v>
                </c:pt>
                <c:pt idx="329">
                  <c:v>43692.619398148148</c:v>
                </c:pt>
                <c:pt idx="330">
                  <c:v>43692.619444444441</c:v>
                </c:pt>
                <c:pt idx="331">
                  <c:v>43692.619490740741</c:v>
                </c:pt>
                <c:pt idx="332">
                  <c:v>43692.619537037041</c:v>
                </c:pt>
                <c:pt idx="333">
                  <c:v>43692.619583333333</c:v>
                </c:pt>
                <c:pt idx="334">
                  <c:v>43692.619629629633</c:v>
                </c:pt>
                <c:pt idx="335">
                  <c:v>43692.619675925926</c:v>
                </c:pt>
                <c:pt idx="336">
                  <c:v>43692.619722222225</c:v>
                </c:pt>
                <c:pt idx="337">
                  <c:v>43692.619768518518</c:v>
                </c:pt>
                <c:pt idx="338">
                  <c:v>43692.619814814818</c:v>
                </c:pt>
                <c:pt idx="339">
                  <c:v>43692.61986111111</c:v>
                </c:pt>
                <c:pt idx="340">
                  <c:v>43692.61990740741</c:v>
                </c:pt>
                <c:pt idx="341">
                  <c:v>43692.619953703703</c:v>
                </c:pt>
                <c:pt idx="342">
                  <c:v>43692.62</c:v>
                </c:pt>
                <c:pt idx="343">
                  <c:v>43692.620046296295</c:v>
                </c:pt>
                <c:pt idx="344">
                  <c:v>43692.620092592595</c:v>
                </c:pt>
                <c:pt idx="345">
                  <c:v>43692.620138888888</c:v>
                </c:pt>
                <c:pt idx="346">
                  <c:v>43692.620185185187</c:v>
                </c:pt>
                <c:pt idx="347">
                  <c:v>43692.62023148148</c:v>
                </c:pt>
                <c:pt idx="348">
                  <c:v>43692.62027777778</c:v>
                </c:pt>
                <c:pt idx="349">
                  <c:v>43692.620324074072</c:v>
                </c:pt>
                <c:pt idx="350">
                  <c:v>43692.620370370372</c:v>
                </c:pt>
                <c:pt idx="351">
                  <c:v>43692.620416666665</c:v>
                </c:pt>
                <c:pt idx="352">
                  <c:v>43692.620462962965</c:v>
                </c:pt>
                <c:pt idx="353">
                  <c:v>43692.620509259257</c:v>
                </c:pt>
                <c:pt idx="354">
                  <c:v>43692.620555555557</c:v>
                </c:pt>
                <c:pt idx="355">
                  <c:v>43692.62060185185</c:v>
                </c:pt>
                <c:pt idx="356">
                  <c:v>43692.620648148149</c:v>
                </c:pt>
                <c:pt idx="357">
                  <c:v>43692.620694444442</c:v>
                </c:pt>
                <c:pt idx="358">
                  <c:v>43692.620740740742</c:v>
                </c:pt>
                <c:pt idx="359">
                  <c:v>43692.620787037034</c:v>
                </c:pt>
                <c:pt idx="360">
                  <c:v>43692.620833333334</c:v>
                </c:pt>
                <c:pt idx="361">
                  <c:v>43692.620879629627</c:v>
                </c:pt>
                <c:pt idx="362">
                  <c:v>43692.620925925927</c:v>
                </c:pt>
                <c:pt idx="363">
                  <c:v>43692.620972222219</c:v>
                </c:pt>
                <c:pt idx="364">
                  <c:v>43692.621018518519</c:v>
                </c:pt>
                <c:pt idx="365">
                  <c:v>43692.621064814812</c:v>
                </c:pt>
                <c:pt idx="366">
                  <c:v>43692.621111111112</c:v>
                </c:pt>
                <c:pt idx="367">
                  <c:v>43692.621157407404</c:v>
                </c:pt>
                <c:pt idx="368">
                  <c:v>43692.621203703704</c:v>
                </c:pt>
                <c:pt idx="369">
                  <c:v>43692.621249999997</c:v>
                </c:pt>
                <c:pt idx="370">
                  <c:v>43692.621296296296</c:v>
                </c:pt>
                <c:pt idx="371">
                  <c:v>43692.621342592596</c:v>
                </c:pt>
                <c:pt idx="372">
                  <c:v>43692.621388888889</c:v>
                </c:pt>
                <c:pt idx="373">
                  <c:v>43692.621435185189</c:v>
                </c:pt>
                <c:pt idx="374">
                  <c:v>43692.621481481481</c:v>
                </c:pt>
                <c:pt idx="375">
                  <c:v>43692.621527777781</c:v>
                </c:pt>
                <c:pt idx="376">
                  <c:v>43692.621574074074</c:v>
                </c:pt>
                <c:pt idx="377">
                  <c:v>43692.621620370373</c:v>
                </c:pt>
                <c:pt idx="378">
                  <c:v>43692.621666666666</c:v>
                </c:pt>
                <c:pt idx="379">
                  <c:v>43692.621712962966</c:v>
                </c:pt>
                <c:pt idx="380">
                  <c:v>43692.621759259258</c:v>
                </c:pt>
                <c:pt idx="381">
                  <c:v>43692.621805555558</c:v>
                </c:pt>
                <c:pt idx="382">
                  <c:v>43692.621851851851</c:v>
                </c:pt>
                <c:pt idx="383">
                  <c:v>43692.621898148151</c:v>
                </c:pt>
                <c:pt idx="384">
                  <c:v>43692.621944444443</c:v>
                </c:pt>
                <c:pt idx="385">
                  <c:v>43692.621990740743</c:v>
                </c:pt>
                <c:pt idx="386">
                  <c:v>43692.622037037036</c:v>
                </c:pt>
                <c:pt idx="387">
                  <c:v>43692.622083333335</c:v>
                </c:pt>
                <c:pt idx="388">
                  <c:v>43692.622129629628</c:v>
                </c:pt>
                <c:pt idx="389">
                  <c:v>43692.622175925928</c:v>
                </c:pt>
                <c:pt idx="390">
                  <c:v>43692.62222222222</c:v>
                </c:pt>
                <c:pt idx="391">
                  <c:v>43692.62226851852</c:v>
                </c:pt>
                <c:pt idx="392">
                  <c:v>43692.622314814813</c:v>
                </c:pt>
                <c:pt idx="393">
                  <c:v>43692.622361111113</c:v>
                </c:pt>
                <c:pt idx="394">
                  <c:v>43692.622407407405</c:v>
                </c:pt>
                <c:pt idx="395">
                  <c:v>43692.622453703705</c:v>
                </c:pt>
                <c:pt idx="396">
                  <c:v>43692.622499999998</c:v>
                </c:pt>
                <c:pt idx="397">
                  <c:v>43692.622546296298</c:v>
                </c:pt>
                <c:pt idx="398">
                  <c:v>43692.62259259259</c:v>
                </c:pt>
                <c:pt idx="399">
                  <c:v>43692.62263888889</c:v>
                </c:pt>
                <c:pt idx="400">
                  <c:v>43692.622685185182</c:v>
                </c:pt>
                <c:pt idx="401">
                  <c:v>43692.622731481482</c:v>
                </c:pt>
                <c:pt idx="402">
                  <c:v>43692.622777777775</c:v>
                </c:pt>
                <c:pt idx="403">
                  <c:v>43692.622824074075</c:v>
                </c:pt>
                <c:pt idx="404">
                  <c:v>43692.622870370367</c:v>
                </c:pt>
                <c:pt idx="405">
                  <c:v>43692.622916666667</c:v>
                </c:pt>
                <c:pt idx="406">
                  <c:v>43692.62296296296</c:v>
                </c:pt>
                <c:pt idx="407">
                  <c:v>43692.62300925926</c:v>
                </c:pt>
                <c:pt idx="408">
                  <c:v>43692.623055555552</c:v>
                </c:pt>
                <c:pt idx="409">
                  <c:v>43692.623101851852</c:v>
                </c:pt>
                <c:pt idx="410">
                  <c:v>43692.623148148145</c:v>
                </c:pt>
                <c:pt idx="411">
                  <c:v>43692.623194444444</c:v>
                </c:pt>
                <c:pt idx="412">
                  <c:v>43692.623240740744</c:v>
                </c:pt>
                <c:pt idx="413">
                  <c:v>43692.623287037037</c:v>
                </c:pt>
                <c:pt idx="414">
                  <c:v>43692.623333333337</c:v>
                </c:pt>
                <c:pt idx="415">
                  <c:v>43692.623379629629</c:v>
                </c:pt>
                <c:pt idx="416">
                  <c:v>43692.623425925929</c:v>
                </c:pt>
                <c:pt idx="417">
                  <c:v>43692.623472222222</c:v>
                </c:pt>
                <c:pt idx="418">
                  <c:v>43692.623518518521</c:v>
                </c:pt>
                <c:pt idx="419">
                  <c:v>43692.623564814814</c:v>
                </c:pt>
                <c:pt idx="420">
                  <c:v>43692.623611111114</c:v>
                </c:pt>
                <c:pt idx="421">
                  <c:v>43692.623657407406</c:v>
                </c:pt>
                <c:pt idx="422">
                  <c:v>43692.623703703706</c:v>
                </c:pt>
                <c:pt idx="423">
                  <c:v>43692.623749999999</c:v>
                </c:pt>
                <c:pt idx="424">
                  <c:v>43692.623796296299</c:v>
                </c:pt>
                <c:pt idx="425">
                  <c:v>43692.623842592591</c:v>
                </c:pt>
                <c:pt idx="426">
                  <c:v>43692.623888888891</c:v>
                </c:pt>
                <c:pt idx="427">
                  <c:v>43692.623935185184</c:v>
                </c:pt>
                <c:pt idx="428">
                  <c:v>43692.623981481483</c:v>
                </c:pt>
                <c:pt idx="429">
                  <c:v>43692.624027777776</c:v>
                </c:pt>
                <c:pt idx="430">
                  <c:v>43692.624074074076</c:v>
                </c:pt>
                <c:pt idx="431">
                  <c:v>43692.624120370368</c:v>
                </c:pt>
                <c:pt idx="432">
                  <c:v>43692.624166666668</c:v>
                </c:pt>
                <c:pt idx="433">
                  <c:v>43692.624212962961</c:v>
                </c:pt>
                <c:pt idx="434">
                  <c:v>43692.624259259261</c:v>
                </c:pt>
                <c:pt idx="435">
                  <c:v>43692.624305555553</c:v>
                </c:pt>
                <c:pt idx="436">
                  <c:v>43692.624351851853</c:v>
                </c:pt>
                <c:pt idx="437">
                  <c:v>43692.624398148146</c:v>
                </c:pt>
                <c:pt idx="438">
                  <c:v>43692.624444444446</c:v>
                </c:pt>
                <c:pt idx="439">
                  <c:v>43692.624490740738</c:v>
                </c:pt>
                <c:pt idx="440">
                  <c:v>43692.624537037038</c:v>
                </c:pt>
                <c:pt idx="441">
                  <c:v>43692.624583333331</c:v>
                </c:pt>
                <c:pt idx="442">
                  <c:v>43692.62462962963</c:v>
                </c:pt>
                <c:pt idx="443">
                  <c:v>43692.624675925923</c:v>
                </c:pt>
                <c:pt idx="444">
                  <c:v>43692.624722222223</c:v>
                </c:pt>
                <c:pt idx="445">
                  <c:v>43692.624768518515</c:v>
                </c:pt>
                <c:pt idx="446">
                  <c:v>43692.624814814815</c:v>
                </c:pt>
                <c:pt idx="447">
                  <c:v>43692.624861111108</c:v>
                </c:pt>
                <c:pt idx="448">
                  <c:v>43692.624907407408</c:v>
                </c:pt>
                <c:pt idx="449">
                  <c:v>43692.6249537037</c:v>
                </c:pt>
                <c:pt idx="450">
                  <c:v>43692.625</c:v>
                </c:pt>
                <c:pt idx="451">
                  <c:v>43692.6250462963</c:v>
                </c:pt>
                <c:pt idx="452">
                  <c:v>43692.625092592592</c:v>
                </c:pt>
                <c:pt idx="453">
                  <c:v>43692.625138888892</c:v>
                </c:pt>
                <c:pt idx="454">
                  <c:v>43692.625185185185</c:v>
                </c:pt>
                <c:pt idx="455">
                  <c:v>43692.625231481485</c:v>
                </c:pt>
                <c:pt idx="456">
                  <c:v>43692.625277777777</c:v>
                </c:pt>
                <c:pt idx="457">
                  <c:v>43692.625324074077</c:v>
                </c:pt>
                <c:pt idx="458">
                  <c:v>43692.62537037037</c:v>
                </c:pt>
                <c:pt idx="459">
                  <c:v>43692.625416666669</c:v>
                </c:pt>
                <c:pt idx="460">
                  <c:v>43692.625462962962</c:v>
                </c:pt>
                <c:pt idx="461">
                  <c:v>43692.625509259262</c:v>
                </c:pt>
                <c:pt idx="462">
                  <c:v>43692.625555555554</c:v>
                </c:pt>
                <c:pt idx="463">
                  <c:v>43692.625601851854</c:v>
                </c:pt>
                <c:pt idx="464">
                  <c:v>43692.625648148147</c:v>
                </c:pt>
                <c:pt idx="465">
                  <c:v>43692.625694444447</c:v>
                </c:pt>
                <c:pt idx="466">
                  <c:v>43692.625740740739</c:v>
                </c:pt>
                <c:pt idx="467">
                  <c:v>43692.625787037039</c:v>
                </c:pt>
                <c:pt idx="468">
                  <c:v>43692.625833333332</c:v>
                </c:pt>
                <c:pt idx="469">
                  <c:v>43692.625879629632</c:v>
                </c:pt>
                <c:pt idx="470">
                  <c:v>43692.625925925924</c:v>
                </c:pt>
                <c:pt idx="471">
                  <c:v>43692.625972222224</c:v>
                </c:pt>
                <c:pt idx="472">
                  <c:v>43692.626018518517</c:v>
                </c:pt>
                <c:pt idx="473">
                  <c:v>43692.626064814816</c:v>
                </c:pt>
                <c:pt idx="474">
                  <c:v>43692.626111111109</c:v>
                </c:pt>
                <c:pt idx="475">
                  <c:v>43692.626157407409</c:v>
                </c:pt>
                <c:pt idx="476">
                  <c:v>43692.626203703701</c:v>
                </c:pt>
                <c:pt idx="477">
                  <c:v>43692.626250000001</c:v>
                </c:pt>
                <c:pt idx="478">
                  <c:v>43692.626296296294</c:v>
                </c:pt>
                <c:pt idx="479">
                  <c:v>43692.626342592594</c:v>
                </c:pt>
                <c:pt idx="480">
                  <c:v>43692.626388888886</c:v>
                </c:pt>
                <c:pt idx="481">
                  <c:v>43692.626435185186</c:v>
                </c:pt>
                <c:pt idx="482">
                  <c:v>43692.626481481479</c:v>
                </c:pt>
                <c:pt idx="483">
                  <c:v>43692.626527777778</c:v>
                </c:pt>
                <c:pt idx="484">
                  <c:v>43692.626574074071</c:v>
                </c:pt>
                <c:pt idx="485">
                  <c:v>43692.626620370371</c:v>
                </c:pt>
                <c:pt idx="486">
                  <c:v>43692.626666666663</c:v>
                </c:pt>
                <c:pt idx="487">
                  <c:v>43692.626712962963</c:v>
                </c:pt>
                <c:pt idx="488">
                  <c:v>43692.626759259256</c:v>
                </c:pt>
                <c:pt idx="489">
                  <c:v>43692.626805555556</c:v>
                </c:pt>
                <c:pt idx="490">
                  <c:v>43692.626851851855</c:v>
                </c:pt>
                <c:pt idx="491">
                  <c:v>43692.626898148148</c:v>
                </c:pt>
                <c:pt idx="492">
                  <c:v>43692.626944444448</c:v>
                </c:pt>
                <c:pt idx="493">
                  <c:v>43692.62699074074</c:v>
                </c:pt>
                <c:pt idx="494">
                  <c:v>43692.62703703704</c:v>
                </c:pt>
                <c:pt idx="495">
                  <c:v>43692.627083333333</c:v>
                </c:pt>
                <c:pt idx="496">
                  <c:v>43692.627129629633</c:v>
                </c:pt>
                <c:pt idx="497">
                  <c:v>43692.627175925925</c:v>
                </c:pt>
                <c:pt idx="498">
                  <c:v>43692.627222222225</c:v>
                </c:pt>
                <c:pt idx="499">
                  <c:v>43692.627268518518</c:v>
                </c:pt>
                <c:pt idx="500">
                  <c:v>43692.627314814818</c:v>
                </c:pt>
                <c:pt idx="501">
                  <c:v>43692.62736111111</c:v>
                </c:pt>
                <c:pt idx="502">
                  <c:v>43692.62740740741</c:v>
                </c:pt>
                <c:pt idx="503">
                  <c:v>43692.627453703702</c:v>
                </c:pt>
                <c:pt idx="504">
                  <c:v>43692.627500000002</c:v>
                </c:pt>
                <c:pt idx="505">
                  <c:v>43692.627546296295</c:v>
                </c:pt>
                <c:pt idx="506">
                  <c:v>43692.627592592595</c:v>
                </c:pt>
                <c:pt idx="507">
                  <c:v>43692.627638888887</c:v>
                </c:pt>
                <c:pt idx="508">
                  <c:v>43692.627685185187</c:v>
                </c:pt>
                <c:pt idx="509">
                  <c:v>43692.62773148148</c:v>
                </c:pt>
                <c:pt idx="510">
                  <c:v>43692.62777777778</c:v>
                </c:pt>
                <c:pt idx="511">
                  <c:v>43692.627824074072</c:v>
                </c:pt>
                <c:pt idx="512">
                  <c:v>43692.627870370372</c:v>
                </c:pt>
                <c:pt idx="513">
                  <c:v>43692.627916666665</c:v>
                </c:pt>
                <c:pt idx="514">
                  <c:v>43692.627962962964</c:v>
                </c:pt>
                <c:pt idx="515">
                  <c:v>43692.628009259257</c:v>
                </c:pt>
                <c:pt idx="516">
                  <c:v>43692.628055555557</c:v>
                </c:pt>
                <c:pt idx="517">
                  <c:v>43692.628101851849</c:v>
                </c:pt>
                <c:pt idx="518">
                  <c:v>43692.628148148149</c:v>
                </c:pt>
                <c:pt idx="519">
                  <c:v>43692.628194444442</c:v>
                </c:pt>
                <c:pt idx="520">
                  <c:v>43692.628240740742</c:v>
                </c:pt>
                <c:pt idx="521">
                  <c:v>43692.628287037034</c:v>
                </c:pt>
                <c:pt idx="522">
                  <c:v>43692.628333333334</c:v>
                </c:pt>
                <c:pt idx="523">
                  <c:v>43692.628379629627</c:v>
                </c:pt>
                <c:pt idx="524">
                  <c:v>43692.628425925926</c:v>
                </c:pt>
                <c:pt idx="525">
                  <c:v>43692.628472222219</c:v>
                </c:pt>
                <c:pt idx="526">
                  <c:v>43692.628518518519</c:v>
                </c:pt>
                <c:pt idx="527">
                  <c:v>43692.628564814811</c:v>
                </c:pt>
                <c:pt idx="528">
                  <c:v>43692.628611111111</c:v>
                </c:pt>
                <c:pt idx="529">
                  <c:v>43692.628657407404</c:v>
                </c:pt>
                <c:pt idx="530">
                  <c:v>43692.628703703704</c:v>
                </c:pt>
                <c:pt idx="531">
                  <c:v>43692.628750000003</c:v>
                </c:pt>
                <c:pt idx="532">
                  <c:v>43692.628796296296</c:v>
                </c:pt>
                <c:pt idx="533">
                  <c:v>43692.628842592596</c:v>
                </c:pt>
                <c:pt idx="534">
                  <c:v>43692.628888888888</c:v>
                </c:pt>
                <c:pt idx="535">
                  <c:v>43692.628935185188</c:v>
                </c:pt>
                <c:pt idx="536">
                  <c:v>43692.628981481481</c:v>
                </c:pt>
                <c:pt idx="537">
                  <c:v>43692.629027777781</c:v>
                </c:pt>
                <c:pt idx="538">
                  <c:v>43692.629074074073</c:v>
                </c:pt>
                <c:pt idx="539">
                  <c:v>43692.629120370373</c:v>
                </c:pt>
                <c:pt idx="540">
                  <c:v>43692.629166666666</c:v>
                </c:pt>
                <c:pt idx="541">
                  <c:v>43692.629212962966</c:v>
                </c:pt>
                <c:pt idx="542">
                  <c:v>43692.629259259258</c:v>
                </c:pt>
                <c:pt idx="543">
                  <c:v>43692.629305555558</c:v>
                </c:pt>
                <c:pt idx="544">
                  <c:v>43692.629351851851</c:v>
                </c:pt>
                <c:pt idx="545">
                  <c:v>43692.62939814815</c:v>
                </c:pt>
                <c:pt idx="546">
                  <c:v>43692.629444444443</c:v>
                </c:pt>
                <c:pt idx="547">
                  <c:v>43692.629490740743</c:v>
                </c:pt>
                <c:pt idx="548">
                  <c:v>43692.629537037035</c:v>
                </c:pt>
                <c:pt idx="549">
                  <c:v>43692.629583333335</c:v>
                </c:pt>
                <c:pt idx="550">
                  <c:v>43692.629629629628</c:v>
                </c:pt>
                <c:pt idx="551">
                  <c:v>43692.629675925928</c:v>
                </c:pt>
                <c:pt idx="552">
                  <c:v>43692.62972222222</c:v>
                </c:pt>
                <c:pt idx="553">
                  <c:v>43692.62976851852</c:v>
                </c:pt>
                <c:pt idx="554">
                  <c:v>43692.629814814813</c:v>
                </c:pt>
                <c:pt idx="555">
                  <c:v>43692.629861111112</c:v>
                </c:pt>
                <c:pt idx="556">
                  <c:v>43692.629907407405</c:v>
                </c:pt>
                <c:pt idx="557">
                  <c:v>43692.629953703705</c:v>
                </c:pt>
                <c:pt idx="558">
                  <c:v>43692.63</c:v>
                </c:pt>
                <c:pt idx="559">
                  <c:v>43692.630046296297</c:v>
                </c:pt>
                <c:pt idx="560">
                  <c:v>43692.63009259259</c:v>
                </c:pt>
                <c:pt idx="561">
                  <c:v>43692.63013888889</c:v>
                </c:pt>
                <c:pt idx="562">
                  <c:v>43692.630185185182</c:v>
                </c:pt>
                <c:pt idx="563">
                  <c:v>43692.630231481482</c:v>
                </c:pt>
                <c:pt idx="564">
                  <c:v>43692.630277777775</c:v>
                </c:pt>
                <c:pt idx="565">
                  <c:v>43692.630324074074</c:v>
                </c:pt>
                <c:pt idx="566">
                  <c:v>43692.630370370367</c:v>
                </c:pt>
                <c:pt idx="567">
                  <c:v>43692.630416666667</c:v>
                </c:pt>
                <c:pt idx="568">
                  <c:v>43692.630462962959</c:v>
                </c:pt>
                <c:pt idx="569">
                  <c:v>43692.630509259259</c:v>
                </c:pt>
                <c:pt idx="570">
                  <c:v>43692.630555555559</c:v>
                </c:pt>
                <c:pt idx="571">
                  <c:v>43692.630601851852</c:v>
                </c:pt>
                <c:pt idx="572">
                  <c:v>43692.630648148152</c:v>
                </c:pt>
                <c:pt idx="573">
                  <c:v>43692.630694444444</c:v>
                </c:pt>
                <c:pt idx="574">
                  <c:v>43692.630740740744</c:v>
                </c:pt>
                <c:pt idx="575">
                  <c:v>43692.630787037036</c:v>
                </c:pt>
                <c:pt idx="576">
                  <c:v>43692.630833333336</c:v>
                </c:pt>
                <c:pt idx="577">
                  <c:v>43692.630879629629</c:v>
                </c:pt>
                <c:pt idx="578">
                  <c:v>43692.630925925929</c:v>
                </c:pt>
                <c:pt idx="579">
                  <c:v>43692.630972222221</c:v>
                </c:pt>
                <c:pt idx="580">
                  <c:v>43692.631018518521</c:v>
                </c:pt>
                <c:pt idx="581">
                  <c:v>43692.631064814814</c:v>
                </c:pt>
                <c:pt idx="582">
                  <c:v>43692.631111111114</c:v>
                </c:pt>
                <c:pt idx="583">
                  <c:v>43692.631157407406</c:v>
                </c:pt>
                <c:pt idx="584">
                  <c:v>43692.631203703706</c:v>
                </c:pt>
                <c:pt idx="585">
                  <c:v>43692.631249999999</c:v>
                </c:pt>
                <c:pt idx="586">
                  <c:v>43692.631296296298</c:v>
                </c:pt>
                <c:pt idx="587">
                  <c:v>43692.631342592591</c:v>
                </c:pt>
                <c:pt idx="588">
                  <c:v>43692.631388888891</c:v>
                </c:pt>
                <c:pt idx="589">
                  <c:v>43692.631435185183</c:v>
                </c:pt>
                <c:pt idx="590">
                  <c:v>43692.631481481483</c:v>
                </c:pt>
                <c:pt idx="591">
                  <c:v>43692.631527777776</c:v>
                </c:pt>
                <c:pt idx="592">
                  <c:v>43692.631574074076</c:v>
                </c:pt>
                <c:pt idx="593">
                  <c:v>43692.631620370368</c:v>
                </c:pt>
                <c:pt idx="594">
                  <c:v>43692.631666666668</c:v>
                </c:pt>
                <c:pt idx="595">
                  <c:v>43692.631712962961</c:v>
                </c:pt>
                <c:pt idx="596">
                  <c:v>43692.63175925926</c:v>
                </c:pt>
                <c:pt idx="597">
                  <c:v>43692.631805555553</c:v>
                </c:pt>
                <c:pt idx="598">
                  <c:v>43692.631851851853</c:v>
                </c:pt>
                <c:pt idx="599">
                  <c:v>43692.631898148145</c:v>
                </c:pt>
                <c:pt idx="600">
                  <c:v>43692.631944444445</c:v>
                </c:pt>
                <c:pt idx="601">
                  <c:v>43692.631990740738</c:v>
                </c:pt>
                <c:pt idx="602">
                  <c:v>43692.632037037038</c:v>
                </c:pt>
                <c:pt idx="603">
                  <c:v>43692.63208333333</c:v>
                </c:pt>
                <c:pt idx="604">
                  <c:v>43692.63212962963</c:v>
                </c:pt>
                <c:pt idx="605">
                  <c:v>43692.632175925923</c:v>
                </c:pt>
                <c:pt idx="606">
                  <c:v>43692.632222222222</c:v>
                </c:pt>
                <c:pt idx="607">
                  <c:v>43692.632268518515</c:v>
                </c:pt>
                <c:pt idx="608">
                  <c:v>43692.632314814815</c:v>
                </c:pt>
                <c:pt idx="609">
                  <c:v>43692.632361111115</c:v>
                </c:pt>
                <c:pt idx="610">
                  <c:v>43692.632407407407</c:v>
                </c:pt>
                <c:pt idx="611">
                  <c:v>43692.632453703707</c:v>
                </c:pt>
                <c:pt idx="612">
                  <c:v>43692.6325</c:v>
                </c:pt>
                <c:pt idx="613">
                  <c:v>43692.6325462963</c:v>
                </c:pt>
                <c:pt idx="614">
                  <c:v>43692.632592592592</c:v>
                </c:pt>
                <c:pt idx="615">
                  <c:v>43692.632638888892</c:v>
                </c:pt>
                <c:pt idx="616">
                  <c:v>43692.632685185185</c:v>
                </c:pt>
                <c:pt idx="617">
                  <c:v>43692.632731481484</c:v>
                </c:pt>
                <c:pt idx="618">
                  <c:v>43692.632777777777</c:v>
                </c:pt>
                <c:pt idx="619">
                  <c:v>43692.632824074077</c:v>
                </c:pt>
                <c:pt idx="620">
                  <c:v>43692.632870370369</c:v>
                </c:pt>
                <c:pt idx="621">
                  <c:v>43692.632916666669</c:v>
                </c:pt>
                <c:pt idx="622">
                  <c:v>43692.632962962962</c:v>
                </c:pt>
                <c:pt idx="623">
                  <c:v>43692.633009259262</c:v>
                </c:pt>
                <c:pt idx="624">
                  <c:v>43692.633055555554</c:v>
                </c:pt>
                <c:pt idx="625">
                  <c:v>43692.633101851854</c:v>
                </c:pt>
                <c:pt idx="626">
                  <c:v>43692.633148148147</c:v>
                </c:pt>
                <c:pt idx="627">
                  <c:v>43692.633194444446</c:v>
                </c:pt>
                <c:pt idx="628">
                  <c:v>43692.633240740739</c:v>
                </c:pt>
                <c:pt idx="629">
                  <c:v>43692.633287037039</c:v>
                </c:pt>
                <c:pt idx="630">
                  <c:v>43692.633333333331</c:v>
                </c:pt>
                <c:pt idx="631">
                  <c:v>43692.633379629631</c:v>
                </c:pt>
                <c:pt idx="632">
                  <c:v>43692.633425925924</c:v>
                </c:pt>
                <c:pt idx="633">
                  <c:v>43692.633472222224</c:v>
                </c:pt>
                <c:pt idx="634">
                  <c:v>43692.633518518516</c:v>
                </c:pt>
                <c:pt idx="635">
                  <c:v>43692.633564814816</c:v>
                </c:pt>
                <c:pt idx="636">
                  <c:v>43692.633611111109</c:v>
                </c:pt>
                <c:pt idx="637">
                  <c:v>43692.633657407408</c:v>
                </c:pt>
                <c:pt idx="638">
                  <c:v>43692.633703703701</c:v>
                </c:pt>
                <c:pt idx="639">
                  <c:v>43692.633750000001</c:v>
                </c:pt>
                <c:pt idx="640">
                  <c:v>43692.633796296293</c:v>
                </c:pt>
                <c:pt idx="641">
                  <c:v>43692.633842592593</c:v>
                </c:pt>
                <c:pt idx="642">
                  <c:v>43692.633888888886</c:v>
                </c:pt>
                <c:pt idx="643">
                  <c:v>43692.633935185186</c:v>
                </c:pt>
                <c:pt idx="644">
                  <c:v>43692.633981481478</c:v>
                </c:pt>
                <c:pt idx="645">
                  <c:v>43692.634027777778</c:v>
                </c:pt>
                <c:pt idx="646">
                  <c:v>43692.634074074071</c:v>
                </c:pt>
                <c:pt idx="647">
                  <c:v>43692.634120370371</c:v>
                </c:pt>
                <c:pt idx="648">
                  <c:v>43692.634166666663</c:v>
                </c:pt>
                <c:pt idx="649">
                  <c:v>43692.634212962963</c:v>
                </c:pt>
                <c:pt idx="650">
                  <c:v>43692.634259259263</c:v>
                </c:pt>
                <c:pt idx="651">
                  <c:v>43692.634305555555</c:v>
                </c:pt>
                <c:pt idx="652">
                  <c:v>43692.634351851855</c:v>
                </c:pt>
                <c:pt idx="653">
                  <c:v>43692.634398148148</c:v>
                </c:pt>
                <c:pt idx="654">
                  <c:v>43692.634444444448</c:v>
                </c:pt>
                <c:pt idx="655">
                  <c:v>43692.63449074074</c:v>
                </c:pt>
                <c:pt idx="656">
                  <c:v>43692.63453703704</c:v>
                </c:pt>
                <c:pt idx="657">
                  <c:v>43692.634583333333</c:v>
                </c:pt>
                <c:pt idx="658">
                  <c:v>43692.634629629632</c:v>
                </c:pt>
                <c:pt idx="659">
                  <c:v>43692.634675925925</c:v>
                </c:pt>
                <c:pt idx="660">
                  <c:v>43692.634722222225</c:v>
                </c:pt>
                <c:pt idx="661">
                  <c:v>43692.634768518517</c:v>
                </c:pt>
                <c:pt idx="662">
                  <c:v>43692.634814814817</c:v>
                </c:pt>
                <c:pt idx="663">
                  <c:v>43692.63486111111</c:v>
                </c:pt>
                <c:pt idx="664">
                  <c:v>43692.63490740741</c:v>
                </c:pt>
                <c:pt idx="665">
                  <c:v>43692.634953703702</c:v>
                </c:pt>
                <c:pt idx="666">
                  <c:v>43692.635000000002</c:v>
                </c:pt>
                <c:pt idx="667">
                  <c:v>43692.635046296295</c:v>
                </c:pt>
                <c:pt idx="668">
                  <c:v>43692.635092592594</c:v>
                </c:pt>
                <c:pt idx="669">
                  <c:v>43692.635138888887</c:v>
                </c:pt>
                <c:pt idx="670">
                  <c:v>43692.635185185187</c:v>
                </c:pt>
                <c:pt idx="671">
                  <c:v>43692.635231481479</c:v>
                </c:pt>
                <c:pt idx="672">
                  <c:v>43692.635277777779</c:v>
                </c:pt>
                <c:pt idx="673">
                  <c:v>43692.635324074072</c:v>
                </c:pt>
                <c:pt idx="674">
                  <c:v>43692.635370370372</c:v>
                </c:pt>
                <c:pt idx="675">
                  <c:v>43692.635416666664</c:v>
                </c:pt>
                <c:pt idx="676">
                  <c:v>43692.635462962964</c:v>
                </c:pt>
                <c:pt idx="677">
                  <c:v>43692.635509259257</c:v>
                </c:pt>
                <c:pt idx="678">
                  <c:v>43692.635555555556</c:v>
                </c:pt>
                <c:pt idx="679">
                  <c:v>43692.635601851849</c:v>
                </c:pt>
                <c:pt idx="680">
                  <c:v>43692.635648148149</c:v>
                </c:pt>
                <c:pt idx="681">
                  <c:v>43692.635694444441</c:v>
                </c:pt>
                <c:pt idx="682">
                  <c:v>43692.635740740741</c:v>
                </c:pt>
                <c:pt idx="683">
                  <c:v>43692.635787037034</c:v>
                </c:pt>
                <c:pt idx="684">
                  <c:v>43692.635833333334</c:v>
                </c:pt>
                <c:pt idx="685">
                  <c:v>43692.635879629626</c:v>
                </c:pt>
                <c:pt idx="686">
                  <c:v>43692.635925925926</c:v>
                </c:pt>
                <c:pt idx="687">
                  <c:v>43692.635972222219</c:v>
                </c:pt>
                <c:pt idx="688">
                  <c:v>43692.636018518519</c:v>
                </c:pt>
                <c:pt idx="689">
                  <c:v>43692.636064814818</c:v>
                </c:pt>
                <c:pt idx="690">
                  <c:v>43692.636111111111</c:v>
                </c:pt>
                <c:pt idx="691">
                  <c:v>43692.636157407411</c:v>
                </c:pt>
                <c:pt idx="692">
                  <c:v>43692.636203703703</c:v>
                </c:pt>
                <c:pt idx="693">
                  <c:v>43692.636250000003</c:v>
                </c:pt>
                <c:pt idx="694">
                  <c:v>43692.636296296296</c:v>
                </c:pt>
                <c:pt idx="695">
                  <c:v>43692.636342592596</c:v>
                </c:pt>
                <c:pt idx="696">
                  <c:v>43692.636388888888</c:v>
                </c:pt>
                <c:pt idx="697">
                  <c:v>43692.636435185188</c:v>
                </c:pt>
                <c:pt idx="698">
                  <c:v>43692.636481481481</c:v>
                </c:pt>
                <c:pt idx="699">
                  <c:v>43692.63652777778</c:v>
                </c:pt>
                <c:pt idx="700">
                  <c:v>43692.636574074073</c:v>
                </c:pt>
                <c:pt idx="701">
                  <c:v>43692.636620370373</c:v>
                </c:pt>
                <c:pt idx="702">
                  <c:v>43692.636666666665</c:v>
                </c:pt>
                <c:pt idx="703">
                  <c:v>43692.636712962965</c:v>
                </c:pt>
                <c:pt idx="704">
                  <c:v>43692.636759259258</c:v>
                </c:pt>
                <c:pt idx="705">
                  <c:v>43692.636805555558</c:v>
                </c:pt>
                <c:pt idx="706">
                  <c:v>43692.63685185185</c:v>
                </c:pt>
                <c:pt idx="707">
                  <c:v>43692.63689814815</c:v>
                </c:pt>
                <c:pt idx="708">
                  <c:v>43692.636944444443</c:v>
                </c:pt>
                <c:pt idx="709">
                  <c:v>43692.636990740742</c:v>
                </c:pt>
                <c:pt idx="710">
                  <c:v>43692.637037037035</c:v>
                </c:pt>
                <c:pt idx="711">
                  <c:v>43692.637083333335</c:v>
                </c:pt>
                <c:pt idx="712">
                  <c:v>43692.637129629627</c:v>
                </c:pt>
                <c:pt idx="713">
                  <c:v>43692.637175925927</c:v>
                </c:pt>
                <c:pt idx="714">
                  <c:v>43692.63722222222</c:v>
                </c:pt>
                <c:pt idx="715">
                  <c:v>43692.63726851852</c:v>
                </c:pt>
                <c:pt idx="716">
                  <c:v>43692.637314814812</c:v>
                </c:pt>
                <c:pt idx="717">
                  <c:v>43692.637361111112</c:v>
                </c:pt>
                <c:pt idx="718">
                  <c:v>43692.637407407405</c:v>
                </c:pt>
                <c:pt idx="719">
                  <c:v>43692.637453703705</c:v>
                </c:pt>
                <c:pt idx="720">
                  <c:v>43692.637499999997</c:v>
                </c:pt>
                <c:pt idx="721">
                  <c:v>43692.637546296297</c:v>
                </c:pt>
                <c:pt idx="722">
                  <c:v>43692.637592592589</c:v>
                </c:pt>
                <c:pt idx="723">
                  <c:v>43692.637638888889</c:v>
                </c:pt>
                <c:pt idx="724">
                  <c:v>43692.637685185182</c:v>
                </c:pt>
                <c:pt idx="725">
                  <c:v>43692.637731481482</c:v>
                </c:pt>
                <c:pt idx="726">
                  <c:v>43692.637777777774</c:v>
                </c:pt>
                <c:pt idx="727">
                  <c:v>43692.637824074074</c:v>
                </c:pt>
                <c:pt idx="728">
                  <c:v>43692.637870370374</c:v>
                </c:pt>
                <c:pt idx="729">
                  <c:v>43692.637916666667</c:v>
                </c:pt>
                <c:pt idx="730">
                  <c:v>43692.637962962966</c:v>
                </c:pt>
                <c:pt idx="731">
                  <c:v>43692.638009259259</c:v>
                </c:pt>
                <c:pt idx="732">
                  <c:v>43692.638055555559</c:v>
                </c:pt>
                <c:pt idx="733">
                  <c:v>43692.638101851851</c:v>
                </c:pt>
                <c:pt idx="734">
                  <c:v>43692.638148148151</c:v>
                </c:pt>
                <c:pt idx="735">
                  <c:v>43692.638194444444</c:v>
                </c:pt>
                <c:pt idx="736">
                  <c:v>43692.638240740744</c:v>
                </c:pt>
                <c:pt idx="737">
                  <c:v>43692.638287037036</c:v>
                </c:pt>
                <c:pt idx="738">
                  <c:v>43692.638333333336</c:v>
                </c:pt>
                <c:pt idx="739">
                  <c:v>43692.638379629629</c:v>
                </c:pt>
                <c:pt idx="740">
                  <c:v>43692.638425925928</c:v>
                </c:pt>
                <c:pt idx="741">
                  <c:v>43692.638472222221</c:v>
                </c:pt>
                <c:pt idx="742">
                  <c:v>43692.638518518521</c:v>
                </c:pt>
                <c:pt idx="743">
                  <c:v>43692.638564814813</c:v>
                </c:pt>
                <c:pt idx="744">
                  <c:v>43692.638611111113</c:v>
                </c:pt>
                <c:pt idx="745">
                  <c:v>43692.638657407406</c:v>
                </c:pt>
                <c:pt idx="746">
                  <c:v>43692.638703703706</c:v>
                </c:pt>
                <c:pt idx="747">
                  <c:v>43692.638749999998</c:v>
                </c:pt>
                <c:pt idx="748">
                  <c:v>43692.638796296298</c:v>
                </c:pt>
                <c:pt idx="749">
                  <c:v>43692.638842592591</c:v>
                </c:pt>
                <c:pt idx="750">
                  <c:v>43692.638888888891</c:v>
                </c:pt>
                <c:pt idx="751">
                  <c:v>43692.638935185183</c:v>
                </c:pt>
                <c:pt idx="752">
                  <c:v>43692.638981481483</c:v>
                </c:pt>
                <c:pt idx="753">
                  <c:v>43692.639027777775</c:v>
                </c:pt>
                <c:pt idx="754">
                  <c:v>43692.639074074075</c:v>
                </c:pt>
                <c:pt idx="755">
                  <c:v>43692.639120370368</c:v>
                </c:pt>
                <c:pt idx="756">
                  <c:v>43692.639166666668</c:v>
                </c:pt>
                <c:pt idx="757">
                  <c:v>43692.63921296296</c:v>
                </c:pt>
                <c:pt idx="758">
                  <c:v>43692.63925925926</c:v>
                </c:pt>
                <c:pt idx="759">
                  <c:v>43692.639305555553</c:v>
                </c:pt>
                <c:pt idx="760">
                  <c:v>43692.639351851853</c:v>
                </c:pt>
                <c:pt idx="761">
                  <c:v>43692.639398148145</c:v>
                </c:pt>
                <c:pt idx="762">
                  <c:v>43692.639444444445</c:v>
                </c:pt>
                <c:pt idx="763">
                  <c:v>43692.639490740738</c:v>
                </c:pt>
                <c:pt idx="764">
                  <c:v>43692.639537037037</c:v>
                </c:pt>
                <c:pt idx="765">
                  <c:v>43692.63958333333</c:v>
                </c:pt>
                <c:pt idx="766">
                  <c:v>43692.63962962963</c:v>
                </c:pt>
                <c:pt idx="767">
                  <c:v>43692.639675925922</c:v>
                </c:pt>
                <c:pt idx="768">
                  <c:v>43692.639722222222</c:v>
                </c:pt>
                <c:pt idx="769">
                  <c:v>43692.639768518522</c:v>
                </c:pt>
                <c:pt idx="770">
                  <c:v>43692.639814814815</c:v>
                </c:pt>
                <c:pt idx="771">
                  <c:v>43692.639861111114</c:v>
                </c:pt>
                <c:pt idx="772">
                  <c:v>43692.639907407407</c:v>
                </c:pt>
                <c:pt idx="773">
                  <c:v>43692.639953703707</c:v>
                </c:pt>
                <c:pt idx="774">
                  <c:v>43692.639999999999</c:v>
                </c:pt>
                <c:pt idx="775">
                  <c:v>43692.640046296299</c:v>
                </c:pt>
                <c:pt idx="776">
                  <c:v>43692.640092592592</c:v>
                </c:pt>
                <c:pt idx="777">
                  <c:v>43692.640138888892</c:v>
                </c:pt>
                <c:pt idx="778">
                  <c:v>43692.640185185184</c:v>
                </c:pt>
                <c:pt idx="779">
                  <c:v>43692.640231481484</c:v>
                </c:pt>
                <c:pt idx="780">
                  <c:v>43692.640277777777</c:v>
                </c:pt>
                <c:pt idx="781">
                  <c:v>43692.640324074076</c:v>
                </c:pt>
                <c:pt idx="782">
                  <c:v>43692.640370370369</c:v>
                </c:pt>
                <c:pt idx="783">
                  <c:v>43692.640416666669</c:v>
                </c:pt>
                <c:pt idx="784">
                  <c:v>43692.640462962961</c:v>
                </c:pt>
                <c:pt idx="785">
                  <c:v>43692.640509259261</c:v>
                </c:pt>
                <c:pt idx="786">
                  <c:v>43692.640555555554</c:v>
                </c:pt>
                <c:pt idx="787">
                  <c:v>43692.640601851854</c:v>
                </c:pt>
                <c:pt idx="788">
                  <c:v>43692.640648148146</c:v>
                </c:pt>
                <c:pt idx="789">
                  <c:v>43692.640694444446</c:v>
                </c:pt>
                <c:pt idx="790">
                  <c:v>43692.640740740739</c:v>
                </c:pt>
                <c:pt idx="791">
                  <c:v>43692.640787037039</c:v>
                </c:pt>
                <c:pt idx="792">
                  <c:v>43692.640833333331</c:v>
                </c:pt>
                <c:pt idx="793">
                  <c:v>43692.640879629631</c:v>
                </c:pt>
                <c:pt idx="794">
                  <c:v>43692.640925925924</c:v>
                </c:pt>
                <c:pt idx="795">
                  <c:v>43692.640972222223</c:v>
                </c:pt>
                <c:pt idx="796">
                  <c:v>43692.641018518516</c:v>
                </c:pt>
                <c:pt idx="797">
                  <c:v>43692.641064814816</c:v>
                </c:pt>
                <c:pt idx="798">
                  <c:v>43692.641111111108</c:v>
                </c:pt>
                <c:pt idx="799">
                  <c:v>43692.641157407408</c:v>
                </c:pt>
                <c:pt idx="800">
                  <c:v>43692.641203703701</c:v>
                </c:pt>
                <c:pt idx="801">
                  <c:v>43692.641250000001</c:v>
                </c:pt>
                <c:pt idx="802">
                  <c:v>43692.641296296293</c:v>
                </c:pt>
                <c:pt idx="803">
                  <c:v>43692.641342592593</c:v>
                </c:pt>
                <c:pt idx="804">
                  <c:v>43692.641388888886</c:v>
                </c:pt>
                <c:pt idx="805">
                  <c:v>43692.641435185185</c:v>
                </c:pt>
                <c:pt idx="806">
                  <c:v>43692.641481481478</c:v>
                </c:pt>
                <c:pt idx="807">
                  <c:v>43692.641527777778</c:v>
                </c:pt>
                <c:pt idx="808">
                  <c:v>43692.641574074078</c:v>
                </c:pt>
                <c:pt idx="809">
                  <c:v>43692.64162037037</c:v>
                </c:pt>
                <c:pt idx="810">
                  <c:v>43692.64166666667</c:v>
                </c:pt>
                <c:pt idx="811">
                  <c:v>43692.641712962963</c:v>
                </c:pt>
                <c:pt idx="812">
                  <c:v>43692.641759259262</c:v>
                </c:pt>
                <c:pt idx="813">
                  <c:v>43692.641805555555</c:v>
                </c:pt>
                <c:pt idx="814">
                  <c:v>43692.641851851855</c:v>
                </c:pt>
                <c:pt idx="815">
                  <c:v>43692.641898148147</c:v>
                </c:pt>
                <c:pt idx="816">
                  <c:v>43692.641944444447</c:v>
                </c:pt>
                <c:pt idx="817">
                  <c:v>43692.64199074074</c:v>
                </c:pt>
                <c:pt idx="818">
                  <c:v>43692.64203703704</c:v>
                </c:pt>
                <c:pt idx="819">
                  <c:v>43692.642083333332</c:v>
                </c:pt>
                <c:pt idx="820">
                  <c:v>43692.642129629632</c:v>
                </c:pt>
                <c:pt idx="821">
                  <c:v>43692.642175925925</c:v>
                </c:pt>
                <c:pt idx="822">
                  <c:v>43692.642222222225</c:v>
                </c:pt>
                <c:pt idx="823">
                  <c:v>43692.642268518517</c:v>
                </c:pt>
                <c:pt idx="824">
                  <c:v>43692.642314814817</c:v>
                </c:pt>
                <c:pt idx="825">
                  <c:v>43692.642361111109</c:v>
                </c:pt>
                <c:pt idx="826">
                  <c:v>43692.642407407409</c:v>
                </c:pt>
                <c:pt idx="827">
                  <c:v>43692.642453703702</c:v>
                </c:pt>
                <c:pt idx="828">
                  <c:v>43692.642500000002</c:v>
                </c:pt>
                <c:pt idx="829">
                  <c:v>43692.642546296294</c:v>
                </c:pt>
                <c:pt idx="830">
                  <c:v>43692.642592592594</c:v>
                </c:pt>
                <c:pt idx="831">
                  <c:v>43692.642638888887</c:v>
                </c:pt>
                <c:pt idx="832">
                  <c:v>43692.642685185187</c:v>
                </c:pt>
                <c:pt idx="833">
                  <c:v>43692.642731481479</c:v>
                </c:pt>
                <c:pt idx="834">
                  <c:v>43692.642777777779</c:v>
                </c:pt>
                <c:pt idx="835">
                  <c:v>43692.642824074072</c:v>
                </c:pt>
                <c:pt idx="836">
                  <c:v>43692.642870370371</c:v>
                </c:pt>
                <c:pt idx="837">
                  <c:v>43692.642916666664</c:v>
                </c:pt>
                <c:pt idx="838">
                  <c:v>43692.642962962964</c:v>
                </c:pt>
                <c:pt idx="839">
                  <c:v>43692.643009259256</c:v>
                </c:pt>
                <c:pt idx="840">
                  <c:v>43692.643055555556</c:v>
                </c:pt>
                <c:pt idx="841">
                  <c:v>43692.643101851849</c:v>
                </c:pt>
                <c:pt idx="842">
                  <c:v>43692.643148148149</c:v>
                </c:pt>
                <c:pt idx="843">
                  <c:v>43692.643194444441</c:v>
                </c:pt>
                <c:pt idx="844">
                  <c:v>43692.643240740741</c:v>
                </c:pt>
                <c:pt idx="845">
                  <c:v>43692.643287037034</c:v>
                </c:pt>
                <c:pt idx="846">
                  <c:v>43692.643333333333</c:v>
                </c:pt>
                <c:pt idx="847">
                  <c:v>43692.643379629626</c:v>
                </c:pt>
                <c:pt idx="848">
                  <c:v>43692.643425925926</c:v>
                </c:pt>
                <c:pt idx="849">
                  <c:v>43692.643472222226</c:v>
                </c:pt>
                <c:pt idx="850">
                  <c:v>43692.643518518518</c:v>
                </c:pt>
                <c:pt idx="851">
                  <c:v>43692.643564814818</c:v>
                </c:pt>
                <c:pt idx="852">
                  <c:v>43692.643611111111</c:v>
                </c:pt>
                <c:pt idx="853">
                  <c:v>43692.643657407411</c:v>
                </c:pt>
                <c:pt idx="854">
                  <c:v>43692.643703703703</c:v>
                </c:pt>
                <c:pt idx="855">
                  <c:v>43692.643750000003</c:v>
                </c:pt>
                <c:pt idx="856">
                  <c:v>43692.643796296295</c:v>
                </c:pt>
                <c:pt idx="857">
                  <c:v>43692.643842592595</c:v>
                </c:pt>
                <c:pt idx="858">
                  <c:v>43692.643888888888</c:v>
                </c:pt>
                <c:pt idx="859">
                  <c:v>43692.643935185188</c:v>
                </c:pt>
                <c:pt idx="860">
                  <c:v>43692.64398148148</c:v>
                </c:pt>
                <c:pt idx="861">
                  <c:v>43692.64402777778</c:v>
                </c:pt>
                <c:pt idx="862">
                  <c:v>43692.644074074073</c:v>
                </c:pt>
                <c:pt idx="863">
                  <c:v>43692.644120370373</c:v>
                </c:pt>
                <c:pt idx="864">
                  <c:v>43692.644166666665</c:v>
                </c:pt>
                <c:pt idx="865">
                  <c:v>43692.644212962965</c:v>
                </c:pt>
                <c:pt idx="866">
                  <c:v>43692.644259259258</c:v>
                </c:pt>
                <c:pt idx="867">
                  <c:v>43692.644305555557</c:v>
                </c:pt>
                <c:pt idx="868">
                  <c:v>43692.64435185185</c:v>
                </c:pt>
                <c:pt idx="869">
                  <c:v>43692.64439814815</c:v>
                </c:pt>
                <c:pt idx="870">
                  <c:v>43692.644444444442</c:v>
                </c:pt>
                <c:pt idx="871">
                  <c:v>43692.644490740742</c:v>
                </c:pt>
                <c:pt idx="872">
                  <c:v>43692.644537037035</c:v>
                </c:pt>
                <c:pt idx="873">
                  <c:v>43692.644583333335</c:v>
                </c:pt>
                <c:pt idx="874">
                  <c:v>43692.644629629627</c:v>
                </c:pt>
                <c:pt idx="875">
                  <c:v>43692.644675925927</c:v>
                </c:pt>
                <c:pt idx="876">
                  <c:v>43692.64472222222</c:v>
                </c:pt>
                <c:pt idx="877">
                  <c:v>43692.644768518519</c:v>
                </c:pt>
                <c:pt idx="878">
                  <c:v>43692.644814814812</c:v>
                </c:pt>
                <c:pt idx="879">
                  <c:v>43692.644861111112</c:v>
                </c:pt>
                <c:pt idx="880">
                  <c:v>43692.644907407404</c:v>
                </c:pt>
                <c:pt idx="881">
                  <c:v>43692.644953703704</c:v>
                </c:pt>
                <c:pt idx="882">
                  <c:v>43692.644999999997</c:v>
                </c:pt>
                <c:pt idx="883">
                  <c:v>43692.645046296297</c:v>
                </c:pt>
                <c:pt idx="884">
                  <c:v>43692.645092592589</c:v>
                </c:pt>
                <c:pt idx="885">
                  <c:v>43692.645138888889</c:v>
                </c:pt>
                <c:pt idx="886">
                  <c:v>43692.645185185182</c:v>
                </c:pt>
                <c:pt idx="887">
                  <c:v>43692.645231481481</c:v>
                </c:pt>
                <c:pt idx="888">
                  <c:v>43692.645277777781</c:v>
                </c:pt>
                <c:pt idx="889">
                  <c:v>43692.645324074074</c:v>
                </c:pt>
                <c:pt idx="890">
                  <c:v>43692.645370370374</c:v>
                </c:pt>
                <c:pt idx="891">
                  <c:v>43692.645416666666</c:v>
                </c:pt>
                <c:pt idx="892">
                  <c:v>43692.645462962966</c:v>
                </c:pt>
                <c:pt idx="893">
                  <c:v>43692.645509259259</c:v>
                </c:pt>
                <c:pt idx="894">
                  <c:v>43692.645555555559</c:v>
                </c:pt>
                <c:pt idx="895">
                  <c:v>43692.645601851851</c:v>
                </c:pt>
                <c:pt idx="896">
                  <c:v>43692.645648148151</c:v>
                </c:pt>
                <c:pt idx="897">
                  <c:v>43692.645694444444</c:v>
                </c:pt>
                <c:pt idx="898">
                  <c:v>43692.645740740743</c:v>
                </c:pt>
                <c:pt idx="899">
                  <c:v>43692.645787037036</c:v>
                </c:pt>
                <c:pt idx="900">
                  <c:v>43692.645833333336</c:v>
                </c:pt>
                <c:pt idx="901">
                  <c:v>43692.645879629628</c:v>
                </c:pt>
                <c:pt idx="902">
                  <c:v>43692.645925925928</c:v>
                </c:pt>
                <c:pt idx="903">
                  <c:v>43692.645972222221</c:v>
                </c:pt>
                <c:pt idx="904">
                  <c:v>43692.646018518521</c:v>
                </c:pt>
                <c:pt idx="905">
                  <c:v>43692.646064814813</c:v>
                </c:pt>
                <c:pt idx="906">
                  <c:v>43692.646111111113</c:v>
                </c:pt>
                <c:pt idx="907">
                  <c:v>43692.646157407406</c:v>
                </c:pt>
                <c:pt idx="908">
                  <c:v>43692.646203703705</c:v>
                </c:pt>
                <c:pt idx="909">
                  <c:v>43692.646249999998</c:v>
                </c:pt>
                <c:pt idx="910">
                  <c:v>43692.646296296298</c:v>
                </c:pt>
                <c:pt idx="911">
                  <c:v>43692.64634259259</c:v>
                </c:pt>
                <c:pt idx="912">
                  <c:v>43692.64638888889</c:v>
                </c:pt>
                <c:pt idx="913">
                  <c:v>43692.646435185183</c:v>
                </c:pt>
                <c:pt idx="914">
                  <c:v>43692.646481481483</c:v>
                </c:pt>
                <c:pt idx="915">
                  <c:v>43692.646527777775</c:v>
                </c:pt>
                <c:pt idx="916">
                  <c:v>43692.646574074075</c:v>
                </c:pt>
                <c:pt idx="917">
                  <c:v>43692.646620370368</c:v>
                </c:pt>
                <c:pt idx="918">
                  <c:v>43692.646666666667</c:v>
                </c:pt>
                <c:pt idx="919">
                  <c:v>43692.64671296296</c:v>
                </c:pt>
                <c:pt idx="920">
                  <c:v>43692.64675925926</c:v>
                </c:pt>
                <c:pt idx="921">
                  <c:v>43692.646805555552</c:v>
                </c:pt>
                <c:pt idx="922">
                  <c:v>43692.646851851852</c:v>
                </c:pt>
                <c:pt idx="923">
                  <c:v>43692.646898148145</c:v>
                </c:pt>
                <c:pt idx="924">
                  <c:v>43692.646944444445</c:v>
                </c:pt>
                <c:pt idx="925">
                  <c:v>43692.646990740737</c:v>
                </c:pt>
                <c:pt idx="926">
                  <c:v>43692.647037037037</c:v>
                </c:pt>
                <c:pt idx="927">
                  <c:v>43692.647083333337</c:v>
                </c:pt>
                <c:pt idx="928">
                  <c:v>43692.647129629629</c:v>
                </c:pt>
                <c:pt idx="929">
                  <c:v>43692.647175925929</c:v>
                </c:pt>
                <c:pt idx="930">
                  <c:v>43692.647222222222</c:v>
                </c:pt>
                <c:pt idx="931">
                  <c:v>43692.647268518522</c:v>
                </c:pt>
                <c:pt idx="932">
                  <c:v>43692.647314814814</c:v>
                </c:pt>
                <c:pt idx="933">
                  <c:v>43692.647361111114</c:v>
                </c:pt>
                <c:pt idx="934">
                  <c:v>43692.647407407407</c:v>
                </c:pt>
                <c:pt idx="935">
                  <c:v>43692.647453703707</c:v>
                </c:pt>
                <c:pt idx="936">
                  <c:v>43692.647499999999</c:v>
                </c:pt>
                <c:pt idx="937">
                  <c:v>43692.647546296299</c:v>
                </c:pt>
                <c:pt idx="938">
                  <c:v>43692.647592592592</c:v>
                </c:pt>
                <c:pt idx="939">
                  <c:v>43692.647638888891</c:v>
                </c:pt>
                <c:pt idx="940">
                  <c:v>43692.647685185184</c:v>
                </c:pt>
                <c:pt idx="941">
                  <c:v>43692.647731481484</c:v>
                </c:pt>
                <c:pt idx="942">
                  <c:v>43692.647777777776</c:v>
                </c:pt>
                <c:pt idx="943">
                  <c:v>43692.647824074076</c:v>
                </c:pt>
                <c:pt idx="944">
                  <c:v>43692.647870370369</c:v>
                </c:pt>
                <c:pt idx="945">
                  <c:v>43692.647916666669</c:v>
                </c:pt>
                <c:pt idx="946">
                  <c:v>43692.647962962961</c:v>
                </c:pt>
                <c:pt idx="947">
                  <c:v>43692.648009259261</c:v>
                </c:pt>
                <c:pt idx="948">
                  <c:v>43692.648055555554</c:v>
                </c:pt>
                <c:pt idx="949">
                  <c:v>43692.648101851853</c:v>
                </c:pt>
                <c:pt idx="950">
                  <c:v>43692.648148148146</c:v>
                </c:pt>
                <c:pt idx="951">
                  <c:v>43692.648194444446</c:v>
                </c:pt>
                <c:pt idx="952">
                  <c:v>43692.648240740738</c:v>
                </c:pt>
                <c:pt idx="953">
                  <c:v>43692.648287037038</c:v>
                </c:pt>
                <c:pt idx="954">
                  <c:v>43692.648333333331</c:v>
                </c:pt>
                <c:pt idx="955">
                  <c:v>43692.648379629631</c:v>
                </c:pt>
                <c:pt idx="956">
                  <c:v>43692.648425925923</c:v>
                </c:pt>
                <c:pt idx="957">
                  <c:v>43692.648472222223</c:v>
                </c:pt>
                <c:pt idx="958">
                  <c:v>43692.648518518516</c:v>
                </c:pt>
                <c:pt idx="959">
                  <c:v>43692.648564814815</c:v>
                </c:pt>
                <c:pt idx="960">
                  <c:v>43692.648611111108</c:v>
                </c:pt>
                <c:pt idx="961">
                  <c:v>43692.648657407408</c:v>
                </c:pt>
                <c:pt idx="962">
                  <c:v>43692.6487037037</c:v>
                </c:pt>
                <c:pt idx="963">
                  <c:v>43692.64875</c:v>
                </c:pt>
                <c:pt idx="964">
                  <c:v>43692.648796296293</c:v>
                </c:pt>
                <c:pt idx="965">
                  <c:v>43692.648842592593</c:v>
                </c:pt>
                <c:pt idx="966">
                  <c:v>43692.648888888885</c:v>
                </c:pt>
                <c:pt idx="967">
                  <c:v>43692.648935185185</c:v>
                </c:pt>
                <c:pt idx="968">
                  <c:v>43692.648981481485</c:v>
                </c:pt>
                <c:pt idx="969">
                  <c:v>43692.649027777778</c:v>
                </c:pt>
                <c:pt idx="970">
                  <c:v>43692.649074074077</c:v>
                </c:pt>
                <c:pt idx="971">
                  <c:v>43692.64912037037</c:v>
                </c:pt>
                <c:pt idx="972">
                  <c:v>43692.64916666667</c:v>
                </c:pt>
                <c:pt idx="973">
                  <c:v>43692.649212962962</c:v>
                </c:pt>
                <c:pt idx="974">
                  <c:v>43692.649259259262</c:v>
                </c:pt>
                <c:pt idx="975">
                  <c:v>43692.649305555555</c:v>
                </c:pt>
                <c:pt idx="976">
                  <c:v>43692.649351851855</c:v>
                </c:pt>
                <c:pt idx="977">
                  <c:v>43692.649398148147</c:v>
                </c:pt>
                <c:pt idx="978">
                  <c:v>43692.649444444447</c:v>
                </c:pt>
                <c:pt idx="979">
                  <c:v>43692.64949074074</c:v>
                </c:pt>
                <c:pt idx="980">
                  <c:v>43692.649537037039</c:v>
                </c:pt>
                <c:pt idx="981">
                  <c:v>43692.649583333332</c:v>
                </c:pt>
                <c:pt idx="982">
                  <c:v>43692.649629629632</c:v>
                </c:pt>
                <c:pt idx="983">
                  <c:v>43692.649675925924</c:v>
                </c:pt>
                <c:pt idx="984">
                  <c:v>43692.649722222224</c:v>
                </c:pt>
                <c:pt idx="985">
                  <c:v>43692.649768518517</c:v>
                </c:pt>
                <c:pt idx="986">
                  <c:v>43692.649814814817</c:v>
                </c:pt>
                <c:pt idx="987">
                  <c:v>43692.649861111109</c:v>
                </c:pt>
                <c:pt idx="988">
                  <c:v>43692.649907407409</c:v>
                </c:pt>
                <c:pt idx="989">
                  <c:v>43692.649953703702</c:v>
                </c:pt>
                <c:pt idx="990">
                  <c:v>43692.65</c:v>
                </c:pt>
                <c:pt idx="991">
                  <c:v>43692.650046296294</c:v>
                </c:pt>
                <c:pt idx="992">
                  <c:v>43692.650092592594</c:v>
                </c:pt>
                <c:pt idx="993">
                  <c:v>43692.650138888886</c:v>
                </c:pt>
                <c:pt idx="994">
                  <c:v>43692.650185185186</c:v>
                </c:pt>
                <c:pt idx="995">
                  <c:v>43692.650231481479</c:v>
                </c:pt>
                <c:pt idx="996">
                  <c:v>43692.650277777779</c:v>
                </c:pt>
                <c:pt idx="997">
                  <c:v>43692.650324074071</c:v>
                </c:pt>
                <c:pt idx="998">
                  <c:v>43692.650370370371</c:v>
                </c:pt>
                <c:pt idx="999">
                  <c:v>43692.650416666664</c:v>
                </c:pt>
                <c:pt idx="1000">
                  <c:v>43692.650462962964</c:v>
                </c:pt>
                <c:pt idx="1001">
                  <c:v>43692.650509259256</c:v>
                </c:pt>
                <c:pt idx="1002">
                  <c:v>43692.650555555556</c:v>
                </c:pt>
                <c:pt idx="1003">
                  <c:v>43692.650601851848</c:v>
                </c:pt>
                <c:pt idx="1004">
                  <c:v>43692.650648148148</c:v>
                </c:pt>
                <c:pt idx="1005">
                  <c:v>43692.650694444441</c:v>
                </c:pt>
                <c:pt idx="1006">
                  <c:v>43692.650740740741</c:v>
                </c:pt>
                <c:pt idx="1007">
                  <c:v>43692.650787037041</c:v>
                </c:pt>
                <c:pt idx="1008">
                  <c:v>43692.650833333333</c:v>
                </c:pt>
                <c:pt idx="1009">
                  <c:v>43692.650879629633</c:v>
                </c:pt>
                <c:pt idx="1010">
                  <c:v>43692.650925925926</c:v>
                </c:pt>
                <c:pt idx="1011">
                  <c:v>43692.650972222225</c:v>
                </c:pt>
                <c:pt idx="1012">
                  <c:v>43692.651018518518</c:v>
                </c:pt>
                <c:pt idx="1013">
                  <c:v>43692.651064814818</c:v>
                </c:pt>
                <c:pt idx="1014">
                  <c:v>43692.65111111111</c:v>
                </c:pt>
                <c:pt idx="1015">
                  <c:v>43692.65115740741</c:v>
                </c:pt>
                <c:pt idx="1016">
                  <c:v>43692.651203703703</c:v>
                </c:pt>
                <c:pt idx="1017">
                  <c:v>43692.651250000003</c:v>
                </c:pt>
                <c:pt idx="1018">
                  <c:v>43692.651296296295</c:v>
                </c:pt>
                <c:pt idx="1019">
                  <c:v>43692.651342592595</c:v>
                </c:pt>
                <c:pt idx="1020">
                  <c:v>43692.651388888888</c:v>
                </c:pt>
                <c:pt idx="1021">
                  <c:v>43692.651435185187</c:v>
                </c:pt>
                <c:pt idx="1022">
                  <c:v>43692.65148148148</c:v>
                </c:pt>
                <c:pt idx="1023">
                  <c:v>43692.65152777778</c:v>
                </c:pt>
                <c:pt idx="1024">
                  <c:v>43692.651574074072</c:v>
                </c:pt>
                <c:pt idx="1025">
                  <c:v>43692.651620370372</c:v>
                </c:pt>
                <c:pt idx="1026">
                  <c:v>43692.651666666665</c:v>
                </c:pt>
                <c:pt idx="1027">
                  <c:v>43692.651712962965</c:v>
                </c:pt>
                <c:pt idx="1028">
                  <c:v>43692.651759259257</c:v>
                </c:pt>
                <c:pt idx="1029">
                  <c:v>43692.651805555557</c:v>
                </c:pt>
                <c:pt idx="1030">
                  <c:v>43692.65185185185</c:v>
                </c:pt>
                <c:pt idx="1031">
                  <c:v>43692.651898148149</c:v>
                </c:pt>
                <c:pt idx="1032">
                  <c:v>43692.651944444442</c:v>
                </c:pt>
                <c:pt idx="1033">
                  <c:v>43692.651990740742</c:v>
                </c:pt>
                <c:pt idx="1034">
                  <c:v>43692.652037037034</c:v>
                </c:pt>
                <c:pt idx="1035">
                  <c:v>43692.652083333334</c:v>
                </c:pt>
                <c:pt idx="1036">
                  <c:v>43692.652129629627</c:v>
                </c:pt>
                <c:pt idx="1037">
                  <c:v>43692.652175925927</c:v>
                </c:pt>
                <c:pt idx="1038">
                  <c:v>43692.652222222219</c:v>
                </c:pt>
                <c:pt idx="1039">
                  <c:v>43692.652268518519</c:v>
                </c:pt>
                <c:pt idx="1040">
                  <c:v>43692.652314814812</c:v>
                </c:pt>
                <c:pt idx="1041">
                  <c:v>43692.652361111112</c:v>
                </c:pt>
                <c:pt idx="1042">
                  <c:v>43692.652407407404</c:v>
                </c:pt>
                <c:pt idx="1043">
                  <c:v>43692.652453703704</c:v>
                </c:pt>
                <c:pt idx="1044">
                  <c:v>43692.652499999997</c:v>
                </c:pt>
                <c:pt idx="1045">
                  <c:v>43692.652546296296</c:v>
                </c:pt>
                <c:pt idx="1046">
                  <c:v>43692.652592592596</c:v>
                </c:pt>
                <c:pt idx="1047">
                  <c:v>43692.652638888889</c:v>
                </c:pt>
                <c:pt idx="1048">
                  <c:v>43692.652685185189</c:v>
                </c:pt>
                <c:pt idx="1049">
                  <c:v>43692.652731481481</c:v>
                </c:pt>
                <c:pt idx="1050">
                  <c:v>43692.652777777781</c:v>
                </c:pt>
                <c:pt idx="1051">
                  <c:v>43692.652824074074</c:v>
                </c:pt>
                <c:pt idx="1052">
                  <c:v>43692.652870370373</c:v>
                </c:pt>
                <c:pt idx="1053">
                  <c:v>43692.652916666666</c:v>
                </c:pt>
                <c:pt idx="1054">
                  <c:v>43692.652962962966</c:v>
                </c:pt>
                <c:pt idx="1055">
                  <c:v>43692.653009259258</c:v>
                </c:pt>
                <c:pt idx="1056">
                  <c:v>43692.653055555558</c:v>
                </c:pt>
                <c:pt idx="1057">
                  <c:v>43692.653101851851</c:v>
                </c:pt>
                <c:pt idx="1058">
                  <c:v>43692.653148148151</c:v>
                </c:pt>
                <c:pt idx="1059">
                  <c:v>43692.653194444443</c:v>
                </c:pt>
                <c:pt idx="1060">
                  <c:v>43692.653240740743</c:v>
                </c:pt>
                <c:pt idx="1061">
                  <c:v>43692.653287037036</c:v>
                </c:pt>
                <c:pt idx="1062">
                  <c:v>43692.653333333335</c:v>
                </c:pt>
                <c:pt idx="1063">
                  <c:v>43692.653379629628</c:v>
                </c:pt>
                <c:pt idx="1064">
                  <c:v>43692.653425925928</c:v>
                </c:pt>
                <c:pt idx="1065">
                  <c:v>43692.65347222222</c:v>
                </c:pt>
                <c:pt idx="1066">
                  <c:v>43692.65351851852</c:v>
                </c:pt>
                <c:pt idx="1067">
                  <c:v>43692.653564814813</c:v>
                </c:pt>
                <c:pt idx="1068">
                  <c:v>43692.653611111113</c:v>
                </c:pt>
                <c:pt idx="1069">
                  <c:v>43692.653657407405</c:v>
                </c:pt>
                <c:pt idx="1070">
                  <c:v>43692.653703703705</c:v>
                </c:pt>
                <c:pt idx="1071">
                  <c:v>43692.653749999998</c:v>
                </c:pt>
                <c:pt idx="1072">
                  <c:v>43692.653796296298</c:v>
                </c:pt>
                <c:pt idx="1073">
                  <c:v>43692.65384259259</c:v>
                </c:pt>
                <c:pt idx="1074">
                  <c:v>43692.65388888889</c:v>
                </c:pt>
                <c:pt idx="1075">
                  <c:v>43692.653935185182</c:v>
                </c:pt>
                <c:pt idx="1076">
                  <c:v>43692.653981481482</c:v>
                </c:pt>
                <c:pt idx="1077">
                  <c:v>43692.654027777775</c:v>
                </c:pt>
                <c:pt idx="1078">
                  <c:v>43692.654074074075</c:v>
                </c:pt>
                <c:pt idx="1079">
                  <c:v>43692.654120370367</c:v>
                </c:pt>
                <c:pt idx="1080">
                  <c:v>43692.654166666667</c:v>
                </c:pt>
                <c:pt idx="1081">
                  <c:v>43692.65421296296</c:v>
                </c:pt>
                <c:pt idx="1082">
                  <c:v>43692.65425925926</c:v>
                </c:pt>
                <c:pt idx="1083">
                  <c:v>43692.654305555552</c:v>
                </c:pt>
                <c:pt idx="1084">
                  <c:v>43692.654351851852</c:v>
                </c:pt>
                <c:pt idx="1085">
                  <c:v>43692.654398148145</c:v>
                </c:pt>
                <c:pt idx="1086">
                  <c:v>43692.654444444444</c:v>
                </c:pt>
                <c:pt idx="1087">
                  <c:v>43692.654490740744</c:v>
                </c:pt>
                <c:pt idx="1088">
                  <c:v>43692.654537037037</c:v>
                </c:pt>
                <c:pt idx="1089">
                  <c:v>43692.654583333337</c:v>
                </c:pt>
                <c:pt idx="1090">
                  <c:v>43692.654629629629</c:v>
                </c:pt>
                <c:pt idx="1091">
                  <c:v>43692.654675925929</c:v>
                </c:pt>
                <c:pt idx="1092">
                  <c:v>43692.654722222222</c:v>
                </c:pt>
                <c:pt idx="1093">
                  <c:v>43692.654768518521</c:v>
                </c:pt>
                <c:pt idx="1094">
                  <c:v>43692.654814814814</c:v>
                </c:pt>
                <c:pt idx="1095">
                  <c:v>43692.654861111114</c:v>
                </c:pt>
                <c:pt idx="1096">
                  <c:v>43692.654907407406</c:v>
                </c:pt>
                <c:pt idx="1097">
                  <c:v>43692.654953703706</c:v>
                </c:pt>
                <c:pt idx="1098">
                  <c:v>43692.654999999999</c:v>
                </c:pt>
                <c:pt idx="1099">
                  <c:v>43692.655046296299</c:v>
                </c:pt>
                <c:pt idx="1100">
                  <c:v>43692.655092592591</c:v>
                </c:pt>
                <c:pt idx="1101">
                  <c:v>43692.655138888891</c:v>
                </c:pt>
                <c:pt idx="1102">
                  <c:v>43692.655185185184</c:v>
                </c:pt>
                <c:pt idx="1103">
                  <c:v>43692.655231481483</c:v>
                </c:pt>
                <c:pt idx="1104">
                  <c:v>43692.655277777776</c:v>
                </c:pt>
                <c:pt idx="1105">
                  <c:v>43692.655324074076</c:v>
                </c:pt>
                <c:pt idx="1106">
                  <c:v>43692.655370370368</c:v>
                </c:pt>
                <c:pt idx="1107">
                  <c:v>43692.655416666668</c:v>
                </c:pt>
                <c:pt idx="1108">
                  <c:v>43692.655462962961</c:v>
                </c:pt>
                <c:pt idx="1109">
                  <c:v>43692.655509259261</c:v>
                </c:pt>
                <c:pt idx="1110">
                  <c:v>43692.655555555553</c:v>
                </c:pt>
                <c:pt idx="1111">
                  <c:v>43692.655601851853</c:v>
                </c:pt>
                <c:pt idx="1112">
                  <c:v>43692.655648148146</c:v>
                </c:pt>
                <c:pt idx="1113">
                  <c:v>43692.655694444446</c:v>
                </c:pt>
                <c:pt idx="1114">
                  <c:v>43692.655740740738</c:v>
                </c:pt>
                <c:pt idx="1115">
                  <c:v>43692.655787037038</c:v>
                </c:pt>
                <c:pt idx="1116">
                  <c:v>43692.655833333331</c:v>
                </c:pt>
                <c:pt idx="1117">
                  <c:v>43692.65587962963</c:v>
                </c:pt>
                <c:pt idx="1118">
                  <c:v>43692.655925925923</c:v>
                </c:pt>
                <c:pt idx="1119">
                  <c:v>43692.655972222223</c:v>
                </c:pt>
                <c:pt idx="1120">
                  <c:v>43692.656018518515</c:v>
                </c:pt>
                <c:pt idx="1121">
                  <c:v>43692.656064814815</c:v>
                </c:pt>
                <c:pt idx="1122">
                  <c:v>43692.656111111108</c:v>
                </c:pt>
                <c:pt idx="1123">
                  <c:v>43692.656157407408</c:v>
                </c:pt>
                <c:pt idx="1124">
                  <c:v>43692.6562037037</c:v>
                </c:pt>
                <c:pt idx="1125">
                  <c:v>43692.65625</c:v>
                </c:pt>
                <c:pt idx="1126">
                  <c:v>43692.6562962963</c:v>
                </c:pt>
                <c:pt idx="1127">
                  <c:v>43692.656342592592</c:v>
                </c:pt>
                <c:pt idx="1128">
                  <c:v>43692.656388888892</c:v>
                </c:pt>
                <c:pt idx="1129">
                  <c:v>43692.656435185185</c:v>
                </c:pt>
                <c:pt idx="1130">
                  <c:v>43692.656481481485</c:v>
                </c:pt>
                <c:pt idx="1131">
                  <c:v>43692.656527777777</c:v>
                </c:pt>
                <c:pt idx="1132">
                  <c:v>43692.656574074077</c:v>
                </c:pt>
                <c:pt idx="1133">
                  <c:v>43692.65662037037</c:v>
                </c:pt>
                <c:pt idx="1134">
                  <c:v>43692.656666666669</c:v>
                </c:pt>
                <c:pt idx="1135">
                  <c:v>43692.656712962962</c:v>
                </c:pt>
                <c:pt idx="1136">
                  <c:v>43692.656759259262</c:v>
                </c:pt>
                <c:pt idx="1137">
                  <c:v>43692.656805555554</c:v>
                </c:pt>
                <c:pt idx="1138">
                  <c:v>43692.656851851854</c:v>
                </c:pt>
                <c:pt idx="1139">
                  <c:v>43692.656898148147</c:v>
                </c:pt>
                <c:pt idx="1140">
                  <c:v>43692.656944444447</c:v>
                </c:pt>
                <c:pt idx="1141">
                  <c:v>43692.656990740739</c:v>
                </c:pt>
                <c:pt idx="1142">
                  <c:v>43692.657037037039</c:v>
                </c:pt>
                <c:pt idx="1143">
                  <c:v>43692.657083333332</c:v>
                </c:pt>
                <c:pt idx="1144">
                  <c:v>43692.657129629632</c:v>
                </c:pt>
                <c:pt idx="1145">
                  <c:v>43692.657175925924</c:v>
                </c:pt>
                <c:pt idx="1146">
                  <c:v>43692.657222222224</c:v>
                </c:pt>
                <c:pt idx="1147">
                  <c:v>43692.657268518517</c:v>
                </c:pt>
                <c:pt idx="1148">
                  <c:v>43692.657314814816</c:v>
                </c:pt>
                <c:pt idx="1149">
                  <c:v>43692.657361111109</c:v>
                </c:pt>
                <c:pt idx="1150">
                  <c:v>43692.657407407409</c:v>
                </c:pt>
                <c:pt idx="1151">
                  <c:v>43692.657453703701</c:v>
                </c:pt>
                <c:pt idx="1152">
                  <c:v>43692.657500000001</c:v>
                </c:pt>
                <c:pt idx="1153">
                  <c:v>43692.657546296294</c:v>
                </c:pt>
                <c:pt idx="1154">
                  <c:v>43692.657592592594</c:v>
                </c:pt>
                <c:pt idx="1155">
                  <c:v>43692.657638888886</c:v>
                </c:pt>
                <c:pt idx="1156">
                  <c:v>43692.657685185186</c:v>
                </c:pt>
                <c:pt idx="1157">
                  <c:v>43692.657731481479</c:v>
                </c:pt>
                <c:pt idx="1158">
                  <c:v>43692.657777777778</c:v>
                </c:pt>
                <c:pt idx="1159">
                  <c:v>43692.657824074071</c:v>
                </c:pt>
                <c:pt idx="1160">
                  <c:v>43692.657870370371</c:v>
                </c:pt>
                <c:pt idx="1161">
                  <c:v>43692.657916666663</c:v>
                </c:pt>
                <c:pt idx="1162">
                  <c:v>43692.657962962963</c:v>
                </c:pt>
                <c:pt idx="1163">
                  <c:v>43692.658009259256</c:v>
                </c:pt>
                <c:pt idx="1164">
                  <c:v>43692.658055555556</c:v>
                </c:pt>
                <c:pt idx="1165">
                  <c:v>43692.658101851855</c:v>
                </c:pt>
                <c:pt idx="1166">
                  <c:v>43692.658148148148</c:v>
                </c:pt>
                <c:pt idx="1167">
                  <c:v>43692.658194444448</c:v>
                </c:pt>
                <c:pt idx="1168">
                  <c:v>43692.65824074074</c:v>
                </c:pt>
                <c:pt idx="1169">
                  <c:v>43692.65828703704</c:v>
                </c:pt>
                <c:pt idx="1170">
                  <c:v>43692.658333333333</c:v>
                </c:pt>
                <c:pt idx="1171">
                  <c:v>43692.658379629633</c:v>
                </c:pt>
                <c:pt idx="1172">
                  <c:v>43692.658425925925</c:v>
                </c:pt>
                <c:pt idx="1173">
                  <c:v>43692.658472222225</c:v>
                </c:pt>
                <c:pt idx="1174">
                  <c:v>43692.658518518518</c:v>
                </c:pt>
                <c:pt idx="1175">
                  <c:v>43692.658564814818</c:v>
                </c:pt>
                <c:pt idx="1176">
                  <c:v>43692.65861111111</c:v>
                </c:pt>
                <c:pt idx="1177">
                  <c:v>43692.65865740741</c:v>
                </c:pt>
                <c:pt idx="1178">
                  <c:v>43692.658703703702</c:v>
                </c:pt>
                <c:pt idx="1179">
                  <c:v>43692.658750000002</c:v>
                </c:pt>
                <c:pt idx="1180">
                  <c:v>43692.658796296295</c:v>
                </c:pt>
                <c:pt idx="1181">
                  <c:v>43692.658842592595</c:v>
                </c:pt>
                <c:pt idx="1182">
                  <c:v>43692.658888888887</c:v>
                </c:pt>
                <c:pt idx="1183">
                  <c:v>43692.658935185187</c:v>
                </c:pt>
                <c:pt idx="1184">
                  <c:v>43692.65898148148</c:v>
                </c:pt>
                <c:pt idx="1185">
                  <c:v>43692.65902777778</c:v>
                </c:pt>
                <c:pt idx="1186">
                  <c:v>43692.659074074072</c:v>
                </c:pt>
                <c:pt idx="1187">
                  <c:v>43692.659120370372</c:v>
                </c:pt>
                <c:pt idx="1188">
                  <c:v>43692.659166666665</c:v>
                </c:pt>
                <c:pt idx="1189">
                  <c:v>43692.659212962964</c:v>
                </c:pt>
                <c:pt idx="1190">
                  <c:v>43692.659259259257</c:v>
                </c:pt>
                <c:pt idx="1191">
                  <c:v>43692.659305555557</c:v>
                </c:pt>
                <c:pt idx="1192">
                  <c:v>43692.659351851849</c:v>
                </c:pt>
                <c:pt idx="1193">
                  <c:v>43692.659398148149</c:v>
                </c:pt>
                <c:pt idx="1194">
                  <c:v>43692.659444444442</c:v>
                </c:pt>
                <c:pt idx="1195">
                  <c:v>43692.659490740742</c:v>
                </c:pt>
                <c:pt idx="1196">
                  <c:v>43692.659537037034</c:v>
                </c:pt>
                <c:pt idx="1197">
                  <c:v>43692.659583333334</c:v>
                </c:pt>
                <c:pt idx="1198">
                  <c:v>43692.659629629627</c:v>
                </c:pt>
                <c:pt idx="1199">
                  <c:v>43692.659675925926</c:v>
                </c:pt>
                <c:pt idx="1200">
                  <c:v>43692.659722222219</c:v>
                </c:pt>
                <c:pt idx="1201">
                  <c:v>43692.659768518519</c:v>
                </c:pt>
                <c:pt idx="1202">
                  <c:v>43692.659814814811</c:v>
                </c:pt>
                <c:pt idx="1203">
                  <c:v>43692.659861111111</c:v>
                </c:pt>
                <c:pt idx="1204">
                  <c:v>43692.659907407404</c:v>
                </c:pt>
                <c:pt idx="1205">
                  <c:v>43692.659953703704</c:v>
                </c:pt>
                <c:pt idx="1206">
                  <c:v>43692.66</c:v>
                </c:pt>
                <c:pt idx="1207">
                  <c:v>43692.660046296296</c:v>
                </c:pt>
                <c:pt idx="1208">
                  <c:v>43692.660092592596</c:v>
                </c:pt>
                <c:pt idx="1209">
                  <c:v>43692.660138888888</c:v>
                </c:pt>
                <c:pt idx="1210">
                  <c:v>43692.660185185188</c:v>
                </c:pt>
                <c:pt idx="1211">
                  <c:v>43692.660231481481</c:v>
                </c:pt>
                <c:pt idx="1212">
                  <c:v>43692.660277777781</c:v>
                </c:pt>
                <c:pt idx="1213">
                  <c:v>43692.660324074073</c:v>
                </c:pt>
                <c:pt idx="1214">
                  <c:v>43692.660370370373</c:v>
                </c:pt>
                <c:pt idx="1215">
                  <c:v>43692.660416666666</c:v>
                </c:pt>
                <c:pt idx="1216">
                  <c:v>43692.660462962966</c:v>
                </c:pt>
                <c:pt idx="1217">
                  <c:v>43692.660509259258</c:v>
                </c:pt>
                <c:pt idx="1218">
                  <c:v>43692.660555555558</c:v>
                </c:pt>
                <c:pt idx="1219">
                  <c:v>43692.660601851851</c:v>
                </c:pt>
                <c:pt idx="1220">
                  <c:v>43692.66064814815</c:v>
                </c:pt>
                <c:pt idx="1221">
                  <c:v>43692.660694444443</c:v>
                </c:pt>
                <c:pt idx="1222">
                  <c:v>43692.660740740743</c:v>
                </c:pt>
                <c:pt idx="1223">
                  <c:v>43692.660787037035</c:v>
                </c:pt>
                <c:pt idx="1224">
                  <c:v>43692.660833333335</c:v>
                </c:pt>
                <c:pt idx="1225">
                  <c:v>43692.660879629628</c:v>
                </c:pt>
                <c:pt idx="1226">
                  <c:v>43692.660925925928</c:v>
                </c:pt>
                <c:pt idx="1227">
                  <c:v>43692.66097222222</c:v>
                </c:pt>
                <c:pt idx="1228">
                  <c:v>43692.66101851852</c:v>
                </c:pt>
                <c:pt idx="1229">
                  <c:v>43692.661064814813</c:v>
                </c:pt>
                <c:pt idx="1230">
                  <c:v>43692.661111111112</c:v>
                </c:pt>
                <c:pt idx="1231">
                  <c:v>43692.661157407405</c:v>
                </c:pt>
                <c:pt idx="1232">
                  <c:v>43692.661203703705</c:v>
                </c:pt>
                <c:pt idx="1233">
                  <c:v>43692.661249999997</c:v>
                </c:pt>
                <c:pt idx="1234">
                  <c:v>43692.661296296297</c:v>
                </c:pt>
                <c:pt idx="1235">
                  <c:v>43692.66134259259</c:v>
                </c:pt>
                <c:pt idx="1236">
                  <c:v>43692.66138888889</c:v>
                </c:pt>
                <c:pt idx="1237">
                  <c:v>43692.661435185182</c:v>
                </c:pt>
                <c:pt idx="1238">
                  <c:v>43692.661481481482</c:v>
                </c:pt>
                <c:pt idx="1239">
                  <c:v>43692.661527777775</c:v>
                </c:pt>
                <c:pt idx="1240">
                  <c:v>43692.661574074074</c:v>
                </c:pt>
                <c:pt idx="1241">
                  <c:v>43692.661620370367</c:v>
                </c:pt>
                <c:pt idx="1242">
                  <c:v>43692.661666666667</c:v>
                </c:pt>
                <c:pt idx="1243">
                  <c:v>43692.661712962959</c:v>
                </c:pt>
                <c:pt idx="1244">
                  <c:v>43692.661759259259</c:v>
                </c:pt>
                <c:pt idx="1245">
                  <c:v>43692.661805555559</c:v>
                </c:pt>
                <c:pt idx="1246">
                  <c:v>43692.661851851852</c:v>
                </c:pt>
                <c:pt idx="1247">
                  <c:v>43692.661898148152</c:v>
                </c:pt>
                <c:pt idx="1248">
                  <c:v>43692.661944444444</c:v>
                </c:pt>
                <c:pt idx="1249">
                  <c:v>43692.661990740744</c:v>
                </c:pt>
                <c:pt idx="1250">
                  <c:v>43692.662037037036</c:v>
                </c:pt>
                <c:pt idx="1251">
                  <c:v>43692.662083333336</c:v>
                </c:pt>
                <c:pt idx="1252">
                  <c:v>43692.662129629629</c:v>
                </c:pt>
                <c:pt idx="1253">
                  <c:v>43692.662175925929</c:v>
                </c:pt>
                <c:pt idx="1254">
                  <c:v>43692.662222222221</c:v>
                </c:pt>
                <c:pt idx="1255">
                  <c:v>43692.662268518521</c:v>
                </c:pt>
                <c:pt idx="1256">
                  <c:v>43692.662314814814</c:v>
                </c:pt>
                <c:pt idx="1257">
                  <c:v>43692.662361111114</c:v>
                </c:pt>
                <c:pt idx="1258">
                  <c:v>43692.662407407406</c:v>
                </c:pt>
                <c:pt idx="1259">
                  <c:v>43692.662453703706</c:v>
                </c:pt>
                <c:pt idx="1260">
                  <c:v>43692.662499999999</c:v>
                </c:pt>
                <c:pt idx="1261">
                  <c:v>43692.662546296298</c:v>
                </c:pt>
                <c:pt idx="1262">
                  <c:v>43692.662592592591</c:v>
                </c:pt>
                <c:pt idx="1263">
                  <c:v>43692.662638888891</c:v>
                </c:pt>
                <c:pt idx="1264">
                  <c:v>43692.662685185183</c:v>
                </c:pt>
                <c:pt idx="1265">
                  <c:v>43692.662731481483</c:v>
                </c:pt>
                <c:pt idx="1266">
                  <c:v>43692.662777777776</c:v>
                </c:pt>
                <c:pt idx="1267">
                  <c:v>43692.662824074076</c:v>
                </c:pt>
                <c:pt idx="1268">
                  <c:v>43692.662870370368</c:v>
                </c:pt>
                <c:pt idx="1269">
                  <c:v>43692.662916666668</c:v>
                </c:pt>
                <c:pt idx="1270">
                  <c:v>43692.662962962961</c:v>
                </c:pt>
                <c:pt idx="1271">
                  <c:v>43692.66300925926</c:v>
                </c:pt>
                <c:pt idx="1272">
                  <c:v>43692.663055555553</c:v>
                </c:pt>
                <c:pt idx="1273">
                  <c:v>43692.663101851853</c:v>
                </c:pt>
                <c:pt idx="1274">
                  <c:v>43692.663148148145</c:v>
                </c:pt>
                <c:pt idx="1275">
                  <c:v>43692.663194444445</c:v>
                </c:pt>
                <c:pt idx="1276">
                  <c:v>43692.663240740738</c:v>
                </c:pt>
                <c:pt idx="1277">
                  <c:v>43692.663287037038</c:v>
                </c:pt>
                <c:pt idx="1278">
                  <c:v>43692.66333333333</c:v>
                </c:pt>
                <c:pt idx="1279">
                  <c:v>43692.66337962963</c:v>
                </c:pt>
                <c:pt idx="1280">
                  <c:v>43692.663425925923</c:v>
                </c:pt>
                <c:pt idx="1281">
                  <c:v>43692.663472222222</c:v>
                </c:pt>
                <c:pt idx="1282">
                  <c:v>43692.663518518515</c:v>
                </c:pt>
                <c:pt idx="1283">
                  <c:v>43692.663564814815</c:v>
                </c:pt>
                <c:pt idx="1284">
                  <c:v>43692.663611111115</c:v>
                </c:pt>
                <c:pt idx="1285">
                  <c:v>43692.663657407407</c:v>
                </c:pt>
                <c:pt idx="1286">
                  <c:v>43692.663703703707</c:v>
                </c:pt>
                <c:pt idx="1287">
                  <c:v>43692.66375</c:v>
                </c:pt>
                <c:pt idx="1288">
                  <c:v>43692.6637962963</c:v>
                </c:pt>
                <c:pt idx="1289">
                  <c:v>43692.663842592592</c:v>
                </c:pt>
                <c:pt idx="1290">
                  <c:v>43692.663888888892</c:v>
                </c:pt>
                <c:pt idx="1291">
                  <c:v>43692.663935185185</c:v>
                </c:pt>
                <c:pt idx="1292">
                  <c:v>43692.663981481484</c:v>
                </c:pt>
                <c:pt idx="1293">
                  <c:v>43692.664027777777</c:v>
                </c:pt>
                <c:pt idx="1294">
                  <c:v>43692.664074074077</c:v>
                </c:pt>
                <c:pt idx="1295">
                  <c:v>43692.664120370369</c:v>
                </c:pt>
                <c:pt idx="1296">
                  <c:v>43692.664166666669</c:v>
                </c:pt>
                <c:pt idx="1297">
                  <c:v>43692.664212962962</c:v>
                </c:pt>
                <c:pt idx="1298">
                  <c:v>43692.664259259262</c:v>
                </c:pt>
                <c:pt idx="1299">
                  <c:v>43692.664305555554</c:v>
                </c:pt>
                <c:pt idx="1300">
                  <c:v>43692.664351851854</c:v>
                </c:pt>
                <c:pt idx="1301">
                  <c:v>43692.664398148147</c:v>
                </c:pt>
                <c:pt idx="1302">
                  <c:v>43692.664444444446</c:v>
                </c:pt>
                <c:pt idx="1303">
                  <c:v>43692.664490740739</c:v>
                </c:pt>
                <c:pt idx="1304">
                  <c:v>43692.664537037039</c:v>
                </c:pt>
                <c:pt idx="1305">
                  <c:v>43692.664583333331</c:v>
                </c:pt>
                <c:pt idx="1306">
                  <c:v>43692.664629629631</c:v>
                </c:pt>
                <c:pt idx="1307">
                  <c:v>43692.664675925924</c:v>
                </c:pt>
                <c:pt idx="1308">
                  <c:v>43692.664722222224</c:v>
                </c:pt>
                <c:pt idx="1309">
                  <c:v>43692.664768518516</c:v>
                </c:pt>
                <c:pt idx="1310">
                  <c:v>43692.664814814816</c:v>
                </c:pt>
                <c:pt idx="1311">
                  <c:v>43692.664861111109</c:v>
                </c:pt>
                <c:pt idx="1312">
                  <c:v>43692.664907407408</c:v>
                </c:pt>
                <c:pt idx="1313">
                  <c:v>43692.664953703701</c:v>
                </c:pt>
                <c:pt idx="1314">
                  <c:v>43692.665000000001</c:v>
                </c:pt>
                <c:pt idx="1315">
                  <c:v>43692.665046296293</c:v>
                </c:pt>
                <c:pt idx="1316">
                  <c:v>43692.665092592593</c:v>
                </c:pt>
                <c:pt idx="1317">
                  <c:v>43692.665138888886</c:v>
                </c:pt>
                <c:pt idx="1318">
                  <c:v>43692.665185185186</c:v>
                </c:pt>
                <c:pt idx="1319">
                  <c:v>43692.665231481478</c:v>
                </c:pt>
                <c:pt idx="1320">
                  <c:v>43692.665277777778</c:v>
                </c:pt>
                <c:pt idx="1321">
                  <c:v>43692.665324074071</c:v>
                </c:pt>
                <c:pt idx="1322">
                  <c:v>43692.665370370371</c:v>
                </c:pt>
                <c:pt idx="1323">
                  <c:v>43692.665416666663</c:v>
                </c:pt>
                <c:pt idx="1324">
                  <c:v>43692.665462962963</c:v>
                </c:pt>
                <c:pt idx="1325">
                  <c:v>43692.665509259263</c:v>
                </c:pt>
                <c:pt idx="1326">
                  <c:v>43692.665555555555</c:v>
                </c:pt>
                <c:pt idx="1327">
                  <c:v>43692.665601851855</c:v>
                </c:pt>
                <c:pt idx="1328">
                  <c:v>43692.665648148148</c:v>
                </c:pt>
                <c:pt idx="1329">
                  <c:v>43692.665694444448</c:v>
                </c:pt>
                <c:pt idx="1330">
                  <c:v>43692.66574074074</c:v>
                </c:pt>
                <c:pt idx="1331">
                  <c:v>43692.66578703704</c:v>
                </c:pt>
                <c:pt idx="1332">
                  <c:v>43692.665833333333</c:v>
                </c:pt>
                <c:pt idx="1333">
                  <c:v>43692.665879629632</c:v>
                </c:pt>
                <c:pt idx="1334">
                  <c:v>43692.665925925925</c:v>
                </c:pt>
                <c:pt idx="1335">
                  <c:v>43692.665972222225</c:v>
                </c:pt>
                <c:pt idx="1336">
                  <c:v>43692.666018518517</c:v>
                </c:pt>
                <c:pt idx="1337">
                  <c:v>43692.666064814817</c:v>
                </c:pt>
                <c:pt idx="1338">
                  <c:v>43692.66611111111</c:v>
                </c:pt>
                <c:pt idx="1339">
                  <c:v>43692.66615740741</c:v>
                </c:pt>
                <c:pt idx="1340">
                  <c:v>43692.666203703702</c:v>
                </c:pt>
                <c:pt idx="1341">
                  <c:v>43692.666250000002</c:v>
                </c:pt>
                <c:pt idx="1342">
                  <c:v>43692.666296296295</c:v>
                </c:pt>
                <c:pt idx="1343">
                  <c:v>43692.666342592594</c:v>
                </c:pt>
                <c:pt idx="1344">
                  <c:v>43692.666388888887</c:v>
                </c:pt>
                <c:pt idx="1345">
                  <c:v>43692.666435185187</c:v>
                </c:pt>
                <c:pt idx="1346">
                  <c:v>43692.666481481479</c:v>
                </c:pt>
                <c:pt idx="1347">
                  <c:v>43692.666527777779</c:v>
                </c:pt>
                <c:pt idx="1348">
                  <c:v>43692.666574074072</c:v>
                </c:pt>
                <c:pt idx="1349">
                  <c:v>43692.666620370372</c:v>
                </c:pt>
                <c:pt idx="1350">
                  <c:v>43692.666666666664</c:v>
                </c:pt>
                <c:pt idx="1351">
                  <c:v>43692.666712962964</c:v>
                </c:pt>
                <c:pt idx="1352">
                  <c:v>43692.666759259257</c:v>
                </c:pt>
                <c:pt idx="1353">
                  <c:v>43692.666805555556</c:v>
                </c:pt>
                <c:pt idx="1354">
                  <c:v>43692.666851851849</c:v>
                </c:pt>
                <c:pt idx="1355">
                  <c:v>43692.666898148149</c:v>
                </c:pt>
                <c:pt idx="1356">
                  <c:v>43692.666944444441</c:v>
                </c:pt>
                <c:pt idx="1357">
                  <c:v>43692.666990740741</c:v>
                </c:pt>
                <c:pt idx="1358">
                  <c:v>43692.667037037034</c:v>
                </c:pt>
                <c:pt idx="1359">
                  <c:v>43692.667083333334</c:v>
                </c:pt>
                <c:pt idx="1360">
                  <c:v>43692.667129629626</c:v>
                </c:pt>
                <c:pt idx="1361">
                  <c:v>43692.667175925926</c:v>
                </c:pt>
                <c:pt idx="1362">
                  <c:v>43692.667222222219</c:v>
                </c:pt>
                <c:pt idx="1363">
                  <c:v>43692.667268518519</c:v>
                </c:pt>
                <c:pt idx="1364">
                  <c:v>43692.667314814818</c:v>
                </c:pt>
                <c:pt idx="1365">
                  <c:v>43692.667361111111</c:v>
                </c:pt>
                <c:pt idx="1366">
                  <c:v>43692.667407407411</c:v>
                </c:pt>
                <c:pt idx="1367">
                  <c:v>43692.667453703703</c:v>
                </c:pt>
                <c:pt idx="1368">
                  <c:v>43692.667500000003</c:v>
                </c:pt>
                <c:pt idx="1369">
                  <c:v>43692.667546296296</c:v>
                </c:pt>
                <c:pt idx="1370">
                  <c:v>43692.667592592596</c:v>
                </c:pt>
                <c:pt idx="1371">
                  <c:v>43692.667638888888</c:v>
                </c:pt>
                <c:pt idx="1372">
                  <c:v>43692.667685185188</c:v>
                </c:pt>
                <c:pt idx="1373">
                  <c:v>43692.667731481481</c:v>
                </c:pt>
                <c:pt idx="1374">
                  <c:v>43692.66777777778</c:v>
                </c:pt>
                <c:pt idx="1375">
                  <c:v>43692.667824074073</c:v>
                </c:pt>
                <c:pt idx="1376">
                  <c:v>43692.667870370373</c:v>
                </c:pt>
                <c:pt idx="1377">
                  <c:v>43692.667916666665</c:v>
                </c:pt>
                <c:pt idx="1378">
                  <c:v>43692.667962962965</c:v>
                </c:pt>
                <c:pt idx="1379">
                  <c:v>43692.668009259258</c:v>
                </c:pt>
                <c:pt idx="1380">
                  <c:v>43692.668055555558</c:v>
                </c:pt>
                <c:pt idx="1381">
                  <c:v>43692.66810185185</c:v>
                </c:pt>
                <c:pt idx="1382">
                  <c:v>43692.66814814815</c:v>
                </c:pt>
                <c:pt idx="1383">
                  <c:v>43692.668194444443</c:v>
                </c:pt>
                <c:pt idx="1384">
                  <c:v>43692.668240740742</c:v>
                </c:pt>
                <c:pt idx="1385">
                  <c:v>43692.668287037035</c:v>
                </c:pt>
                <c:pt idx="1386">
                  <c:v>43692.668333333335</c:v>
                </c:pt>
                <c:pt idx="1387">
                  <c:v>43692.668379629627</c:v>
                </c:pt>
                <c:pt idx="1388">
                  <c:v>43692.668425925927</c:v>
                </c:pt>
                <c:pt idx="1389">
                  <c:v>43692.66847222222</c:v>
                </c:pt>
                <c:pt idx="1390">
                  <c:v>43692.66851851852</c:v>
                </c:pt>
                <c:pt idx="1391">
                  <c:v>43692.668564814812</c:v>
                </c:pt>
                <c:pt idx="1392">
                  <c:v>43692.668611111112</c:v>
                </c:pt>
                <c:pt idx="1393">
                  <c:v>43692.668657407405</c:v>
                </c:pt>
                <c:pt idx="1394">
                  <c:v>43692.668703703705</c:v>
                </c:pt>
                <c:pt idx="1395">
                  <c:v>43692.668749999997</c:v>
                </c:pt>
                <c:pt idx="1396">
                  <c:v>43692.668796296297</c:v>
                </c:pt>
                <c:pt idx="1397">
                  <c:v>43692.668842592589</c:v>
                </c:pt>
                <c:pt idx="1398">
                  <c:v>43692.668888888889</c:v>
                </c:pt>
                <c:pt idx="1399">
                  <c:v>43692.668935185182</c:v>
                </c:pt>
                <c:pt idx="1400">
                  <c:v>43692.668981481482</c:v>
                </c:pt>
                <c:pt idx="1401">
                  <c:v>43692.669027777774</c:v>
                </c:pt>
                <c:pt idx="1402">
                  <c:v>43692.669074074074</c:v>
                </c:pt>
                <c:pt idx="1403">
                  <c:v>43692.669120370374</c:v>
                </c:pt>
                <c:pt idx="1404">
                  <c:v>43692.669166666667</c:v>
                </c:pt>
                <c:pt idx="1405">
                  <c:v>43692.669212962966</c:v>
                </c:pt>
                <c:pt idx="1406">
                  <c:v>43692.669259259259</c:v>
                </c:pt>
                <c:pt idx="1407">
                  <c:v>43692.669305555559</c:v>
                </c:pt>
                <c:pt idx="1408">
                  <c:v>43692.669351851851</c:v>
                </c:pt>
                <c:pt idx="1409">
                  <c:v>43692.669398148151</c:v>
                </c:pt>
                <c:pt idx="1410">
                  <c:v>43692.669444444444</c:v>
                </c:pt>
                <c:pt idx="1411">
                  <c:v>43692.669490740744</c:v>
                </c:pt>
                <c:pt idx="1412">
                  <c:v>43692.669537037036</c:v>
                </c:pt>
                <c:pt idx="1413">
                  <c:v>43692.669583333336</c:v>
                </c:pt>
                <c:pt idx="1414">
                  <c:v>43692.669629629629</c:v>
                </c:pt>
                <c:pt idx="1415">
                  <c:v>43692.669675925928</c:v>
                </c:pt>
                <c:pt idx="1416">
                  <c:v>43692.669722222221</c:v>
                </c:pt>
                <c:pt idx="1417">
                  <c:v>43692.669768518521</c:v>
                </c:pt>
                <c:pt idx="1418">
                  <c:v>43692.669814814813</c:v>
                </c:pt>
                <c:pt idx="1419">
                  <c:v>43692.669861111113</c:v>
                </c:pt>
                <c:pt idx="1420">
                  <c:v>43692.669907407406</c:v>
                </c:pt>
                <c:pt idx="1421">
                  <c:v>43692.669953703706</c:v>
                </c:pt>
                <c:pt idx="1422">
                  <c:v>43692.67</c:v>
                </c:pt>
                <c:pt idx="1423">
                  <c:v>43692.670046296298</c:v>
                </c:pt>
                <c:pt idx="1424">
                  <c:v>43692.670092592591</c:v>
                </c:pt>
                <c:pt idx="1425">
                  <c:v>43692.670138888891</c:v>
                </c:pt>
                <c:pt idx="1426">
                  <c:v>43692.670185185183</c:v>
                </c:pt>
                <c:pt idx="1427">
                  <c:v>43692.670231481483</c:v>
                </c:pt>
                <c:pt idx="1428">
                  <c:v>43692.670277777775</c:v>
                </c:pt>
                <c:pt idx="1429">
                  <c:v>43692.670324074075</c:v>
                </c:pt>
                <c:pt idx="1430">
                  <c:v>43692.670370370368</c:v>
                </c:pt>
                <c:pt idx="1431">
                  <c:v>43692.670416666668</c:v>
                </c:pt>
                <c:pt idx="1432">
                  <c:v>43692.67046296296</c:v>
                </c:pt>
                <c:pt idx="1433">
                  <c:v>43692.67050925926</c:v>
                </c:pt>
                <c:pt idx="1434">
                  <c:v>43692.670555555553</c:v>
                </c:pt>
                <c:pt idx="1435">
                  <c:v>43692.670601851853</c:v>
                </c:pt>
                <c:pt idx="1436">
                  <c:v>43692.670648148145</c:v>
                </c:pt>
                <c:pt idx="1437">
                  <c:v>43692.670694444445</c:v>
                </c:pt>
                <c:pt idx="1438">
                  <c:v>43692.670740740738</c:v>
                </c:pt>
                <c:pt idx="1439">
                  <c:v>43692.670787037037</c:v>
                </c:pt>
                <c:pt idx="1440">
                  <c:v>43692.67083333333</c:v>
                </c:pt>
                <c:pt idx="1441">
                  <c:v>43692.67087962963</c:v>
                </c:pt>
                <c:pt idx="1442">
                  <c:v>43692.670925925922</c:v>
                </c:pt>
                <c:pt idx="1443">
                  <c:v>43692.670972222222</c:v>
                </c:pt>
                <c:pt idx="1444">
                  <c:v>43692.671018518522</c:v>
                </c:pt>
                <c:pt idx="1445">
                  <c:v>43692.671064814815</c:v>
                </c:pt>
                <c:pt idx="1446">
                  <c:v>43692.671111111114</c:v>
                </c:pt>
                <c:pt idx="1447">
                  <c:v>43692.671157407407</c:v>
                </c:pt>
                <c:pt idx="1448">
                  <c:v>43692.671203703707</c:v>
                </c:pt>
                <c:pt idx="1449">
                  <c:v>43692.671249999999</c:v>
                </c:pt>
                <c:pt idx="1450">
                  <c:v>43692.671296296299</c:v>
                </c:pt>
                <c:pt idx="1451">
                  <c:v>43692.671342592592</c:v>
                </c:pt>
                <c:pt idx="1452">
                  <c:v>43692.671388888892</c:v>
                </c:pt>
                <c:pt idx="1453">
                  <c:v>43692.671435185184</c:v>
                </c:pt>
                <c:pt idx="1454">
                  <c:v>43692.671481481484</c:v>
                </c:pt>
                <c:pt idx="1455">
                  <c:v>43692.671527777777</c:v>
                </c:pt>
                <c:pt idx="1456">
                  <c:v>43692.671574074076</c:v>
                </c:pt>
                <c:pt idx="1457">
                  <c:v>43692.671620370369</c:v>
                </c:pt>
                <c:pt idx="1458">
                  <c:v>43692.671666666669</c:v>
                </c:pt>
                <c:pt idx="1459">
                  <c:v>43692.671712962961</c:v>
                </c:pt>
                <c:pt idx="1460">
                  <c:v>43692.671759259261</c:v>
                </c:pt>
                <c:pt idx="1461">
                  <c:v>43692.671805555554</c:v>
                </c:pt>
                <c:pt idx="1462">
                  <c:v>43692.671851851854</c:v>
                </c:pt>
                <c:pt idx="1463">
                  <c:v>43692.671898148146</c:v>
                </c:pt>
                <c:pt idx="1464">
                  <c:v>43692.671944444446</c:v>
                </c:pt>
                <c:pt idx="1465">
                  <c:v>43692.671990740739</c:v>
                </c:pt>
                <c:pt idx="1466">
                  <c:v>43692.672037037039</c:v>
                </c:pt>
                <c:pt idx="1467">
                  <c:v>43692.672083333331</c:v>
                </c:pt>
                <c:pt idx="1468">
                  <c:v>43692.672129629631</c:v>
                </c:pt>
                <c:pt idx="1469">
                  <c:v>43692.672175925924</c:v>
                </c:pt>
                <c:pt idx="1470">
                  <c:v>43692.672222222223</c:v>
                </c:pt>
                <c:pt idx="1471">
                  <c:v>43692.672268518516</c:v>
                </c:pt>
                <c:pt idx="1472">
                  <c:v>43692.672314814816</c:v>
                </c:pt>
                <c:pt idx="1473">
                  <c:v>43692.672361111108</c:v>
                </c:pt>
                <c:pt idx="1474">
                  <c:v>43692.672407407408</c:v>
                </c:pt>
                <c:pt idx="1475">
                  <c:v>43692.672453703701</c:v>
                </c:pt>
                <c:pt idx="1476">
                  <c:v>43692.672500000001</c:v>
                </c:pt>
                <c:pt idx="1477">
                  <c:v>43692.672546296293</c:v>
                </c:pt>
                <c:pt idx="1478">
                  <c:v>43692.672592592593</c:v>
                </c:pt>
                <c:pt idx="1479">
                  <c:v>43692.672638888886</c:v>
                </c:pt>
                <c:pt idx="1480">
                  <c:v>43692.672685185185</c:v>
                </c:pt>
                <c:pt idx="1481">
                  <c:v>43692.672731481478</c:v>
                </c:pt>
                <c:pt idx="1482">
                  <c:v>43692.672777777778</c:v>
                </c:pt>
                <c:pt idx="1483">
                  <c:v>43692.672824074078</c:v>
                </c:pt>
                <c:pt idx="1484">
                  <c:v>43692.67287037037</c:v>
                </c:pt>
                <c:pt idx="1485">
                  <c:v>43692.67291666667</c:v>
                </c:pt>
                <c:pt idx="1486">
                  <c:v>43692.672962962963</c:v>
                </c:pt>
                <c:pt idx="1487">
                  <c:v>43692.673009259262</c:v>
                </c:pt>
                <c:pt idx="1488">
                  <c:v>43692.673055555555</c:v>
                </c:pt>
                <c:pt idx="1489">
                  <c:v>43692.673101851855</c:v>
                </c:pt>
                <c:pt idx="1490">
                  <c:v>43692.673148148147</c:v>
                </c:pt>
                <c:pt idx="1491">
                  <c:v>43692.673194444447</c:v>
                </c:pt>
                <c:pt idx="1492">
                  <c:v>43692.67324074074</c:v>
                </c:pt>
                <c:pt idx="1493">
                  <c:v>43692.67328703704</c:v>
                </c:pt>
                <c:pt idx="1494">
                  <c:v>43692.673333333332</c:v>
                </c:pt>
                <c:pt idx="1495">
                  <c:v>43692.673379629632</c:v>
                </c:pt>
                <c:pt idx="1496">
                  <c:v>43692.673425925925</c:v>
                </c:pt>
                <c:pt idx="1497">
                  <c:v>43692.673472222225</c:v>
                </c:pt>
                <c:pt idx="1498">
                  <c:v>43692.673518518517</c:v>
                </c:pt>
                <c:pt idx="1499">
                  <c:v>43692.673564814817</c:v>
                </c:pt>
                <c:pt idx="1500">
                  <c:v>43692.673611111109</c:v>
                </c:pt>
                <c:pt idx="1501">
                  <c:v>43692.673657407409</c:v>
                </c:pt>
                <c:pt idx="1502">
                  <c:v>43692.673703703702</c:v>
                </c:pt>
                <c:pt idx="1503">
                  <c:v>43692.673750000002</c:v>
                </c:pt>
                <c:pt idx="1504">
                  <c:v>43692.673796296294</c:v>
                </c:pt>
                <c:pt idx="1505">
                  <c:v>43692.673842592594</c:v>
                </c:pt>
                <c:pt idx="1506">
                  <c:v>43692.673888888887</c:v>
                </c:pt>
                <c:pt idx="1507">
                  <c:v>43692.673935185187</c:v>
                </c:pt>
                <c:pt idx="1508">
                  <c:v>43692.673981481479</c:v>
                </c:pt>
                <c:pt idx="1509">
                  <c:v>43692.674027777779</c:v>
                </c:pt>
                <c:pt idx="1510">
                  <c:v>43692.674074074072</c:v>
                </c:pt>
                <c:pt idx="1511">
                  <c:v>43692.674120370371</c:v>
                </c:pt>
                <c:pt idx="1512">
                  <c:v>43692.674166666664</c:v>
                </c:pt>
                <c:pt idx="1513">
                  <c:v>43692.674212962964</c:v>
                </c:pt>
                <c:pt idx="1514">
                  <c:v>43692.674259259256</c:v>
                </c:pt>
                <c:pt idx="1515">
                  <c:v>43692.674305555556</c:v>
                </c:pt>
                <c:pt idx="1516">
                  <c:v>43692.674351851849</c:v>
                </c:pt>
                <c:pt idx="1517">
                  <c:v>43692.674398148149</c:v>
                </c:pt>
                <c:pt idx="1518">
                  <c:v>43692.674444444441</c:v>
                </c:pt>
                <c:pt idx="1519">
                  <c:v>43692.674490740741</c:v>
                </c:pt>
                <c:pt idx="1520">
                  <c:v>43692.674537037034</c:v>
                </c:pt>
                <c:pt idx="1521">
                  <c:v>43692.674583333333</c:v>
                </c:pt>
                <c:pt idx="1522">
                  <c:v>43692.674629629626</c:v>
                </c:pt>
                <c:pt idx="1523">
                  <c:v>43692.674675925926</c:v>
                </c:pt>
                <c:pt idx="1524">
                  <c:v>43692.674722222226</c:v>
                </c:pt>
                <c:pt idx="1525">
                  <c:v>43692.674768518518</c:v>
                </c:pt>
                <c:pt idx="1526">
                  <c:v>43692.674814814818</c:v>
                </c:pt>
                <c:pt idx="1527">
                  <c:v>43692.674861111111</c:v>
                </c:pt>
                <c:pt idx="1528">
                  <c:v>43692.674907407411</c:v>
                </c:pt>
                <c:pt idx="1529">
                  <c:v>43692.674953703703</c:v>
                </c:pt>
                <c:pt idx="1530">
                  <c:v>43692.675000000003</c:v>
                </c:pt>
                <c:pt idx="1531">
                  <c:v>43692.675046296295</c:v>
                </c:pt>
                <c:pt idx="1532">
                  <c:v>43692.675092592595</c:v>
                </c:pt>
                <c:pt idx="1533">
                  <c:v>43692.675138888888</c:v>
                </c:pt>
                <c:pt idx="1534">
                  <c:v>43692.675185185188</c:v>
                </c:pt>
                <c:pt idx="1535">
                  <c:v>43692.67523148148</c:v>
                </c:pt>
                <c:pt idx="1536">
                  <c:v>43692.67527777778</c:v>
                </c:pt>
                <c:pt idx="1537">
                  <c:v>43692.675324074073</c:v>
                </c:pt>
                <c:pt idx="1538">
                  <c:v>43692.675370370373</c:v>
                </c:pt>
                <c:pt idx="1539">
                  <c:v>43692.675416666665</c:v>
                </c:pt>
                <c:pt idx="1540">
                  <c:v>43692.675462962965</c:v>
                </c:pt>
                <c:pt idx="1541">
                  <c:v>43692.675509259258</c:v>
                </c:pt>
                <c:pt idx="1542">
                  <c:v>43692.675555555557</c:v>
                </c:pt>
                <c:pt idx="1543">
                  <c:v>43692.67560185185</c:v>
                </c:pt>
                <c:pt idx="1544">
                  <c:v>43692.67564814815</c:v>
                </c:pt>
                <c:pt idx="1545">
                  <c:v>43692.675694444442</c:v>
                </c:pt>
                <c:pt idx="1546">
                  <c:v>43692.675740740742</c:v>
                </c:pt>
                <c:pt idx="1547">
                  <c:v>43692.675787037035</c:v>
                </c:pt>
                <c:pt idx="1548">
                  <c:v>43692.675833333335</c:v>
                </c:pt>
                <c:pt idx="1549">
                  <c:v>43692.675879629627</c:v>
                </c:pt>
                <c:pt idx="1550">
                  <c:v>43692.675925925927</c:v>
                </c:pt>
                <c:pt idx="1551">
                  <c:v>43692.67597222222</c:v>
                </c:pt>
                <c:pt idx="1552">
                  <c:v>43692.676018518519</c:v>
                </c:pt>
                <c:pt idx="1553">
                  <c:v>43692.676064814812</c:v>
                </c:pt>
                <c:pt idx="1554">
                  <c:v>43692.676111111112</c:v>
                </c:pt>
                <c:pt idx="1555">
                  <c:v>43692.676157407404</c:v>
                </c:pt>
                <c:pt idx="1556">
                  <c:v>43692.676203703704</c:v>
                </c:pt>
                <c:pt idx="1557">
                  <c:v>43692.676249999997</c:v>
                </c:pt>
                <c:pt idx="1558">
                  <c:v>43692.676296296297</c:v>
                </c:pt>
                <c:pt idx="1559">
                  <c:v>43692.676342592589</c:v>
                </c:pt>
                <c:pt idx="1560">
                  <c:v>43692.676388888889</c:v>
                </c:pt>
                <c:pt idx="1561">
                  <c:v>43692.676435185182</c:v>
                </c:pt>
                <c:pt idx="1562">
                  <c:v>43692.676481481481</c:v>
                </c:pt>
                <c:pt idx="1563">
                  <c:v>43692.676527777781</c:v>
                </c:pt>
                <c:pt idx="1564">
                  <c:v>43692.676574074074</c:v>
                </c:pt>
                <c:pt idx="1565">
                  <c:v>43692.676620370374</c:v>
                </c:pt>
                <c:pt idx="1566">
                  <c:v>43692.676666666666</c:v>
                </c:pt>
                <c:pt idx="1567">
                  <c:v>43692.676712962966</c:v>
                </c:pt>
                <c:pt idx="1568">
                  <c:v>43692.676759259259</c:v>
                </c:pt>
                <c:pt idx="1569">
                  <c:v>43692.676805555559</c:v>
                </c:pt>
                <c:pt idx="1570">
                  <c:v>43692.676851851851</c:v>
                </c:pt>
                <c:pt idx="1571">
                  <c:v>43692.676898148151</c:v>
                </c:pt>
                <c:pt idx="1572">
                  <c:v>43692.676944444444</c:v>
                </c:pt>
                <c:pt idx="1573">
                  <c:v>43692.676990740743</c:v>
                </c:pt>
                <c:pt idx="1574">
                  <c:v>43692.677037037036</c:v>
                </c:pt>
                <c:pt idx="1575">
                  <c:v>43692.677083333336</c:v>
                </c:pt>
                <c:pt idx="1576">
                  <c:v>43692.677129629628</c:v>
                </c:pt>
                <c:pt idx="1577">
                  <c:v>43692.677175925928</c:v>
                </c:pt>
                <c:pt idx="1578">
                  <c:v>43692.677222222221</c:v>
                </c:pt>
                <c:pt idx="1579">
                  <c:v>43692.677268518521</c:v>
                </c:pt>
                <c:pt idx="1580">
                  <c:v>43692.677314814813</c:v>
                </c:pt>
                <c:pt idx="1581">
                  <c:v>43692.677361111113</c:v>
                </c:pt>
                <c:pt idx="1582">
                  <c:v>43692.677407407406</c:v>
                </c:pt>
                <c:pt idx="1583">
                  <c:v>43692.677453703705</c:v>
                </c:pt>
                <c:pt idx="1584">
                  <c:v>43692.677499999998</c:v>
                </c:pt>
                <c:pt idx="1585">
                  <c:v>43692.677546296298</c:v>
                </c:pt>
                <c:pt idx="1586">
                  <c:v>43692.67759259259</c:v>
                </c:pt>
                <c:pt idx="1587">
                  <c:v>43692.67763888889</c:v>
                </c:pt>
                <c:pt idx="1588">
                  <c:v>43692.677685185183</c:v>
                </c:pt>
                <c:pt idx="1589">
                  <c:v>43692.677731481483</c:v>
                </c:pt>
                <c:pt idx="1590">
                  <c:v>43692.677777777775</c:v>
                </c:pt>
                <c:pt idx="1591">
                  <c:v>43692.677824074075</c:v>
                </c:pt>
                <c:pt idx="1592">
                  <c:v>43692.677870370368</c:v>
                </c:pt>
                <c:pt idx="1593">
                  <c:v>43692.677916666667</c:v>
                </c:pt>
                <c:pt idx="1594">
                  <c:v>43692.67796296296</c:v>
                </c:pt>
                <c:pt idx="1595">
                  <c:v>43692.67800925926</c:v>
                </c:pt>
                <c:pt idx="1596">
                  <c:v>43692.678055555552</c:v>
                </c:pt>
                <c:pt idx="1597">
                  <c:v>43692.678101851852</c:v>
                </c:pt>
                <c:pt idx="1598">
                  <c:v>43692.678148148145</c:v>
                </c:pt>
                <c:pt idx="1599">
                  <c:v>43692.678194444445</c:v>
                </c:pt>
                <c:pt idx="1600">
                  <c:v>43692.678240740737</c:v>
                </c:pt>
                <c:pt idx="1601">
                  <c:v>43692.678287037037</c:v>
                </c:pt>
                <c:pt idx="1602">
                  <c:v>43692.678333333337</c:v>
                </c:pt>
                <c:pt idx="1603">
                  <c:v>43692.678379629629</c:v>
                </c:pt>
                <c:pt idx="1604">
                  <c:v>43692.678425925929</c:v>
                </c:pt>
                <c:pt idx="1605">
                  <c:v>43692.678472222222</c:v>
                </c:pt>
                <c:pt idx="1606">
                  <c:v>43692.678518518522</c:v>
                </c:pt>
                <c:pt idx="1607">
                  <c:v>43692.678564814814</c:v>
                </c:pt>
                <c:pt idx="1608">
                  <c:v>43692.678611111114</c:v>
                </c:pt>
                <c:pt idx="1609">
                  <c:v>43692.678657407407</c:v>
                </c:pt>
                <c:pt idx="1610">
                  <c:v>43692.678703703707</c:v>
                </c:pt>
                <c:pt idx="1611">
                  <c:v>43692.678749999999</c:v>
                </c:pt>
                <c:pt idx="1612">
                  <c:v>43692.678796296299</c:v>
                </c:pt>
                <c:pt idx="1613">
                  <c:v>43692.678842592592</c:v>
                </c:pt>
                <c:pt idx="1614">
                  <c:v>43692.678888888891</c:v>
                </c:pt>
                <c:pt idx="1615">
                  <c:v>43692.678935185184</c:v>
                </c:pt>
                <c:pt idx="1616">
                  <c:v>43692.678981481484</c:v>
                </c:pt>
                <c:pt idx="1617">
                  <c:v>43692.679027777776</c:v>
                </c:pt>
                <c:pt idx="1618">
                  <c:v>43692.679074074076</c:v>
                </c:pt>
                <c:pt idx="1619">
                  <c:v>43692.679120370369</c:v>
                </c:pt>
                <c:pt idx="1620">
                  <c:v>43692.679166666669</c:v>
                </c:pt>
                <c:pt idx="1621">
                  <c:v>43692.679212962961</c:v>
                </c:pt>
                <c:pt idx="1622">
                  <c:v>43692.679259259261</c:v>
                </c:pt>
                <c:pt idx="1623">
                  <c:v>43692.679305555554</c:v>
                </c:pt>
                <c:pt idx="1624">
                  <c:v>43692.679351851853</c:v>
                </c:pt>
                <c:pt idx="1625">
                  <c:v>43692.679398148146</c:v>
                </c:pt>
                <c:pt idx="1626">
                  <c:v>43692.679444444446</c:v>
                </c:pt>
                <c:pt idx="1627">
                  <c:v>43692.679490740738</c:v>
                </c:pt>
                <c:pt idx="1628">
                  <c:v>43692.679537037038</c:v>
                </c:pt>
                <c:pt idx="1629">
                  <c:v>43692.679583333331</c:v>
                </c:pt>
                <c:pt idx="1630">
                  <c:v>43692.679629629631</c:v>
                </c:pt>
                <c:pt idx="1631">
                  <c:v>43692.679675925923</c:v>
                </c:pt>
                <c:pt idx="1632">
                  <c:v>43692.679722222223</c:v>
                </c:pt>
                <c:pt idx="1633">
                  <c:v>43692.679768518516</c:v>
                </c:pt>
                <c:pt idx="1634">
                  <c:v>43692.679814814815</c:v>
                </c:pt>
                <c:pt idx="1635">
                  <c:v>43692.679861111108</c:v>
                </c:pt>
                <c:pt idx="1636">
                  <c:v>43692.679907407408</c:v>
                </c:pt>
                <c:pt idx="1637">
                  <c:v>43692.6799537037</c:v>
                </c:pt>
                <c:pt idx="1638">
                  <c:v>43692.68</c:v>
                </c:pt>
                <c:pt idx="1639">
                  <c:v>43692.680046296293</c:v>
                </c:pt>
                <c:pt idx="1640">
                  <c:v>43692.680092592593</c:v>
                </c:pt>
                <c:pt idx="1641">
                  <c:v>43692.680138888885</c:v>
                </c:pt>
                <c:pt idx="1642">
                  <c:v>43692.680185185185</c:v>
                </c:pt>
                <c:pt idx="1643">
                  <c:v>43692.680231481485</c:v>
                </c:pt>
                <c:pt idx="1644">
                  <c:v>43692.680277777778</c:v>
                </c:pt>
                <c:pt idx="1645">
                  <c:v>43692.680324074077</c:v>
                </c:pt>
                <c:pt idx="1646">
                  <c:v>43692.68037037037</c:v>
                </c:pt>
                <c:pt idx="1647">
                  <c:v>43692.68041666667</c:v>
                </c:pt>
                <c:pt idx="1648">
                  <c:v>43692.680462962962</c:v>
                </c:pt>
                <c:pt idx="1649">
                  <c:v>43692.680509259262</c:v>
                </c:pt>
                <c:pt idx="1650">
                  <c:v>43692.680555555555</c:v>
                </c:pt>
                <c:pt idx="1651">
                  <c:v>43692.680601851855</c:v>
                </c:pt>
                <c:pt idx="1652">
                  <c:v>43692.680648148147</c:v>
                </c:pt>
                <c:pt idx="1653">
                  <c:v>43692.680694444447</c:v>
                </c:pt>
                <c:pt idx="1654">
                  <c:v>43692.68074074074</c:v>
                </c:pt>
                <c:pt idx="1655">
                  <c:v>43692.680787037039</c:v>
                </c:pt>
                <c:pt idx="1656">
                  <c:v>43692.680833333332</c:v>
                </c:pt>
                <c:pt idx="1657">
                  <c:v>43692.680879629632</c:v>
                </c:pt>
                <c:pt idx="1658">
                  <c:v>43692.680925925924</c:v>
                </c:pt>
                <c:pt idx="1659">
                  <c:v>43692.680972222224</c:v>
                </c:pt>
                <c:pt idx="1660">
                  <c:v>43692.681018518517</c:v>
                </c:pt>
                <c:pt idx="1661">
                  <c:v>43692.681064814817</c:v>
                </c:pt>
                <c:pt idx="1662">
                  <c:v>43692.681111111109</c:v>
                </c:pt>
                <c:pt idx="1663">
                  <c:v>43692.681157407409</c:v>
                </c:pt>
                <c:pt idx="1664">
                  <c:v>43692.681203703702</c:v>
                </c:pt>
                <c:pt idx="1665">
                  <c:v>43692.681250000001</c:v>
                </c:pt>
                <c:pt idx="1666">
                  <c:v>43692.681296296294</c:v>
                </c:pt>
                <c:pt idx="1667">
                  <c:v>43692.681342592594</c:v>
                </c:pt>
                <c:pt idx="1668">
                  <c:v>43692.681388888886</c:v>
                </c:pt>
                <c:pt idx="1669">
                  <c:v>43692.681435185186</c:v>
                </c:pt>
                <c:pt idx="1670">
                  <c:v>43692.681481481479</c:v>
                </c:pt>
                <c:pt idx="1671">
                  <c:v>43692.681527777779</c:v>
                </c:pt>
                <c:pt idx="1672">
                  <c:v>43692.681574074071</c:v>
                </c:pt>
                <c:pt idx="1673">
                  <c:v>43692.681620370371</c:v>
                </c:pt>
                <c:pt idx="1674">
                  <c:v>43692.681666666664</c:v>
                </c:pt>
                <c:pt idx="1675">
                  <c:v>43692.681712962964</c:v>
                </c:pt>
                <c:pt idx="1676">
                  <c:v>43692.681759259256</c:v>
                </c:pt>
                <c:pt idx="1677">
                  <c:v>43692.681805555556</c:v>
                </c:pt>
                <c:pt idx="1678">
                  <c:v>43692.681851851848</c:v>
                </c:pt>
                <c:pt idx="1679">
                  <c:v>43692.681898148148</c:v>
                </c:pt>
                <c:pt idx="1680">
                  <c:v>43692.681944444441</c:v>
                </c:pt>
                <c:pt idx="1681">
                  <c:v>43692.681990740741</c:v>
                </c:pt>
                <c:pt idx="1682">
                  <c:v>43692.682037037041</c:v>
                </c:pt>
                <c:pt idx="1683">
                  <c:v>43692.682083333333</c:v>
                </c:pt>
                <c:pt idx="1684">
                  <c:v>43692.682129629633</c:v>
                </c:pt>
                <c:pt idx="1685">
                  <c:v>43692.682175925926</c:v>
                </c:pt>
                <c:pt idx="1686">
                  <c:v>43692.682222222225</c:v>
                </c:pt>
                <c:pt idx="1687">
                  <c:v>43692.682268518518</c:v>
                </c:pt>
                <c:pt idx="1688">
                  <c:v>43692.682314814818</c:v>
                </c:pt>
                <c:pt idx="1689">
                  <c:v>43692.68236111111</c:v>
                </c:pt>
                <c:pt idx="1690">
                  <c:v>43692.68240740741</c:v>
                </c:pt>
                <c:pt idx="1691">
                  <c:v>43692.682453703703</c:v>
                </c:pt>
                <c:pt idx="1692">
                  <c:v>43692.682500000003</c:v>
                </c:pt>
                <c:pt idx="1693">
                  <c:v>43692.682546296295</c:v>
                </c:pt>
                <c:pt idx="1694">
                  <c:v>43692.682592592595</c:v>
                </c:pt>
                <c:pt idx="1695">
                  <c:v>43692.682638888888</c:v>
                </c:pt>
                <c:pt idx="1696">
                  <c:v>43692.682685185187</c:v>
                </c:pt>
                <c:pt idx="1697">
                  <c:v>43692.68273148148</c:v>
                </c:pt>
                <c:pt idx="1698">
                  <c:v>43692.68277777778</c:v>
                </c:pt>
                <c:pt idx="1699">
                  <c:v>43692.682824074072</c:v>
                </c:pt>
                <c:pt idx="1700">
                  <c:v>43692.682870370372</c:v>
                </c:pt>
                <c:pt idx="1701">
                  <c:v>43692.682916666665</c:v>
                </c:pt>
                <c:pt idx="1702">
                  <c:v>43692.682962962965</c:v>
                </c:pt>
                <c:pt idx="1703">
                  <c:v>43692.683009259257</c:v>
                </c:pt>
                <c:pt idx="1704">
                  <c:v>43692.683055555557</c:v>
                </c:pt>
                <c:pt idx="1705">
                  <c:v>43692.68310185185</c:v>
                </c:pt>
                <c:pt idx="1706">
                  <c:v>43692.683148148149</c:v>
                </c:pt>
                <c:pt idx="1707">
                  <c:v>43692.683194444442</c:v>
                </c:pt>
                <c:pt idx="1708">
                  <c:v>43692.683240740742</c:v>
                </c:pt>
                <c:pt idx="1709">
                  <c:v>43692.683287037034</c:v>
                </c:pt>
                <c:pt idx="1710">
                  <c:v>43692.683333333334</c:v>
                </c:pt>
                <c:pt idx="1711">
                  <c:v>43692.683379629627</c:v>
                </c:pt>
                <c:pt idx="1712">
                  <c:v>43692.683425925927</c:v>
                </c:pt>
                <c:pt idx="1713">
                  <c:v>43692.683472222219</c:v>
                </c:pt>
                <c:pt idx="1714">
                  <c:v>43692.683518518519</c:v>
                </c:pt>
                <c:pt idx="1715">
                  <c:v>43692.683564814812</c:v>
                </c:pt>
                <c:pt idx="1716">
                  <c:v>43692.683611111112</c:v>
                </c:pt>
                <c:pt idx="1717">
                  <c:v>43692.683657407404</c:v>
                </c:pt>
                <c:pt idx="1718">
                  <c:v>43692.683703703704</c:v>
                </c:pt>
                <c:pt idx="1719">
                  <c:v>43692.683749999997</c:v>
                </c:pt>
                <c:pt idx="1720">
                  <c:v>43692.683796296296</c:v>
                </c:pt>
                <c:pt idx="1721">
                  <c:v>43692.683842592596</c:v>
                </c:pt>
                <c:pt idx="1722">
                  <c:v>43692.683888888889</c:v>
                </c:pt>
                <c:pt idx="1723">
                  <c:v>43692.683935185189</c:v>
                </c:pt>
                <c:pt idx="1724">
                  <c:v>43692.683981481481</c:v>
                </c:pt>
                <c:pt idx="1725">
                  <c:v>43692.684027777781</c:v>
                </c:pt>
                <c:pt idx="1726">
                  <c:v>43692.684074074074</c:v>
                </c:pt>
                <c:pt idx="1727">
                  <c:v>43692.684120370373</c:v>
                </c:pt>
                <c:pt idx="1728">
                  <c:v>43692.684166666666</c:v>
                </c:pt>
                <c:pt idx="1729">
                  <c:v>43692.684212962966</c:v>
                </c:pt>
                <c:pt idx="1730">
                  <c:v>43692.684259259258</c:v>
                </c:pt>
                <c:pt idx="1731">
                  <c:v>43692.684305555558</c:v>
                </c:pt>
                <c:pt idx="1732">
                  <c:v>43692.684351851851</c:v>
                </c:pt>
                <c:pt idx="1733">
                  <c:v>43692.684398148151</c:v>
                </c:pt>
                <c:pt idx="1734">
                  <c:v>43692.684444444443</c:v>
                </c:pt>
                <c:pt idx="1735">
                  <c:v>43692.684490740743</c:v>
                </c:pt>
                <c:pt idx="1736">
                  <c:v>43692.684537037036</c:v>
                </c:pt>
                <c:pt idx="1737">
                  <c:v>43692.684583333335</c:v>
                </c:pt>
                <c:pt idx="1738">
                  <c:v>43692.684629629628</c:v>
                </c:pt>
                <c:pt idx="1739">
                  <c:v>43692.684675925928</c:v>
                </c:pt>
                <c:pt idx="1740">
                  <c:v>43692.68472222222</c:v>
                </c:pt>
                <c:pt idx="1741">
                  <c:v>43692.68476851852</c:v>
                </c:pt>
                <c:pt idx="1742">
                  <c:v>43692.684814814813</c:v>
                </c:pt>
                <c:pt idx="1743">
                  <c:v>43692.684861111113</c:v>
                </c:pt>
                <c:pt idx="1744">
                  <c:v>43692.684907407405</c:v>
                </c:pt>
                <c:pt idx="1745">
                  <c:v>43692.684953703705</c:v>
                </c:pt>
                <c:pt idx="1746">
                  <c:v>43692.684999999998</c:v>
                </c:pt>
                <c:pt idx="1747">
                  <c:v>43692.685046296298</c:v>
                </c:pt>
                <c:pt idx="1748">
                  <c:v>43692.68509259259</c:v>
                </c:pt>
                <c:pt idx="1749">
                  <c:v>43692.68513888889</c:v>
                </c:pt>
                <c:pt idx="1750">
                  <c:v>43692.685185185182</c:v>
                </c:pt>
                <c:pt idx="1751">
                  <c:v>43692.685231481482</c:v>
                </c:pt>
                <c:pt idx="1752">
                  <c:v>43692.685277777775</c:v>
                </c:pt>
                <c:pt idx="1753">
                  <c:v>43692.685324074075</c:v>
                </c:pt>
                <c:pt idx="1754">
                  <c:v>43692.685370370367</c:v>
                </c:pt>
                <c:pt idx="1755">
                  <c:v>43692.685416666667</c:v>
                </c:pt>
                <c:pt idx="1756">
                  <c:v>43692.68546296296</c:v>
                </c:pt>
                <c:pt idx="1757">
                  <c:v>43692.68550925926</c:v>
                </c:pt>
                <c:pt idx="1758">
                  <c:v>43692.685555555552</c:v>
                </c:pt>
                <c:pt idx="1759">
                  <c:v>43692.685601851852</c:v>
                </c:pt>
                <c:pt idx="1760">
                  <c:v>43692.685648148145</c:v>
                </c:pt>
                <c:pt idx="1761">
                  <c:v>43692.685694444444</c:v>
                </c:pt>
                <c:pt idx="1762">
                  <c:v>43692.685740740744</c:v>
                </c:pt>
                <c:pt idx="1763">
                  <c:v>43692.685787037037</c:v>
                </c:pt>
                <c:pt idx="1764">
                  <c:v>43692.685833333337</c:v>
                </c:pt>
                <c:pt idx="1765">
                  <c:v>43692.685879629629</c:v>
                </c:pt>
                <c:pt idx="1766">
                  <c:v>43692.685925925929</c:v>
                </c:pt>
                <c:pt idx="1767">
                  <c:v>43692.685972222222</c:v>
                </c:pt>
                <c:pt idx="1768">
                  <c:v>43692.686018518521</c:v>
                </c:pt>
                <c:pt idx="1769">
                  <c:v>43692.686064814814</c:v>
                </c:pt>
                <c:pt idx="1770">
                  <c:v>43692.686111111114</c:v>
                </c:pt>
                <c:pt idx="1771">
                  <c:v>43692.686157407406</c:v>
                </c:pt>
                <c:pt idx="1772">
                  <c:v>43692.686203703706</c:v>
                </c:pt>
                <c:pt idx="1773">
                  <c:v>43692.686249999999</c:v>
                </c:pt>
                <c:pt idx="1774">
                  <c:v>43692.686296296299</c:v>
                </c:pt>
                <c:pt idx="1775">
                  <c:v>43692.686342592591</c:v>
                </c:pt>
                <c:pt idx="1776">
                  <c:v>43692.686388888891</c:v>
                </c:pt>
                <c:pt idx="1777">
                  <c:v>43692.686435185184</c:v>
                </c:pt>
                <c:pt idx="1778">
                  <c:v>43692.686481481483</c:v>
                </c:pt>
                <c:pt idx="1779">
                  <c:v>43692.686527777776</c:v>
                </c:pt>
                <c:pt idx="1780">
                  <c:v>43692.686574074076</c:v>
                </c:pt>
                <c:pt idx="1781">
                  <c:v>43692.686620370368</c:v>
                </c:pt>
                <c:pt idx="1782">
                  <c:v>43692.686666666668</c:v>
                </c:pt>
                <c:pt idx="1783">
                  <c:v>43692.686712962961</c:v>
                </c:pt>
                <c:pt idx="1784">
                  <c:v>43692.686759259261</c:v>
                </c:pt>
                <c:pt idx="1785">
                  <c:v>43692.686805555553</c:v>
                </c:pt>
                <c:pt idx="1786">
                  <c:v>43692.686851851853</c:v>
                </c:pt>
                <c:pt idx="1787">
                  <c:v>43692.686898148146</c:v>
                </c:pt>
                <c:pt idx="1788">
                  <c:v>43692.686944444446</c:v>
                </c:pt>
                <c:pt idx="1789">
                  <c:v>43692.686990740738</c:v>
                </c:pt>
                <c:pt idx="1790">
                  <c:v>43692.687037037038</c:v>
                </c:pt>
                <c:pt idx="1791">
                  <c:v>43692.687083333331</c:v>
                </c:pt>
                <c:pt idx="1792">
                  <c:v>43692.68712962963</c:v>
                </c:pt>
                <c:pt idx="1793">
                  <c:v>43692.687175925923</c:v>
                </c:pt>
                <c:pt idx="1794">
                  <c:v>43692.687222222223</c:v>
                </c:pt>
                <c:pt idx="1795">
                  <c:v>43692.687268518515</c:v>
                </c:pt>
                <c:pt idx="1796">
                  <c:v>43692.687314814815</c:v>
                </c:pt>
                <c:pt idx="1797">
                  <c:v>43692.687361111108</c:v>
                </c:pt>
                <c:pt idx="1798">
                  <c:v>43692.687407407408</c:v>
                </c:pt>
                <c:pt idx="1799">
                  <c:v>43692.6874537037</c:v>
                </c:pt>
                <c:pt idx="1800">
                  <c:v>43692.6875</c:v>
                </c:pt>
                <c:pt idx="1801">
                  <c:v>43692.6875462963</c:v>
                </c:pt>
                <c:pt idx="1802">
                  <c:v>43692.687592592592</c:v>
                </c:pt>
                <c:pt idx="1803">
                  <c:v>43692.687638888892</c:v>
                </c:pt>
                <c:pt idx="1804">
                  <c:v>43692.687685185185</c:v>
                </c:pt>
                <c:pt idx="1805">
                  <c:v>43692.687731481485</c:v>
                </c:pt>
                <c:pt idx="1806">
                  <c:v>43692.687777777777</c:v>
                </c:pt>
                <c:pt idx="1807">
                  <c:v>43692.687824074077</c:v>
                </c:pt>
                <c:pt idx="1808">
                  <c:v>43692.68787037037</c:v>
                </c:pt>
                <c:pt idx="1809">
                  <c:v>43692.687916666669</c:v>
                </c:pt>
                <c:pt idx="1810">
                  <c:v>43692.687962962962</c:v>
                </c:pt>
                <c:pt idx="1811">
                  <c:v>43692.688009259262</c:v>
                </c:pt>
                <c:pt idx="1812">
                  <c:v>43692.688055555554</c:v>
                </c:pt>
                <c:pt idx="1813">
                  <c:v>43692.688101851854</c:v>
                </c:pt>
                <c:pt idx="1814">
                  <c:v>43692.688148148147</c:v>
                </c:pt>
                <c:pt idx="1815">
                  <c:v>43692.688194444447</c:v>
                </c:pt>
                <c:pt idx="1816">
                  <c:v>43692.688240740739</c:v>
                </c:pt>
                <c:pt idx="1817">
                  <c:v>43692.688287037039</c:v>
                </c:pt>
                <c:pt idx="1818">
                  <c:v>43692.688333333332</c:v>
                </c:pt>
                <c:pt idx="1819">
                  <c:v>43692.688379629632</c:v>
                </c:pt>
                <c:pt idx="1820">
                  <c:v>43692.688425925924</c:v>
                </c:pt>
                <c:pt idx="1821">
                  <c:v>43692.688472222224</c:v>
                </c:pt>
                <c:pt idx="1822">
                  <c:v>43692.688518518517</c:v>
                </c:pt>
                <c:pt idx="1823">
                  <c:v>43692.688564814816</c:v>
                </c:pt>
                <c:pt idx="1824">
                  <c:v>43692.688611111109</c:v>
                </c:pt>
                <c:pt idx="1825">
                  <c:v>43692.688657407409</c:v>
                </c:pt>
                <c:pt idx="1826">
                  <c:v>43692.688703703701</c:v>
                </c:pt>
                <c:pt idx="1827">
                  <c:v>43692.688750000001</c:v>
                </c:pt>
                <c:pt idx="1828">
                  <c:v>43692.688796296294</c:v>
                </c:pt>
                <c:pt idx="1829">
                  <c:v>43692.688842592594</c:v>
                </c:pt>
                <c:pt idx="1830">
                  <c:v>43692.688888888886</c:v>
                </c:pt>
                <c:pt idx="1831">
                  <c:v>43692.688935185186</c:v>
                </c:pt>
                <c:pt idx="1832">
                  <c:v>43692.688981481479</c:v>
                </c:pt>
                <c:pt idx="1833">
                  <c:v>43692.689027777778</c:v>
                </c:pt>
                <c:pt idx="1834">
                  <c:v>43692.689074074071</c:v>
                </c:pt>
                <c:pt idx="1835">
                  <c:v>43692.689120370371</c:v>
                </c:pt>
                <c:pt idx="1836">
                  <c:v>43692.689166666663</c:v>
                </c:pt>
                <c:pt idx="1837">
                  <c:v>43692.689212962963</c:v>
                </c:pt>
                <c:pt idx="1838">
                  <c:v>43692.689259259256</c:v>
                </c:pt>
                <c:pt idx="1839">
                  <c:v>43692.689305555556</c:v>
                </c:pt>
                <c:pt idx="1840">
                  <c:v>43692.689351851855</c:v>
                </c:pt>
                <c:pt idx="1841">
                  <c:v>43692.689398148148</c:v>
                </c:pt>
                <c:pt idx="1842">
                  <c:v>43692.689444444448</c:v>
                </c:pt>
                <c:pt idx="1843">
                  <c:v>43692.68949074074</c:v>
                </c:pt>
                <c:pt idx="1844">
                  <c:v>43692.68953703704</c:v>
                </c:pt>
                <c:pt idx="1845">
                  <c:v>43692.689583333333</c:v>
                </c:pt>
                <c:pt idx="1846">
                  <c:v>43692.689629629633</c:v>
                </c:pt>
                <c:pt idx="1847">
                  <c:v>43692.689675925925</c:v>
                </c:pt>
                <c:pt idx="1848">
                  <c:v>43692.689722222225</c:v>
                </c:pt>
                <c:pt idx="1849">
                  <c:v>43692.689768518518</c:v>
                </c:pt>
                <c:pt idx="1850">
                  <c:v>43692.689814814818</c:v>
                </c:pt>
                <c:pt idx="1851">
                  <c:v>43692.68986111111</c:v>
                </c:pt>
                <c:pt idx="1852">
                  <c:v>43692.68990740741</c:v>
                </c:pt>
                <c:pt idx="1853">
                  <c:v>43692.689953703702</c:v>
                </c:pt>
                <c:pt idx="1854">
                  <c:v>43692.69</c:v>
                </c:pt>
                <c:pt idx="1855">
                  <c:v>43692.690046296295</c:v>
                </c:pt>
                <c:pt idx="1856">
                  <c:v>43692.690092592595</c:v>
                </c:pt>
                <c:pt idx="1857">
                  <c:v>43692.690138888887</c:v>
                </c:pt>
                <c:pt idx="1858">
                  <c:v>43692.690185185187</c:v>
                </c:pt>
                <c:pt idx="1859">
                  <c:v>43692.69023148148</c:v>
                </c:pt>
                <c:pt idx="1860">
                  <c:v>43692.69027777778</c:v>
                </c:pt>
                <c:pt idx="1861">
                  <c:v>43692.690324074072</c:v>
                </c:pt>
                <c:pt idx="1862">
                  <c:v>43692.690370370372</c:v>
                </c:pt>
                <c:pt idx="1863">
                  <c:v>43692.690416666665</c:v>
                </c:pt>
                <c:pt idx="1864">
                  <c:v>43692.690462962964</c:v>
                </c:pt>
                <c:pt idx="1865">
                  <c:v>43692.690509259257</c:v>
                </c:pt>
                <c:pt idx="1866">
                  <c:v>43692.690555555557</c:v>
                </c:pt>
                <c:pt idx="1867">
                  <c:v>43692.690601851849</c:v>
                </c:pt>
                <c:pt idx="1868">
                  <c:v>43692.690648148149</c:v>
                </c:pt>
                <c:pt idx="1869">
                  <c:v>43692.690694444442</c:v>
                </c:pt>
                <c:pt idx="1870">
                  <c:v>43692.690740740742</c:v>
                </c:pt>
                <c:pt idx="1871">
                  <c:v>43692.690787037034</c:v>
                </c:pt>
                <c:pt idx="1872">
                  <c:v>43692.690833333334</c:v>
                </c:pt>
                <c:pt idx="1873">
                  <c:v>43692.690879629627</c:v>
                </c:pt>
                <c:pt idx="1874">
                  <c:v>43692.690925925926</c:v>
                </c:pt>
                <c:pt idx="1875">
                  <c:v>43692.690972222219</c:v>
                </c:pt>
                <c:pt idx="1876">
                  <c:v>43692.691018518519</c:v>
                </c:pt>
                <c:pt idx="1877">
                  <c:v>43692.691064814811</c:v>
                </c:pt>
                <c:pt idx="1878">
                  <c:v>43692.691111111111</c:v>
                </c:pt>
                <c:pt idx="1879">
                  <c:v>43692.691157407404</c:v>
                </c:pt>
                <c:pt idx="1880">
                  <c:v>43692.691203703704</c:v>
                </c:pt>
                <c:pt idx="1881">
                  <c:v>43692.691250000003</c:v>
                </c:pt>
                <c:pt idx="1882">
                  <c:v>43692.691296296296</c:v>
                </c:pt>
                <c:pt idx="1883">
                  <c:v>43692.691342592596</c:v>
                </c:pt>
                <c:pt idx="1884">
                  <c:v>43692.691388888888</c:v>
                </c:pt>
                <c:pt idx="1885">
                  <c:v>43692.691435185188</c:v>
                </c:pt>
                <c:pt idx="1886">
                  <c:v>43692.691481481481</c:v>
                </c:pt>
                <c:pt idx="1887">
                  <c:v>43692.691527777781</c:v>
                </c:pt>
                <c:pt idx="1888">
                  <c:v>43692.691574074073</c:v>
                </c:pt>
                <c:pt idx="1889">
                  <c:v>43692.691620370373</c:v>
                </c:pt>
                <c:pt idx="1890">
                  <c:v>43692.691666666666</c:v>
                </c:pt>
                <c:pt idx="1891">
                  <c:v>43692.691712962966</c:v>
                </c:pt>
                <c:pt idx="1892">
                  <c:v>43692.691759259258</c:v>
                </c:pt>
                <c:pt idx="1893">
                  <c:v>43692.691805555558</c:v>
                </c:pt>
                <c:pt idx="1894">
                  <c:v>43692.691851851851</c:v>
                </c:pt>
                <c:pt idx="1895">
                  <c:v>43692.69189814815</c:v>
                </c:pt>
                <c:pt idx="1896">
                  <c:v>43692.691944444443</c:v>
                </c:pt>
                <c:pt idx="1897">
                  <c:v>43692.691990740743</c:v>
                </c:pt>
                <c:pt idx="1898">
                  <c:v>43692.692037037035</c:v>
                </c:pt>
                <c:pt idx="1899">
                  <c:v>43692.692083333335</c:v>
                </c:pt>
                <c:pt idx="1900">
                  <c:v>43692.692129629628</c:v>
                </c:pt>
                <c:pt idx="1901">
                  <c:v>43692.692175925928</c:v>
                </c:pt>
                <c:pt idx="1902">
                  <c:v>43692.69222222222</c:v>
                </c:pt>
                <c:pt idx="1903">
                  <c:v>43692.69226851852</c:v>
                </c:pt>
                <c:pt idx="1904">
                  <c:v>43692.692314814813</c:v>
                </c:pt>
                <c:pt idx="1905">
                  <c:v>43692.692361111112</c:v>
                </c:pt>
                <c:pt idx="1906">
                  <c:v>43692.692407407405</c:v>
                </c:pt>
                <c:pt idx="1907">
                  <c:v>43692.692453703705</c:v>
                </c:pt>
                <c:pt idx="1908">
                  <c:v>43692.692499999997</c:v>
                </c:pt>
                <c:pt idx="1909">
                  <c:v>43692.692546296297</c:v>
                </c:pt>
                <c:pt idx="1910">
                  <c:v>43692.69259259259</c:v>
                </c:pt>
                <c:pt idx="1911">
                  <c:v>43692.69263888889</c:v>
                </c:pt>
                <c:pt idx="1912">
                  <c:v>43692.692685185182</c:v>
                </c:pt>
                <c:pt idx="1913">
                  <c:v>43692.692731481482</c:v>
                </c:pt>
                <c:pt idx="1914">
                  <c:v>43692.692777777775</c:v>
                </c:pt>
                <c:pt idx="1915">
                  <c:v>43692.692824074074</c:v>
                </c:pt>
                <c:pt idx="1916">
                  <c:v>43692.692870370367</c:v>
                </c:pt>
                <c:pt idx="1917">
                  <c:v>43692.692916666667</c:v>
                </c:pt>
                <c:pt idx="1918">
                  <c:v>43692.692962962959</c:v>
                </c:pt>
                <c:pt idx="1919">
                  <c:v>43692.693009259259</c:v>
                </c:pt>
                <c:pt idx="1920">
                  <c:v>43692.693055555559</c:v>
                </c:pt>
                <c:pt idx="1921">
                  <c:v>43692.693101851852</c:v>
                </c:pt>
                <c:pt idx="1922">
                  <c:v>43692.693148148152</c:v>
                </c:pt>
                <c:pt idx="1923">
                  <c:v>43692.693194444444</c:v>
                </c:pt>
                <c:pt idx="1924">
                  <c:v>43692.693240740744</c:v>
                </c:pt>
                <c:pt idx="1925">
                  <c:v>43692.693287037036</c:v>
                </c:pt>
                <c:pt idx="1926">
                  <c:v>43692.693333333336</c:v>
                </c:pt>
                <c:pt idx="1927">
                  <c:v>43692.693379629629</c:v>
                </c:pt>
                <c:pt idx="1928">
                  <c:v>43692.693425925929</c:v>
                </c:pt>
                <c:pt idx="1929">
                  <c:v>43692.693472222221</c:v>
                </c:pt>
                <c:pt idx="1930">
                  <c:v>43692.693518518521</c:v>
                </c:pt>
                <c:pt idx="1931">
                  <c:v>43692.693564814814</c:v>
                </c:pt>
                <c:pt idx="1932">
                  <c:v>43692.693611111114</c:v>
                </c:pt>
                <c:pt idx="1933">
                  <c:v>43692.693657407406</c:v>
                </c:pt>
                <c:pt idx="1934">
                  <c:v>43692.693703703706</c:v>
                </c:pt>
                <c:pt idx="1935">
                  <c:v>43692.693749999999</c:v>
                </c:pt>
                <c:pt idx="1936">
                  <c:v>43692.693796296298</c:v>
                </c:pt>
                <c:pt idx="1937">
                  <c:v>43692.693842592591</c:v>
                </c:pt>
                <c:pt idx="1938">
                  <c:v>43692.693888888891</c:v>
                </c:pt>
                <c:pt idx="1939">
                  <c:v>43692.693935185183</c:v>
                </c:pt>
                <c:pt idx="1940">
                  <c:v>43692.693981481483</c:v>
                </c:pt>
                <c:pt idx="1941">
                  <c:v>43692.694027777776</c:v>
                </c:pt>
                <c:pt idx="1942">
                  <c:v>43692.694074074076</c:v>
                </c:pt>
                <c:pt idx="1943">
                  <c:v>43692.694120370368</c:v>
                </c:pt>
                <c:pt idx="1944">
                  <c:v>43692.694166666668</c:v>
                </c:pt>
                <c:pt idx="1945">
                  <c:v>43692.694212962961</c:v>
                </c:pt>
                <c:pt idx="1946">
                  <c:v>43692.69425925926</c:v>
                </c:pt>
                <c:pt idx="1947">
                  <c:v>43692.694305555553</c:v>
                </c:pt>
                <c:pt idx="1948">
                  <c:v>43692.694351851853</c:v>
                </c:pt>
                <c:pt idx="1949">
                  <c:v>43692.694398148145</c:v>
                </c:pt>
                <c:pt idx="1950">
                  <c:v>43692.694444444445</c:v>
                </c:pt>
                <c:pt idx="1951">
                  <c:v>43692.694490740738</c:v>
                </c:pt>
                <c:pt idx="1952">
                  <c:v>43692.694537037038</c:v>
                </c:pt>
                <c:pt idx="1953">
                  <c:v>43692.69458333333</c:v>
                </c:pt>
                <c:pt idx="1954">
                  <c:v>43692.69462962963</c:v>
                </c:pt>
                <c:pt idx="1955">
                  <c:v>43692.694675925923</c:v>
                </c:pt>
                <c:pt idx="1956">
                  <c:v>43692.694722222222</c:v>
                </c:pt>
                <c:pt idx="1957">
                  <c:v>43692.694768518515</c:v>
                </c:pt>
                <c:pt idx="1958">
                  <c:v>43692.694814814815</c:v>
                </c:pt>
                <c:pt idx="1959">
                  <c:v>43692.694861111115</c:v>
                </c:pt>
                <c:pt idx="1960">
                  <c:v>43692.694907407407</c:v>
                </c:pt>
                <c:pt idx="1961">
                  <c:v>43692.694953703707</c:v>
                </c:pt>
                <c:pt idx="1962">
                  <c:v>43692.695</c:v>
                </c:pt>
                <c:pt idx="1963">
                  <c:v>43692.6950462963</c:v>
                </c:pt>
                <c:pt idx="1964">
                  <c:v>43692.695092592592</c:v>
                </c:pt>
                <c:pt idx="1965">
                  <c:v>43692.695138888892</c:v>
                </c:pt>
                <c:pt idx="1966">
                  <c:v>43692.695185185185</c:v>
                </c:pt>
                <c:pt idx="1967">
                  <c:v>43692.695231481484</c:v>
                </c:pt>
                <c:pt idx="1968">
                  <c:v>43692.695277777777</c:v>
                </c:pt>
                <c:pt idx="1969">
                  <c:v>43692.695324074077</c:v>
                </c:pt>
                <c:pt idx="1970">
                  <c:v>43692.695370370369</c:v>
                </c:pt>
                <c:pt idx="1971">
                  <c:v>43692.695416666669</c:v>
                </c:pt>
                <c:pt idx="1972">
                  <c:v>43692.695462962962</c:v>
                </c:pt>
                <c:pt idx="1973">
                  <c:v>43692.695509259262</c:v>
                </c:pt>
                <c:pt idx="1974">
                  <c:v>43692.695555555554</c:v>
                </c:pt>
                <c:pt idx="1975">
                  <c:v>43692.695601851854</c:v>
                </c:pt>
                <c:pt idx="1976">
                  <c:v>43692.695648148147</c:v>
                </c:pt>
                <c:pt idx="1977">
                  <c:v>43692.695694444446</c:v>
                </c:pt>
                <c:pt idx="1978">
                  <c:v>43692.695740740739</c:v>
                </c:pt>
                <c:pt idx="1979">
                  <c:v>43692.695787037039</c:v>
                </c:pt>
                <c:pt idx="1980">
                  <c:v>43692.695833333331</c:v>
                </c:pt>
                <c:pt idx="1981">
                  <c:v>43692.695879629631</c:v>
                </c:pt>
                <c:pt idx="1982">
                  <c:v>43692.695925925924</c:v>
                </c:pt>
                <c:pt idx="1983">
                  <c:v>43692.695972222224</c:v>
                </c:pt>
                <c:pt idx="1984">
                  <c:v>43692.696018518516</c:v>
                </c:pt>
                <c:pt idx="1985">
                  <c:v>43692.696064814816</c:v>
                </c:pt>
                <c:pt idx="1986">
                  <c:v>43692.696111111109</c:v>
                </c:pt>
                <c:pt idx="1987">
                  <c:v>43692.696157407408</c:v>
                </c:pt>
                <c:pt idx="1988">
                  <c:v>43692.696203703701</c:v>
                </c:pt>
                <c:pt idx="1989">
                  <c:v>43692.696250000001</c:v>
                </c:pt>
                <c:pt idx="1990">
                  <c:v>43692.696296296293</c:v>
                </c:pt>
                <c:pt idx="1991">
                  <c:v>43692.696342592593</c:v>
                </c:pt>
                <c:pt idx="1992">
                  <c:v>43692.696388888886</c:v>
                </c:pt>
                <c:pt idx="1993">
                  <c:v>43692.696435185186</c:v>
                </c:pt>
                <c:pt idx="1994">
                  <c:v>43692.696481481478</c:v>
                </c:pt>
                <c:pt idx="1995">
                  <c:v>43692.696527777778</c:v>
                </c:pt>
                <c:pt idx="1996">
                  <c:v>43692.696574074071</c:v>
                </c:pt>
                <c:pt idx="1997">
                  <c:v>43692.696620370371</c:v>
                </c:pt>
                <c:pt idx="1998">
                  <c:v>43692.696666666663</c:v>
                </c:pt>
                <c:pt idx="1999">
                  <c:v>43692.696712962963</c:v>
                </c:pt>
                <c:pt idx="2000">
                  <c:v>43692.696759259263</c:v>
                </c:pt>
                <c:pt idx="2001">
                  <c:v>43692.696805555555</c:v>
                </c:pt>
                <c:pt idx="2002">
                  <c:v>43692.696851851855</c:v>
                </c:pt>
                <c:pt idx="2003">
                  <c:v>43692.696898148148</c:v>
                </c:pt>
                <c:pt idx="2004">
                  <c:v>43692.696944444448</c:v>
                </c:pt>
                <c:pt idx="2005">
                  <c:v>43692.69699074074</c:v>
                </c:pt>
                <c:pt idx="2006">
                  <c:v>43692.69703703704</c:v>
                </c:pt>
                <c:pt idx="2007">
                  <c:v>43692.697083333333</c:v>
                </c:pt>
                <c:pt idx="2008">
                  <c:v>43692.697129629632</c:v>
                </c:pt>
                <c:pt idx="2009">
                  <c:v>43692.697175925925</c:v>
                </c:pt>
                <c:pt idx="2010">
                  <c:v>43692.697222222225</c:v>
                </c:pt>
                <c:pt idx="2011">
                  <c:v>43692.697268518517</c:v>
                </c:pt>
                <c:pt idx="2012">
                  <c:v>43692.697314814817</c:v>
                </c:pt>
                <c:pt idx="2013">
                  <c:v>43692.69736111111</c:v>
                </c:pt>
                <c:pt idx="2014">
                  <c:v>43692.69740740741</c:v>
                </c:pt>
                <c:pt idx="2015">
                  <c:v>43692.697453703702</c:v>
                </c:pt>
                <c:pt idx="2016">
                  <c:v>43692.697500000002</c:v>
                </c:pt>
                <c:pt idx="2017">
                  <c:v>43692.697546296295</c:v>
                </c:pt>
                <c:pt idx="2018">
                  <c:v>43692.697592592594</c:v>
                </c:pt>
                <c:pt idx="2019">
                  <c:v>43692.697638888887</c:v>
                </c:pt>
                <c:pt idx="2020">
                  <c:v>43692.697685185187</c:v>
                </c:pt>
                <c:pt idx="2021">
                  <c:v>43692.697731481479</c:v>
                </c:pt>
                <c:pt idx="2022">
                  <c:v>43692.697777777779</c:v>
                </c:pt>
                <c:pt idx="2023">
                  <c:v>43692.697824074072</c:v>
                </c:pt>
                <c:pt idx="2024">
                  <c:v>43692.697870370372</c:v>
                </c:pt>
                <c:pt idx="2025">
                  <c:v>43692.697916666664</c:v>
                </c:pt>
                <c:pt idx="2026">
                  <c:v>43692.697962962964</c:v>
                </c:pt>
                <c:pt idx="2027">
                  <c:v>43692.698009259257</c:v>
                </c:pt>
                <c:pt idx="2028">
                  <c:v>43692.698055555556</c:v>
                </c:pt>
                <c:pt idx="2029">
                  <c:v>43692.698101851849</c:v>
                </c:pt>
                <c:pt idx="2030">
                  <c:v>43692.698148148149</c:v>
                </c:pt>
                <c:pt idx="2031">
                  <c:v>43692.698194444441</c:v>
                </c:pt>
                <c:pt idx="2032">
                  <c:v>43692.698240740741</c:v>
                </c:pt>
                <c:pt idx="2033">
                  <c:v>43692.698287037034</c:v>
                </c:pt>
                <c:pt idx="2034">
                  <c:v>43692.698333333334</c:v>
                </c:pt>
                <c:pt idx="2035">
                  <c:v>43692.698379629626</c:v>
                </c:pt>
                <c:pt idx="2036">
                  <c:v>43692.698425925926</c:v>
                </c:pt>
                <c:pt idx="2037">
                  <c:v>43692.698472222219</c:v>
                </c:pt>
                <c:pt idx="2038">
                  <c:v>43692.698518518519</c:v>
                </c:pt>
                <c:pt idx="2039">
                  <c:v>43692.698564814818</c:v>
                </c:pt>
                <c:pt idx="2040">
                  <c:v>43692.698611111111</c:v>
                </c:pt>
                <c:pt idx="2041">
                  <c:v>43692.698657407411</c:v>
                </c:pt>
                <c:pt idx="2042">
                  <c:v>43692.698703703703</c:v>
                </c:pt>
                <c:pt idx="2043">
                  <c:v>43692.698750000003</c:v>
                </c:pt>
                <c:pt idx="2044">
                  <c:v>43692.698796296296</c:v>
                </c:pt>
                <c:pt idx="2045">
                  <c:v>43692.698842592596</c:v>
                </c:pt>
                <c:pt idx="2046">
                  <c:v>43692.698888888888</c:v>
                </c:pt>
                <c:pt idx="2047">
                  <c:v>43692.698935185188</c:v>
                </c:pt>
                <c:pt idx="2048">
                  <c:v>43692.698981481481</c:v>
                </c:pt>
                <c:pt idx="2049">
                  <c:v>43692.69902777778</c:v>
                </c:pt>
                <c:pt idx="2050">
                  <c:v>43692.699074074073</c:v>
                </c:pt>
                <c:pt idx="2051">
                  <c:v>43692.699120370373</c:v>
                </c:pt>
                <c:pt idx="2052">
                  <c:v>43692.699166666665</c:v>
                </c:pt>
                <c:pt idx="2053">
                  <c:v>43692.699212962965</c:v>
                </c:pt>
                <c:pt idx="2054">
                  <c:v>43692.699259259258</c:v>
                </c:pt>
                <c:pt idx="2055">
                  <c:v>43692.699305555558</c:v>
                </c:pt>
                <c:pt idx="2056">
                  <c:v>43692.69935185185</c:v>
                </c:pt>
                <c:pt idx="2057">
                  <c:v>43692.69939814815</c:v>
                </c:pt>
                <c:pt idx="2058">
                  <c:v>43692.699444444443</c:v>
                </c:pt>
                <c:pt idx="2059">
                  <c:v>43692.699490740742</c:v>
                </c:pt>
                <c:pt idx="2060">
                  <c:v>43692.699537037035</c:v>
                </c:pt>
                <c:pt idx="2061">
                  <c:v>43692.699583333335</c:v>
                </c:pt>
                <c:pt idx="2062">
                  <c:v>43692.699629629627</c:v>
                </c:pt>
                <c:pt idx="2063">
                  <c:v>43692.699675925927</c:v>
                </c:pt>
                <c:pt idx="2064">
                  <c:v>43692.69972222222</c:v>
                </c:pt>
                <c:pt idx="2065">
                  <c:v>43692.69976851852</c:v>
                </c:pt>
                <c:pt idx="2066">
                  <c:v>43692.699814814812</c:v>
                </c:pt>
                <c:pt idx="2067">
                  <c:v>43692.699861111112</c:v>
                </c:pt>
                <c:pt idx="2068">
                  <c:v>43692.699907407405</c:v>
                </c:pt>
                <c:pt idx="2069">
                  <c:v>43692.699953703705</c:v>
                </c:pt>
                <c:pt idx="2070">
                  <c:v>43692.7</c:v>
                </c:pt>
                <c:pt idx="2071">
                  <c:v>43692.700046296297</c:v>
                </c:pt>
                <c:pt idx="2072">
                  <c:v>43692.700092592589</c:v>
                </c:pt>
                <c:pt idx="2073">
                  <c:v>43692.700138888889</c:v>
                </c:pt>
                <c:pt idx="2074">
                  <c:v>43692.700185185182</c:v>
                </c:pt>
                <c:pt idx="2075">
                  <c:v>43692.700231481482</c:v>
                </c:pt>
                <c:pt idx="2076">
                  <c:v>43692.700277777774</c:v>
                </c:pt>
                <c:pt idx="2077">
                  <c:v>43692.700324074074</c:v>
                </c:pt>
                <c:pt idx="2078">
                  <c:v>43692.700370370374</c:v>
                </c:pt>
                <c:pt idx="2079">
                  <c:v>43692.700416666667</c:v>
                </c:pt>
                <c:pt idx="2080">
                  <c:v>43692.700462962966</c:v>
                </c:pt>
                <c:pt idx="2081">
                  <c:v>43692.700509259259</c:v>
                </c:pt>
                <c:pt idx="2082">
                  <c:v>43692.700555555559</c:v>
                </c:pt>
                <c:pt idx="2083">
                  <c:v>43692.700601851851</c:v>
                </c:pt>
                <c:pt idx="2084">
                  <c:v>43692.700648148151</c:v>
                </c:pt>
                <c:pt idx="2085">
                  <c:v>43692.700694444444</c:v>
                </c:pt>
                <c:pt idx="2086">
                  <c:v>43692.700740740744</c:v>
                </c:pt>
                <c:pt idx="2087">
                  <c:v>43692.700787037036</c:v>
                </c:pt>
                <c:pt idx="2088">
                  <c:v>43692.700833333336</c:v>
                </c:pt>
                <c:pt idx="2089">
                  <c:v>43692.700879629629</c:v>
                </c:pt>
                <c:pt idx="2090">
                  <c:v>43692.700925925928</c:v>
                </c:pt>
                <c:pt idx="2091">
                  <c:v>43692.700972222221</c:v>
                </c:pt>
                <c:pt idx="2092">
                  <c:v>43692.701018518521</c:v>
                </c:pt>
                <c:pt idx="2093">
                  <c:v>43692.701064814813</c:v>
                </c:pt>
                <c:pt idx="2094">
                  <c:v>43692.701111111113</c:v>
                </c:pt>
                <c:pt idx="2095">
                  <c:v>43692.701157407406</c:v>
                </c:pt>
                <c:pt idx="2096">
                  <c:v>43692.701203703706</c:v>
                </c:pt>
                <c:pt idx="2097">
                  <c:v>43692.701249999998</c:v>
                </c:pt>
                <c:pt idx="2098">
                  <c:v>43692.701296296298</c:v>
                </c:pt>
                <c:pt idx="2099">
                  <c:v>43692.701342592591</c:v>
                </c:pt>
                <c:pt idx="2100">
                  <c:v>43692.701388888891</c:v>
                </c:pt>
              </c:numCache>
            </c:numRef>
          </c:cat>
          <c:val>
            <c:numRef>
              <c:f>'08152019'!$E$4:$E$2104</c:f>
              <c:numCache>
                <c:formatCode>General</c:formatCode>
                <c:ptCount val="2101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200</c:v>
                </c:pt>
                <c:pt idx="23">
                  <c:v>200</c:v>
                </c:pt>
                <c:pt idx="24">
                  <c:v>200</c:v>
                </c:pt>
                <c:pt idx="25">
                  <c:v>200</c:v>
                </c:pt>
                <c:pt idx="26">
                  <c:v>200</c:v>
                </c:pt>
                <c:pt idx="27">
                  <c:v>200</c:v>
                </c:pt>
                <c:pt idx="28">
                  <c:v>200</c:v>
                </c:pt>
                <c:pt idx="29">
                  <c:v>200</c:v>
                </c:pt>
                <c:pt idx="30">
                  <c:v>200</c:v>
                </c:pt>
                <c:pt idx="31">
                  <c:v>200</c:v>
                </c:pt>
                <c:pt idx="32">
                  <c:v>200</c:v>
                </c:pt>
                <c:pt idx="33">
                  <c:v>200</c:v>
                </c:pt>
                <c:pt idx="34">
                  <c:v>200</c:v>
                </c:pt>
                <c:pt idx="35">
                  <c:v>200</c:v>
                </c:pt>
                <c:pt idx="36">
                  <c:v>200</c:v>
                </c:pt>
                <c:pt idx="37">
                  <c:v>200</c:v>
                </c:pt>
                <c:pt idx="38">
                  <c:v>200</c:v>
                </c:pt>
                <c:pt idx="39">
                  <c:v>200</c:v>
                </c:pt>
                <c:pt idx="40">
                  <c:v>200</c:v>
                </c:pt>
                <c:pt idx="41">
                  <c:v>200</c:v>
                </c:pt>
                <c:pt idx="42">
                  <c:v>200</c:v>
                </c:pt>
                <c:pt idx="43">
                  <c:v>200</c:v>
                </c:pt>
                <c:pt idx="44">
                  <c:v>200</c:v>
                </c:pt>
                <c:pt idx="45">
                  <c:v>200</c:v>
                </c:pt>
                <c:pt idx="46">
                  <c:v>200</c:v>
                </c:pt>
                <c:pt idx="47">
                  <c:v>200</c:v>
                </c:pt>
                <c:pt idx="48">
                  <c:v>200</c:v>
                </c:pt>
                <c:pt idx="49">
                  <c:v>200</c:v>
                </c:pt>
                <c:pt idx="50">
                  <c:v>200</c:v>
                </c:pt>
                <c:pt idx="51">
                  <c:v>200</c:v>
                </c:pt>
                <c:pt idx="52">
                  <c:v>200</c:v>
                </c:pt>
                <c:pt idx="53">
                  <c:v>200</c:v>
                </c:pt>
                <c:pt idx="54">
                  <c:v>200</c:v>
                </c:pt>
                <c:pt idx="55">
                  <c:v>200</c:v>
                </c:pt>
                <c:pt idx="56">
                  <c:v>200</c:v>
                </c:pt>
                <c:pt idx="57">
                  <c:v>200</c:v>
                </c:pt>
                <c:pt idx="58">
                  <c:v>200</c:v>
                </c:pt>
                <c:pt idx="59">
                  <c:v>200</c:v>
                </c:pt>
                <c:pt idx="60">
                  <c:v>200</c:v>
                </c:pt>
                <c:pt idx="61">
                  <c:v>200</c:v>
                </c:pt>
                <c:pt idx="62">
                  <c:v>200</c:v>
                </c:pt>
                <c:pt idx="63">
                  <c:v>200</c:v>
                </c:pt>
                <c:pt idx="64">
                  <c:v>200</c:v>
                </c:pt>
                <c:pt idx="65">
                  <c:v>200</c:v>
                </c:pt>
                <c:pt idx="66">
                  <c:v>200</c:v>
                </c:pt>
                <c:pt idx="67">
                  <c:v>200</c:v>
                </c:pt>
                <c:pt idx="68">
                  <c:v>200</c:v>
                </c:pt>
                <c:pt idx="69">
                  <c:v>200</c:v>
                </c:pt>
                <c:pt idx="70">
                  <c:v>200</c:v>
                </c:pt>
                <c:pt idx="71">
                  <c:v>200</c:v>
                </c:pt>
                <c:pt idx="72">
                  <c:v>200</c:v>
                </c:pt>
                <c:pt idx="73">
                  <c:v>200</c:v>
                </c:pt>
                <c:pt idx="74">
                  <c:v>200</c:v>
                </c:pt>
                <c:pt idx="75">
                  <c:v>200</c:v>
                </c:pt>
                <c:pt idx="76">
                  <c:v>200</c:v>
                </c:pt>
                <c:pt idx="77">
                  <c:v>200</c:v>
                </c:pt>
                <c:pt idx="78">
                  <c:v>200</c:v>
                </c:pt>
                <c:pt idx="79">
                  <c:v>200</c:v>
                </c:pt>
                <c:pt idx="80">
                  <c:v>200</c:v>
                </c:pt>
                <c:pt idx="81">
                  <c:v>200</c:v>
                </c:pt>
                <c:pt idx="82">
                  <c:v>200</c:v>
                </c:pt>
                <c:pt idx="83">
                  <c:v>200</c:v>
                </c:pt>
                <c:pt idx="84">
                  <c:v>200</c:v>
                </c:pt>
                <c:pt idx="85">
                  <c:v>200</c:v>
                </c:pt>
                <c:pt idx="86">
                  <c:v>200</c:v>
                </c:pt>
                <c:pt idx="87">
                  <c:v>200</c:v>
                </c:pt>
                <c:pt idx="88">
                  <c:v>200</c:v>
                </c:pt>
                <c:pt idx="89">
                  <c:v>200</c:v>
                </c:pt>
                <c:pt idx="90">
                  <c:v>200</c:v>
                </c:pt>
                <c:pt idx="91">
                  <c:v>200</c:v>
                </c:pt>
                <c:pt idx="92">
                  <c:v>200</c:v>
                </c:pt>
                <c:pt idx="93">
                  <c:v>200</c:v>
                </c:pt>
                <c:pt idx="94">
                  <c:v>200</c:v>
                </c:pt>
                <c:pt idx="95">
                  <c:v>200</c:v>
                </c:pt>
                <c:pt idx="96">
                  <c:v>200</c:v>
                </c:pt>
                <c:pt idx="97">
                  <c:v>200</c:v>
                </c:pt>
                <c:pt idx="98">
                  <c:v>200</c:v>
                </c:pt>
                <c:pt idx="99">
                  <c:v>200</c:v>
                </c:pt>
                <c:pt idx="100">
                  <c:v>200</c:v>
                </c:pt>
                <c:pt idx="101">
                  <c:v>200</c:v>
                </c:pt>
                <c:pt idx="102">
                  <c:v>200</c:v>
                </c:pt>
                <c:pt idx="103">
                  <c:v>200</c:v>
                </c:pt>
                <c:pt idx="104">
                  <c:v>200</c:v>
                </c:pt>
                <c:pt idx="105">
                  <c:v>200</c:v>
                </c:pt>
                <c:pt idx="106">
                  <c:v>200</c:v>
                </c:pt>
                <c:pt idx="107">
                  <c:v>200</c:v>
                </c:pt>
                <c:pt idx="108">
                  <c:v>200</c:v>
                </c:pt>
                <c:pt idx="109">
                  <c:v>200</c:v>
                </c:pt>
                <c:pt idx="110">
                  <c:v>200</c:v>
                </c:pt>
                <c:pt idx="111">
                  <c:v>200</c:v>
                </c:pt>
                <c:pt idx="112">
                  <c:v>200</c:v>
                </c:pt>
                <c:pt idx="113">
                  <c:v>200</c:v>
                </c:pt>
                <c:pt idx="114">
                  <c:v>200</c:v>
                </c:pt>
                <c:pt idx="115">
                  <c:v>200</c:v>
                </c:pt>
                <c:pt idx="116">
                  <c:v>200</c:v>
                </c:pt>
                <c:pt idx="117">
                  <c:v>200</c:v>
                </c:pt>
                <c:pt idx="118">
                  <c:v>200</c:v>
                </c:pt>
                <c:pt idx="119">
                  <c:v>200</c:v>
                </c:pt>
                <c:pt idx="120">
                  <c:v>200</c:v>
                </c:pt>
                <c:pt idx="121">
                  <c:v>200</c:v>
                </c:pt>
                <c:pt idx="122">
                  <c:v>200</c:v>
                </c:pt>
                <c:pt idx="123">
                  <c:v>200</c:v>
                </c:pt>
                <c:pt idx="124">
                  <c:v>200</c:v>
                </c:pt>
                <c:pt idx="125">
                  <c:v>200</c:v>
                </c:pt>
                <c:pt idx="126">
                  <c:v>200</c:v>
                </c:pt>
                <c:pt idx="127">
                  <c:v>200</c:v>
                </c:pt>
                <c:pt idx="128">
                  <c:v>200</c:v>
                </c:pt>
                <c:pt idx="129">
                  <c:v>200</c:v>
                </c:pt>
                <c:pt idx="130">
                  <c:v>200</c:v>
                </c:pt>
                <c:pt idx="131">
                  <c:v>200</c:v>
                </c:pt>
                <c:pt idx="132">
                  <c:v>200</c:v>
                </c:pt>
                <c:pt idx="133">
                  <c:v>200</c:v>
                </c:pt>
                <c:pt idx="134">
                  <c:v>200</c:v>
                </c:pt>
                <c:pt idx="135">
                  <c:v>200</c:v>
                </c:pt>
                <c:pt idx="136">
                  <c:v>200</c:v>
                </c:pt>
                <c:pt idx="137">
                  <c:v>200</c:v>
                </c:pt>
                <c:pt idx="138">
                  <c:v>200</c:v>
                </c:pt>
                <c:pt idx="139">
                  <c:v>200</c:v>
                </c:pt>
                <c:pt idx="140">
                  <c:v>200</c:v>
                </c:pt>
                <c:pt idx="141">
                  <c:v>200</c:v>
                </c:pt>
                <c:pt idx="142">
                  <c:v>200</c:v>
                </c:pt>
                <c:pt idx="143">
                  <c:v>200</c:v>
                </c:pt>
                <c:pt idx="144">
                  <c:v>200</c:v>
                </c:pt>
                <c:pt idx="145">
                  <c:v>200</c:v>
                </c:pt>
                <c:pt idx="146">
                  <c:v>200</c:v>
                </c:pt>
                <c:pt idx="147">
                  <c:v>200</c:v>
                </c:pt>
                <c:pt idx="148">
                  <c:v>200</c:v>
                </c:pt>
                <c:pt idx="149">
                  <c:v>200</c:v>
                </c:pt>
                <c:pt idx="150">
                  <c:v>200</c:v>
                </c:pt>
                <c:pt idx="151">
                  <c:v>200</c:v>
                </c:pt>
                <c:pt idx="152">
                  <c:v>200</c:v>
                </c:pt>
                <c:pt idx="153">
                  <c:v>200</c:v>
                </c:pt>
                <c:pt idx="154">
                  <c:v>200</c:v>
                </c:pt>
                <c:pt idx="155">
                  <c:v>200</c:v>
                </c:pt>
                <c:pt idx="156">
                  <c:v>200</c:v>
                </c:pt>
                <c:pt idx="157">
                  <c:v>200</c:v>
                </c:pt>
                <c:pt idx="158">
                  <c:v>200</c:v>
                </c:pt>
                <c:pt idx="159">
                  <c:v>200</c:v>
                </c:pt>
                <c:pt idx="160">
                  <c:v>200</c:v>
                </c:pt>
                <c:pt idx="161">
                  <c:v>200</c:v>
                </c:pt>
                <c:pt idx="162">
                  <c:v>200</c:v>
                </c:pt>
                <c:pt idx="163">
                  <c:v>200</c:v>
                </c:pt>
                <c:pt idx="164">
                  <c:v>200</c:v>
                </c:pt>
                <c:pt idx="165">
                  <c:v>200</c:v>
                </c:pt>
                <c:pt idx="166">
                  <c:v>200</c:v>
                </c:pt>
                <c:pt idx="167">
                  <c:v>200</c:v>
                </c:pt>
                <c:pt idx="168">
                  <c:v>200</c:v>
                </c:pt>
                <c:pt idx="169">
                  <c:v>200</c:v>
                </c:pt>
                <c:pt idx="170">
                  <c:v>200</c:v>
                </c:pt>
                <c:pt idx="171">
                  <c:v>200</c:v>
                </c:pt>
                <c:pt idx="172">
                  <c:v>200</c:v>
                </c:pt>
                <c:pt idx="173">
                  <c:v>200</c:v>
                </c:pt>
                <c:pt idx="174">
                  <c:v>200</c:v>
                </c:pt>
                <c:pt idx="175">
                  <c:v>200</c:v>
                </c:pt>
                <c:pt idx="176">
                  <c:v>200</c:v>
                </c:pt>
                <c:pt idx="177">
                  <c:v>200</c:v>
                </c:pt>
                <c:pt idx="178">
                  <c:v>200</c:v>
                </c:pt>
                <c:pt idx="179">
                  <c:v>200</c:v>
                </c:pt>
                <c:pt idx="180">
                  <c:v>200</c:v>
                </c:pt>
                <c:pt idx="181">
                  <c:v>200</c:v>
                </c:pt>
                <c:pt idx="182">
                  <c:v>200</c:v>
                </c:pt>
                <c:pt idx="183">
                  <c:v>200</c:v>
                </c:pt>
                <c:pt idx="184">
                  <c:v>200</c:v>
                </c:pt>
                <c:pt idx="185">
                  <c:v>200</c:v>
                </c:pt>
                <c:pt idx="186">
                  <c:v>200</c:v>
                </c:pt>
                <c:pt idx="187">
                  <c:v>200</c:v>
                </c:pt>
                <c:pt idx="188">
                  <c:v>200</c:v>
                </c:pt>
                <c:pt idx="189">
                  <c:v>200</c:v>
                </c:pt>
                <c:pt idx="190">
                  <c:v>200</c:v>
                </c:pt>
                <c:pt idx="191">
                  <c:v>200</c:v>
                </c:pt>
                <c:pt idx="192">
                  <c:v>200</c:v>
                </c:pt>
                <c:pt idx="193">
                  <c:v>200</c:v>
                </c:pt>
                <c:pt idx="194">
                  <c:v>200</c:v>
                </c:pt>
                <c:pt idx="195">
                  <c:v>200</c:v>
                </c:pt>
                <c:pt idx="196">
                  <c:v>200</c:v>
                </c:pt>
                <c:pt idx="197">
                  <c:v>200</c:v>
                </c:pt>
                <c:pt idx="198">
                  <c:v>200</c:v>
                </c:pt>
                <c:pt idx="199">
                  <c:v>200</c:v>
                </c:pt>
                <c:pt idx="200">
                  <c:v>200</c:v>
                </c:pt>
                <c:pt idx="201">
                  <c:v>200</c:v>
                </c:pt>
                <c:pt idx="202">
                  <c:v>200</c:v>
                </c:pt>
                <c:pt idx="203">
                  <c:v>200</c:v>
                </c:pt>
                <c:pt idx="204">
                  <c:v>200</c:v>
                </c:pt>
                <c:pt idx="205">
                  <c:v>200</c:v>
                </c:pt>
                <c:pt idx="206">
                  <c:v>200</c:v>
                </c:pt>
                <c:pt idx="207">
                  <c:v>200</c:v>
                </c:pt>
                <c:pt idx="208">
                  <c:v>200</c:v>
                </c:pt>
                <c:pt idx="209">
                  <c:v>200</c:v>
                </c:pt>
                <c:pt idx="210">
                  <c:v>200</c:v>
                </c:pt>
                <c:pt idx="211">
                  <c:v>200</c:v>
                </c:pt>
                <c:pt idx="212">
                  <c:v>200</c:v>
                </c:pt>
                <c:pt idx="213">
                  <c:v>200</c:v>
                </c:pt>
                <c:pt idx="214">
                  <c:v>200</c:v>
                </c:pt>
                <c:pt idx="215">
                  <c:v>200</c:v>
                </c:pt>
                <c:pt idx="216">
                  <c:v>200</c:v>
                </c:pt>
                <c:pt idx="217">
                  <c:v>200</c:v>
                </c:pt>
                <c:pt idx="218">
                  <c:v>200</c:v>
                </c:pt>
                <c:pt idx="219">
                  <c:v>200</c:v>
                </c:pt>
                <c:pt idx="220">
                  <c:v>200</c:v>
                </c:pt>
                <c:pt idx="221">
                  <c:v>200</c:v>
                </c:pt>
                <c:pt idx="222">
                  <c:v>200</c:v>
                </c:pt>
                <c:pt idx="223">
                  <c:v>200</c:v>
                </c:pt>
                <c:pt idx="224">
                  <c:v>200</c:v>
                </c:pt>
                <c:pt idx="225">
                  <c:v>200</c:v>
                </c:pt>
                <c:pt idx="226">
                  <c:v>200</c:v>
                </c:pt>
                <c:pt idx="227">
                  <c:v>200</c:v>
                </c:pt>
                <c:pt idx="228">
                  <c:v>200</c:v>
                </c:pt>
                <c:pt idx="229">
                  <c:v>200</c:v>
                </c:pt>
                <c:pt idx="230">
                  <c:v>200</c:v>
                </c:pt>
                <c:pt idx="231">
                  <c:v>200</c:v>
                </c:pt>
                <c:pt idx="232">
                  <c:v>200</c:v>
                </c:pt>
                <c:pt idx="233">
                  <c:v>200</c:v>
                </c:pt>
                <c:pt idx="234">
                  <c:v>200</c:v>
                </c:pt>
                <c:pt idx="235">
                  <c:v>200</c:v>
                </c:pt>
                <c:pt idx="236">
                  <c:v>200</c:v>
                </c:pt>
                <c:pt idx="237">
                  <c:v>200</c:v>
                </c:pt>
                <c:pt idx="238">
                  <c:v>200</c:v>
                </c:pt>
                <c:pt idx="239">
                  <c:v>200</c:v>
                </c:pt>
                <c:pt idx="240">
                  <c:v>200</c:v>
                </c:pt>
                <c:pt idx="241">
                  <c:v>200</c:v>
                </c:pt>
                <c:pt idx="242">
                  <c:v>200</c:v>
                </c:pt>
                <c:pt idx="243">
                  <c:v>200</c:v>
                </c:pt>
                <c:pt idx="244">
                  <c:v>200</c:v>
                </c:pt>
                <c:pt idx="245">
                  <c:v>200</c:v>
                </c:pt>
                <c:pt idx="246">
                  <c:v>200</c:v>
                </c:pt>
                <c:pt idx="247">
                  <c:v>200</c:v>
                </c:pt>
                <c:pt idx="248">
                  <c:v>200</c:v>
                </c:pt>
                <c:pt idx="249">
                  <c:v>200</c:v>
                </c:pt>
                <c:pt idx="250">
                  <c:v>200</c:v>
                </c:pt>
                <c:pt idx="251">
                  <c:v>200</c:v>
                </c:pt>
                <c:pt idx="252">
                  <c:v>200</c:v>
                </c:pt>
                <c:pt idx="253">
                  <c:v>200</c:v>
                </c:pt>
                <c:pt idx="254">
                  <c:v>200</c:v>
                </c:pt>
                <c:pt idx="255">
                  <c:v>200</c:v>
                </c:pt>
                <c:pt idx="256">
                  <c:v>200</c:v>
                </c:pt>
                <c:pt idx="257">
                  <c:v>200</c:v>
                </c:pt>
                <c:pt idx="258">
                  <c:v>200</c:v>
                </c:pt>
                <c:pt idx="259">
                  <c:v>200</c:v>
                </c:pt>
                <c:pt idx="260">
                  <c:v>200</c:v>
                </c:pt>
                <c:pt idx="261">
                  <c:v>200</c:v>
                </c:pt>
                <c:pt idx="262">
                  <c:v>200</c:v>
                </c:pt>
                <c:pt idx="263">
                  <c:v>200</c:v>
                </c:pt>
                <c:pt idx="264">
                  <c:v>200</c:v>
                </c:pt>
                <c:pt idx="265">
                  <c:v>200</c:v>
                </c:pt>
                <c:pt idx="266">
                  <c:v>200</c:v>
                </c:pt>
                <c:pt idx="267">
                  <c:v>200</c:v>
                </c:pt>
                <c:pt idx="268">
                  <c:v>200</c:v>
                </c:pt>
                <c:pt idx="269">
                  <c:v>200</c:v>
                </c:pt>
                <c:pt idx="270">
                  <c:v>200</c:v>
                </c:pt>
                <c:pt idx="271">
                  <c:v>200</c:v>
                </c:pt>
                <c:pt idx="272">
                  <c:v>200</c:v>
                </c:pt>
                <c:pt idx="273">
                  <c:v>200</c:v>
                </c:pt>
                <c:pt idx="274">
                  <c:v>200</c:v>
                </c:pt>
                <c:pt idx="275">
                  <c:v>200</c:v>
                </c:pt>
                <c:pt idx="276">
                  <c:v>200</c:v>
                </c:pt>
                <c:pt idx="277">
                  <c:v>200</c:v>
                </c:pt>
                <c:pt idx="278">
                  <c:v>200</c:v>
                </c:pt>
                <c:pt idx="279">
                  <c:v>200</c:v>
                </c:pt>
                <c:pt idx="280">
                  <c:v>200</c:v>
                </c:pt>
                <c:pt idx="281">
                  <c:v>200</c:v>
                </c:pt>
                <c:pt idx="282">
                  <c:v>200</c:v>
                </c:pt>
                <c:pt idx="283">
                  <c:v>200</c:v>
                </c:pt>
                <c:pt idx="284">
                  <c:v>200</c:v>
                </c:pt>
                <c:pt idx="285">
                  <c:v>200</c:v>
                </c:pt>
                <c:pt idx="286">
                  <c:v>200</c:v>
                </c:pt>
                <c:pt idx="287">
                  <c:v>200</c:v>
                </c:pt>
                <c:pt idx="288">
                  <c:v>200</c:v>
                </c:pt>
                <c:pt idx="289">
                  <c:v>200</c:v>
                </c:pt>
                <c:pt idx="290">
                  <c:v>200</c:v>
                </c:pt>
                <c:pt idx="291">
                  <c:v>200</c:v>
                </c:pt>
                <c:pt idx="292">
                  <c:v>200</c:v>
                </c:pt>
                <c:pt idx="293">
                  <c:v>200</c:v>
                </c:pt>
                <c:pt idx="294">
                  <c:v>200</c:v>
                </c:pt>
                <c:pt idx="295">
                  <c:v>200</c:v>
                </c:pt>
                <c:pt idx="296">
                  <c:v>200</c:v>
                </c:pt>
                <c:pt idx="297">
                  <c:v>200</c:v>
                </c:pt>
                <c:pt idx="298">
                  <c:v>200</c:v>
                </c:pt>
                <c:pt idx="299">
                  <c:v>200</c:v>
                </c:pt>
                <c:pt idx="300">
                  <c:v>200</c:v>
                </c:pt>
                <c:pt idx="301">
                  <c:v>200</c:v>
                </c:pt>
                <c:pt idx="302">
                  <c:v>200</c:v>
                </c:pt>
                <c:pt idx="303">
                  <c:v>200</c:v>
                </c:pt>
                <c:pt idx="304">
                  <c:v>200</c:v>
                </c:pt>
                <c:pt idx="305">
                  <c:v>200</c:v>
                </c:pt>
                <c:pt idx="306">
                  <c:v>200</c:v>
                </c:pt>
                <c:pt idx="307">
                  <c:v>200</c:v>
                </c:pt>
                <c:pt idx="308">
                  <c:v>200</c:v>
                </c:pt>
                <c:pt idx="309">
                  <c:v>200</c:v>
                </c:pt>
                <c:pt idx="310">
                  <c:v>200</c:v>
                </c:pt>
                <c:pt idx="311">
                  <c:v>200</c:v>
                </c:pt>
                <c:pt idx="312">
                  <c:v>200</c:v>
                </c:pt>
                <c:pt idx="313">
                  <c:v>200</c:v>
                </c:pt>
                <c:pt idx="314">
                  <c:v>200</c:v>
                </c:pt>
                <c:pt idx="315">
                  <c:v>200</c:v>
                </c:pt>
                <c:pt idx="316">
                  <c:v>200</c:v>
                </c:pt>
                <c:pt idx="317">
                  <c:v>200</c:v>
                </c:pt>
                <c:pt idx="318">
                  <c:v>200</c:v>
                </c:pt>
                <c:pt idx="319">
                  <c:v>200</c:v>
                </c:pt>
                <c:pt idx="320">
                  <c:v>200</c:v>
                </c:pt>
                <c:pt idx="321">
                  <c:v>200</c:v>
                </c:pt>
                <c:pt idx="322">
                  <c:v>200</c:v>
                </c:pt>
                <c:pt idx="323">
                  <c:v>200</c:v>
                </c:pt>
                <c:pt idx="324">
                  <c:v>200</c:v>
                </c:pt>
                <c:pt idx="325">
                  <c:v>200</c:v>
                </c:pt>
                <c:pt idx="326">
                  <c:v>200</c:v>
                </c:pt>
                <c:pt idx="327">
                  <c:v>200</c:v>
                </c:pt>
                <c:pt idx="328">
                  <c:v>200</c:v>
                </c:pt>
                <c:pt idx="329">
                  <c:v>200</c:v>
                </c:pt>
                <c:pt idx="330">
                  <c:v>200</c:v>
                </c:pt>
                <c:pt idx="331">
                  <c:v>200</c:v>
                </c:pt>
                <c:pt idx="332">
                  <c:v>200</c:v>
                </c:pt>
                <c:pt idx="333">
                  <c:v>200</c:v>
                </c:pt>
                <c:pt idx="334">
                  <c:v>200</c:v>
                </c:pt>
                <c:pt idx="335">
                  <c:v>200</c:v>
                </c:pt>
                <c:pt idx="336">
                  <c:v>200</c:v>
                </c:pt>
                <c:pt idx="337">
                  <c:v>200</c:v>
                </c:pt>
                <c:pt idx="338">
                  <c:v>200</c:v>
                </c:pt>
                <c:pt idx="339">
                  <c:v>200</c:v>
                </c:pt>
                <c:pt idx="340">
                  <c:v>200</c:v>
                </c:pt>
                <c:pt idx="341">
                  <c:v>200</c:v>
                </c:pt>
                <c:pt idx="342">
                  <c:v>200</c:v>
                </c:pt>
                <c:pt idx="343">
                  <c:v>200</c:v>
                </c:pt>
                <c:pt idx="344">
                  <c:v>200</c:v>
                </c:pt>
                <c:pt idx="345">
                  <c:v>200</c:v>
                </c:pt>
                <c:pt idx="346">
                  <c:v>200</c:v>
                </c:pt>
                <c:pt idx="347">
                  <c:v>200</c:v>
                </c:pt>
                <c:pt idx="348">
                  <c:v>200</c:v>
                </c:pt>
                <c:pt idx="349">
                  <c:v>200</c:v>
                </c:pt>
                <c:pt idx="350">
                  <c:v>200</c:v>
                </c:pt>
                <c:pt idx="351">
                  <c:v>200</c:v>
                </c:pt>
                <c:pt idx="352">
                  <c:v>200</c:v>
                </c:pt>
                <c:pt idx="353">
                  <c:v>200</c:v>
                </c:pt>
                <c:pt idx="354">
                  <c:v>200</c:v>
                </c:pt>
                <c:pt idx="355">
                  <c:v>200</c:v>
                </c:pt>
                <c:pt idx="356">
                  <c:v>200</c:v>
                </c:pt>
                <c:pt idx="357">
                  <c:v>200</c:v>
                </c:pt>
                <c:pt idx="358">
                  <c:v>200</c:v>
                </c:pt>
                <c:pt idx="359">
                  <c:v>200</c:v>
                </c:pt>
                <c:pt idx="360">
                  <c:v>200</c:v>
                </c:pt>
                <c:pt idx="361">
                  <c:v>200</c:v>
                </c:pt>
                <c:pt idx="362">
                  <c:v>200</c:v>
                </c:pt>
                <c:pt idx="363">
                  <c:v>200</c:v>
                </c:pt>
                <c:pt idx="364">
                  <c:v>200</c:v>
                </c:pt>
                <c:pt idx="365">
                  <c:v>200</c:v>
                </c:pt>
                <c:pt idx="366">
                  <c:v>200</c:v>
                </c:pt>
                <c:pt idx="367">
                  <c:v>200</c:v>
                </c:pt>
                <c:pt idx="368">
                  <c:v>200</c:v>
                </c:pt>
                <c:pt idx="369">
                  <c:v>200</c:v>
                </c:pt>
                <c:pt idx="370">
                  <c:v>200</c:v>
                </c:pt>
                <c:pt idx="371">
                  <c:v>200</c:v>
                </c:pt>
                <c:pt idx="372">
                  <c:v>200</c:v>
                </c:pt>
                <c:pt idx="373">
                  <c:v>200</c:v>
                </c:pt>
                <c:pt idx="374">
                  <c:v>200</c:v>
                </c:pt>
                <c:pt idx="375">
                  <c:v>200</c:v>
                </c:pt>
                <c:pt idx="376">
                  <c:v>200</c:v>
                </c:pt>
                <c:pt idx="377">
                  <c:v>200</c:v>
                </c:pt>
                <c:pt idx="378">
                  <c:v>200</c:v>
                </c:pt>
                <c:pt idx="379">
                  <c:v>200</c:v>
                </c:pt>
                <c:pt idx="380">
                  <c:v>200</c:v>
                </c:pt>
                <c:pt idx="381">
                  <c:v>200</c:v>
                </c:pt>
                <c:pt idx="382">
                  <c:v>200</c:v>
                </c:pt>
                <c:pt idx="383">
                  <c:v>200</c:v>
                </c:pt>
                <c:pt idx="384">
                  <c:v>200</c:v>
                </c:pt>
                <c:pt idx="385">
                  <c:v>200</c:v>
                </c:pt>
                <c:pt idx="386">
                  <c:v>200</c:v>
                </c:pt>
                <c:pt idx="387">
                  <c:v>200</c:v>
                </c:pt>
                <c:pt idx="388">
                  <c:v>200</c:v>
                </c:pt>
                <c:pt idx="389">
                  <c:v>200</c:v>
                </c:pt>
                <c:pt idx="390">
                  <c:v>200</c:v>
                </c:pt>
                <c:pt idx="391">
                  <c:v>200</c:v>
                </c:pt>
                <c:pt idx="392">
                  <c:v>200</c:v>
                </c:pt>
                <c:pt idx="393">
                  <c:v>200</c:v>
                </c:pt>
                <c:pt idx="394">
                  <c:v>200</c:v>
                </c:pt>
                <c:pt idx="395">
                  <c:v>200</c:v>
                </c:pt>
                <c:pt idx="396">
                  <c:v>200</c:v>
                </c:pt>
                <c:pt idx="397">
                  <c:v>200</c:v>
                </c:pt>
                <c:pt idx="398">
                  <c:v>200</c:v>
                </c:pt>
                <c:pt idx="399">
                  <c:v>200</c:v>
                </c:pt>
                <c:pt idx="400">
                  <c:v>200</c:v>
                </c:pt>
                <c:pt idx="401">
                  <c:v>200</c:v>
                </c:pt>
                <c:pt idx="402">
                  <c:v>200</c:v>
                </c:pt>
                <c:pt idx="403">
                  <c:v>200</c:v>
                </c:pt>
                <c:pt idx="404">
                  <c:v>200</c:v>
                </c:pt>
                <c:pt idx="405">
                  <c:v>200</c:v>
                </c:pt>
                <c:pt idx="406">
                  <c:v>200</c:v>
                </c:pt>
                <c:pt idx="407">
                  <c:v>200</c:v>
                </c:pt>
                <c:pt idx="408">
                  <c:v>200</c:v>
                </c:pt>
                <c:pt idx="409">
                  <c:v>200</c:v>
                </c:pt>
                <c:pt idx="410">
                  <c:v>200</c:v>
                </c:pt>
                <c:pt idx="411">
                  <c:v>200</c:v>
                </c:pt>
                <c:pt idx="412">
                  <c:v>200</c:v>
                </c:pt>
                <c:pt idx="413">
                  <c:v>200</c:v>
                </c:pt>
                <c:pt idx="414">
                  <c:v>200</c:v>
                </c:pt>
                <c:pt idx="415">
                  <c:v>200</c:v>
                </c:pt>
                <c:pt idx="416">
                  <c:v>200</c:v>
                </c:pt>
                <c:pt idx="417">
                  <c:v>200</c:v>
                </c:pt>
                <c:pt idx="418">
                  <c:v>200</c:v>
                </c:pt>
                <c:pt idx="419">
                  <c:v>200</c:v>
                </c:pt>
                <c:pt idx="420">
                  <c:v>200</c:v>
                </c:pt>
                <c:pt idx="421">
                  <c:v>200</c:v>
                </c:pt>
                <c:pt idx="422">
                  <c:v>200</c:v>
                </c:pt>
                <c:pt idx="423">
                  <c:v>200</c:v>
                </c:pt>
                <c:pt idx="424">
                  <c:v>200</c:v>
                </c:pt>
                <c:pt idx="425">
                  <c:v>200</c:v>
                </c:pt>
                <c:pt idx="426">
                  <c:v>200</c:v>
                </c:pt>
                <c:pt idx="427">
                  <c:v>200</c:v>
                </c:pt>
                <c:pt idx="428">
                  <c:v>200</c:v>
                </c:pt>
                <c:pt idx="429">
                  <c:v>200</c:v>
                </c:pt>
                <c:pt idx="430">
                  <c:v>200</c:v>
                </c:pt>
                <c:pt idx="431">
                  <c:v>200</c:v>
                </c:pt>
                <c:pt idx="432">
                  <c:v>200</c:v>
                </c:pt>
                <c:pt idx="433">
                  <c:v>200</c:v>
                </c:pt>
                <c:pt idx="434">
                  <c:v>200</c:v>
                </c:pt>
                <c:pt idx="435">
                  <c:v>200</c:v>
                </c:pt>
                <c:pt idx="436">
                  <c:v>200</c:v>
                </c:pt>
                <c:pt idx="437">
                  <c:v>200</c:v>
                </c:pt>
                <c:pt idx="438">
                  <c:v>200</c:v>
                </c:pt>
                <c:pt idx="439">
                  <c:v>200</c:v>
                </c:pt>
                <c:pt idx="440">
                  <c:v>200</c:v>
                </c:pt>
                <c:pt idx="441">
                  <c:v>200</c:v>
                </c:pt>
                <c:pt idx="442">
                  <c:v>200</c:v>
                </c:pt>
                <c:pt idx="443">
                  <c:v>200</c:v>
                </c:pt>
                <c:pt idx="444">
                  <c:v>200</c:v>
                </c:pt>
                <c:pt idx="445">
                  <c:v>200</c:v>
                </c:pt>
                <c:pt idx="446">
                  <c:v>200</c:v>
                </c:pt>
                <c:pt idx="447">
                  <c:v>200</c:v>
                </c:pt>
                <c:pt idx="448">
                  <c:v>200</c:v>
                </c:pt>
                <c:pt idx="449">
                  <c:v>200</c:v>
                </c:pt>
                <c:pt idx="450">
                  <c:v>200</c:v>
                </c:pt>
                <c:pt idx="451">
                  <c:v>200</c:v>
                </c:pt>
                <c:pt idx="452">
                  <c:v>200</c:v>
                </c:pt>
                <c:pt idx="453">
                  <c:v>200</c:v>
                </c:pt>
                <c:pt idx="454">
                  <c:v>200</c:v>
                </c:pt>
                <c:pt idx="455">
                  <c:v>200</c:v>
                </c:pt>
                <c:pt idx="456">
                  <c:v>200</c:v>
                </c:pt>
                <c:pt idx="457">
                  <c:v>200</c:v>
                </c:pt>
                <c:pt idx="458">
                  <c:v>200</c:v>
                </c:pt>
                <c:pt idx="459">
                  <c:v>200</c:v>
                </c:pt>
                <c:pt idx="460">
                  <c:v>200</c:v>
                </c:pt>
                <c:pt idx="461">
                  <c:v>200</c:v>
                </c:pt>
                <c:pt idx="462">
                  <c:v>200</c:v>
                </c:pt>
                <c:pt idx="463">
                  <c:v>200</c:v>
                </c:pt>
                <c:pt idx="464">
                  <c:v>200</c:v>
                </c:pt>
                <c:pt idx="465">
                  <c:v>200</c:v>
                </c:pt>
                <c:pt idx="466">
                  <c:v>200</c:v>
                </c:pt>
                <c:pt idx="467">
                  <c:v>200</c:v>
                </c:pt>
                <c:pt idx="468">
                  <c:v>200</c:v>
                </c:pt>
                <c:pt idx="469">
                  <c:v>200</c:v>
                </c:pt>
                <c:pt idx="470">
                  <c:v>200</c:v>
                </c:pt>
                <c:pt idx="471">
                  <c:v>200</c:v>
                </c:pt>
                <c:pt idx="472">
                  <c:v>200</c:v>
                </c:pt>
                <c:pt idx="473">
                  <c:v>200</c:v>
                </c:pt>
                <c:pt idx="474">
                  <c:v>200</c:v>
                </c:pt>
                <c:pt idx="475">
                  <c:v>200</c:v>
                </c:pt>
                <c:pt idx="476">
                  <c:v>200</c:v>
                </c:pt>
                <c:pt idx="477">
                  <c:v>200</c:v>
                </c:pt>
                <c:pt idx="478">
                  <c:v>200</c:v>
                </c:pt>
                <c:pt idx="479">
                  <c:v>200</c:v>
                </c:pt>
                <c:pt idx="480">
                  <c:v>200</c:v>
                </c:pt>
                <c:pt idx="481">
                  <c:v>200</c:v>
                </c:pt>
                <c:pt idx="482">
                  <c:v>200</c:v>
                </c:pt>
                <c:pt idx="483">
                  <c:v>200</c:v>
                </c:pt>
                <c:pt idx="484">
                  <c:v>200</c:v>
                </c:pt>
                <c:pt idx="485">
                  <c:v>200</c:v>
                </c:pt>
                <c:pt idx="486">
                  <c:v>200</c:v>
                </c:pt>
                <c:pt idx="487">
                  <c:v>200</c:v>
                </c:pt>
                <c:pt idx="488">
                  <c:v>200</c:v>
                </c:pt>
                <c:pt idx="489">
                  <c:v>200</c:v>
                </c:pt>
                <c:pt idx="490">
                  <c:v>200</c:v>
                </c:pt>
                <c:pt idx="491">
                  <c:v>200</c:v>
                </c:pt>
                <c:pt idx="492">
                  <c:v>200</c:v>
                </c:pt>
                <c:pt idx="493">
                  <c:v>200</c:v>
                </c:pt>
                <c:pt idx="494">
                  <c:v>200</c:v>
                </c:pt>
                <c:pt idx="495">
                  <c:v>200</c:v>
                </c:pt>
                <c:pt idx="496">
                  <c:v>200</c:v>
                </c:pt>
                <c:pt idx="497">
                  <c:v>200</c:v>
                </c:pt>
                <c:pt idx="498">
                  <c:v>200</c:v>
                </c:pt>
                <c:pt idx="499">
                  <c:v>200</c:v>
                </c:pt>
                <c:pt idx="500">
                  <c:v>200</c:v>
                </c:pt>
                <c:pt idx="501">
                  <c:v>200</c:v>
                </c:pt>
                <c:pt idx="502">
                  <c:v>200</c:v>
                </c:pt>
                <c:pt idx="503">
                  <c:v>200</c:v>
                </c:pt>
                <c:pt idx="504">
                  <c:v>200</c:v>
                </c:pt>
                <c:pt idx="505">
                  <c:v>200</c:v>
                </c:pt>
                <c:pt idx="506">
                  <c:v>200</c:v>
                </c:pt>
                <c:pt idx="507">
                  <c:v>200</c:v>
                </c:pt>
                <c:pt idx="508">
                  <c:v>200</c:v>
                </c:pt>
                <c:pt idx="509">
                  <c:v>200</c:v>
                </c:pt>
                <c:pt idx="510">
                  <c:v>200</c:v>
                </c:pt>
                <c:pt idx="511">
                  <c:v>200</c:v>
                </c:pt>
                <c:pt idx="512">
                  <c:v>200</c:v>
                </c:pt>
                <c:pt idx="513">
                  <c:v>200</c:v>
                </c:pt>
                <c:pt idx="514">
                  <c:v>200</c:v>
                </c:pt>
                <c:pt idx="515">
                  <c:v>200</c:v>
                </c:pt>
                <c:pt idx="516">
                  <c:v>200</c:v>
                </c:pt>
                <c:pt idx="517">
                  <c:v>200</c:v>
                </c:pt>
                <c:pt idx="518">
                  <c:v>200</c:v>
                </c:pt>
                <c:pt idx="519">
                  <c:v>200</c:v>
                </c:pt>
                <c:pt idx="520">
                  <c:v>200</c:v>
                </c:pt>
                <c:pt idx="521">
                  <c:v>200</c:v>
                </c:pt>
                <c:pt idx="522">
                  <c:v>200</c:v>
                </c:pt>
                <c:pt idx="523">
                  <c:v>200</c:v>
                </c:pt>
                <c:pt idx="524">
                  <c:v>200</c:v>
                </c:pt>
                <c:pt idx="525">
                  <c:v>200</c:v>
                </c:pt>
                <c:pt idx="526">
                  <c:v>200</c:v>
                </c:pt>
                <c:pt idx="527">
                  <c:v>200</c:v>
                </c:pt>
                <c:pt idx="528">
                  <c:v>200</c:v>
                </c:pt>
                <c:pt idx="529">
                  <c:v>200</c:v>
                </c:pt>
                <c:pt idx="530">
                  <c:v>200</c:v>
                </c:pt>
                <c:pt idx="531">
                  <c:v>200</c:v>
                </c:pt>
                <c:pt idx="532">
                  <c:v>200</c:v>
                </c:pt>
                <c:pt idx="533">
                  <c:v>200</c:v>
                </c:pt>
                <c:pt idx="534">
                  <c:v>200</c:v>
                </c:pt>
                <c:pt idx="535">
                  <c:v>200</c:v>
                </c:pt>
                <c:pt idx="536">
                  <c:v>200</c:v>
                </c:pt>
                <c:pt idx="537">
                  <c:v>200</c:v>
                </c:pt>
                <c:pt idx="538">
                  <c:v>200</c:v>
                </c:pt>
                <c:pt idx="539">
                  <c:v>200</c:v>
                </c:pt>
                <c:pt idx="540">
                  <c:v>200</c:v>
                </c:pt>
                <c:pt idx="541">
                  <c:v>200</c:v>
                </c:pt>
                <c:pt idx="542">
                  <c:v>200</c:v>
                </c:pt>
                <c:pt idx="543">
                  <c:v>200</c:v>
                </c:pt>
                <c:pt idx="544">
                  <c:v>200</c:v>
                </c:pt>
                <c:pt idx="545">
                  <c:v>200</c:v>
                </c:pt>
                <c:pt idx="546">
                  <c:v>200</c:v>
                </c:pt>
                <c:pt idx="547">
                  <c:v>200</c:v>
                </c:pt>
                <c:pt idx="548">
                  <c:v>200</c:v>
                </c:pt>
                <c:pt idx="549">
                  <c:v>200</c:v>
                </c:pt>
                <c:pt idx="550">
                  <c:v>200</c:v>
                </c:pt>
                <c:pt idx="551">
                  <c:v>200</c:v>
                </c:pt>
                <c:pt idx="552">
                  <c:v>200</c:v>
                </c:pt>
                <c:pt idx="553">
                  <c:v>200</c:v>
                </c:pt>
                <c:pt idx="554">
                  <c:v>200</c:v>
                </c:pt>
                <c:pt idx="555">
                  <c:v>200</c:v>
                </c:pt>
                <c:pt idx="556">
                  <c:v>200</c:v>
                </c:pt>
                <c:pt idx="557">
                  <c:v>200</c:v>
                </c:pt>
                <c:pt idx="558">
                  <c:v>200</c:v>
                </c:pt>
                <c:pt idx="559">
                  <c:v>200</c:v>
                </c:pt>
                <c:pt idx="560">
                  <c:v>200</c:v>
                </c:pt>
                <c:pt idx="561">
                  <c:v>200</c:v>
                </c:pt>
                <c:pt idx="562">
                  <c:v>200</c:v>
                </c:pt>
                <c:pt idx="563">
                  <c:v>200</c:v>
                </c:pt>
                <c:pt idx="564">
                  <c:v>200</c:v>
                </c:pt>
                <c:pt idx="565">
                  <c:v>200</c:v>
                </c:pt>
                <c:pt idx="566">
                  <c:v>200</c:v>
                </c:pt>
                <c:pt idx="567">
                  <c:v>200</c:v>
                </c:pt>
                <c:pt idx="568">
                  <c:v>200</c:v>
                </c:pt>
                <c:pt idx="569">
                  <c:v>200</c:v>
                </c:pt>
                <c:pt idx="570">
                  <c:v>200</c:v>
                </c:pt>
                <c:pt idx="571">
                  <c:v>200</c:v>
                </c:pt>
                <c:pt idx="572">
                  <c:v>200</c:v>
                </c:pt>
                <c:pt idx="573">
                  <c:v>200</c:v>
                </c:pt>
                <c:pt idx="574">
                  <c:v>200</c:v>
                </c:pt>
                <c:pt idx="575">
                  <c:v>200</c:v>
                </c:pt>
                <c:pt idx="576">
                  <c:v>200</c:v>
                </c:pt>
                <c:pt idx="577">
                  <c:v>200</c:v>
                </c:pt>
                <c:pt idx="578">
                  <c:v>200</c:v>
                </c:pt>
                <c:pt idx="579">
                  <c:v>200</c:v>
                </c:pt>
                <c:pt idx="580">
                  <c:v>200</c:v>
                </c:pt>
                <c:pt idx="581">
                  <c:v>200</c:v>
                </c:pt>
                <c:pt idx="582">
                  <c:v>200</c:v>
                </c:pt>
                <c:pt idx="583">
                  <c:v>200</c:v>
                </c:pt>
                <c:pt idx="584">
                  <c:v>200</c:v>
                </c:pt>
                <c:pt idx="585">
                  <c:v>200</c:v>
                </c:pt>
                <c:pt idx="586">
                  <c:v>200</c:v>
                </c:pt>
                <c:pt idx="587">
                  <c:v>200</c:v>
                </c:pt>
                <c:pt idx="588">
                  <c:v>200</c:v>
                </c:pt>
                <c:pt idx="589">
                  <c:v>200</c:v>
                </c:pt>
                <c:pt idx="590">
                  <c:v>200</c:v>
                </c:pt>
                <c:pt idx="591">
                  <c:v>200</c:v>
                </c:pt>
                <c:pt idx="592">
                  <c:v>200</c:v>
                </c:pt>
                <c:pt idx="593">
                  <c:v>200</c:v>
                </c:pt>
                <c:pt idx="594">
                  <c:v>200</c:v>
                </c:pt>
                <c:pt idx="595">
                  <c:v>200</c:v>
                </c:pt>
                <c:pt idx="596">
                  <c:v>200</c:v>
                </c:pt>
                <c:pt idx="597">
                  <c:v>200</c:v>
                </c:pt>
                <c:pt idx="598">
                  <c:v>200</c:v>
                </c:pt>
                <c:pt idx="599">
                  <c:v>200</c:v>
                </c:pt>
                <c:pt idx="600">
                  <c:v>200</c:v>
                </c:pt>
                <c:pt idx="601">
                  <c:v>200</c:v>
                </c:pt>
                <c:pt idx="602">
                  <c:v>200</c:v>
                </c:pt>
                <c:pt idx="603">
                  <c:v>200</c:v>
                </c:pt>
                <c:pt idx="604">
                  <c:v>200</c:v>
                </c:pt>
                <c:pt idx="605">
                  <c:v>200</c:v>
                </c:pt>
                <c:pt idx="606">
                  <c:v>200</c:v>
                </c:pt>
                <c:pt idx="607">
                  <c:v>200</c:v>
                </c:pt>
                <c:pt idx="608">
                  <c:v>200</c:v>
                </c:pt>
                <c:pt idx="609">
                  <c:v>200</c:v>
                </c:pt>
                <c:pt idx="610">
                  <c:v>200</c:v>
                </c:pt>
                <c:pt idx="611">
                  <c:v>200</c:v>
                </c:pt>
                <c:pt idx="612">
                  <c:v>200</c:v>
                </c:pt>
                <c:pt idx="613">
                  <c:v>200</c:v>
                </c:pt>
                <c:pt idx="614">
                  <c:v>200</c:v>
                </c:pt>
                <c:pt idx="615">
                  <c:v>200</c:v>
                </c:pt>
                <c:pt idx="616">
                  <c:v>200</c:v>
                </c:pt>
                <c:pt idx="617">
                  <c:v>200</c:v>
                </c:pt>
                <c:pt idx="618">
                  <c:v>200</c:v>
                </c:pt>
                <c:pt idx="619">
                  <c:v>200</c:v>
                </c:pt>
                <c:pt idx="620">
                  <c:v>200</c:v>
                </c:pt>
                <c:pt idx="621">
                  <c:v>200</c:v>
                </c:pt>
                <c:pt idx="622">
                  <c:v>200</c:v>
                </c:pt>
                <c:pt idx="623">
                  <c:v>200</c:v>
                </c:pt>
                <c:pt idx="624">
                  <c:v>200</c:v>
                </c:pt>
                <c:pt idx="625">
                  <c:v>200</c:v>
                </c:pt>
                <c:pt idx="626">
                  <c:v>200</c:v>
                </c:pt>
                <c:pt idx="627">
                  <c:v>200</c:v>
                </c:pt>
                <c:pt idx="628">
                  <c:v>200</c:v>
                </c:pt>
                <c:pt idx="629">
                  <c:v>200</c:v>
                </c:pt>
                <c:pt idx="630">
                  <c:v>200</c:v>
                </c:pt>
                <c:pt idx="631">
                  <c:v>200</c:v>
                </c:pt>
                <c:pt idx="632">
                  <c:v>200</c:v>
                </c:pt>
                <c:pt idx="633">
                  <c:v>200</c:v>
                </c:pt>
                <c:pt idx="634">
                  <c:v>200</c:v>
                </c:pt>
                <c:pt idx="635">
                  <c:v>200</c:v>
                </c:pt>
                <c:pt idx="636">
                  <c:v>200</c:v>
                </c:pt>
                <c:pt idx="637">
                  <c:v>200</c:v>
                </c:pt>
                <c:pt idx="638">
                  <c:v>200</c:v>
                </c:pt>
                <c:pt idx="639">
                  <c:v>200</c:v>
                </c:pt>
                <c:pt idx="640">
                  <c:v>200</c:v>
                </c:pt>
                <c:pt idx="641">
                  <c:v>200</c:v>
                </c:pt>
                <c:pt idx="642">
                  <c:v>200</c:v>
                </c:pt>
                <c:pt idx="643">
                  <c:v>200</c:v>
                </c:pt>
                <c:pt idx="644">
                  <c:v>200</c:v>
                </c:pt>
                <c:pt idx="645">
                  <c:v>200</c:v>
                </c:pt>
                <c:pt idx="646">
                  <c:v>200</c:v>
                </c:pt>
                <c:pt idx="647">
                  <c:v>200</c:v>
                </c:pt>
                <c:pt idx="648">
                  <c:v>200</c:v>
                </c:pt>
                <c:pt idx="649">
                  <c:v>200</c:v>
                </c:pt>
                <c:pt idx="650">
                  <c:v>200</c:v>
                </c:pt>
                <c:pt idx="651">
                  <c:v>200</c:v>
                </c:pt>
                <c:pt idx="652">
                  <c:v>200</c:v>
                </c:pt>
                <c:pt idx="653">
                  <c:v>200</c:v>
                </c:pt>
                <c:pt idx="654">
                  <c:v>200</c:v>
                </c:pt>
                <c:pt idx="655">
                  <c:v>200</c:v>
                </c:pt>
                <c:pt idx="656">
                  <c:v>200</c:v>
                </c:pt>
                <c:pt idx="657">
                  <c:v>200</c:v>
                </c:pt>
                <c:pt idx="658">
                  <c:v>200</c:v>
                </c:pt>
                <c:pt idx="659">
                  <c:v>200</c:v>
                </c:pt>
                <c:pt idx="660">
                  <c:v>200</c:v>
                </c:pt>
                <c:pt idx="661">
                  <c:v>200</c:v>
                </c:pt>
                <c:pt idx="662">
                  <c:v>200</c:v>
                </c:pt>
                <c:pt idx="663">
                  <c:v>200</c:v>
                </c:pt>
                <c:pt idx="664">
                  <c:v>200</c:v>
                </c:pt>
                <c:pt idx="665">
                  <c:v>200</c:v>
                </c:pt>
                <c:pt idx="666">
                  <c:v>200</c:v>
                </c:pt>
                <c:pt idx="667">
                  <c:v>200</c:v>
                </c:pt>
                <c:pt idx="668">
                  <c:v>200</c:v>
                </c:pt>
                <c:pt idx="669">
                  <c:v>200</c:v>
                </c:pt>
                <c:pt idx="670">
                  <c:v>200</c:v>
                </c:pt>
                <c:pt idx="671">
                  <c:v>200</c:v>
                </c:pt>
                <c:pt idx="672">
                  <c:v>200</c:v>
                </c:pt>
                <c:pt idx="673">
                  <c:v>200</c:v>
                </c:pt>
                <c:pt idx="674">
                  <c:v>200</c:v>
                </c:pt>
                <c:pt idx="675">
                  <c:v>200</c:v>
                </c:pt>
                <c:pt idx="676">
                  <c:v>200</c:v>
                </c:pt>
                <c:pt idx="677">
                  <c:v>200</c:v>
                </c:pt>
                <c:pt idx="678">
                  <c:v>200</c:v>
                </c:pt>
                <c:pt idx="679">
                  <c:v>200</c:v>
                </c:pt>
                <c:pt idx="680">
                  <c:v>200</c:v>
                </c:pt>
                <c:pt idx="681">
                  <c:v>200</c:v>
                </c:pt>
                <c:pt idx="682">
                  <c:v>200</c:v>
                </c:pt>
                <c:pt idx="683">
                  <c:v>200</c:v>
                </c:pt>
                <c:pt idx="684">
                  <c:v>200</c:v>
                </c:pt>
                <c:pt idx="685">
                  <c:v>200</c:v>
                </c:pt>
                <c:pt idx="686">
                  <c:v>200</c:v>
                </c:pt>
                <c:pt idx="687">
                  <c:v>200</c:v>
                </c:pt>
                <c:pt idx="688">
                  <c:v>200</c:v>
                </c:pt>
                <c:pt idx="689">
                  <c:v>200</c:v>
                </c:pt>
                <c:pt idx="690">
                  <c:v>200</c:v>
                </c:pt>
                <c:pt idx="691">
                  <c:v>200</c:v>
                </c:pt>
                <c:pt idx="692">
                  <c:v>200</c:v>
                </c:pt>
                <c:pt idx="693">
                  <c:v>200</c:v>
                </c:pt>
                <c:pt idx="694">
                  <c:v>200</c:v>
                </c:pt>
                <c:pt idx="695">
                  <c:v>200</c:v>
                </c:pt>
                <c:pt idx="696">
                  <c:v>200</c:v>
                </c:pt>
                <c:pt idx="697">
                  <c:v>200</c:v>
                </c:pt>
                <c:pt idx="698">
                  <c:v>200</c:v>
                </c:pt>
                <c:pt idx="699">
                  <c:v>200</c:v>
                </c:pt>
                <c:pt idx="700">
                  <c:v>200</c:v>
                </c:pt>
                <c:pt idx="701">
                  <c:v>200</c:v>
                </c:pt>
                <c:pt idx="702">
                  <c:v>200</c:v>
                </c:pt>
                <c:pt idx="703">
                  <c:v>200</c:v>
                </c:pt>
                <c:pt idx="704">
                  <c:v>200</c:v>
                </c:pt>
                <c:pt idx="705">
                  <c:v>200</c:v>
                </c:pt>
                <c:pt idx="706">
                  <c:v>200</c:v>
                </c:pt>
                <c:pt idx="707">
                  <c:v>200</c:v>
                </c:pt>
                <c:pt idx="708">
                  <c:v>200</c:v>
                </c:pt>
                <c:pt idx="709">
                  <c:v>200</c:v>
                </c:pt>
                <c:pt idx="710">
                  <c:v>200</c:v>
                </c:pt>
                <c:pt idx="711">
                  <c:v>200</c:v>
                </c:pt>
                <c:pt idx="712">
                  <c:v>200</c:v>
                </c:pt>
                <c:pt idx="713">
                  <c:v>200</c:v>
                </c:pt>
                <c:pt idx="714">
                  <c:v>200</c:v>
                </c:pt>
                <c:pt idx="715">
                  <c:v>200</c:v>
                </c:pt>
                <c:pt idx="716">
                  <c:v>200</c:v>
                </c:pt>
                <c:pt idx="717">
                  <c:v>200</c:v>
                </c:pt>
                <c:pt idx="718">
                  <c:v>200</c:v>
                </c:pt>
                <c:pt idx="719">
                  <c:v>200</c:v>
                </c:pt>
                <c:pt idx="720">
                  <c:v>200</c:v>
                </c:pt>
                <c:pt idx="721">
                  <c:v>200</c:v>
                </c:pt>
                <c:pt idx="722">
                  <c:v>200</c:v>
                </c:pt>
                <c:pt idx="723">
                  <c:v>200</c:v>
                </c:pt>
                <c:pt idx="724">
                  <c:v>200</c:v>
                </c:pt>
                <c:pt idx="725">
                  <c:v>200</c:v>
                </c:pt>
                <c:pt idx="726">
                  <c:v>200</c:v>
                </c:pt>
                <c:pt idx="727">
                  <c:v>200</c:v>
                </c:pt>
                <c:pt idx="728">
                  <c:v>200</c:v>
                </c:pt>
                <c:pt idx="729">
                  <c:v>200</c:v>
                </c:pt>
                <c:pt idx="730">
                  <c:v>200</c:v>
                </c:pt>
                <c:pt idx="731">
                  <c:v>200</c:v>
                </c:pt>
                <c:pt idx="732">
                  <c:v>200</c:v>
                </c:pt>
                <c:pt idx="733">
                  <c:v>200</c:v>
                </c:pt>
                <c:pt idx="734">
                  <c:v>200</c:v>
                </c:pt>
                <c:pt idx="735">
                  <c:v>200</c:v>
                </c:pt>
                <c:pt idx="736">
                  <c:v>200</c:v>
                </c:pt>
                <c:pt idx="737">
                  <c:v>200</c:v>
                </c:pt>
                <c:pt idx="738">
                  <c:v>200</c:v>
                </c:pt>
                <c:pt idx="739">
                  <c:v>200</c:v>
                </c:pt>
                <c:pt idx="740">
                  <c:v>200</c:v>
                </c:pt>
                <c:pt idx="741">
                  <c:v>200</c:v>
                </c:pt>
                <c:pt idx="742">
                  <c:v>200</c:v>
                </c:pt>
                <c:pt idx="743">
                  <c:v>200</c:v>
                </c:pt>
                <c:pt idx="744">
                  <c:v>200</c:v>
                </c:pt>
                <c:pt idx="745">
                  <c:v>200</c:v>
                </c:pt>
                <c:pt idx="746">
                  <c:v>200</c:v>
                </c:pt>
                <c:pt idx="747">
                  <c:v>200</c:v>
                </c:pt>
                <c:pt idx="748">
                  <c:v>200</c:v>
                </c:pt>
                <c:pt idx="749">
                  <c:v>200</c:v>
                </c:pt>
                <c:pt idx="750">
                  <c:v>200</c:v>
                </c:pt>
                <c:pt idx="751">
                  <c:v>200</c:v>
                </c:pt>
                <c:pt idx="752">
                  <c:v>200</c:v>
                </c:pt>
                <c:pt idx="753">
                  <c:v>200</c:v>
                </c:pt>
                <c:pt idx="754">
                  <c:v>200</c:v>
                </c:pt>
                <c:pt idx="755">
                  <c:v>200</c:v>
                </c:pt>
                <c:pt idx="756">
                  <c:v>200</c:v>
                </c:pt>
                <c:pt idx="757">
                  <c:v>200</c:v>
                </c:pt>
                <c:pt idx="758">
                  <c:v>200</c:v>
                </c:pt>
                <c:pt idx="759">
                  <c:v>200</c:v>
                </c:pt>
                <c:pt idx="760">
                  <c:v>200</c:v>
                </c:pt>
                <c:pt idx="761">
                  <c:v>200</c:v>
                </c:pt>
                <c:pt idx="762">
                  <c:v>200</c:v>
                </c:pt>
                <c:pt idx="763">
                  <c:v>200</c:v>
                </c:pt>
                <c:pt idx="764">
                  <c:v>200</c:v>
                </c:pt>
                <c:pt idx="765">
                  <c:v>200</c:v>
                </c:pt>
                <c:pt idx="766">
                  <c:v>200</c:v>
                </c:pt>
                <c:pt idx="767">
                  <c:v>200</c:v>
                </c:pt>
                <c:pt idx="768">
                  <c:v>200</c:v>
                </c:pt>
                <c:pt idx="769">
                  <c:v>200</c:v>
                </c:pt>
                <c:pt idx="770">
                  <c:v>200</c:v>
                </c:pt>
                <c:pt idx="771">
                  <c:v>200</c:v>
                </c:pt>
                <c:pt idx="772">
                  <c:v>200</c:v>
                </c:pt>
                <c:pt idx="773">
                  <c:v>200</c:v>
                </c:pt>
                <c:pt idx="774">
                  <c:v>200</c:v>
                </c:pt>
                <c:pt idx="775">
                  <c:v>200</c:v>
                </c:pt>
                <c:pt idx="776">
                  <c:v>200</c:v>
                </c:pt>
                <c:pt idx="777">
                  <c:v>200</c:v>
                </c:pt>
                <c:pt idx="778">
                  <c:v>200</c:v>
                </c:pt>
                <c:pt idx="779">
                  <c:v>200</c:v>
                </c:pt>
                <c:pt idx="780">
                  <c:v>200</c:v>
                </c:pt>
                <c:pt idx="781">
                  <c:v>200</c:v>
                </c:pt>
                <c:pt idx="782">
                  <c:v>200</c:v>
                </c:pt>
                <c:pt idx="783">
                  <c:v>200</c:v>
                </c:pt>
                <c:pt idx="784">
                  <c:v>200</c:v>
                </c:pt>
                <c:pt idx="785">
                  <c:v>200</c:v>
                </c:pt>
                <c:pt idx="786">
                  <c:v>200</c:v>
                </c:pt>
                <c:pt idx="787">
                  <c:v>200</c:v>
                </c:pt>
                <c:pt idx="788">
                  <c:v>200</c:v>
                </c:pt>
                <c:pt idx="789">
                  <c:v>200</c:v>
                </c:pt>
                <c:pt idx="790">
                  <c:v>200</c:v>
                </c:pt>
                <c:pt idx="791">
                  <c:v>200</c:v>
                </c:pt>
                <c:pt idx="792">
                  <c:v>200</c:v>
                </c:pt>
                <c:pt idx="793">
                  <c:v>200</c:v>
                </c:pt>
                <c:pt idx="794">
                  <c:v>200</c:v>
                </c:pt>
                <c:pt idx="795">
                  <c:v>200</c:v>
                </c:pt>
                <c:pt idx="796">
                  <c:v>200</c:v>
                </c:pt>
                <c:pt idx="797">
                  <c:v>200</c:v>
                </c:pt>
                <c:pt idx="798">
                  <c:v>200</c:v>
                </c:pt>
                <c:pt idx="799">
                  <c:v>200</c:v>
                </c:pt>
                <c:pt idx="800">
                  <c:v>200</c:v>
                </c:pt>
                <c:pt idx="801">
                  <c:v>200</c:v>
                </c:pt>
                <c:pt idx="802">
                  <c:v>200</c:v>
                </c:pt>
                <c:pt idx="803">
                  <c:v>200</c:v>
                </c:pt>
                <c:pt idx="804">
                  <c:v>200</c:v>
                </c:pt>
                <c:pt idx="805">
                  <c:v>200</c:v>
                </c:pt>
                <c:pt idx="806">
                  <c:v>200</c:v>
                </c:pt>
                <c:pt idx="807">
                  <c:v>200</c:v>
                </c:pt>
                <c:pt idx="808">
                  <c:v>200</c:v>
                </c:pt>
                <c:pt idx="809">
                  <c:v>200</c:v>
                </c:pt>
                <c:pt idx="810">
                  <c:v>200</c:v>
                </c:pt>
                <c:pt idx="811">
                  <c:v>200</c:v>
                </c:pt>
                <c:pt idx="812">
                  <c:v>200</c:v>
                </c:pt>
                <c:pt idx="813">
                  <c:v>200</c:v>
                </c:pt>
                <c:pt idx="814">
                  <c:v>200</c:v>
                </c:pt>
                <c:pt idx="815">
                  <c:v>200</c:v>
                </c:pt>
                <c:pt idx="816">
                  <c:v>200</c:v>
                </c:pt>
                <c:pt idx="817">
                  <c:v>200</c:v>
                </c:pt>
                <c:pt idx="818">
                  <c:v>200</c:v>
                </c:pt>
                <c:pt idx="819">
                  <c:v>200</c:v>
                </c:pt>
                <c:pt idx="820">
                  <c:v>200</c:v>
                </c:pt>
                <c:pt idx="821">
                  <c:v>200</c:v>
                </c:pt>
                <c:pt idx="822">
                  <c:v>200</c:v>
                </c:pt>
                <c:pt idx="823">
                  <c:v>200</c:v>
                </c:pt>
                <c:pt idx="824">
                  <c:v>200</c:v>
                </c:pt>
                <c:pt idx="825">
                  <c:v>200</c:v>
                </c:pt>
                <c:pt idx="826">
                  <c:v>200</c:v>
                </c:pt>
                <c:pt idx="827">
                  <c:v>200</c:v>
                </c:pt>
                <c:pt idx="828">
                  <c:v>200</c:v>
                </c:pt>
                <c:pt idx="829">
                  <c:v>200</c:v>
                </c:pt>
                <c:pt idx="830">
                  <c:v>200</c:v>
                </c:pt>
                <c:pt idx="831">
                  <c:v>200</c:v>
                </c:pt>
                <c:pt idx="832">
                  <c:v>200</c:v>
                </c:pt>
                <c:pt idx="833">
                  <c:v>200</c:v>
                </c:pt>
                <c:pt idx="834">
                  <c:v>200</c:v>
                </c:pt>
                <c:pt idx="835">
                  <c:v>200</c:v>
                </c:pt>
                <c:pt idx="836">
                  <c:v>200</c:v>
                </c:pt>
                <c:pt idx="837">
                  <c:v>200</c:v>
                </c:pt>
                <c:pt idx="838">
                  <c:v>200</c:v>
                </c:pt>
                <c:pt idx="839">
                  <c:v>200</c:v>
                </c:pt>
                <c:pt idx="840">
                  <c:v>200</c:v>
                </c:pt>
                <c:pt idx="841">
                  <c:v>200</c:v>
                </c:pt>
                <c:pt idx="842">
                  <c:v>200</c:v>
                </c:pt>
                <c:pt idx="843">
                  <c:v>200</c:v>
                </c:pt>
                <c:pt idx="844">
                  <c:v>200</c:v>
                </c:pt>
                <c:pt idx="845">
                  <c:v>200</c:v>
                </c:pt>
                <c:pt idx="846">
                  <c:v>200</c:v>
                </c:pt>
                <c:pt idx="847">
                  <c:v>200</c:v>
                </c:pt>
                <c:pt idx="848">
                  <c:v>200</c:v>
                </c:pt>
                <c:pt idx="849">
                  <c:v>200</c:v>
                </c:pt>
                <c:pt idx="850">
                  <c:v>200</c:v>
                </c:pt>
                <c:pt idx="851">
                  <c:v>200</c:v>
                </c:pt>
                <c:pt idx="852">
                  <c:v>200</c:v>
                </c:pt>
                <c:pt idx="853">
                  <c:v>200</c:v>
                </c:pt>
                <c:pt idx="854">
                  <c:v>200</c:v>
                </c:pt>
                <c:pt idx="855">
                  <c:v>200</c:v>
                </c:pt>
                <c:pt idx="856">
                  <c:v>200</c:v>
                </c:pt>
                <c:pt idx="857">
                  <c:v>200</c:v>
                </c:pt>
                <c:pt idx="858">
                  <c:v>200</c:v>
                </c:pt>
                <c:pt idx="859">
                  <c:v>200</c:v>
                </c:pt>
                <c:pt idx="860">
                  <c:v>200</c:v>
                </c:pt>
                <c:pt idx="861">
                  <c:v>200</c:v>
                </c:pt>
                <c:pt idx="862">
                  <c:v>200</c:v>
                </c:pt>
                <c:pt idx="863">
                  <c:v>200</c:v>
                </c:pt>
                <c:pt idx="864">
                  <c:v>200</c:v>
                </c:pt>
                <c:pt idx="865">
                  <c:v>200</c:v>
                </c:pt>
                <c:pt idx="866">
                  <c:v>200</c:v>
                </c:pt>
                <c:pt idx="867">
                  <c:v>200</c:v>
                </c:pt>
                <c:pt idx="868">
                  <c:v>200</c:v>
                </c:pt>
                <c:pt idx="869">
                  <c:v>200</c:v>
                </c:pt>
                <c:pt idx="870">
                  <c:v>200</c:v>
                </c:pt>
                <c:pt idx="871">
                  <c:v>200</c:v>
                </c:pt>
                <c:pt idx="872">
                  <c:v>200</c:v>
                </c:pt>
                <c:pt idx="873">
                  <c:v>200</c:v>
                </c:pt>
                <c:pt idx="874">
                  <c:v>200</c:v>
                </c:pt>
                <c:pt idx="875">
                  <c:v>200</c:v>
                </c:pt>
                <c:pt idx="876">
                  <c:v>200</c:v>
                </c:pt>
                <c:pt idx="877">
                  <c:v>200</c:v>
                </c:pt>
                <c:pt idx="878">
                  <c:v>200</c:v>
                </c:pt>
                <c:pt idx="879">
                  <c:v>200</c:v>
                </c:pt>
                <c:pt idx="880">
                  <c:v>200</c:v>
                </c:pt>
                <c:pt idx="881">
                  <c:v>200</c:v>
                </c:pt>
                <c:pt idx="882">
                  <c:v>200</c:v>
                </c:pt>
                <c:pt idx="883">
                  <c:v>200</c:v>
                </c:pt>
                <c:pt idx="884">
                  <c:v>200</c:v>
                </c:pt>
                <c:pt idx="885">
                  <c:v>200</c:v>
                </c:pt>
                <c:pt idx="886">
                  <c:v>200</c:v>
                </c:pt>
                <c:pt idx="887">
                  <c:v>200</c:v>
                </c:pt>
                <c:pt idx="888">
                  <c:v>200</c:v>
                </c:pt>
                <c:pt idx="889">
                  <c:v>200</c:v>
                </c:pt>
                <c:pt idx="890">
                  <c:v>200</c:v>
                </c:pt>
                <c:pt idx="891">
                  <c:v>200</c:v>
                </c:pt>
                <c:pt idx="892">
                  <c:v>200</c:v>
                </c:pt>
                <c:pt idx="893">
                  <c:v>200</c:v>
                </c:pt>
                <c:pt idx="894">
                  <c:v>200</c:v>
                </c:pt>
                <c:pt idx="895">
                  <c:v>200</c:v>
                </c:pt>
                <c:pt idx="896">
                  <c:v>200</c:v>
                </c:pt>
                <c:pt idx="897">
                  <c:v>200</c:v>
                </c:pt>
                <c:pt idx="898">
                  <c:v>200</c:v>
                </c:pt>
                <c:pt idx="899">
                  <c:v>200</c:v>
                </c:pt>
                <c:pt idx="900">
                  <c:v>200</c:v>
                </c:pt>
                <c:pt idx="901">
                  <c:v>200</c:v>
                </c:pt>
                <c:pt idx="902">
                  <c:v>200</c:v>
                </c:pt>
                <c:pt idx="903">
                  <c:v>200</c:v>
                </c:pt>
                <c:pt idx="904">
                  <c:v>200</c:v>
                </c:pt>
                <c:pt idx="905">
                  <c:v>200</c:v>
                </c:pt>
                <c:pt idx="906">
                  <c:v>200</c:v>
                </c:pt>
                <c:pt idx="907">
                  <c:v>200</c:v>
                </c:pt>
                <c:pt idx="908">
                  <c:v>200</c:v>
                </c:pt>
                <c:pt idx="909">
                  <c:v>200</c:v>
                </c:pt>
                <c:pt idx="910">
                  <c:v>200</c:v>
                </c:pt>
                <c:pt idx="911">
                  <c:v>200</c:v>
                </c:pt>
                <c:pt idx="912">
                  <c:v>200</c:v>
                </c:pt>
                <c:pt idx="913">
                  <c:v>200</c:v>
                </c:pt>
                <c:pt idx="914">
                  <c:v>200</c:v>
                </c:pt>
                <c:pt idx="915">
                  <c:v>200</c:v>
                </c:pt>
                <c:pt idx="916">
                  <c:v>200</c:v>
                </c:pt>
                <c:pt idx="917">
                  <c:v>200</c:v>
                </c:pt>
                <c:pt idx="918">
                  <c:v>200</c:v>
                </c:pt>
                <c:pt idx="919">
                  <c:v>200</c:v>
                </c:pt>
                <c:pt idx="920">
                  <c:v>200</c:v>
                </c:pt>
                <c:pt idx="921">
                  <c:v>200</c:v>
                </c:pt>
                <c:pt idx="922">
                  <c:v>200</c:v>
                </c:pt>
                <c:pt idx="923">
                  <c:v>200</c:v>
                </c:pt>
                <c:pt idx="924">
                  <c:v>200</c:v>
                </c:pt>
                <c:pt idx="925">
                  <c:v>200</c:v>
                </c:pt>
                <c:pt idx="926">
                  <c:v>200</c:v>
                </c:pt>
                <c:pt idx="927">
                  <c:v>200</c:v>
                </c:pt>
                <c:pt idx="928">
                  <c:v>200</c:v>
                </c:pt>
                <c:pt idx="929">
                  <c:v>200</c:v>
                </c:pt>
                <c:pt idx="930">
                  <c:v>200</c:v>
                </c:pt>
                <c:pt idx="931">
                  <c:v>200</c:v>
                </c:pt>
                <c:pt idx="932">
                  <c:v>200</c:v>
                </c:pt>
                <c:pt idx="933">
                  <c:v>200</c:v>
                </c:pt>
                <c:pt idx="934">
                  <c:v>200</c:v>
                </c:pt>
                <c:pt idx="935">
                  <c:v>200</c:v>
                </c:pt>
                <c:pt idx="936">
                  <c:v>200</c:v>
                </c:pt>
                <c:pt idx="937">
                  <c:v>200</c:v>
                </c:pt>
                <c:pt idx="938">
                  <c:v>200</c:v>
                </c:pt>
                <c:pt idx="939">
                  <c:v>200</c:v>
                </c:pt>
                <c:pt idx="940">
                  <c:v>200</c:v>
                </c:pt>
                <c:pt idx="941">
                  <c:v>200</c:v>
                </c:pt>
                <c:pt idx="942">
                  <c:v>200</c:v>
                </c:pt>
                <c:pt idx="943">
                  <c:v>200</c:v>
                </c:pt>
                <c:pt idx="944">
                  <c:v>200</c:v>
                </c:pt>
                <c:pt idx="945">
                  <c:v>200</c:v>
                </c:pt>
                <c:pt idx="946">
                  <c:v>200</c:v>
                </c:pt>
                <c:pt idx="947">
                  <c:v>200</c:v>
                </c:pt>
                <c:pt idx="948">
                  <c:v>200</c:v>
                </c:pt>
                <c:pt idx="949">
                  <c:v>200</c:v>
                </c:pt>
                <c:pt idx="950">
                  <c:v>200</c:v>
                </c:pt>
                <c:pt idx="951">
                  <c:v>200</c:v>
                </c:pt>
                <c:pt idx="952">
                  <c:v>200</c:v>
                </c:pt>
                <c:pt idx="953">
                  <c:v>200</c:v>
                </c:pt>
                <c:pt idx="954">
                  <c:v>200</c:v>
                </c:pt>
                <c:pt idx="955">
                  <c:v>200</c:v>
                </c:pt>
                <c:pt idx="956">
                  <c:v>200</c:v>
                </c:pt>
                <c:pt idx="957">
                  <c:v>200</c:v>
                </c:pt>
                <c:pt idx="958">
                  <c:v>200</c:v>
                </c:pt>
                <c:pt idx="959">
                  <c:v>200</c:v>
                </c:pt>
                <c:pt idx="960">
                  <c:v>200</c:v>
                </c:pt>
                <c:pt idx="961">
                  <c:v>200</c:v>
                </c:pt>
                <c:pt idx="962">
                  <c:v>200</c:v>
                </c:pt>
                <c:pt idx="963">
                  <c:v>200</c:v>
                </c:pt>
                <c:pt idx="964">
                  <c:v>200</c:v>
                </c:pt>
                <c:pt idx="965">
                  <c:v>200</c:v>
                </c:pt>
                <c:pt idx="966">
                  <c:v>200</c:v>
                </c:pt>
                <c:pt idx="967">
                  <c:v>200</c:v>
                </c:pt>
                <c:pt idx="968">
                  <c:v>200</c:v>
                </c:pt>
                <c:pt idx="969">
                  <c:v>200</c:v>
                </c:pt>
                <c:pt idx="970">
                  <c:v>200</c:v>
                </c:pt>
                <c:pt idx="971">
                  <c:v>200</c:v>
                </c:pt>
                <c:pt idx="972">
                  <c:v>200</c:v>
                </c:pt>
                <c:pt idx="973">
                  <c:v>200</c:v>
                </c:pt>
                <c:pt idx="974">
                  <c:v>200</c:v>
                </c:pt>
                <c:pt idx="975">
                  <c:v>200</c:v>
                </c:pt>
                <c:pt idx="976">
                  <c:v>200</c:v>
                </c:pt>
                <c:pt idx="977">
                  <c:v>200</c:v>
                </c:pt>
                <c:pt idx="978">
                  <c:v>200</c:v>
                </c:pt>
                <c:pt idx="979">
                  <c:v>200</c:v>
                </c:pt>
                <c:pt idx="980">
                  <c:v>200</c:v>
                </c:pt>
                <c:pt idx="981">
                  <c:v>200</c:v>
                </c:pt>
                <c:pt idx="982">
                  <c:v>200</c:v>
                </c:pt>
                <c:pt idx="983">
                  <c:v>200</c:v>
                </c:pt>
                <c:pt idx="984">
                  <c:v>200</c:v>
                </c:pt>
                <c:pt idx="985">
                  <c:v>200</c:v>
                </c:pt>
                <c:pt idx="986">
                  <c:v>200</c:v>
                </c:pt>
                <c:pt idx="987">
                  <c:v>200</c:v>
                </c:pt>
                <c:pt idx="988">
                  <c:v>200</c:v>
                </c:pt>
                <c:pt idx="989">
                  <c:v>200</c:v>
                </c:pt>
                <c:pt idx="990">
                  <c:v>200</c:v>
                </c:pt>
                <c:pt idx="991">
                  <c:v>200</c:v>
                </c:pt>
                <c:pt idx="992">
                  <c:v>200</c:v>
                </c:pt>
                <c:pt idx="993">
                  <c:v>200</c:v>
                </c:pt>
                <c:pt idx="994">
                  <c:v>200</c:v>
                </c:pt>
                <c:pt idx="995">
                  <c:v>200</c:v>
                </c:pt>
                <c:pt idx="996">
                  <c:v>200</c:v>
                </c:pt>
                <c:pt idx="997">
                  <c:v>200</c:v>
                </c:pt>
                <c:pt idx="998">
                  <c:v>200</c:v>
                </c:pt>
                <c:pt idx="999">
                  <c:v>200</c:v>
                </c:pt>
                <c:pt idx="1000">
                  <c:v>200</c:v>
                </c:pt>
                <c:pt idx="1001">
                  <c:v>200</c:v>
                </c:pt>
                <c:pt idx="1002">
                  <c:v>200</c:v>
                </c:pt>
                <c:pt idx="1003">
                  <c:v>200</c:v>
                </c:pt>
                <c:pt idx="1004">
                  <c:v>200</c:v>
                </c:pt>
                <c:pt idx="1005">
                  <c:v>200</c:v>
                </c:pt>
                <c:pt idx="1006">
                  <c:v>200</c:v>
                </c:pt>
                <c:pt idx="1007">
                  <c:v>200</c:v>
                </c:pt>
                <c:pt idx="1008">
                  <c:v>200</c:v>
                </c:pt>
                <c:pt idx="1009">
                  <c:v>200</c:v>
                </c:pt>
                <c:pt idx="1010">
                  <c:v>200</c:v>
                </c:pt>
                <c:pt idx="1011">
                  <c:v>200</c:v>
                </c:pt>
                <c:pt idx="1012">
                  <c:v>200</c:v>
                </c:pt>
                <c:pt idx="1013">
                  <c:v>200</c:v>
                </c:pt>
                <c:pt idx="1014">
                  <c:v>200</c:v>
                </c:pt>
                <c:pt idx="1015">
                  <c:v>200</c:v>
                </c:pt>
                <c:pt idx="1016">
                  <c:v>200</c:v>
                </c:pt>
                <c:pt idx="1017">
                  <c:v>200</c:v>
                </c:pt>
                <c:pt idx="1018">
                  <c:v>200</c:v>
                </c:pt>
                <c:pt idx="1019">
                  <c:v>200</c:v>
                </c:pt>
                <c:pt idx="1020">
                  <c:v>200</c:v>
                </c:pt>
                <c:pt idx="1021">
                  <c:v>200</c:v>
                </c:pt>
                <c:pt idx="1022">
                  <c:v>200</c:v>
                </c:pt>
                <c:pt idx="1023">
                  <c:v>200</c:v>
                </c:pt>
                <c:pt idx="1024">
                  <c:v>200</c:v>
                </c:pt>
                <c:pt idx="1025">
                  <c:v>200</c:v>
                </c:pt>
                <c:pt idx="1026">
                  <c:v>200</c:v>
                </c:pt>
                <c:pt idx="1027">
                  <c:v>200</c:v>
                </c:pt>
                <c:pt idx="1028">
                  <c:v>200</c:v>
                </c:pt>
                <c:pt idx="1029">
                  <c:v>200</c:v>
                </c:pt>
                <c:pt idx="1030">
                  <c:v>200</c:v>
                </c:pt>
                <c:pt idx="1031">
                  <c:v>200</c:v>
                </c:pt>
                <c:pt idx="1032">
                  <c:v>200</c:v>
                </c:pt>
                <c:pt idx="1033">
                  <c:v>200</c:v>
                </c:pt>
                <c:pt idx="1034">
                  <c:v>200</c:v>
                </c:pt>
                <c:pt idx="1035">
                  <c:v>200</c:v>
                </c:pt>
                <c:pt idx="1036">
                  <c:v>200</c:v>
                </c:pt>
                <c:pt idx="1037">
                  <c:v>200</c:v>
                </c:pt>
                <c:pt idx="1038">
                  <c:v>200</c:v>
                </c:pt>
                <c:pt idx="1039">
                  <c:v>200</c:v>
                </c:pt>
                <c:pt idx="1040">
                  <c:v>200</c:v>
                </c:pt>
                <c:pt idx="1041">
                  <c:v>200</c:v>
                </c:pt>
                <c:pt idx="1042">
                  <c:v>200</c:v>
                </c:pt>
                <c:pt idx="1043">
                  <c:v>200</c:v>
                </c:pt>
                <c:pt idx="1044">
                  <c:v>200</c:v>
                </c:pt>
                <c:pt idx="1045">
                  <c:v>200</c:v>
                </c:pt>
                <c:pt idx="1046">
                  <c:v>200</c:v>
                </c:pt>
                <c:pt idx="1047">
                  <c:v>200</c:v>
                </c:pt>
                <c:pt idx="1048">
                  <c:v>200</c:v>
                </c:pt>
                <c:pt idx="1049">
                  <c:v>200</c:v>
                </c:pt>
                <c:pt idx="1050">
                  <c:v>200</c:v>
                </c:pt>
                <c:pt idx="1051">
                  <c:v>200</c:v>
                </c:pt>
                <c:pt idx="1052">
                  <c:v>200</c:v>
                </c:pt>
                <c:pt idx="1053">
                  <c:v>200</c:v>
                </c:pt>
                <c:pt idx="1054">
                  <c:v>200</c:v>
                </c:pt>
                <c:pt idx="1055">
                  <c:v>200</c:v>
                </c:pt>
                <c:pt idx="1056">
                  <c:v>200</c:v>
                </c:pt>
                <c:pt idx="1057">
                  <c:v>200</c:v>
                </c:pt>
                <c:pt idx="1058">
                  <c:v>200</c:v>
                </c:pt>
                <c:pt idx="1059">
                  <c:v>200</c:v>
                </c:pt>
                <c:pt idx="1060">
                  <c:v>200</c:v>
                </c:pt>
                <c:pt idx="1061">
                  <c:v>200</c:v>
                </c:pt>
                <c:pt idx="1062">
                  <c:v>200</c:v>
                </c:pt>
                <c:pt idx="1063">
                  <c:v>200</c:v>
                </c:pt>
                <c:pt idx="1064">
                  <c:v>200</c:v>
                </c:pt>
                <c:pt idx="1065">
                  <c:v>200</c:v>
                </c:pt>
                <c:pt idx="1066">
                  <c:v>200</c:v>
                </c:pt>
                <c:pt idx="1067">
                  <c:v>200</c:v>
                </c:pt>
                <c:pt idx="1068">
                  <c:v>200</c:v>
                </c:pt>
                <c:pt idx="1069">
                  <c:v>200</c:v>
                </c:pt>
                <c:pt idx="1070">
                  <c:v>200</c:v>
                </c:pt>
                <c:pt idx="1071">
                  <c:v>200</c:v>
                </c:pt>
                <c:pt idx="1072">
                  <c:v>200</c:v>
                </c:pt>
                <c:pt idx="1073">
                  <c:v>200</c:v>
                </c:pt>
                <c:pt idx="1074">
                  <c:v>200</c:v>
                </c:pt>
                <c:pt idx="1075">
                  <c:v>200</c:v>
                </c:pt>
                <c:pt idx="1076">
                  <c:v>200</c:v>
                </c:pt>
                <c:pt idx="1077">
                  <c:v>200</c:v>
                </c:pt>
                <c:pt idx="1078">
                  <c:v>200</c:v>
                </c:pt>
                <c:pt idx="1079">
                  <c:v>200</c:v>
                </c:pt>
                <c:pt idx="1080">
                  <c:v>200</c:v>
                </c:pt>
                <c:pt idx="1081">
                  <c:v>200</c:v>
                </c:pt>
                <c:pt idx="1082">
                  <c:v>200</c:v>
                </c:pt>
                <c:pt idx="1083">
                  <c:v>200</c:v>
                </c:pt>
                <c:pt idx="1084">
                  <c:v>200</c:v>
                </c:pt>
                <c:pt idx="1085">
                  <c:v>200</c:v>
                </c:pt>
                <c:pt idx="1086">
                  <c:v>200</c:v>
                </c:pt>
                <c:pt idx="1087">
                  <c:v>200</c:v>
                </c:pt>
                <c:pt idx="1088">
                  <c:v>200</c:v>
                </c:pt>
                <c:pt idx="1089">
                  <c:v>200</c:v>
                </c:pt>
                <c:pt idx="1090">
                  <c:v>200</c:v>
                </c:pt>
                <c:pt idx="1091">
                  <c:v>200</c:v>
                </c:pt>
                <c:pt idx="1092">
                  <c:v>200</c:v>
                </c:pt>
                <c:pt idx="1093">
                  <c:v>200</c:v>
                </c:pt>
                <c:pt idx="1094">
                  <c:v>200</c:v>
                </c:pt>
                <c:pt idx="1095">
                  <c:v>200</c:v>
                </c:pt>
                <c:pt idx="1096">
                  <c:v>200</c:v>
                </c:pt>
                <c:pt idx="1097">
                  <c:v>200</c:v>
                </c:pt>
                <c:pt idx="1098">
                  <c:v>200</c:v>
                </c:pt>
                <c:pt idx="1099">
                  <c:v>200</c:v>
                </c:pt>
                <c:pt idx="1100">
                  <c:v>200</c:v>
                </c:pt>
                <c:pt idx="1101">
                  <c:v>200</c:v>
                </c:pt>
                <c:pt idx="1102">
                  <c:v>200</c:v>
                </c:pt>
                <c:pt idx="1103">
                  <c:v>200</c:v>
                </c:pt>
                <c:pt idx="1104">
                  <c:v>200</c:v>
                </c:pt>
                <c:pt idx="1105">
                  <c:v>200</c:v>
                </c:pt>
                <c:pt idx="1106">
                  <c:v>200</c:v>
                </c:pt>
                <c:pt idx="1107">
                  <c:v>200</c:v>
                </c:pt>
                <c:pt idx="1108">
                  <c:v>200</c:v>
                </c:pt>
                <c:pt idx="1109">
                  <c:v>200</c:v>
                </c:pt>
                <c:pt idx="1110">
                  <c:v>200</c:v>
                </c:pt>
                <c:pt idx="1111">
                  <c:v>200</c:v>
                </c:pt>
                <c:pt idx="1112">
                  <c:v>200</c:v>
                </c:pt>
                <c:pt idx="1113">
                  <c:v>200</c:v>
                </c:pt>
                <c:pt idx="1114">
                  <c:v>200</c:v>
                </c:pt>
                <c:pt idx="1115">
                  <c:v>200</c:v>
                </c:pt>
                <c:pt idx="1116">
                  <c:v>200</c:v>
                </c:pt>
                <c:pt idx="1117">
                  <c:v>200</c:v>
                </c:pt>
                <c:pt idx="1118">
                  <c:v>200</c:v>
                </c:pt>
                <c:pt idx="1119">
                  <c:v>200</c:v>
                </c:pt>
                <c:pt idx="1120">
                  <c:v>200</c:v>
                </c:pt>
                <c:pt idx="1121">
                  <c:v>200</c:v>
                </c:pt>
                <c:pt idx="1122">
                  <c:v>200</c:v>
                </c:pt>
                <c:pt idx="1123">
                  <c:v>200</c:v>
                </c:pt>
                <c:pt idx="1124">
                  <c:v>200</c:v>
                </c:pt>
                <c:pt idx="1125">
                  <c:v>200</c:v>
                </c:pt>
                <c:pt idx="1126">
                  <c:v>200</c:v>
                </c:pt>
                <c:pt idx="1127">
                  <c:v>200</c:v>
                </c:pt>
                <c:pt idx="1128">
                  <c:v>200</c:v>
                </c:pt>
                <c:pt idx="1129">
                  <c:v>200</c:v>
                </c:pt>
                <c:pt idx="1130">
                  <c:v>200</c:v>
                </c:pt>
                <c:pt idx="1131">
                  <c:v>200</c:v>
                </c:pt>
                <c:pt idx="1132">
                  <c:v>200</c:v>
                </c:pt>
                <c:pt idx="1133">
                  <c:v>200</c:v>
                </c:pt>
                <c:pt idx="1134">
                  <c:v>200</c:v>
                </c:pt>
                <c:pt idx="1135">
                  <c:v>200</c:v>
                </c:pt>
                <c:pt idx="1136">
                  <c:v>200</c:v>
                </c:pt>
                <c:pt idx="1137">
                  <c:v>200</c:v>
                </c:pt>
                <c:pt idx="1138">
                  <c:v>200</c:v>
                </c:pt>
                <c:pt idx="1139">
                  <c:v>200</c:v>
                </c:pt>
                <c:pt idx="1140">
                  <c:v>200</c:v>
                </c:pt>
                <c:pt idx="1141">
                  <c:v>200</c:v>
                </c:pt>
                <c:pt idx="1142">
                  <c:v>200</c:v>
                </c:pt>
                <c:pt idx="1143">
                  <c:v>200</c:v>
                </c:pt>
                <c:pt idx="1144">
                  <c:v>200</c:v>
                </c:pt>
                <c:pt idx="1145">
                  <c:v>200</c:v>
                </c:pt>
                <c:pt idx="1146">
                  <c:v>200</c:v>
                </c:pt>
                <c:pt idx="1147">
                  <c:v>200</c:v>
                </c:pt>
                <c:pt idx="1148">
                  <c:v>200</c:v>
                </c:pt>
                <c:pt idx="1149">
                  <c:v>200</c:v>
                </c:pt>
                <c:pt idx="1150">
                  <c:v>200</c:v>
                </c:pt>
                <c:pt idx="1151">
                  <c:v>200</c:v>
                </c:pt>
                <c:pt idx="1152">
                  <c:v>200</c:v>
                </c:pt>
                <c:pt idx="1153">
                  <c:v>200</c:v>
                </c:pt>
                <c:pt idx="1154">
                  <c:v>200</c:v>
                </c:pt>
                <c:pt idx="1155">
                  <c:v>200</c:v>
                </c:pt>
                <c:pt idx="1156">
                  <c:v>200</c:v>
                </c:pt>
                <c:pt idx="1157">
                  <c:v>200</c:v>
                </c:pt>
                <c:pt idx="1158">
                  <c:v>200</c:v>
                </c:pt>
                <c:pt idx="1159">
                  <c:v>200</c:v>
                </c:pt>
                <c:pt idx="1160">
                  <c:v>200</c:v>
                </c:pt>
                <c:pt idx="1161">
                  <c:v>200</c:v>
                </c:pt>
                <c:pt idx="1162">
                  <c:v>200</c:v>
                </c:pt>
                <c:pt idx="1163">
                  <c:v>200</c:v>
                </c:pt>
                <c:pt idx="1164">
                  <c:v>200</c:v>
                </c:pt>
                <c:pt idx="1165">
                  <c:v>200</c:v>
                </c:pt>
                <c:pt idx="1166">
                  <c:v>200</c:v>
                </c:pt>
                <c:pt idx="1167">
                  <c:v>200</c:v>
                </c:pt>
                <c:pt idx="1168">
                  <c:v>200</c:v>
                </c:pt>
                <c:pt idx="1169">
                  <c:v>200</c:v>
                </c:pt>
                <c:pt idx="1170">
                  <c:v>200</c:v>
                </c:pt>
                <c:pt idx="1171">
                  <c:v>200</c:v>
                </c:pt>
                <c:pt idx="1172">
                  <c:v>200</c:v>
                </c:pt>
                <c:pt idx="1173">
                  <c:v>200</c:v>
                </c:pt>
                <c:pt idx="1174">
                  <c:v>200</c:v>
                </c:pt>
                <c:pt idx="1175">
                  <c:v>200</c:v>
                </c:pt>
                <c:pt idx="1176">
                  <c:v>200</c:v>
                </c:pt>
                <c:pt idx="1177">
                  <c:v>200</c:v>
                </c:pt>
                <c:pt idx="1178">
                  <c:v>200</c:v>
                </c:pt>
                <c:pt idx="1179">
                  <c:v>200</c:v>
                </c:pt>
                <c:pt idx="1180">
                  <c:v>200</c:v>
                </c:pt>
                <c:pt idx="1181">
                  <c:v>200</c:v>
                </c:pt>
                <c:pt idx="1182">
                  <c:v>200</c:v>
                </c:pt>
                <c:pt idx="1183">
                  <c:v>200</c:v>
                </c:pt>
                <c:pt idx="1184">
                  <c:v>200</c:v>
                </c:pt>
                <c:pt idx="1185">
                  <c:v>200</c:v>
                </c:pt>
                <c:pt idx="1186">
                  <c:v>200</c:v>
                </c:pt>
                <c:pt idx="1187">
                  <c:v>200</c:v>
                </c:pt>
                <c:pt idx="1188">
                  <c:v>200</c:v>
                </c:pt>
                <c:pt idx="1189">
                  <c:v>200</c:v>
                </c:pt>
                <c:pt idx="1190">
                  <c:v>200</c:v>
                </c:pt>
                <c:pt idx="1191">
                  <c:v>200</c:v>
                </c:pt>
                <c:pt idx="1192">
                  <c:v>200</c:v>
                </c:pt>
                <c:pt idx="1193">
                  <c:v>200</c:v>
                </c:pt>
                <c:pt idx="1194">
                  <c:v>200</c:v>
                </c:pt>
                <c:pt idx="1195">
                  <c:v>200</c:v>
                </c:pt>
                <c:pt idx="1196">
                  <c:v>200</c:v>
                </c:pt>
                <c:pt idx="1197">
                  <c:v>200</c:v>
                </c:pt>
                <c:pt idx="1198">
                  <c:v>200</c:v>
                </c:pt>
                <c:pt idx="1199">
                  <c:v>200</c:v>
                </c:pt>
                <c:pt idx="1200">
                  <c:v>200</c:v>
                </c:pt>
                <c:pt idx="1201">
                  <c:v>200</c:v>
                </c:pt>
                <c:pt idx="1202">
                  <c:v>200</c:v>
                </c:pt>
                <c:pt idx="1203">
                  <c:v>200</c:v>
                </c:pt>
                <c:pt idx="1204">
                  <c:v>200</c:v>
                </c:pt>
                <c:pt idx="1205">
                  <c:v>200</c:v>
                </c:pt>
                <c:pt idx="1206">
                  <c:v>200</c:v>
                </c:pt>
                <c:pt idx="1207">
                  <c:v>200</c:v>
                </c:pt>
                <c:pt idx="1208">
                  <c:v>200</c:v>
                </c:pt>
                <c:pt idx="1209">
                  <c:v>200</c:v>
                </c:pt>
                <c:pt idx="1210">
                  <c:v>200</c:v>
                </c:pt>
                <c:pt idx="1211">
                  <c:v>200</c:v>
                </c:pt>
                <c:pt idx="1212">
                  <c:v>200</c:v>
                </c:pt>
                <c:pt idx="1213">
                  <c:v>200</c:v>
                </c:pt>
                <c:pt idx="1214">
                  <c:v>200</c:v>
                </c:pt>
                <c:pt idx="1215">
                  <c:v>200</c:v>
                </c:pt>
                <c:pt idx="1216">
                  <c:v>200</c:v>
                </c:pt>
                <c:pt idx="1217">
                  <c:v>200</c:v>
                </c:pt>
                <c:pt idx="1218">
                  <c:v>200</c:v>
                </c:pt>
                <c:pt idx="1219">
                  <c:v>200</c:v>
                </c:pt>
                <c:pt idx="1220">
                  <c:v>200</c:v>
                </c:pt>
                <c:pt idx="1221">
                  <c:v>200</c:v>
                </c:pt>
                <c:pt idx="1222">
                  <c:v>200</c:v>
                </c:pt>
                <c:pt idx="1223">
                  <c:v>200</c:v>
                </c:pt>
                <c:pt idx="1224">
                  <c:v>200</c:v>
                </c:pt>
                <c:pt idx="1225">
                  <c:v>200</c:v>
                </c:pt>
                <c:pt idx="1226">
                  <c:v>200</c:v>
                </c:pt>
                <c:pt idx="1227">
                  <c:v>200</c:v>
                </c:pt>
                <c:pt idx="1228">
                  <c:v>200</c:v>
                </c:pt>
                <c:pt idx="1229">
                  <c:v>200</c:v>
                </c:pt>
                <c:pt idx="1230">
                  <c:v>200</c:v>
                </c:pt>
                <c:pt idx="1231">
                  <c:v>200</c:v>
                </c:pt>
                <c:pt idx="1232">
                  <c:v>200</c:v>
                </c:pt>
                <c:pt idx="1233">
                  <c:v>200</c:v>
                </c:pt>
                <c:pt idx="1234">
                  <c:v>200</c:v>
                </c:pt>
                <c:pt idx="1235">
                  <c:v>200</c:v>
                </c:pt>
                <c:pt idx="1236">
                  <c:v>200</c:v>
                </c:pt>
                <c:pt idx="1237">
                  <c:v>200</c:v>
                </c:pt>
                <c:pt idx="1238">
                  <c:v>200</c:v>
                </c:pt>
                <c:pt idx="1239">
                  <c:v>200</c:v>
                </c:pt>
                <c:pt idx="1240">
                  <c:v>200</c:v>
                </c:pt>
                <c:pt idx="1241">
                  <c:v>200</c:v>
                </c:pt>
                <c:pt idx="1242">
                  <c:v>200</c:v>
                </c:pt>
                <c:pt idx="1243">
                  <c:v>200</c:v>
                </c:pt>
                <c:pt idx="1244">
                  <c:v>200</c:v>
                </c:pt>
                <c:pt idx="1245">
                  <c:v>200</c:v>
                </c:pt>
                <c:pt idx="1246">
                  <c:v>200</c:v>
                </c:pt>
                <c:pt idx="1247">
                  <c:v>200</c:v>
                </c:pt>
                <c:pt idx="1248">
                  <c:v>200</c:v>
                </c:pt>
                <c:pt idx="1249">
                  <c:v>200</c:v>
                </c:pt>
                <c:pt idx="1250">
                  <c:v>200</c:v>
                </c:pt>
                <c:pt idx="1251">
                  <c:v>200</c:v>
                </c:pt>
                <c:pt idx="1252">
                  <c:v>200</c:v>
                </c:pt>
                <c:pt idx="1253">
                  <c:v>200</c:v>
                </c:pt>
                <c:pt idx="1254">
                  <c:v>200</c:v>
                </c:pt>
                <c:pt idx="1255">
                  <c:v>200</c:v>
                </c:pt>
                <c:pt idx="1256">
                  <c:v>200</c:v>
                </c:pt>
                <c:pt idx="1257">
                  <c:v>200</c:v>
                </c:pt>
                <c:pt idx="1258">
                  <c:v>200</c:v>
                </c:pt>
                <c:pt idx="1259">
                  <c:v>200</c:v>
                </c:pt>
                <c:pt idx="1260">
                  <c:v>200</c:v>
                </c:pt>
                <c:pt idx="1261">
                  <c:v>200</c:v>
                </c:pt>
                <c:pt idx="1262">
                  <c:v>200</c:v>
                </c:pt>
                <c:pt idx="1263">
                  <c:v>200</c:v>
                </c:pt>
                <c:pt idx="1264">
                  <c:v>200</c:v>
                </c:pt>
                <c:pt idx="1265">
                  <c:v>200</c:v>
                </c:pt>
                <c:pt idx="1266">
                  <c:v>200</c:v>
                </c:pt>
                <c:pt idx="1267">
                  <c:v>200</c:v>
                </c:pt>
                <c:pt idx="1268">
                  <c:v>200</c:v>
                </c:pt>
                <c:pt idx="1269">
                  <c:v>200</c:v>
                </c:pt>
                <c:pt idx="1270">
                  <c:v>200</c:v>
                </c:pt>
                <c:pt idx="1271">
                  <c:v>200</c:v>
                </c:pt>
                <c:pt idx="1272">
                  <c:v>200</c:v>
                </c:pt>
                <c:pt idx="1273">
                  <c:v>200</c:v>
                </c:pt>
                <c:pt idx="1274">
                  <c:v>200</c:v>
                </c:pt>
                <c:pt idx="1275">
                  <c:v>200</c:v>
                </c:pt>
                <c:pt idx="1276">
                  <c:v>200</c:v>
                </c:pt>
                <c:pt idx="1277">
                  <c:v>200</c:v>
                </c:pt>
                <c:pt idx="1278">
                  <c:v>200</c:v>
                </c:pt>
                <c:pt idx="1279">
                  <c:v>200</c:v>
                </c:pt>
                <c:pt idx="1280">
                  <c:v>200</c:v>
                </c:pt>
                <c:pt idx="1281">
                  <c:v>200</c:v>
                </c:pt>
                <c:pt idx="1282">
                  <c:v>200</c:v>
                </c:pt>
                <c:pt idx="1283">
                  <c:v>200</c:v>
                </c:pt>
                <c:pt idx="1284">
                  <c:v>200</c:v>
                </c:pt>
                <c:pt idx="1285">
                  <c:v>200</c:v>
                </c:pt>
                <c:pt idx="1286">
                  <c:v>200</c:v>
                </c:pt>
                <c:pt idx="1287">
                  <c:v>200</c:v>
                </c:pt>
                <c:pt idx="1288">
                  <c:v>200</c:v>
                </c:pt>
                <c:pt idx="1289">
                  <c:v>200</c:v>
                </c:pt>
                <c:pt idx="1290">
                  <c:v>200</c:v>
                </c:pt>
                <c:pt idx="1291">
                  <c:v>200</c:v>
                </c:pt>
                <c:pt idx="1292">
                  <c:v>200</c:v>
                </c:pt>
                <c:pt idx="1293">
                  <c:v>200</c:v>
                </c:pt>
                <c:pt idx="1294">
                  <c:v>200</c:v>
                </c:pt>
                <c:pt idx="1295">
                  <c:v>200</c:v>
                </c:pt>
                <c:pt idx="1296">
                  <c:v>200</c:v>
                </c:pt>
                <c:pt idx="1297">
                  <c:v>200</c:v>
                </c:pt>
                <c:pt idx="1298">
                  <c:v>200</c:v>
                </c:pt>
                <c:pt idx="1299">
                  <c:v>200</c:v>
                </c:pt>
                <c:pt idx="1300">
                  <c:v>200</c:v>
                </c:pt>
                <c:pt idx="1301">
                  <c:v>200</c:v>
                </c:pt>
                <c:pt idx="1302">
                  <c:v>200</c:v>
                </c:pt>
                <c:pt idx="1303">
                  <c:v>200</c:v>
                </c:pt>
                <c:pt idx="1304">
                  <c:v>200</c:v>
                </c:pt>
                <c:pt idx="1305">
                  <c:v>200</c:v>
                </c:pt>
                <c:pt idx="1306">
                  <c:v>200</c:v>
                </c:pt>
                <c:pt idx="1307">
                  <c:v>200</c:v>
                </c:pt>
                <c:pt idx="1308">
                  <c:v>200</c:v>
                </c:pt>
                <c:pt idx="1309">
                  <c:v>200</c:v>
                </c:pt>
                <c:pt idx="1310">
                  <c:v>200</c:v>
                </c:pt>
                <c:pt idx="1311">
                  <c:v>200</c:v>
                </c:pt>
                <c:pt idx="1312">
                  <c:v>200</c:v>
                </c:pt>
                <c:pt idx="1313">
                  <c:v>200</c:v>
                </c:pt>
                <c:pt idx="1314">
                  <c:v>200</c:v>
                </c:pt>
                <c:pt idx="1315">
                  <c:v>200</c:v>
                </c:pt>
                <c:pt idx="1316">
                  <c:v>200</c:v>
                </c:pt>
                <c:pt idx="1317">
                  <c:v>200</c:v>
                </c:pt>
                <c:pt idx="1318">
                  <c:v>200</c:v>
                </c:pt>
                <c:pt idx="1319">
                  <c:v>200</c:v>
                </c:pt>
                <c:pt idx="1320">
                  <c:v>200</c:v>
                </c:pt>
                <c:pt idx="1321">
                  <c:v>200</c:v>
                </c:pt>
                <c:pt idx="1322">
                  <c:v>200</c:v>
                </c:pt>
                <c:pt idx="1323">
                  <c:v>200</c:v>
                </c:pt>
                <c:pt idx="1324">
                  <c:v>200</c:v>
                </c:pt>
                <c:pt idx="1325">
                  <c:v>200</c:v>
                </c:pt>
                <c:pt idx="1326">
                  <c:v>200</c:v>
                </c:pt>
                <c:pt idx="1327">
                  <c:v>200</c:v>
                </c:pt>
                <c:pt idx="1328">
                  <c:v>200</c:v>
                </c:pt>
                <c:pt idx="1329">
                  <c:v>200</c:v>
                </c:pt>
                <c:pt idx="1330">
                  <c:v>200</c:v>
                </c:pt>
                <c:pt idx="1331">
                  <c:v>200</c:v>
                </c:pt>
                <c:pt idx="1332">
                  <c:v>200</c:v>
                </c:pt>
                <c:pt idx="1333">
                  <c:v>200</c:v>
                </c:pt>
                <c:pt idx="1334">
                  <c:v>200</c:v>
                </c:pt>
                <c:pt idx="1335">
                  <c:v>200</c:v>
                </c:pt>
                <c:pt idx="1336">
                  <c:v>200</c:v>
                </c:pt>
                <c:pt idx="1337">
                  <c:v>200</c:v>
                </c:pt>
                <c:pt idx="1338">
                  <c:v>200</c:v>
                </c:pt>
                <c:pt idx="1339">
                  <c:v>200</c:v>
                </c:pt>
                <c:pt idx="1340">
                  <c:v>200</c:v>
                </c:pt>
                <c:pt idx="1341">
                  <c:v>200</c:v>
                </c:pt>
                <c:pt idx="1342">
                  <c:v>200</c:v>
                </c:pt>
                <c:pt idx="1343">
                  <c:v>200</c:v>
                </c:pt>
                <c:pt idx="1344">
                  <c:v>200</c:v>
                </c:pt>
                <c:pt idx="1345">
                  <c:v>200</c:v>
                </c:pt>
                <c:pt idx="1346">
                  <c:v>200</c:v>
                </c:pt>
                <c:pt idx="1347">
                  <c:v>200</c:v>
                </c:pt>
                <c:pt idx="1348">
                  <c:v>200</c:v>
                </c:pt>
                <c:pt idx="1349">
                  <c:v>200</c:v>
                </c:pt>
                <c:pt idx="1350">
                  <c:v>200</c:v>
                </c:pt>
                <c:pt idx="1351">
                  <c:v>200</c:v>
                </c:pt>
                <c:pt idx="1352">
                  <c:v>200</c:v>
                </c:pt>
                <c:pt idx="1353">
                  <c:v>200</c:v>
                </c:pt>
                <c:pt idx="1354">
                  <c:v>200</c:v>
                </c:pt>
                <c:pt idx="1355">
                  <c:v>200</c:v>
                </c:pt>
                <c:pt idx="1356">
                  <c:v>200</c:v>
                </c:pt>
                <c:pt idx="1357">
                  <c:v>200</c:v>
                </c:pt>
                <c:pt idx="1358">
                  <c:v>200</c:v>
                </c:pt>
                <c:pt idx="1359">
                  <c:v>200</c:v>
                </c:pt>
                <c:pt idx="1360">
                  <c:v>200</c:v>
                </c:pt>
                <c:pt idx="1361">
                  <c:v>200</c:v>
                </c:pt>
                <c:pt idx="1362">
                  <c:v>200</c:v>
                </c:pt>
                <c:pt idx="1363">
                  <c:v>200</c:v>
                </c:pt>
                <c:pt idx="1364">
                  <c:v>200</c:v>
                </c:pt>
                <c:pt idx="1365">
                  <c:v>200</c:v>
                </c:pt>
                <c:pt idx="1366">
                  <c:v>200</c:v>
                </c:pt>
                <c:pt idx="1367">
                  <c:v>200</c:v>
                </c:pt>
                <c:pt idx="1368">
                  <c:v>200</c:v>
                </c:pt>
                <c:pt idx="1369">
                  <c:v>200</c:v>
                </c:pt>
                <c:pt idx="1370">
                  <c:v>200</c:v>
                </c:pt>
                <c:pt idx="1371">
                  <c:v>200</c:v>
                </c:pt>
                <c:pt idx="1372">
                  <c:v>200</c:v>
                </c:pt>
                <c:pt idx="1373">
                  <c:v>200</c:v>
                </c:pt>
                <c:pt idx="1374">
                  <c:v>200</c:v>
                </c:pt>
                <c:pt idx="1375">
                  <c:v>200</c:v>
                </c:pt>
                <c:pt idx="1376">
                  <c:v>200</c:v>
                </c:pt>
                <c:pt idx="1377">
                  <c:v>200</c:v>
                </c:pt>
                <c:pt idx="1378">
                  <c:v>200</c:v>
                </c:pt>
                <c:pt idx="1379">
                  <c:v>200</c:v>
                </c:pt>
                <c:pt idx="1380">
                  <c:v>200</c:v>
                </c:pt>
                <c:pt idx="1381">
                  <c:v>200</c:v>
                </c:pt>
                <c:pt idx="1382">
                  <c:v>200</c:v>
                </c:pt>
                <c:pt idx="1383">
                  <c:v>200</c:v>
                </c:pt>
                <c:pt idx="1384">
                  <c:v>200</c:v>
                </c:pt>
                <c:pt idx="1385">
                  <c:v>200</c:v>
                </c:pt>
                <c:pt idx="1386">
                  <c:v>200</c:v>
                </c:pt>
                <c:pt idx="1387">
                  <c:v>200</c:v>
                </c:pt>
                <c:pt idx="1388">
                  <c:v>200</c:v>
                </c:pt>
                <c:pt idx="1389">
                  <c:v>200</c:v>
                </c:pt>
                <c:pt idx="1390">
                  <c:v>200</c:v>
                </c:pt>
                <c:pt idx="1391">
                  <c:v>200</c:v>
                </c:pt>
                <c:pt idx="1392">
                  <c:v>200</c:v>
                </c:pt>
                <c:pt idx="1393">
                  <c:v>200</c:v>
                </c:pt>
                <c:pt idx="1394">
                  <c:v>200</c:v>
                </c:pt>
                <c:pt idx="1395">
                  <c:v>200</c:v>
                </c:pt>
                <c:pt idx="1396">
                  <c:v>200</c:v>
                </c:pt>
                <c:pt idx="1397">
                  <c:v>200</c:v>
                </c:pt>
                <c:pt idx="1398">
                  <c:v>200</c:v>
                </c:pt>
                <c:pt idx="1399">
                  <c:v>200</c:v>
                </c:pt>
                <c:pt idx="1400">
                  <c:v>200</c:v>
                </c:pt>
                <c:pt idx="1401">
                  <c:v>200</c:v>
                </c:pt>
                <c:pt idx="1402">
                  <c:v>200</c:v>
                </c:pt>
                <c:pt idx="1403">
                  <c:v>200</c:v>
                </c:pt>
                <c:pt idx="1404">
                  <c:v>200</c:v>
                </c:pt>
                <c:pt idx="1405">
                  <c:v>200</c:v>
                </c:pt>
                <c:pt idx="1406">
                  <c:v>200</c:v>
                </c:pt>
                <c:pt idx="1407">
                  <c:v>200</c:v>
                </c:pt>
                <c:pt idx="1408">
                  <c:v>200</c:v>
                </c:pt>
                <c:pt idx="1409">
                  <c:v>200</c:v>
                </c:pt>
                <c:pt idx="1410">
                  <c:v>200</c:v>
                </c:pt>
                <c:pt idx="1411">
                  <c:v>200</c:v>
                </c:pt>
                <c:pt idx="1412">
                  <c:v>200</c:v>
                </c:pt>
                <c:pt idx="1413">
                  <c:v>200</c:v>
                </c:pt>
                <c:pt idx="1414">
                  <c:v>200</c:v>
                </c:pt>
                <c:pt idx="1415">
                  <c:v>200</c:v>
                </c:pt>
                <c:pt idx="1416">
                  <c:v>200</c:v>
                </c:pt>
                <c:pt idx="1417">
                  <c:v>200</c:v>
                </c:pt>
                <c:pt idx="1418">
                  <c:v>200</c:v>
                </c:pt>
                <c:pt idx="1419">
                  <c:v>200</c:v>
                </c:pt>
                <c:pt idx="1420">
                  <c:v>200</c:v>
                </c:pt>
                <c:pt idx="1421">
                  <c:v>200</c:v>
                </c:pt>
                <c:pt idx="1422">
                  <c:v>200</c:v>
                </c:pt>
                <c:pt idx="1423">
                  <c:v>200</c:v>
                </c:pt>
                <c:pt idx="1424">
                  <c:v>200</c:v>
                </c:pt>
                <c:pt idx="1425">
                  <c:v>200</c:v>
                </c:pt>
                <c:pt idx="1426">
                  <c:v>200</c:v>
                </c:pt>
                <c:pt idx="1427">
                  <c:v>200</c:v>
                </c:pt>
                <c:pt idx="1428">
                  <c:v>200</c:v>
                </c:pt>
                <c:pt idx="1429">
                  <c:v>200</c:v>
                </c:pt>
                <c:pt idx="1430">
                  <c:v>200</c:v>
                </c:pt>
                <c:pt idx="1431">
                  <c:v>200</c:v>
                </c:pt>
                <c:pt idx="1432">
                  <c:v>200</c:v>
                </c:pt>
                <c:pt idx="1433">
                  <c:v>200</c:v>
                </c:pt>
                <c:pt idx="1434">
                  <c:v>200</c:v>
                </c:pt>
                <c:pt idx="1435">
                  <c:v>200</c:v>
                </c:pt>
                <c:pt idx="1436">
                  <c:v>200</c:v>
                </c:pt>
                <c:pt idx="1437">
                  <c:v>200</c:v>
                </c:pt>
                <c:pt idx="1438">
                  <c:v>200</c:v>
                </c:pt>
                <c:pt idx="1439">
                  <c:v>200</c:v>
                </c:pt>
                <c:pt idx="1440">
                  <c:v>200</c:v>
                </c:pt>
                <c:pt idx="1441">
                  <c:v>200</c:v>
                </c:pt>
                <c:pt idx="1442">
                  <c:v>200</c:v>
                </c:pt>
                <c:pt idx="1443">
                  <c:v>200</c:v>
                </c:pt>
                <c:pt idx="1444">
                  <c:v>200</c:v>
                </c:pt>
                <c:pt idx="1445">
                  <c:v>200</c:v>
                </c:pt>
                <c:pt idx="1446">
                  <c:v>200</c:v>
                </c:pt>
                <c:pt idx="1447">
                  <c:v>200</c:v>
                </c:pt>
                <c:pt idx="1448">
                  <c:v>200</c:v>
                </c:pt>
                <c:pt idx="1449">
                  <c:v>200</c:v>
                </c:pt>
                <c:pt idx="1450">
                  <c:v>200</c:v>
                </c:pt>
                <c:pt idx="1451">
                  <c:v>200</c:v>
                </c:pt>
                <c:pt idx="1452">
                  <c:v>200</c:v>
                </c:pt>
                <c:pt idx="1453">
                  <c:v>200</c:v>
                </c:pt>
                <c:pt idx="1454">
                  <c:v>200</c:v>
                </c:pt>
                <c:pt idx="1455">
                  <c:v>200</c:v>
                </c:pt>
                <c:pt idx="1456">
                  <c:v>200</c:v>
                </c:pt>
                <c:pt idx="1457">
                  <c:v>200</c:v>
                </c:pt>
                <c:pt idx="1458">
                  <c:v>200</c:v>
                </c:pt>
                <c:pt idx="1459">
                  <c:v>200</c:v>
                </c:pt>
                <c:pt idx="1460">
                  <c:v>200</c:v>
                </c:pt>
                <c:pt idx="1461">
                  <c:v>200</c:v>
                </c:pt>
                <c:pt idx="1462">
                  <c:v>200</c:v>
                </c:pt>
                <c:pt idx="1463">
                  <c:v>200</c:v>
                </c:pt>
                <c:pt idx="1464">
                  <c:v>200</c:v>
                </c:pt>
                <c:pt idx="1465">
                  <c:v>200</c:v>
                </c:pt>
                <c:pt idx="1466">
                  <c:v>200</c:v>
                </c:pt>
                <c:pt idx="1467">
                  <c:v>200</c:v>
                </c:pt>
                <c:pt idx="1468">
                  <c:v>200</c:v>
                </c:pt>
                <c:pt idx="1469">
                  <c:v>200</c:v>
                </c:pt>
                <c:pt idx="1470">
                  <c:v>200</c:v>
                </c:pt>
                <c:pt idx="1471">
                  <c:v>200</c:v>
                </c:pt>
                <c:pt idx="1472">
                  <c:v>200</c:v>
                </c:pt>
                <c:pt idx="1473">
                  <c:v>200</c:v>
                </c:pt>
                <c:pt idx="1474">
                  <c:v>200</c:v>
                </c:pt>
                <c:pt idx="1475">
                  <c:v>200</c:v>
                </c:pt>
                <c:pt idx="1476">
                  <c:v>200</c:v>
                </c:pt>
                <c:pt idx="1477">
                  <c:v>200</c:v>
                </c:pt>
                <c:pt idx="1478">
                  <c:v>200</c:v>
                </c:pt>
                <c:pt idx="1479">
                  <c:v>200</c:v>
                </c:pt>
                <c:pt idx="1480">
                  <c:v>200</c:v>
                </c:pt>
                <c:pt idx="1481">
                  <c:v>200</c:v>
                </c:pt>
                <c:pt idx="1482">
                  <c:v>200</c:v>
                </c:pt>
                <c:pt idx="1483">
                  <c:v>200</c:v>
                </c:pt>
                <c:pt idx="1484">
                  <c:v>200</c:v>
                </c:pt>
                <c:pt idx="1485">
                  <c:v>200</c:v>
                </c:pt>
                <c:pt idx="1486">
                  <c:v>200</c:v>
                </c:pt>
                <c:pt idx="1487">
                  <c:v>200</c:v>
                </c:pt>
                <c:pt idx="1488">
                  <c:v>200</c:v>
                </c:pt>
                <c:pt idx="1489">
                  <c:v>200</c:v>
                </c:pt>
                <c:pt idx="1490">
                  <c:v>200</c:v>
                </c:pt>
                <c:pt idx="1491">
                  <c:v>200</c:v>
                </c:pt>
                <c:pt idx="1492">
                  <c:v>200</c:v>
                </c:pt>
                <c:pt idx="1493">
                  <c:v>200</c:v>
                </c:pt>
                <c:pt idx="1494">
                  <c:v>200</c:v>
                </c:pt>
                <c:pt idx="1495">
                  <c:v>200</c:v>
                </c:pt>
                <c:pt idx="1496">
                  <c:v>200</c:v>
                </c:pt>
                <c:pt idx="1497">
                  <c:v>200</c:v>
                </c:pt>
                <c:pt idx="1498">
                  <c:v>200</c:v>
                </c:pt>
                <c:pt idx="1499">
                  <c:v>200</c:v>
                </c:pt>
                <c:pt idx="1500">
                  <c:v>200</c:v>
                </c:pt>
                <c:pt idx="1501">
                  <c:v>200</c:v>
                </c:pt>
                <c:pt idx="1502">
                  <c:v>200</c:v>
                </c:pt>
                <c:pt idx="1503">
                  <c:v>200</c:v>
                </c:pt>
                <c:pt idx="1504">
                  <c:v>200</c:v>
                </c:pt>
                <c:pt idx="1505">
                  <c:v>200</c:v>
                </c:pt>
                <c:pt idx="1506">
                  <c:v>200</c:v>
                </c:pt>
                <c:pt idx="1507">
                  <c:v>200</c:v>
                </c:pt>
                <c:pt idx="1508">
                  <c:v>200</c:v>
                </c:pt>
                <c:pt idx="1509">
                  <c:v>200</c:v>
                </c:pt>
                <c:pt idx="1510">
                  <c:v>200</c:v>
                </c:pt>
                <c:pt idx="1511">
                  <c:v>200</c:v>
                </c:pt>
                <c:pt idx="1512">
                  <c:v>200</c:v>
                </c:pt>
                <c:pt idx="1513">
                  <c:v>200</c:v>
                </c:pt>
                <c:pt idx="1514">
                  <c:v>200</c:v>
                </c:pt>
                <c:pt idx="1515">
                  <c:v>200</c:v>
                </c:pt>
                <c:pt idx="1516">
                  <c:v>200</c:v>
                </c:pt>
                <c:pt idx="1517">
                  <c:v>200</c:v>
                </c:pt>
                <c:pt idx="1518">
                  <c:v>200</c:v>
                </c:pt>
                <c:pt idx="1519">
                  <c:v>200</c:v>
                </c:pt>
                <c:pt idx="1520">
                  <c:v>200</c:v>
                </c:pt>
                <c:pt idx="1521">
                  <c:v>200</c:v>
                </c:pt>
                <c:pt idx="1522">
                  <c:v>200</c:v>
                </c:pt>
                <c:pt idx="1523">
                  <c:v>200</c:v>
                </c:pt>
                <c:pt idx="1524">
                  <c:v>200</c:v>
                </c:pt>
                <c:pt idx="1525">
                  <c:v>200</c:v>
                </c:pt>
                <c:pt idx="1526">
                  <c:v>200</c:v>
                </c:pt>
                <c:pt idx="1527">
                  <c:v>200</c:v>
                </c:pt>
                <c:pt idx="1528">
                  <c:v>200</c:v>
                </c:pt>
                <c:pt idx="1529">
                  <c:v>200</c:v>
                </c:pt>
                <c:pt idx="1530">
                  <c:v>200</c:v>
                </c:pt>
                <c:pt idx="1531">
                  <c:v>200</c:v>
                </c:pt>
                <c:pt idx="1532">
                  <c:v>200</c:v>
                </c:pt>
                <c:pt idx="1533">
                  <c:v>200</c:v>
                </c:pt>
                <c:pt idx="1534">
                  <c:v>200</c:v>
                </c:pt>
                <c:pt idx="1535">
                  <c:v>200</c:v>
                </c:pt>
                <c:pt idx="1536">
                  <c:v>200</c:v>
                </c:pt>
                <c:pt idx="1537">
                  <c:v>200</c:v>
                </c:pt>
                <c:pt idx="1538">
                  <c:v>200</c:v>
                </c:pt>
                <c:pt idx="1539">
                  <c:v>200</c:v>
                </c:pt>
                <c:pt idx="1540">
                  <c:v>200</c:v>
                </c:pt>
                <c:pt idx="1541">
                  <c:v>200</c:v>
                </c:pt>
                <c:pt idx="1542">
                  <c:v>200</c:v>
                </c:pt>
                <c:pt idx="1543">
                  <c:v>200</c:v>
                </c:pt>
                <c:pt idx="1544">
                  <c:v>200</c:v>
                </c:pt>
                <c:pt idx="1545">
                  <c:v>200</c:v>
                </c:pt>
                <c:pt idx="1546">
                  <c:v>200</c:v>
                </c:pt>
                <c:pt idx="1547">
                  <c:v>200</c:v>
                </c:pt>
                <c:pt idx="1548">
                  <c:v>200</c:v>
                </c:pt>
                <c:pt idx="1549">
                  <c:v>200</c:v>
                </c:pt>
                <c:pt idx="1550">
                  <c:v>200</c:v>
                </c:pt>
                <c:pt idx="1551">
                  <c:v>200</c:v>
                </c:pt>
                <c:pt idx="1552">
                  <c:v>200</c:v>
                </c:pt>
                <c:pt idx="1553">
                  <c:v>200</c:v>
                </c:pt>
                <c:pt idx="1554">
                  <c:v>200</c:v>
                </c:pt>
                <c:pt idx="1555">
                  <c:v>200</c:v>
                </c:pt>
                <c:pt idx="1556">
                  <c:v>200</c:v>
                </c:pt>
                <c:pt idx="1557">
                  <c:v>200</c:v>
                </c:pt>
                <c:pt idx="1558">
                  <c:v>200</c:v>
                </c:pt>
                <c:pt idx="1559">
                  <c:v>200</c:v>
                </c:pt>
                <c:pt idx="1560">
                  <c:v>200</c:v>
                </c:pt>
                <c:pt idx="1561">
                  <c:v>200</c:v>
                </c:pt>
                <c:pt idx="1562">
                  <c:v>200</c:v>
                </c:pt>
                <c:pt idx="1563">
                  <c:v>200</c:v>
                </c:pt>
                <c:pt idx="1564">
                  <c:v>200</c:v>
                </c:pt>
                <c:pt idx="1565">
                  <c:v>200</c:v>
                </c:pt>
                <c:pt idx="1566">
                  <c:v>200</c:v>
                </c:pt>
                <c:pt idx="1567">
                  <c:v>200</c:v>
                </c:pt>
                <c:pt idx="1568">
                  <c:v>200</c:v>
                </c:pt>
                <c:pt idx="1569">
                  <c:v>200</c:v>
                </c:pt>
                <c:pt idx="1570">
                  <c:v>200</c:v>
                </c:pt>
                <c:pt idx="1571">
                  <c:v>200</c:v>
                </c:pt>
                <c:pt idx="1572">
                  <c:v>200</c:v>
                </c:pt>
                <c:pt idx="1573">
                  <c:v>200</c:v>
                </c:pt>
                <c:pt idx="1574">
                  <c:v>200</c:v>
                </c:pt>
                <c:pt idx="1575">
                  <c:v>200</c:v>
                </c:pt>
                <c:pt idx="1576">
                  <c:v>200</c:v>
                </c:pt>
                <c:pt idx="1577">
                  <c:v>200</c:v>
                </c:pt>
                <c:pt idx="1578">
                  <c:v>200</c:v>
                </c:pt>
                <c:pt idx="1579">
                  <c:v>200</c:v>
                </c:pt>
                <c:pt idx="1580">
                  <c:v>200</c:v>
                </c:pt>
                <c:pt idx="1581">
                  <c:v>200</c:v>
                </c:pt>
                <c:pt idx="1582">
                  <c:v>200</c:v>
                </c:pt>
                <c:pt idx="1583">
                  <c:v>200</c:v>
                </c:pt>
                <c:pt idx="1584">
                  <c:v>200</c:v>
                </c:pt>
                <c:pt idx="1585">
                  <c:v>200</c:v>
                </c:pt>
                <c:pt idx="1586">
                  <c:v>200</c:v>
                </c:pt>
                <c:pt idx="1587">
                  <c:v>200</c:v>
                </c:pt>
                <c:pt idx="1588">
                  <c:v>200</c:v>
                </c:pt>
                <c:pt idx="1589">
                  <c:v>200</c:v>
                </c:pt>
                <c:pt idx="1590">
                  <c:v>200</c:v>
                </c:pt>
                <c:pt idx="1591">
                  <c:v>200</c:v>
                </c:pt>
                <c:pt idx="1592">
                  <c:v>200</c:v>
                </c:pt>
                <c:pt idx="1593">
                  <c:v>200</c:v>
                </c:pt>
                <c:pt idx="1594">
                  <c:v>200</c:v>
                </c:pt>
                <c:pt idx="1595">
                  <c:v>200</c:v>
                </c:pt>
                <c:pt idx="1596">
                  <c:v>200</c:v>
                </c:pt>
                <c:pt idx="1597">
                  <c:v>200</c:v>
                </c:pt>
                <c:pt idx="1598">
                  <c:v>200</c:v>
                </c:pt>
                <c:pt idx="1599">
                  <c:v>200</c:v>
                </c:pt>
                <c:pt idx="1600">
                  <c:v>200</c:v>
                </c:pt>
                <c:pt idx="1601">
                  <c:v>200</c:v>
                </c:pt>
                <c:pt idx="1602">
                  <c:v>200</c:v>
                </c:pt>
                <c:pt idx="1603">
                  <c:v>200</c:v>
                </c:pt>
                <c:pt idx="1604">
                  <c:v>200</c:v>
                </c:pt>
                <c:pt idx="1605">
                  <c:v>200</c:v>
                </c:pt>
                <c:pt idx="1606">
                  <c:v>200</c:v>
                </c:pt>
                <c:pt idx="1607">
                  <c:v>200</c:v>
                </c:pt>
                <c:pt idx="1608">
                  <c:v>200</c:v>
                </c:pt>
                <c:pt idx="1609">
                  <c:v>200</c:v>
                </c:pt>
                <c:pt idx="1610">
                  <c:v>200</c:v>
                </c:pt>
                <c:pt idx="1611">
                  <c:v>200</c:v>
                </c:pt>
                <c:pt idx="1612">
                  <c:v>200</c:v>
                </c:pt>
                <c:pt idx="1613">
                  <c:v>200</c:v>
                </c:pt>
                <c:pt idx="1614">
                  <c:v>200</c:v>
                </c:pt>
                <c:pt idx="1615">
                  <c:v>200</c:v>
                </c:pt>
                <c:pt idx="1616">
                  <c:v>200</c:v>
                </c:pt>
                <c:pt idx="1617">
                  <c:v>200</c:v>
                </c:pt>
                <c:pt idx="1618">
                  <c:v>200</c:v>
                </c:pt>
                <c:pt idx="1619">
                  <c:v>200</c:v>
                </c:pt>
                <c:pt idx="1620">
                  <c:v>200</c:v>
                </c:pt>
                <c:pt idx="1621">
                  <c:v>200</c:v>
                </c:pt>
                <c:pt idx="1622">
                  <c:v>200</c:v>
                </c:pt>
                <c:pt idx="1623">
                  <c:v>200</c:v>
                </c:pt>
                <c:pt idx="1624">
                  <c:v>200</c:v>
                </c:pt>
                <c:pt idx="1625">
                  <c:v>200</c:v>
                </c:pt>
                <c:pt idx="1626">
                  <c:v>200</c:v>
                </c:pt>
                <c:pt idx="1627">
                  <c:v>200</c:v>
                </c:pt>
                <c:pt idx="1628">
                  <c:v>200</c:v>
                </c:pt>
                <c:pt idx="1629">
                  <c:v>200</c:v>
                </c:pt>
                <c:pt idx="1630">
                  <c:v>200</c:v>
                </c:pt>
                <c:pt idx="1631">
                  <c:v>200</c:v>
                </c:pt>
                <c:pt idx="1632">
                  <c:v>200</c:v>
                </c:pt>
                <c:pt idx="1633">
                  <c:v>200</c:v>
                </c:pt>
                <c:pt idx="1634">
                  <c:v>200</c:v>
                </c:pt>
                <c:pt idx="1635">
                  <c:v>200</c:v>
                </c:pt>
                <c:pt idx="1636">
                  <c:v>200</c:v>
                </c:pt>
                <c:pt idx="1637">
                  <c:v>200</c:v>
                </c:pt>
                <c:pt idx="1638">
                  <c:v>200</c:v>
                </c:pt>
                <c:pt idx="1639">
                  <c:v>200</c:v>
                </c:pt>
                <c:pt idx="1640">
                  <c:v>200</c:v>
                </c:pt>
                <c:pt idx="1641">
                  <c:v>200</c:v>
                </c:pt>
                <c:pt idx="1642">
                  <c:v>200</c:v>
                </c:pt>
                <c:pt idx="1643">
                  <c:v>200</c:v>
                </c:pt>
                <c:pt idx="1644">
                  <c:v>200</c:v>
                </c:pt>
                <c:pt idx="1645">
                  <c:v>200</c:v>
                </c:pt>
                <c:pt idx="1646">
                  <c:v>200</c:v>
                </c:pt>
                <c:pt idx="1647">
                  <c:v>200</c:v>
                </c:pt>
                <c:pt idx="1648">
                  <c:v>200</c:v>
                </c:pt>
                <c:pt idx="1649">
                  <c:v>200</c:v>
                </c:pt>
                <c:pt idx="1650">
                  <c:v>200</c:v>
                </c:pt>
                <c:pt idx="1651">
                  <c:v>200</c:v>
                </c:pt>
                <c:pt idx="1652">
                  <c:v>200</c:v>
                </c:pt>
                <c:pt idx="1653">
                  <c:v>200</c:v>
                </c:pt>
                <c:pt idx="1654">
                  <c:v>200</c:v>
                </c:pt>
                <c:pt idx="1655">
                  <c:v>200</c:v>
                </c:pt>
                <c:pt idx="1656">
                  <c:v>200</c:v>
                </c:pt>
                <c:pt idx="1657">
                  <c:v>200</c:v>
                </c:pt>
                <c:pt idx="1658">
                  <c:v>200</c:v>
                </c:pt>
                <c:pt idx="1659">
                  <c:v>200</c:v>
                </c:pt>
                <c:pt idx="1660">
                  <c:v>200</c:v>
                </c:pt>
                <c:pt idx="1661">
                  <c:v>200</c:v>
                </c:pt>
                <c:pt idx="1662">
                  <c:v>200</c:v>
                </c:pt>
                <c:pt idx="1663">
                  <c:v>200</c:v>
                </c:pt>
                <c:pt idx="1664">
                  <c:v>200</c:v>
                </c:pt>
                <c:pt idx="1665">
                  <c:v>200</c:v>
                </c:pt>
                <c:pt idx="1666">
                  <c:v>200</c:v>
                </c:pt>
                <c:pt idx="1667">
                  <c:v>200</c:v>
                </c:pt>
                <c:pt idx="1668">
                  <c:v>200</c:v>
                </c:pt>
                <c:pt idx="1669">
                  <c:v>200</c:v>
                </c:pt>
                <c:pt idx="1670">
                  <c:v>200</c:v>
                </c:pt>
                <c:pt idx="1671">
                  <c:v>200</c:v>
                </c:pt>
                <c:pt idx="1672">
                  <c:v>200</c:v>
                </c:pt>
                <c:pt idx="1673">
                  <c:v>200</c:v>
                </c:pt>
                <c:pt idx="1674">
                  <c:v>200</c:v>
                </c:pt>
                <c:pt idx="1675">
                  <c:v>200</c:v>
                </c:pt>
                <c:pt idx="1676">
                  <c:v>200</c:v>
                </c:pt>
                <c:pt idx="1677">
                  <c:v>200</c:v>
                </c:pt>
                <c:pt idx="1678">
                  <c:v>200</c:v>
                </c:pt>
                <c:pt idx="1679">
                  <c:v>200</c:v>
                </c:pt>
                <c:pt idx="1680">
                  <c:v>200</c:v>
                </c:pt>
                <c:pt idx="1681">
                  <c:v>200</c:v>
                </c:pt>
                <c:pt idx="1682">
                  <c:v>200</c:v>
                </c:pt>
                <c:pt idx="1683">
                  <c:v>200</c:v>
                </c:pt>
                <c:pt idx="1684">
                  <c:v>200</c:v>
                </c:pt>
                <c:pt idx="1685">
                  <c:v>200</c:v>
                </c:pt>
                <c:pt idx="1686">
                  <c:v>200</c:v>
                </c:pt>
                <c:pt idx="1687">
                  <c:v>200</c:v>
                </c:pt>
                <c:pt idx="1688">
                  <c:v>200</c:v>
                </c:pt>
                <c:pt idx="1689">
                  <c:v>200</c:v>
                </c:pt>
                <c:pt idx="1690">
                  <c:v>200</c:v>
                </c:pt>
                <c:pt idx="1691">
                  <c:v>200</c:v>
                </c:pt>
                <c:pt idx="1692">
                  <c:v>200</c:v>
                </c:pt>
                <c:pt idx="1693">
                  <c:v>200</c:v>
                </c:pt>
                <c:pt idx="1694">
                  <c:v>200</c:v>
                </c:pt>
                <c:pt idx="1695">
                  <c:v>200</c:v>
                </c:pt>
                <c:pt idx="1696">
                  <c:v>200</c:v>
                </c:pt>
                <c:pt idx="1697">
                  <c:v>200</c:v>
                </c:pt>
                <c:pt idx="1698">
                  <c:v>200</c:v>
                </c:pt>
                <c:pt idx="1699">
                  <c:v>200</c:v>
                </c:pt>
                <c:pt idx="1700">
                  <c:v>200</c:v>
                </c:pt>
                <c:pt idx="1701">
                  <c:v>200</c:v>
                </c:pt>
                <c:pt idx="1702">
                  <c:v>200</c:v>
                </c:pt>
                <c:pt idx="1703">
                  <c:v>200</c:v>
                </c:pt>
                <c:pt idx="1704">
                  <c:v>200</c:v>
                </c:pt>
                <c:pt idx="1705">
                  <c:v>200</c:v>
                </c:pt>
                <c:pt idx="1706">
                  <c:v>200</c:v>
                </c:pt>
                <c:pt idx="1707">
                  <c:v>200</c:v>
                </c:pt>
                <c:pt idx="1708">
                  <c:v>200</c:v>
                </c:pt>
                <c:pt idx="1709">
                  <c:v>200</c:v>
                </c:pt>
                <c:pt idx="1710">
                  <c:v>200</c:v>
                </c:pt>
                <c:pt idx="1711">
                  <c:v>200</c:v>
                </c:pt>
                <c:pt idx="1712">
                  <c:v>200</c:v>
                </c:pt>
                <c:pt idx="1713">
                  <c:v>200</c:v>
                </c:pt>
                <c:pt idx="1714">
                  <c:v>200</c:v>
                </c:pt>
                <c:pt idx="1715">
                  <c:v>200</c:v>
                </c:pt>
                <c:pt idx="1716">
                  <c:v>200</c:v>
                </c:pt>
                <c:pt idx="1717">
                  <c:v>200</c:v>
                </c:pt>
                <c:pt idx="1718">
                  <c:v>200</c:v>
                </c:pt>
                <c:pt idx="1719">
                  <c:v>200</c:v>
                </c:pt>
                <c:pt idx="1720">
                  <c:v>200</c:v>
                </c:pt>
                <c:pt idx="1721">
                  <c:v>200</c:v>
                </c:pt>
                <c:pt idx="1722">
                  <c:v>200</c:v>
                </c:pt>
                <c:pt idx="1723">
                  <c:v>200</c:v>
                </c:pt>
                <c:pt idx="1724">
                  <c:v>200</c:v>
                </c:pt>
                <c:pt idx="1725">
                  <c:v>200</c:v>
                </c:pt>
                <c:pt idx="1726">
                  <c:v>200</c:v>
                </c:pt>
                <c:pt idx="1727">
                  <c:v>200</c:v>
                </c:pt>
                <c:pt idx="1728">
                  <c:v>200</c:v>
                </c:pt>
                <c:pt idx="1729">
                  <c:v>200</c:v>
                </c:pt>
                <c:pt idx="1730">
                  <c:v>200</c:v>
                </c:pt>
                <c:pt idx="1731">
                  <c:v>200</c:v>
                </c:pt>
                <c:pt idx="1732">
                  <c:v>200</c:v>
                </c:pt>
                <c:pt idx="1733">
                  <c:v>200</c:v>
                </c:pt>
                <c:pt idx="1734">
                  <c:v>200</c:v>
                </c:pt>
                <c:pt idx="1735">
                  <c:v>200</c:v>
                </c:pt>
                <c:pt idx="1736">
                  <c:v>200</c:v>
                </c:pt>
                <c:pt idx="1737">
                  <c:v>200</c:v>
                </c:pt>
                <c:pt idx="1738">
                  <c:v>200</c:v>
                </c:pt>
                <c:pt idx="1739">
                  <c:v>200</c:v>
                </c:pt>
                <c:pt idx="1740">
                  <c:v>200</c:v>
                </c:pt>
                <c:pt idx="1741">
                  <c:v>200</c:v>
                </c:pt>
                <c:pt idx="1742">
                  <c:v>200</c:v>
                </c:pt>
                <c:pt idx="1743">
                  <c:v>200</c:v>
                </c:pt>
                <c:pt idx="1744">
                  <c:v>200</c:v>
                </c:pt>
                <c:pt idx="1745">
                  <c:v>200</c:v>
                </c:pt>
                <c:pt idx="1746">
                  <c:v>200</c:v>
                </c:pt>
                <c:pt idx="1747">
                  <c:v>200</c:v>
                </c:pt>
                <c:pt idx="1748">
                  <c:v>200</c:v>
                </c:pt>
                <c:pt idx="1749">
                  <c:v>200</c:v>
                </c:pt>
                <c:pt idx="1750">
                  <c:v>200</c:v>
                </c:pt>
                <c:pt idx="1751">
                  <c:v>200</c:v>
                </c:pt>
                <c:pt idx="1752">
                  <c:v>200</c:v>
                </c:pt>
                <c:pt idx="1753">
                  <c:v>200</c:v>
                </c:pt>
                <c:pt idx="1754">
                  <c:v>200</c:v>
                </c:pt>
                <c:pt idx="1755">
                  <c:v>200</c:v>
                </c:pt>
                <c:pt idx="1756">
                  <c:v>200</c:v>
                </c:pt>
                <c:pt idx="1757">
                  <c:v>200</c:v>
                </c:pt>
                <c:pt idx="1758">
                  <c:v>200</c:v>
                </c:pt>
                <c:pt idx="1759">
                  <c:v>200</c:v>
                </c:pt>
                <c:pt idx="1760">
                  <c:v>200</c:v>
                </c:pt>
                <c:pt idx="1761">
                  <c:v>200</c:v>
                </c:pt>
                <c:pt idx="1762">
                  <c:v>200</c:v>
                </c:pt>
                <c:pt idx="1763">
                  <c:v>200</c:v>
                </c:pt>
                <c:pt idx="1764">
                  <c:v>200</c:v>
                </c:pt>
                <c:pt idx="1765">
                  <c:v>200</c:v>
                </c:pt>
                <c:pt idx="1766">
                  <c:v>200</c:v>
                </c:pt>
                <c:pt idx="1767">
                  <c:v>200</c:v>
                </c:pt>
                <c:pt idx="1768">
                  <c:v>200</c:v>
                </c:pt>
                <c:pt idx="1769">
                  <c:v>200</c:v>
                </c:pt>
                <c:pt idx="1770">
                  <c:v>200</c:v>
                </c:pt>
                <c:pt idx="1771">
                  <c:v>200</c:v>
                </c:pt>
                <c:pt idx="1772">
                  <c:v>200</c:v>
                </c:pt>
                <c:pt idx="1773">
                  <c:v>200</c:v>
                </c:pt>
                <c:pt idx="1774">
                  <c:v>200</c:v>
                </c:pt>
                <c:pt idx="1775">
                  <c:v>200</c:v>
                </c:pt>
                <c:pt idx="1776">
                  <c:v>200</c:v>
                </c:pt>
                <c:pt idx="1777">
                  <c:v>200</c:v>
                </c:pt>
                <c:pt idx="1778">
                  <c:v>200</c:v>
                </c:pt>
                <c:pt idx="1779">
                  <c:v>200</c:v>
                </c:pt>
                <c:pt idx="1780">
                  <c:v>200</c:v>
                </c:pt>
                <c:pt idx="1781">
                  <c:v>200</c:v>
                </c:pt>
                <c:pt idx="1782">
                  <c:v>200</c:v>
                </c:pt>
                <c:pt idx="1783">
                  <c:v>200</c:v>
                </c:pt>
                <c:pt idx="1784">
                  <c:v>200</c:v>
                </c:pt>
                <c:pt idx="1785">
                  <c:v>200</c:v>
                </c:pt>
                <c:pt idx="1786">
                  <c:v>200</c:v>
                </c:pt>
                <c:pt idx="1787">
                  <c:v>200</c:v>
                </c:pt>
                <c:pt idx="1788">
                  <c:v>200</c:v>
                </c:pt>
                <c:pt idx="1789">
                  <c:v>200</c:v>
                </c:pt>
                <c:pt idx="1790">
                  <c:v>200</c:v>
                </c:pt>
                <c:pt idx="1791">
                  <c:v>200</c:v>
                </c:pt>
                <c:pt idx="1792">
                  <c:v>200</c:v>
                </c:pt>
                <c:pt idx="1793">
                  <c:v>200</c:v>
                </c:pt>
                <c:pt idx="1794">
                  <c:v>200</c:v>
                </c:pt>
                <c:pt idx="1795">
                  <c:v>200</c:v>
                </c:pt>
                <c:pt idx="1796">
                  <c:v>200</c:v>
                </c:pt>
                <c:pt idx="1797">
                  <c:v>200</c:v>
                </c:pt>
                <c:pt idx="1798">
                  <c:v>200</c:v>
                </c:pt>
                <c:pt idx="1799">
                  <c:v>200</c:v>
                </c:pt>
                <c:pt idx="1800">
                  <c:v>200</c:v>
                </c:pt>
                <c:pt idx="1801">
                  <c:v>200</c:v>
                </c:pt>
                <c:pt idx="1802">
                  <c:v>200</c:v>
                </c:pt>
                <c:pt idx="1803">
                  <c:v>200</c:v>
                </c:pt>
                <c:pt idx="1804">
                  <c:v>200</c:v>
                </c:pt>
                <c:pt idx="1805">
                  <c:v>200</c:v>
                </c:pt>
                <c:pt idx="1806">
                  <c:v>200</c:v>
                </c:pt>
                <c:pt idx="1807">
                  <c:v>200</c:v>
                </c:pt>
                <c:pt idx="1808">
                  <c:v>200</c:v>
                </c:pt>
                <c:pt idx="1809">
                  <c:v>200</c:v>
                </c:pt>
                <c:pt idx="1810">
                  <c:v>200</c:v>
                </c:pt>
                <c:pt idx="1811">
                  <c:v>200</c:v>
                </c:pt>
                <c:pt idx="1812">
                  <c:v>200</c:v>
                </c:pt>
                <c:pt idx="1813">
                  <c:v>200</c:v>
                </c:pt>
                <c:pt idx="1814">
                  <c:v>200</c:v>
                </c:pt>
                <c:pt idx="1815">
                  <c:v>200</c:v>
                </c:pt>
                <c:pt idx="1816">
                  <c:v>200</c:v>
                </c:pt>
                <c:pt idx="1817">
                  <c:v>200</c:v>
                </c:pt>
                <c:pt idx="1818">
                  <c:v>200</c:v>
                </c:pt>
                <c:pt idx="1819">
                  <c:v>200</c:v>
                </c:pt>
                <c:pt idx="1820">
                  <c:v>200</c:v>
                </c:pt>
                <c:pt idx="1821">
                  <c:v>200</c:v>
                </c:pt>
                <c:pt idx="1822">
                  <c:v>200</c:v>
                </c:pt>
                <c:pt idx="1823">
                  <c:v>200</c:v>
                </c:pt>
                <c:pt idx="1824">
                  <c:v>200</c:v>
                </c:pt>
                <c:pt idx="1825">
                  <c:v>200</c:v>
                </c:pt>
                <c:pt idx="1826">
                  <c:v>200</c:v>
                </c:pt>
                <c:pt idx="1827">
                  <c:v>200</c:v>
                </c:pt>
                <c:pt idx="1828">
                  <c:v>200</c:v>
                </c:pt>
                <c:pt idx="1829">
                  <c:v>200</c:v>
                </c:pt>
                <c:pt idx="1830">
                  <c:v>200</c:v>
                </c:pt>
                <c:pt idx="1831">
                  <c:v>200</c:v>
                </c:pt>
                <c:pt idx="1832">
                  <c:v>200</c:v>
                </c:pt>
                <c:pt idx="1833">
                  <c:v>200</c:v>
                </c:pt>
                <c:pt idx="1834">
                  <c:v>200</c:v>
                </c:pt>
                <c:pt idx="1835">
                  <c:v>200</c:v>
                </c:pt>
                <c:pt idx="1836">
                  <c:v>200</c:v>
                </c:pt>
                <c:pt idx="1837">
                  <c:v>200</c:v>
                </c:pt>
                <c:pt idx="1838">
                  <c:v>200</c:v>
                </c:pt>
                <c:pt idx="1839">
                  <c:v>200</c:v>
                </c:pt>
                <c:pt idx="1840">
                  <c:v>200</c:v>
                </c:pt>
                <c:pt idx="1841">
                  <c:v>200</c:v>
                </c:pt>
                <c:pt idx="1842">
                  <c:v>200</c:v>
                </c:pt>
                <c:pt idx="1843">
                  <c:v>200</c:v>
                </c:pt>
                <c:pt idx="1844">
                  <c:v>200</c:v>
                </c:pt>
                <c:pt idx="1845">
                  <c:v>200</c:v>
                </c:pt>
                <c:pt idx="1846">
                  <c:v>200</c:v>
                </c:pt>
                <c:pt idx="1847">
                  <c:v>200</c:v>
                </c:pt>
                <c:pt idx="1848">
                  <c:v>200</c:v>
                </c:pt>
                <c:pt idx="1849">
                  <c:v>200</c:v>
                </c:pt>
                <c:pt idx="1850">
                  <c:v>200</c:v>
                </c:pt>
                <c:pt idx="1851">
                  <c:v>200</c:v>
                </c:pt>
                <c:pt idx="1852">
                  <c:v>200</c:v>
                </c:pt>
                <c:pt idx="1853">
                  <c:v>200</c:v>
                </c:pt>
                <c:pt idx="1854">
                  <c:v>200</c:v>
                </c:pt>
                <c:pt idx="1855">
                  <c:v>200</c:v>
                </c:pt>
                <c:pt idx="1856">
                  <c:v>200</c:v>
                </c:pt>
                <c:pt idx="1857">
                  <c:v>200</c:v>
                </c:pt>
                <c:pt idx="1858">
                  <c:v>200</c:v>
                </c:pt>
                <c:pt idx="1859">
                  <c:v>200</c:v>
                </c:pt>
                <c:pt idx="1860">
                  <c:v>200</c:v>
                </c:pt>
                <c:pt idx="1861">
                  <c:v>200</c:v>
                </c:pt>
                <c:pt idx="1862">
                  <c:v>200</c:v>
                </c:pt>
                <c:pt idx="1863">
                  <c:v>200</c:v>
                </c:pt>
                <c:pt idx="1864">
                  <c:v>200</c:v>
                </c:pt>
                <c:pt idx="1865">
                  <c:v>200</c:v>
                </c:pt>
                <c:pt idx="1866">
                  <c:v>200</c:v>
                </c:pt>
                <c:pt idx="1867">
                  <c:v>200</c:v>
                </c:pt>
                <c:pt idx="1868">
                  <c:v>200</c:v>
                </c:pt>
                <c:pt idx="1869">
                  <c:v>200</c:v>
                </c:pt>
                <c:pt idx="1870">
                  <c:v>200</c:v>
                </c:pt>
                <c:pt idx="1871">
                  <c:v>200</c:v>
                </c:pt>
                <c:pt idx="1872">
                  <c:v>200</c:v>
                </c:pt>
                <c:pt idx="1873">
                  <c:v>200</c:v>
                </c:pt>
                <c:pt idx="1874">
                  <c:v>200</c:v>
                </c:pt>
                <c:pt idx="1875">
                  <c:v>200</c:v>
                </c:pt>
                <c:pt idx="1876">
                  <c:v>200</c:v>
                </c:pt>
                <c:pt idx="1877">
                  <c:v>200</c:v>
                </c:pt>
                <c:pt idx="1878">
                  <c:v>200</c:v>
                </c:pt>
                <c:pt idx="1879">
                  <c:v>200</c:v>
                </c:pt>
                <c:pt idx="1880">
                  <c:v>200</c:v>
                </c:pt>
                <c:pt idx="1881">
                  <c:v>200</c:v>
                </c:pt>
                <c:pt idx="1882">
                  <c:v>200</c:v>
                </c:pt>
                <c:pt idx="1883">
                  <c:v>200</c:v>
                </c:pt>
                <c:pt idx="1884">
                  <c:v>200</c:v>
                </c:pt>
                <c:pt idx="1885">
                  <c:v>200</c:v>
                </c:pt>
                <c:pt idx="1886">
                  <c:v>200</c:v>
                </c:pt>
                <c:pt idx="1887">
                  <c:v>200</c:v>
                </c:pt>
                <c:pt idx="1888">
                  <c:v>200</c:v>
                </c:pt>
                <c:pt idx="1889">
                  <c:v>200</c:v>
                </c:pt>
                <c:pt idx="1890">
                  <c:v>200</c:v>
                </c:pt>
                <c:pt idx="1891">
                  <c:v>200</c:v>
                </c:pt>
                <c:pt idx="1892">
                  <c:v>200</c:v>
                </c:pt>
                <c:pt idx="1893">
                  <c:v>200</c:v>
                </c:pt>
                <c:pt idx="1894">
                  <c:v>200</c:v>
                </c:pt>
                <c:pt idx="1895">
                  <c:v>200</c:v>
                </c:pt>
                <c:pt idx="1896">
                  <c:v>200</c:v>
                </c:pt>
                <c:pt idx="1897">
                  <c:v>200</c:v>
                </c:pt>
                <c:pt idx="1898">
                  <c:v>200</c:v>
                </c:pt>
                <c:pt idx="1899">
                  <c:v>200</c:v>
                </c:pt>
                <c:pt idx="1900">
                  <c:v>200</c:v>
                </c:pt>
                <c:pt idx="1901">
                  <c:v>200</c:v>
                </c:pt>
                <c:pt idx="1902">
                  <c:v>200</c:v>
                </c:pt>
                <c:pt idx="1903">
                  <c:v>200</c:v>
                </c:pt>
                <c:pt idx="1904">
                  <c:v>200</c:v>
                </c:pt>
                <c:pt idx="1905">
                  <c:v>200</c:v>
                </c:pt>
                <c:pt idx="1906">
                  <c:v>200</c:v>
                </c:pt>
                <c:pt idx="1907">
                  <c:v>200</c:v>
                </c:pt>
                <c:pt idx="1908">
                  <c:v>200</c:v>
                </c:pt>
                <c:pt idx="1909">
                  <c:v>200</c:v>
                </c:pt>
                <c:pt idx="1910">
                  <c:v>200</c:v>
                </c:pt>
                <c:pt idx="1911">
                  <c:v>200</c:v>
                </c:pt>
                <c:pt idx="1912">
                  <c:v>200</c:v>
                </c:pt>
                <c:pt idx="1913">
                  <c:v>200</c:v>
                </c:pt>
                <c:pt idx="1914">
                  <c:v>200</c:v>
                </c:pt>
                <c:pt idx="1915">
                  <c:v>200</c:v>
                </c:pt>
                <c:pt idx="1916">
                  <c:v>200</c:v>
                </c:pt>
                <c:pt idx="1917">
                  <c:v>200</c:v>
                </c:pt>
                <c:pt idx="1918">
                  <c:v>200</c:v>
                </c:pt>
                <c:pt idx="1919">
                  <c:v>200</c:v>
                </c:pt>
                <c:pt idx="1920">
                  <c:v>200</c:v>
                </c:pt>
                <c:pt idx="1921">
                  <c:v>200</c:v>
                </c:pt>
                <c:pt idx="1922">
                  <c:v>200</c:v>
                </c:pt>
                <c:pt idx="1923">
                  <c:v>200</c:v>
                </c:pt>
                <c:pt idx="1924">
                  <c:v>200</c:v>
                </c:pt>
                <c:pt idx="1925">
                  <c:v>200</c:v>
                </c:pt>
                <c:pt idx="1926">
                  <c:v>200</c:v>
                </c:pt>
                <c:pt idx="1927">
                  <c:v>200</c:v>
                </c:pt>
                <c:pt idx="1928">
                  <c:v>200</c:v>
                </c:pt>
                <c:pt idx="1929">
                  <c:v>200</c:v>
                </c:pt>
                <c:pt idx="1930">
                  <c:v>200</c:v>
                </c:pt>
                <c:pt idx="1931">
                  <c:v>200</c:v>
                </c:pt>
                <c:pt idx="1932">
                  <c:v>200</c:v>
                </c:pt>
                <c:pt idx="1933">
                  <c:v>200</c:v>
                </c:pt>
                <c:pt idx="1934">
                  <c:v>200</c:v>
                </c:pt>
                <c:pt idx="1935">
                  <c:v>200</c:v>
                </c:pt>
                <c:pt idx="1936">
                  <c:v>200</c:v>
                </c:pt>
                <c:pt idx="1937">
                  <c:v>200</c:v>
                </c:pt>
                <c:pt idx="1938">
                  <c:v>200</c:v>
                </c:pt>
                <c:pt idx="1939">
                  <c:v>200</c:v>
                </c:pt>
                <c:pt idx="1940">
                  <c:v>200</c:v>
                </c:pt>
                <c:pt idx="1941">
                  <c:v>200</c:v>
                </c:pt>
                <c:pt idx="1942">
                  <c:v>200</c:v>
                </c:pt>
                <c:pt idx="1943">
                  <c:v>200</c:v>
                </c:pt>
                <c:pt idx="1944">
                  <c:v>200</c:v>
                </c:pt>
                <c:pt idx="1945">
                  <c:v>200</c:v>
                </c:pt>
                <c:pt idx="1946">
                  <c:v>200</c:v>
                </c:pt>
                <c:pt idx="1947">
                  <c:v>200</c:v>
                </c:pt>
                <c:pt idx="1948">
                  <c:v>200</c:v>
                </c:pt>
                <c:pt idx="1949">
                  <c:v>200</c:v>
                </c:pt>
                <c:pt idx="1950">
                  <c:v>200</c:v>
                </c:pt>
                <c:pt idx="1951">
                  <c:v>200</c:v>
                </c:pt>
                <c:pt idx="1952">
                  <c:v>200</c:v>
                </c:pt>
                <c:pt idx="1953">
                  <c:v>200</c:v>
                </c:pt>
                <c:pt idx="1954">
                  <c:v>200</c:v>
                </c:pt>
                <c:pt idx="1955">
                  <c:v>200</c:v>
                </c:pt>
                <c:pt idx="1956">
                  <c:v>200</c:v>
                </c:pt>
                <c:pt idx="1957">
                  <c:v>200</c:v>
                </c:pt>
                <c:pt idx="1958">
                  <c:v>200</c:v>
                </c:pt>
                <c:pt idx="1959">
                  <c:v>200</c:v>
                </c:pt>
                <c:pt idx="1960">
                  <c:v>200</c:v>
                </c:pt>
                <c:pt idx="1961">
                  <c:v>200</c:v>
                </c:pt>
                <c:pt idx="1962">
                  <c:v>200</c:v>
                </c:pt>
                <c:pt idx="1963">
                  <c:v>200</c:v>
                </c:pt>
                <c:pt idx="1964">
                  <c:v>200</c:v>
                </c:pt>
                <c:pt idx="1965">
                  <c:v>200</c:v>
                </c:pt>
                <c:pt idx="1966">
                  <c:v>200</c:v>
                </c:pt>
                <c:pt idx="1967">
                  <c:v>200</c:v>
                </c:pt>
                <c:pt idx="1968">
                  <c:v>200</c:v>
                </c:pt>
                <c:pt idx="1969">
                  <c:v>200</c:v>
                </c:pt>
                <c:pt idx="1970">
                  <c:v>200</c:v>
                </c:pt>
                <c:pt idx="1971">
                  <c:v>200</c:v>
                </c:pt>
                <c:pt idx="1972">
                  <c:v>200</c:v>
                </c:pt>
                <c:pt idx="1973">
                  <c:v>200</c:v>
                </c:pt>
                <c:pt idx="1974">
                  <c:v>200</c:v>
                </c:pt>
                <c:pt idx="1975">
                  <c:v>200</c:v>
                </c:pt>
                <c:pt idx="1976">
                  <c:v>200</c:v>
                </c:pt>
                <c:pt idx="1977">
                  <c:v>200</c:v>
                </c:pt>
                <c:pt idx="1978">
                  <c:v>200</c:v>
                </c:pt>
                <c:pt idx="1979">
                  <c:v>200</c:v>
                </c:pt>
                <c:pt idx="1980">
                  <c:v>200</c:v>
                </c:pt>
                <c:pt idx="1981">
                  <c:v>200</c:v>
                </c:pt>
                <c:pt idx="1982">
                  <c:v>200</c:v>
                </c:pt>
                <c:pt idx="1983">
                  <c:v>200</c:v>
                </c:pt>
                <c:pt idx="1984">
                  <c:v>200</c:v>
                </c:pt>
                <c:pt idx="1985">
                  <c:v>200</c:v>
                </c:pt>
                <c:pt idx="1986">
                  <c:v>200</c:v>
                </c:pt>
                <c:pt idx="1987">
                  <c:v>200</c:v>
                </c:pt>
                <c:pt idx="1988">
                  <c:v>200</c:v>
                </c:pt>
                <c:pt idx="1989">
                  <c:v>200</c:v>
                </c:pt>
                <c:pt idx="1990">
                  <c:v>200</c:v>
                </c:pt>
                <c:pt idx="1991">
                  <c:v>200</c:v>
                </c:pt>
                <c:pt idx="1992">
                  <c:v>200</c:v>
                </c:pt>
                <c:pt idx="1993">
                  <c:v>200</c:v>
                </c:pt>
                <c:pt idx="1994">
                  <c:v>200</c:v>
                </c:pt>
                <c:pt idx="1995">
                  <c:v>200</c:v>
                </c:pt>
                <c:pt idx="1996">
                  <c:v>200</c:v>
                </c:pt>
                <c:pt idx="1997">
                  <c:v>200</c:v>
                </c:pt>
                <c:pt idx="1998">
                  <c:v>200</c:v>
                </c:pt>
                <c:pt idx="1999">
                  <c:v>200</c:v>
                </c:pt>
                <c:pt idx="2000">
                  <c:v>200</c:v>
                </c:pt>
                <c:pt idx="2001">
                  <c:v>200</c:v>
                </c:pt>
                <c:pt idx="2002">
                  <c:v>200</c:v>
                </c:pt>
                <c:pt idx="2003">
                  <c:v>200</c:v>
                </c:pt>
                <c:pt idx="2004">
                  <c:v>200</c:v>
                </c:pt>
                <c:pt idx="2005">
                  <c:v>200</c:v>
                </c:pt>
                <c:pt idx="2006">
                  <c:v>200</c:v>
                </c:pt>
                <c:pt idx="2007">
                  <c:v>200</c:v>
                </c:pt>
                <c:pt idx="2008">
                  <c:v>200</c:v>
                </c:pt>
                <c:pt idx="2009">
                  <c:v>200</c:v>
                </c:pt>
                <c:pt idx="2010">
                  <c:v>200</c:v>
                </c:pt>
                <c:pt idx="2011">
                  <c:v>200</c:v>
                </c:pt>
                <c:pt idx="2012">
                  <c:v>200</c:v>
                </c:pt>
                <c:pt idx="2013">
                  <c:v>200</c:v>
                </c:pt>
                <c:pt idx="2014">
                  <c:v>200</c:v>
                </c:pt>
                <c:pt idx="2015">
                  <c:v>200</c:v>
                </c:pt>
                <c:pt idx="2016">
                  <c:v>200</c:v>
                </c:pt>
                <c:pt idx="2017">
                  <c:v>200</c:v>
                </c:pt>
                <c:pt idx="2018">
                  <c:v>200</c:v>
                </c:pt>
                <c:pt idx="2019">
                  <c:v>200</c:v>
                </c:pt>
                <c:pt idx="2020">
                  <c:v>200</c:v>
                </c:pt>
                <c:pt idx="2021">
                  <c:v>200</c:v>
                </c:pt>
                <c:pt idx="2022">
                  <c:v>200</c:v>
                </c:pt>
                <c:pt idx="2023">
                  <c:v>200</c:v>
                </c:pt>
                <c:pt idx="2024">
                  <c:v>200</c:v>
                </c:pt>
                <c:pt idx="2025">
                  <c:v>200</c:v>
                </c:pt>
                <c:pt idx="2026">
                  <c:v>200</c:v>
                </c:pt>
                <c:pt idx="2027">
                  <c:v>200</c:v>
                </c:pt>
                <c:pt idx="2028">
                  <c:v>200</c:v>
                </c:pt>
                <c:pt idx="2029">
                  <c:v>200</c:v>
                </c:pt>
                <c:pt idx="2030">
                  <c:v>200</c:v>
                </c:pt>
                <c:pt idx="2031">
                  <c:v>200</c:v>
                </c:pt>
                <c:pt idx="2032">
                  <c:v>200</c:v>
                </c:pt>
                <c:pt idx="2033">
                  <c:v>200</c:v>
                </c:pt>
                <c:pt idx="2034">
                  <c:v>200</c:v>
                </c:pt>
                <c:pt idx="2035">
                  <c:v>200</c:v>
                </c:pt>
                <c:pt idx="2036">
                  <c:v>200</c:v>
                </c:pt>
                <c:pt idx="2037">
                  <c:v>200</c:v>
                </c:pt>
                <c:pt idx="2038">
                  <c:v>200</c:v>
                </c:pt>
                <c:pt idx="2039">
                  <c:v>200</c:v>
                </c:pt>
                <c:pt idx="2040">
                  <c:v>200</c:v>
                </c:pt>
                <c:pt idx="2041">
                  <c:v>200</c:v>
                </c:pt>
                <c:pt idx="2042">
                  <c:v>200</c:v>
                </c:pt>
                <c:pt idx="2043">
                  <c:v>200</c:v>
                </c:pt>
                <c:pt idx="2044">
                  <c:v>200</c:v>
                </c:pt>
                <c:pt idx="2045">
                  <c:v>200</c:v>
                </c:pt>
                <c:pt idx="2046">
                  <c:v>200</c:v>
                </c:pt>
                <c:pt idx="2047">
                  <c:v>200</c:v>
                </c:pt>
                <c:pt idx="2048">
                  <c:v>200</c:v>
                </c:pt>
                <c:pt idx="2049">
                  <c:v>200</c:v>
                </c:pt>
                <c:pt idx="2050">
                  <c:v>200</c:v>
                </c:pt>
                <c:pt idx="2051">
                  <c:v>200</c:v>
                </c:pt>
                <c:pt idx="2052">
                  <c:v>200</c:v>
                </c:pt>
                <c:pt idx="2053">
                  <c:v>200</c:v>
                </c:pt>
                <c:pt idx="2054">
                  <c:v>200</c:v>
                </c:pt>
                <c:pt idx="2055">
                  <c:v>200</c:v>
                </c:pt>
                <c:pt idx="2056">
                  <c:v>200</c:v>
                </c:pt>
                <c:pt idx="2057">
                  <c:v>200</c:v>
                </c:pt>
                <c:pt idx="2058">
                  <c:v>200</c:v>
                </c:pt>
                <c:pt idx="2059">
                  <c:v>200</c:v>
                </c:pt>
                <c:pt idx="2060">
                  <c:v>200</c:v>
                </c:pt>
                <c:pt idx="2061">
                  <c:v>200</c:v>
                </c:pt>
                <c:pt idx="2062">
                  <c:v>200</c:v>
                </c:pt>
                <c:pt idx="2063">
                  <c:v>200</c:v>
                </c:pt>
                <c:pt idx="2064">
                  <c:v>200</c:v>
                </c:pt>
                <c:pt idx="2065">
                  <c:v>200</c:v>
                </c:pt>
                <c:pt idx="2066">
                  <c:v>200</c:v>
                </c:pt>
                <c:pt idx="2067">
                  <c:v>200</c:v>
                </c:pt>
                <c:pt idx="2068">
                  <c:v>200</c:v>
                </c:pt>
                <c:pt idx="2069">
                  <c:v>200</c:v>
                </c:pt>
                <c:pt idx="2070">
                  <c:v>200</c:v>
                </c:pt>
                <c:pt idx="2071">
                  <c:v>200</c:v>
                </c:pt>
                <c:pt idx="2072">
                  <c:v>200</c:v>
                </c:pt>
                <c:pt idx="2073">
                  <c:v>200</c:v>
                </c:pt>
                <c:pt idx="2074">
                  <c:v>200</c:v>
                </c:pt>
                <c:pt idx="2075">
                  <c:v>200</c:v>
                </c:pt>
                <c:pt idx="2076">
                  <c:v>200</c:v>
                </c:pt>
                <c:pt idx="2077">
                  <c:v>200</c:v>
                </c:pt>
                <c:pt idx="2078">
                  <c:v>200</c:v>
                </c:pt>
                <c:pt idx="2079">
                  <c:v>200</c:v>
                </c:pt>
                <c:pt idx="2080">
                  <c:v>200</c:v>
                </c:pt>
                <c:pt idx="2081">
                  <c:v>200</c:v>
                </c:pt>
                <c:pt idx="2082">
                  <c:v>200</c:v>
                </c:pt>
                <c:pt idx="2083">
                  <c:v>200</c:v>
                </c:pt>
                <c:pt idx="2084">
                  <c:v>200</c:v>
                </c:pt>
                <c:pt idx="2085">
                  <c:v>200</c:v>
                </c:pt>
                <c:pt idx="2086">
                  <c:v>200</c:v>
                </c:pt>
                <c:pt idx="2087">
                  <c:v>200</c:v>
                </c:pt>
                <c:pt idx="2088">
                  <c:v>200</c:v>
                </c:pt>
                <c:pt idx="2089">
                  <c:v>200</c:v>
                </c:pt>
                <c:pt idx="2090">
                  <c:v>200</c:v>
                </c:pt>
                <c:pt idx="2091">
                  <c:v>200</c:v>
                </c:pt>
                <c:pt idx="2092">
                  <c:v>200</c:v>
                </c:pt>
                <c:pt idx="2093">
                  <c:v>200</c:v>
                </c:pt>
                <c:pt idx="2094">
                  <c:v>200</c:v>
                </c:pt>
                <c:pt idx="2095">
                  <c:v>200</c:v>
                </c:pt>
                <c:pt idx="2096">
                  <c:v>200</c:v>
                </c:pt>
                <c:pt idx="2097">
                  <c:v>200</c:v>
                </c:pt>
                <c:pt idx="2098">
                  <c:v>200</c:v>
                </c:pt>
                <c:pt idx="2099">
                  <c:v>200</c:v>
                </c:pt>
                <c:pt idx="2100">
                  <c:v>200</c:v>
                </c:pt>
              </c:numCache>
            </c:numRef>
          </c:val>
          <c:smooth val="0"/>
        </c:ser>
        <c:ser>
          <c:idx val="3"/>
          <c:order val="3"/>
          <c:tx>
            <c:v>HASL-Ld Ramp</c:v>
          </c:tx>
          <c:spPr>
            <a:ln w="28575" cap="rnd">
              <a:solidFill>
                <a:srgbClr val="003865"/>
              </a:solidFill>
              <a:round/>
            </a:ln>
            <a:effectLst/>
          </c:spPr>
          <c:marker>
            <c:symbol val="none"/>
          </c:marker>
          <c:cat>
            <c:numRef>
              <c:f>'08152019'!$B$4:$B$2104</c:f>
              <c:numCache>
                <c:formatCode>dd\-mmm\-yy\ hh:mm:ss</c:formatCode>
                <c:ptCount val="2101"/>
                <c:pt idx="0">
                  <c:v>43692.604166666664</c:v>
                </c:pt>
                <c:pt idx="1">
                  <c:v>43692.604212962964</c:v>
                </c:pt>
                <c:pt idx="2">
                  <c:v>43692.604259259257</c:v>
                </c:pt>
                <c:pt idx="3">
                  <c:v>43692.604305555556</c:v>
                </c:pt>
                <c:pt idx="4">
                  <c:v>43692.604351851849</c:v>
                </c:pt>
                <c:pt idx="5">
                  <c:v>43692.604398148149</c:v>
                </c:pt>
                <c:pt idx="6">
                  <c:v>43692.604444444441</c:v>
                </c:pt>
                <c:pt idx="7">
                  <c:v>43692.604490740741</c:v>
                </c:pt>
                <c:pt idx="8">
                  <c:v>43692.604537037034</c:v>
                </c:pt>
                <c:pt idx="9">
                  <c:v>43692.604583333334</c:v>
                </c:pt>
                <c:pt idx="10">
                  <c:v>43692.604629629626</c:v>
                </c:pt>
                <c:pt idx="11">
                  <c:v>43692.604675925926</c:v>
                </c:pt>
                <c:pt idx="12">
                  <c:v>43692.604722222219</c:v>
                </c:pt>
                <c:pt idx="13">
                  <c:v>43692.604768518519</c:v>
                </c:pt>
                <c:pt idx="14">
                  <c:v>43692.604814814818</c:v>
                </c:pt>
                <c:pt idx="15">
                  <c:v>43692.604861111111</c:v>
                </c:pt>
                <c:pt idx="16">
                  <c:v>43692.604907407411</c:v>
                </c:pt>
                <c:pt idx="17">
                  <c:v>43692.604953703703</c:v>
                </c:pt>
                <c:pt idx="18">
                  <c:v>43692.605000000003</c:v>
                </c:pt>
                <c:pt idx="19">
                  <c:v>43692.605046296296</c:v>
                </c:pt>
                <c:pt idx="20">
                  <c:v>43692.605092592596</c:v>
                </c:pt>
                <c:pt idx="21">
                  <c:v>43692.605138888888</c:v>
                </c:pt>
                <c:pt idx="22">
                  <c:v>43692.605185185188</c:v>
                </c:pt>
                <c:pt idx="23">
                  <c:v>43692.605231481481</c:v>
                </c:pt>
                <c:pt idx="24">
                  <c:v>43692.60527777778</c:v>
                </c:pt>
                <c:pt idx="25">
                  <c:v>43692.605324074073</c:v>
                </c:pt>
                <c:pt idx="26">
                  <c:v>43692.605370370373</c:v>
                </c:pt>
                <c:pt idx="27">
                  <c:v>43692.605416666665</c:v>
                </c:pt>
                <c:pt idx="28">
                  <c:v>43692.605462962965</c:v>
                </c:pt>
                <c:pt idx="29">
                  <c:v>43692.605509259258</c:v>
                </c:pt>
                <c:pt idx="30">
                  <c:v>43692.605555555558</c:v>
                </c:pt>
                <c:pt idx="31">
                  <c:v>43692.60560185185</c:v>
                </c:pt>
                <c:pt idx="32">
                  <c:v>43692.60564814815</c:v>
                </c:pt>
                <c:pt idx="33">
                  <c:v>43692.605694444443</c:v>
                </c:pt>
                <c:pt idx="34">
                  <c:v>43692.605740740742</c:v>
                </c:pt>
                <c:pt idx="35">
                  <c:v>43692.605787037035</c:v>
                </c:pt>
                <c:pt idx="36">
                  <c:v>43692.605833333335</c:v>
                </c:pt>
                <c:pt idx="37">
                  <c:v>43692.605879629627</c:v>
                </c:pt>
                <c:pt idx="38">
                  <c:v>43692.605925925927</c:v>
                </c:pt>
                <c:pt idx="39">
                  <c:v>43692.60597222222</c:v>
                </c:pt>
                <c:pt idx="40">
                  <c:v>43692.60601851852</c:v>
                </c:pt>
                <c:pt idx="41">
                  <c:v>43692.606064814812</c:v>
                </c:pt>
                <c:pt idx="42">
                  <c:v>43692.606111111112</c:v>
                </c:pt>
                <c:pt idx="43">
                  <c:v>43692.606157407405</c:v>
                </c:pt>
                <c:pt idx="44">
                  <c:v>43692.606203703705</c:v>
                </c:pt>
                <c:pt idx="45">
                  <c:v>43692.606249999997</c:v>
                </c:pt>
                <c:pt idx="46">
                  <c:v>43692.606296296297</c:v>
                </c:pt>
                <c:pt idx="47">
                  <c:v>43692.606342592589</c:v>
                </c:pt>
                <c:pt idx="48">
                  <c:v>43692.606388888889</c:v>
                </c:pt>
                <c:pt idx="49">
                  <c:v>43692.606435185182</c:v>
                </c:pt>
                <c:pt idx="50">
                  <c:v>43692.606481481482</c:v>
                </c:pt>
                <c:pt idx="51">
                  <c:v>43692.606527777774</c:v>
                </c:pt>
                <c:pt idx="52">
                  <c:v>43692.606574074074</c:v>
                </c:pt>
                <c:pt idx="53">
                  <c:v>43692.606620370374</c:v>
                </c:pt>
                <c:pt idx="54">
                  <c:v>43692.606666666667</c:v>
                </c:pt>
                <c:pt idx="55">
                  <c:v>43692.606712962966</c:v>
                </c:pt>
                <c:pt idx="56">
                  <c:v>43692.606759259259</c:v>
                </c:pt>
                <c:pt idx="57">
                  <c:v>43692.606805555559</c:v>
                </c:pt>
                <c:pt idx="58">
                  <c:v>43692.606851851851</c:v>
                </c:pt>
                <c:pt idx="59">
                  <c:v>43692.606898148151</c:v>
                </c:pt>
                <c:pt idx="60">
                  <c:v>43692.606944444444</c:v>
                </c:pt>
                <c:pt idx="61">
                  <c:v>43692.606990740744</c:v>
                </c:pt>
                <c:pt idx="62">
                  <c:v>43692.607037037036</c:v>
                </c:pt>
                <c:pt idx="63">
                  <c:v>43692.607083333336</c:v>
                </c:pt>
                <c:pt idx="64">
                  <c:v>43692.607129629629</c:v>
                </c:pt>
                <c:pt idx="65">
                  <c:v>43692.607175925928</c:v>
                </c:pt>
                <c:pt idx="66">
                  <c:v>43692.607222222221</c:v>
                </c:pt>
                <c:pt idx="67">
                  <c:v>43692.607268518521</c:v>
                </c:pt>
                <c:pt idx="68">
                  <c:v>43692.607314814813</c:v>
                </c:pt>
                <c:pt idx="69">
                  <c:v>43692.607361111113</c:v>
                </c:pt>
                <c:pt idx="70">
                  <c:v>43692.607407407406</c:v>
                </c:pt>
                <c:pt idx="71">
                  <c:v>43692.607453703706</c:v>
                </c:pt>
                <c:pt idx="72">
                  <c:v>43692.607499999998</c:v>
                </c:pt>
                <c:pt idx="73">
                  <c:v>43692.607546296298</c:v>
                </c:pt>
                <c:pt idx="74">
                  <c:v>43692.607592592591</c:v>
                </c:pt>
                <c:pt idx="75">
                  <c:v>43692.607638888891</c:v>
                </c:pt>
                <c:pt idx="76">
                  <c:v>43692.607685185183</c:v>
                </c:pt>
                <c:pt idx="77">
                  <c:v>43692.607731481483</c:v>
                </c:pt>
                <c:pt idx="78">
                  <c:v>43692.607777777775</c:v>
                </c:pt>
                <c:pt idx="79">
                  <c:v>43692.607824074075</c:v>
                </c:pt>
                <c:pt idx="80">
                  <c:v>43692.607870370368</c:v>
                </c:pt>
                <c:pt idx="81">
                  <c:v>43692.607916666668</c:v>
                </c:pt>
                <c:pt idx="82">
                  <c:v>43692.60796296296</c:v>
                </c:pt>
                <c:pt idx="83">
                  <c:v>43692.60800925926</c:v>
                </c:pt>
                <c:pt idx="84">
                  <c:v>43692.608055555553</c:v>
                </c:pt>
                <c:pt idx="85">
                  <c:v>43692.608101851853</c:v>
                </c:pt>
                <c:pt idx="86">
                  <c:v>43692.608148148145</c:v>
                </c:pt>
                <c:pt idx="87">
                  <c:v>43692.608194444445</c:v>
                </c:pt>
                <c:pt idx="88">
                  <c:v>43692.608240740738</c:v>
                </c:pt>
                <c:pt idx="89">
                  <c:v>43692.608287037037</c:v>
                </c:pt>
                <c:pt idx="90">
                  <c:v>43692.60833333333</c:v>
                </c:pt>
                <c:pt idx="91">
                  <c:v>43692.60837962963</c:v>
                </c:pt>
                <c:pt idx="92">
                  <c:v>43692.608425925922</c:v>
                </c:pt>
                <c:pt idx="93">
                  <c:v>43692.608472222222</c:v>
                </c:pt>
                <c:pt idx="94">
                  <c:v>43692.608518518522</c:v>
                </c:pt>
                <c:pt idx="95">
                  <c:v>43692.608564814815</c:v>
                </c:pt>
                <c:pt idx="96">
                  <c:v>43692.608611111114</c:v>
                </c:pt>
                <c:pt idx="97">
                  <c:v>43692.608657407407</c:v>
                </c:pt>
                <c:pt idx="98">
                  <c:v>43692.608703703707</c:v>
                </c:pt>
                <c:pt idx="99">
                  <c:v>43692.608749999999</c:v>
                </c:pt>
                <c:pt idx="100">
                  <c:v>43692.608796296299</c:v>
                </c:pt>
                <c:pt idx="101">
                  <c:v>43692.608842592592</c:v>
                </c:pt>
                <c:pt idx="102">
                  <c:v>43692.608888888892</c:v>
                </c:pt>
                <c:pt idx="103">
                  <c:v>43692.608935185184</c:v>
                </c:pt>
                <c:pt idx="104">
                  <c:v>43692.608981481484</c:v>
                </c:pt>
                <c:pt idx="105">
                  <c:v>43692.609027777777</c:v>
                </c:pt>
                <c:pt idx="106">
                  <c:v>43692.609074074076</c:v>
                </c:pt>
                <c:pt idx="107">
                  <c:v>43692.609120370369</c:v>
                </c:pt>
                <c:pt idx="108">
                  <c:v>43692.609166666669</c:v>
                </c:pt>
                <c:pt idx="109">
                  <c:v>43692.609212962961</c:v>
                </c:pt>
                <c:pt idx="110">
                  <c:v>43692.609259259261</c:v>
                </c:pt>
                <c:pt idx="111">
                  <c:v>43692.609305555554</c:v>
                </c:pt>
                <c:pt idx="112">
                  <c:v>43692.609351851854</c:v>
                </c:pt>
                <c:pt idx="113">
                  <c:v>43692.609398148146</c:v>
                </c:pt>
                <c:pt idx="114">
                  <c:v>43692.609444444446</c:v>
                </c:pt>
                <c:pt idx="115">
                  <c:v>43692.609490740739</c:v>
                </c:pt>
                <c:pt idx="116">
                  <c:v>43692.609537037039</c:v>
                </c:pt>
                <c:pt idx="117">
                  <c:v>43692.609583333331</c:v>
                </c:pt>
                <c:pt idx="118">
                  <c:v>43692.609629629631</c:v>
                </c:pt>
                <c:pt idx="119">
                  <c:v>43692.609675925924</c:v>
                </c:pt>
                <c:pt idx="120">
                  <c:v>43692.609722222223</c:v>
                </c:pt>
                <c:pt idx="121">
                  <c:v>43692.609768518516</c:v>
                </c:pt>
                <c:pt idx="122">
                  <c:v>43692.609814814816</c:v>
                </c:pt>
                <c:pt idx="123">
                  <c:v>43692.609861111108</c:v>
                </c:pt>
                <c:pt idx="124">
                  <c:v>43692.609907407408</c:v>
                </c:pt>
                <c:pt idx="125">
                  <c:v>43692.609953703701</c:v>
                </c:pt>
                <c:pt idx="126">
                  <c:v>43692.61</c:v>
                </c:pt>
                <c:pt idx="127">
                  <c:v>43692.610046296293</c:v>
                </c:pt>
                <c:pt idx="128">
                  <c:v>43692.610092592593</c:v>
                </c:pt>
                <c:pt idx="129">
                  <c:v>43692.610138888886</c:v>
                </c:pt>
                <c:pt idx="130">
                  <c:v>43692.610185185185</c:v>
                </c:pt>
                <c:pt idx="131">
                  <c:v>43692.610231481478</c:v>
                </c:pt>
                <c:pt idx="132">
                  <c:v>43692.610277777778</c:v>
                </c:pt>
                <c:pt idx="133">
                  <c:v>43692.610324074078</c:v>
                </c:pt>
                <c:pt idx="134">
                  <c:v>43692.61037037037</c:v>
                </c:pt>
                <c:pt idx="135">
                  <c:v>43692.61041666667</c:v>
                </c:pt>
                <c:pt idx="136">
                  <c:v>43692.610462962963</c:v>
                </c:pt>
                <c:pt idx="137">
                  <c:v>43692.610509259262</c:v>
                </c:pt>
                <c:pt idx="138">
                  <c:v>43692.610555555555</c:v>
                </c:pt>
                <c:pt idx="139">
                  <c:v>43692.610601851855</c:v>
                </c:pt>
                <c:pt idx="140">
                  <c:v>43692.610648148147</c:v>
                </c:pt>
                <c:pt idx="141">
                  <c:v>43692.610694444447</c:v>
                </c:pt>
                <c:pt idx="142">
                  <c:v>43692.61074074074</c:v>
                </c:pt>
                <c:pt idx="143">
                  <c:v>43692.61078703704</c:v>
                </c:pt>
                <c:pt idx="144">
                  <c:v>43692.610833333332</c:v>
                </c:pt>
                <c:pt idx="145">
                  <c:v>43692.610879629632</c:v>
                </c:pt>
                <c:pt idx="146">
                  <c:v>43692.610925925925</c:v>
                </c:pt>
                <c:pt idx="147">
                  <c:v>43692.610972222225</c:v>
                </c:pt>
                <c:pt idx="148">
                  <c:v>43692.611018518517</c:v>
                </c:pt>
                <c:pt idx="149">
                  <c:v>43692.611064814817</c:v>
                </c:pt>
                <c:pt idx="150">
                  <c:v>43692.611111111109</c:v>
                </c:pt>
                <c:pt idx="151">
                  <c:v>43692.611157407409</c:v>
                </c:pt>
                <c:pt idx="152">
                  <c:v>43692.611203703702</c:v>
                </c:pt>
                <c:pt idx="153">
                  <c:v>43692.611250000002</c:v>
                </c:pt>
                <c:pt idx="154">
                  <c:v>43692.611296296294</c:v>
                </c:pt>
                <c:pt idx="155">
                  <c:v>43692.611342592594</c:v>
                </c:pt>
                <c:pt idx="156">
                  <c:v>43692.611388888887</c:v>
                </c:pt>
                <c:pt idx="157">
                  <c:v>43692.611435185187</c:v>
                </c:pt>
                <c:pt idx="158">
                  <c:v>43692.611481481479</c:v>
                </c:pt>
                <c:pt idx="159">
                  <c:v>43692.611527777779</c:v>
                </c:pt>
                <c:pt idx="160">
                  <c:v>43692.611574074072</c:v>
                </c:pt>
                <c:pt idx="161">
                  <c:v>43692.611620370371</c:v>
                </c:pt>
                <c:pt idx="162">
                  <c:v>43692.611666666664</c:v>
                </c:pt>
                <c:pt idx="163">
                  <c:v>43692.611712962964</c:v>
                </c:pt>
                <c:pt idx="164">
                  <c:v>43692.611759259256</c:v>
                </c:pt>
                <c:pt idx="165">
                  <c:v>43692.611805555556</c:v>
                </c:pt>
                <c:pt idx="166">
                  <c:v>43692.611851851849</c:v>
                </c:pt>
                <c:pt idx="167">
                  <c:v>43692.611898148149</c:v>
                </c:pt>
                <c:pt idx="168">
                  <c:v>43692.611944444441</c:v>
                </c:pt>
                <c:pt idx="169">
                  <c:v>43692.611990740741</c:v>
                </c:pt>
                <c:pt idx="170">
                  <c:v>43692.612037037034</c:v>
                </c:pt>
                <c:pt idx="171">
                  <c:v>43692.612083333333</c:v>
                </c:pt>
                <c:pt idx="172">
                  <c:v>43692.612129629626</c:v>
                </c:pt>
                <c:pt idx="173">
                  <c:v>43692.612175925926</c:v>
                </c:pt>
                <c:pt idx="174">
                  <c:v>43692.612222222226</c:v>
                </c:pt>
                <c:pt idx="175">
                  <c:v>43692.612268518518</c:v>
                </c:pt>
                <c:pt idx="176">
                  <c:v>43692.612314814818</c:v>
                </c:pt>
                <c:pt idx="177">
                  <c:v>43692.612361111111</c:v>
                </c:pt>
                <c:pt idx="178">
                  <c:v>43692.612407407411</c:v>
                </c:pt>
                <c:pt idx="179">
                  <c:v>43692.612453703703</c:v>
                </c:pt>
                <c:pt idx="180">
                  <c:v>43692.612500000003</c:v>
                </c:pt>
                <c:pt idx="181">
                  <c:v>43692.612546296295</c:v>
                </c:pt>
                <c:pt idx="182">
                  <c:v>43692.612592592595</c:v>
                </c:pt>
                <c:pt idx="183">
                  <c:v>43692.612638888888</c:v>
                </c:pt>
                <c:pt idx="184">
                  <c:v>43692.612685185188</c:v>
                </c:pt>
                <c:pt idx="185">
                  <c:v>43692.61273148148</c:v>
                </c:pt>
                <c:pt idx="186">
                  <c:v>43692.61277777778</c:v>
                </c:pt>
                <c:pt idx="187">
                  <c:v>43692.612824074073</c:v>
                </c:pt>
                <c:pt idx="188">
                  <c:v>43692.612870370373</c:v>
                </c:pt>
                <c:pt idx="189">
                  <c:v>43692.612916666665</c:v>
                </c:pt>
                <c:pt idx="190">
                  <c:v>43692.612962962965</c:v>
                </c:pt>
                <c:pt idx="191">
                  <c:v>43692.613009259258</c:v>
                </c:pt>
                <c:pt idx="192">
                  <c:v>43692.613055555557</c:v>
                </c:pt>
                <c:pt idx="193">
                  <c:v>43692.61310185185</c:v>
                </c:pt>
                <c:pt idx="194">
                  <c:v>43692.61314814815</c:v>
                </c:pt>
                <c:pt idx="195">
                  <c:v>43692.613194444442</c:v>
                </c:pt>
                <c:pt idx="196">
                  <c:v>43692.613240740742</c:v>
                </c:pt>
                <c:pt idx="197">
                  <c:v>43692.613287037035</c:v>
                </c:pt>
                <c:pt idx="198">
                  <c:v>43692.613333333335</c:v>
                </c:pt>
                <c:pt idx="199">
                  <c:v>43692.613379629627</c:v>
                </c:pt>
                <c:pt idx="200">
                  <c:v>43692.613425925927</c:v>
                </c:pt>
                <c:pt idx="201">
                  <c:v>43692.61347222222</c:v>
                </c:pt>
                <c:pt idx="202">
                  <c:v>43692.613518518519</c:v>
                </c:pt>
                <c:pt idx="203">
                  <c:v>43692.613564814812</c:v>
                </c:pt>
                <c:pt idx="204">
                  <c:v>43692.613611111112</c:v>
                </c:pt>
                <c:pt idx="205">
                  <c:v>43692.613657407404</c:v>
                </c:pt>
                <c:pt idx="206">
                  <c:v>43692.613703703704</c:v>
                </c:pt>
                <c:pt idx="207">
                  <c:v>43692.613749999997</c:v>
                </c:pt>
                <c:pt idx="208">
                  <c:v>43692.613796296297</c:v>
                </c:pt>
                <c:pt idx="209">
                  <c:v>43692.613842592589</c:v>
                </c:pt>
                <c:pt idx="210">
                  <c:v>43692.613888888889</c:v>
                </c:pt>
                <c:pt idx="211">
                  <c:v>43692.613935185182</c:v>
                </c:pt>
                <c:pt idx="212">
                  <c:v>43692.613981481481</c:v>
                </c:pt>
                <c:pt idx="213">
                  <c:v>43692.614027777781</c:v>
                </c:pt>
                <c:pt idx="214">
                  <c:v>43692.614074074074</c:v>
                </c:pt>
                <c:pt idx="215">
                  <c:v>43692.614120370374</c:v>
                </c:pt>
                <c:pt idx="216">
                  <c:v>43692.614166666666</c:v>
                </c:pt>
                <c:pt idx="217">
                  <c:v>43692.614212962966</c:v>
                </c:pt>
                <c:pt idx="218">
                  <c:v>43692.614259259259</c:v>
                </c:pt>
                <c:pt idx="219">
                  <c:v>43692.614305555559</c:v>
                </c:pt>
                <c:pt idx="220">
                  <c:v>43692.614351851851</c:v>
                </c:pt>
                <c:pt idx="221">
                  <c:v>43692.614398148151</c:v>
                </c:pt>
                <c:pt idx="222">
                  <c:v>43692.614444444444</c:v>
                </c:pt>
                <c:pt idx="223">
                  <c:v>43692.614490740743</c:v>
                </c:pt>
                <c:pt idx="224">
                  <c:v>43692.614537037036</c:v>
                </c:pt>
                <c:pt idx="225">
                  <c:v>43692.614583333336</c:v>
                </c:pt>
                <c:pt idx="226">
                  <c:v>43692.614629629628</c:v>
                </c:pt>
                <c:pt idx="227">
                  <c:v>43692.614675925928</c:v>
                </c:pt>
                <c:pt idx="228">
                  <c:v>43692.614722222221</c:v>
                </c:pt>
                <c:pt idx="229">
                  <c:v>43692.614768518521</c:v>
                </c:pt>
                <c:pt idx="230">
                  <c:v>43692.614814814813</c:v>
                </c:pt>
                <c:pt idx="231">
                  <c:v>43692.614861111113</c:v>
                </c:pt>
                <c:pt idx="232">
                  <c:v>43692.614907407406</c:v>
                </c:pt>
                <c:pt idx="233">
                  <c:v>43692.614953703705</c:v>
                </c:pt>
                <c:pt idx="234">
                  <c:v>43692.614999999998</c:v>
                </c:pt>
                <c:pt idx="235">
                  <c:v>43692.615046296298</c:v>
                </c:pt>
                <c:pt idx="236">
                  <c:v>43692.61509259259</c:v>
                </c:pt>
                <c:pt idx="237">
                  <c:v>43692.61513888889</c:v>
                </c:pt>
                <c:pt idx="238">
                  <c:v>43692.615185185183</c:v>
                </c:pt>
                <c:pt idx="239">
                  <c:v>43692.615231481483</c:v>
                </c:pt>
                <c:pt idx="240">
                  <c:v>43692.615277777775</c:v>
                </c:pt>
                <c:pt idx="241">
                  <c:v>43692.615324074075</c:v>
                </c:pt>
                <c:pt idx="242">
                  <c:v>43692.615370370368</c:v>
                </c:pt>
                <c:pt idx="243">
                  <c:v>43692.615416666667</c:v>
                </c:pt>
                <c:pt idx="244">
                  <c:v>43692.61546296296</c:v>
                </c:pt>
                <c:pt idx="245">
                  <c:v>43692.61550925926</c:v>
                </c:pt>
                <c:pt idx="246">
                  <c:v>43692.615555555552</c:v>
                </c:pt>
                <c:pt idx="247">
                  <c:v>43692.615601851852</c:v>
                </c:pt>
                <c:pt idx="248">
                  <c:v>43692.615648148145</c:v>
                </c:pt>
                <c:pt idx="249">
                  <c:v>43692.615694444445</c:v>
                </c:pt>
                <c:pt idx="250">
                  <c:v>43692.615740740737</c:v>
                </c:pt>
                <c:pt idx="251">
                  <c:v>43692.615787037037</c:v>
                </c:pt>
                <c:pt idx="252">
                  <c:v>43692.615833333337</c:v>
                </c:pt>
                <c:pt idx="253">
                  <c:v>43692.615879629629</c:v>
                </c:pt>
                <c:pt idx="254">
                  <c:v>43692.615925925929</c:v>
                </c:pt>
                <c:pt idx="255">
                  <c:v>43692.615972222222</c:v>
                </c:pt>
                <c:pt idx="256">
                  <c:v>43692.616018518522</c:v>
                </c:pt>
                <c:pt idx="257">
                  <c:v>43692.616064814814</c:v>
                </c:pt>
                <c:pt idx="258">
                  <c:v>43692.616111111114</c:v>
                </c:pt>
                <c:pt idx="259">
                  <c:v>43692.616157407407</c:v>
                </c:pt>
                <c:pt idx="260">
                  <c:v>43692.616203703707</c:v>
                </c:pt>
                <c:pt idx="261">
                  <c:v>43692.616249999999</c:v>
                </c:pt>
                <c:pt idx="262">
                  <c:v>43692.616296296299</c:v>
                </c:pt>
                <c:pt idx="263">
                  <c:v>43692.616342592592</c:v>
                </c:pt>
                <c:pt idx="264">
                  <c:v>43692.616388888891</c:v>
                </c:pt>
                <c:pt idx="265">
                  <c:v>43692.616435185184</c:v>
                </c:pt>
                <c:pt idx="266">
                  <c:v>43692.616481481484</c:v>
                </c:pt>
                <c:pt idx="267">
                  <c:v>43692.616527777776</c:v>
                </c:pt>
                <c:pt idx="268">
                  <c:v>43692.616574074076</c:v>
                </c:pt>
                <c:pt idx="269">
                  <c:v>43692.616620370369</c:v>
                </c:pt>
                <c:pt idx="270">
                  <c:v>43692.616666666669</c:v>
                </c:pt>
                <c:pt idx="271">
                  <c:v>43692.616712962961</c:v>
                </c:pt>
                <c:pt idx="272">
                  <c:v>43692.616759259261</c:v>
                </c:pt>
                <c:pt idx="273">
                  <c:v>43692.616805555554</c:v>
                </c:pt>
                <c:pt idx="274">
                  <c:v>43692.616851851853</c:v>
                </c:pt>
                <c:pt idx="275">
                  <c:v>43692.616898148146</c:v>
                </c:pt>
                <c:pt idx="276">
                  <c:v>43692.616944444446</c:v>
                </c:pt>
                <c:pt idx="277">
                  <c:v>43692.616990740738</c:v>
                </c:pt>
                <c:pt idx="278">
                  <c:v>43692.617037037038</c:v>
                </c:pt>
                <c:pt idx="279">
                  <c:v>43692.617083333331</c:v>
                </c:pt>
                <c:pt idx="280">
                  <c:v>43692.617129629631</c:v>
                </c:pt>
                <c:pt idx="281">
                  <c:v>43692.617175925923</c:v>
                </c:pt>
                <c:pt idx="282">
                  <c:v>43692.617222222223</c:v>
                </c:pt>
                <c:pt idx="283">
                  <c:v>43692.617268518516</c:v>
                </c:pt>
                <c:pt idx="284">
                  <c:v>43692.617314814815</c:v>
                </c:pt>
                <c:pt idx="285">
                  <c:v>43692.617361111108</c:v>
                </c:pt>
                <c:pt idx="286">
                  <c:v>43692.617407407408</c:v>
                </c:pt>
                <c:pt idx="287">
                  <c:v>43692.6174537037</c:v>
                </c:pt>
                <c:pt idx="288">
                  <c:v>43692.6175</c:v>
                </c:pt>
                <c:pt idx="289">
                  <c:v>43692.617546296293</c:v>
                </c:pt>
                <c:pt idx="290">
                  <c:v>43692.617592592593</c:v>
                </c:pt>
                <c:pt idx="291">
                  <c:v>43692.617638888885</c:v>
                </c:pt>
                <c:pt idx="292">
                  <c:v>43692.617685185185</c:v>
                </c:pt>
                <c:pt idx="293">
                  <c:v>43692.617731481485</c:v>
                </c:pt>
                <c:pt idx="294">
                  <c:v>43692.617777777778</c:v>
                </c:pt>
                <c:pt idx="295">
                  <c:v>43692.617824074077</c:v>
                </c:pt>
                <c:pt idx="296">
                  <c:v>43692.61787037037</c:v>
                </c:pt>
                <c:pt idx="297">
                  <c:v>43692.61791666667</c:v>
                </c:pt>
                <c:pt idx="298">
                  <c:v>43692.617962962962</c:v>
                </c:pt>
                <c:pt idx="299">
                  <c:v>43692.618009259262</c:v>
                </c:pt>
                <c:pt idx="300">
                  <c:v>43692.618055555555</c:v>
                </c:pt>
                <c:pt idx="301">
                  <c:v>43692.618101851855</c:v>
                </c:pt>
                <c:pt idx="302">
                  <c:v>43692.618148148147</c:v>
                </c:pt>
                <c:pt idx="303">
                  <c:v>43692.618194444447</c:v>
                </c:pt>
                <c:pt idx="304">
                  <c:v>43692.61824074074</c:v>
                </c:pt>
                <c:pt idx="305">
                  <c:v>43692.618287037039</c:v>
                </c:pt>
                <c:pt idx="306">
                  <c:v>43692.618333333332</c:v>
                </c:pt>
                <c:pt idx="307">
                  <c:v>43692.618379629632</c:v>
                </c:pt>
                <c:pt idx="308">
                  <c:v>43692.618425925924</c:v>
                </c:pt>
                <c:pt idx="309">
                  <c:v>43692.618472222224</c:v>
                </c:pt>
                <c:pt idx="310">
                  <c:v>43692.618518518517</c:v>
                </c:pt>
                <c:pt idx="311">
                  <c:v>43692.618564814817</c:v>
                </c:pt>
                <c:pt idx="312">
                  <c:v>43692.618611111109</c:v>
                </c:pt>
                <c:pt idx="313">
                  <c:v>43692.618657407409</c:v>
                </c:pt>
                <c:pt idx="314">
                  <c:v>43692.618703703702</c:v>
                </c:pt>
                <c:pt idx="315">
                  <c:v>43692.618750000001</c:v>
                </c:pt>
                <c:pt idx="316">
                  <c:v>43692.618796296294</c:v>
                </c:pt>
                <c:pt idx="317">
                  <c:v>43692.618842592594</c:v>
                </c:pt>
                <c:pt idx="318">
                  <c:v>43692.618888888886</c:v>
                </c:pt>
                <c:pt idx="319">
                  <c:v>43692.618935185186</c:v>
                </c:pt>
                <c:pt idx="320">
                  <c:v>43692.618981481479</c:v>
                </c:pt>
                <c:pt idx="321">
                  <c:v>43692.619027777779</c:v>
                </c:pt>
                <c:pt idx="322">
                  <c:v>43692.619074074071</c:v>
                </c:pt>
                <c:pt idx="323">
                  <c:v>43692.619120370371</c:v>
                </c:pt>
                <c:pt idx="324">
                  <c:v>43692.619166666664</c:v>
                </c:pt>
                <c:pt idx="325">
                  <c:v>43692.619212962964</c:v>
                </c:pt>
                <c:pt idx="326">
                  <c:v>43692.619259259256</c:v>
                </c:pt>
                <c:pt idx="327">
                  <c:v>43692.619305555556</c:v>
                </c:pt>
                <c:pt idx="328">
                  <c:v>43692.619351851848</c:v>
                </c:pt>
                <c:pt idx="329">
                  <c:v>43692.619398148148</c:v>
                </c:pt>
                <c:pt idx="330">
                  <c:v>43692.619444444441</c:v>
                </c:pt>
                <c:pt idx="331">
                  <c:v>43692.619490740741</c:v>
                </c:pt>
                <c:pt idx="332">
                  <c:v>43692.619537037041</c:v>
                </c:pt>
                <c:pt idx="333">
                  <c:v>43692.619583333333</c:v>
                </c:pt>
                <c:pt idx="334">
                  <c:v>43692.619629629633</c:v>
                </c:pt>
                <c:pt idx="335">
                  <c:v>43692.619675925926</c:v>
                </c:pt>
                <c:pt idx="336">
                  <c:v>43692.619722222225</c:v>
                </c:pt>
                <c:pt idx="337">
                  <c:v>43692.619768518518</c:v>
                </c:pt>
                <c:pt idx="338">
                  <c:v>43692.619814814818</c:v>
                </c:pt>
                <c:pt idx="339">
                  <c:v>43692.61986111111</c:v>
                </c:pt>
                <c:pt idx="340">
                  <c:v>43692.61990740741</c:v>
                </c:pt>
                <c:pt idx="341">
                  <c:v>43692.619953703703</c:v>
                </c:pt>
                <c:pt idx="342">
                  <c:v>43692.62</c:v>
                </c:pt>
                <c:pt idx="343">
                  <c:v>43692.620046296295</c:v>
                </c:pt>
                <c:pt idx="344">
                  <c:v>43692.620092592595</c:v>
                </c:pt>
                <c:pt idx="345">
                  <c:v>43692.620138888888</c:v>
                </c:pt>
                <c:pt idx="346">
                  <c:v>43692.620185185187</c:v>
                </c:pt>
                <c:pt idx="347">
                  <c:v>43692.62023148148</c:v>
                </c:pt>
                <c:pt idx="348">
                  <c:v>43692.62027777778</c:v>
                </c:pt>
                <c:pt idx="349">
                  <c:v>43692.620324074072</c:v>
                </c:pt>
                <c:pt idx="350">
                  <c:v>43692.620370370372</c:v>
                </c:pt>
                <c:pt idx="351">
                  <c:v>43692.620416666665</c:v>
                </c:pt>
                <c:pt idx="352">
                  <c:v>43692.620462962965</c:v>
                </c:pt>
                <c:pt idx="353">
                  <c:v>43692.620509259257</c:v>
                </c:pt>
                <c:pt idx="354">
                  <c:v>43692.620555555557</c:v>
                </c:pt>
                <c:pt idx="355">
                  <c:v>43692.62060185185</c:v>
                </c:pt>
                <c:pt idx="356">
                  <c:v>43692.620648148149</c:v>
                </c:pt>
                <c:pt idx="357">
                  <c:v>43692.620694444442</c:v>
                </c:pt>
                <c:pt idx="358">
                  <c:v>43692.620740740742</c:v>
                </c:pt>
                <c:pt idx="359">
                  <c:v>43692.620787037034</c:v>
                </c:pt>
                <c:pt idx="360">
                  <c:v>43692.620833333334</c:v>
                </c:pt>
                <c:pt idx="361">
                  <c:v>43692.620879629627</c:v>
                </c:pt>
                <c:pt idx="362">
                  <c:v>43692.620925925927</c:v>
                </c:pt>
                <c:pt idx="363">
                  <c:v>43692.620972222219</c:v>
                </c:pt>
                <c:pt idx="364">
                  <c:v>43692.621018518519</c:v>
                </c:pt>
                <c:pt idx="365">
                  <c:v>43692.621064814812</c:v>
                </c:pt>
                <c:pt idx="366">
                  <c:v>43692.621111111112</c:v>
                </c:pt>
                <c:pt idx="367">
                  <c:v>43692.621157407404</c:v>
                </c:pt>
                <c:pt idx="368">
                  <c:v>43692.621203703704</c:v>
                </c:pt>
                <c:pt idx="369">
                  <c:v>43692.621249999997</c:v>
                </c:pt>
                <c:pt idx="370">
                  <c:v>43692.621296296296</c:v>
                </c:pt>
                <c:pt idx="371">
                  <c:v>43692.621342592596</c:v>
                </c:pt>
                <c:pt idx="372">
                  <c:v>43692.621388888889</c:v>
                </c:pt>
                <c:pt idx="373">
                  <c:v>43692.621435185189</c:v>
                </c:pt>
                <c:pt idx="374">
                  <c:v>43692.621481481481</c:v>
                </c:pt>
                <c:pt idx="375">
                  <c:v>43692.621527777781</c:v>
                </c:pt>
                <c:pt idx="376">
                  <c:v>43692.621574074074</c:v>
                </c:pt>
                <c:pt idx="377">
                  <c:v>43692.621620370373</c:v>
                </c:pt>
                <c:pt idx="378">
                  <c:v>43692.621666666666</c:v>
                </c:pt>
                <c:pt idx="379">
                  <c:v>43692.621712962966</c:v>
                </c:pt>
                <c:pt idx="380">
                  <c:v>43692.621759259258</c:v>
                </c:pt>
                <c:pt idx="381">
                  <c:v>43692.621805555558</c:v>
                </c:pt>
                <c:pt idx="382">
                  <c:v>43692.621851851851</c:v>
                </c:pt>
                <c:pt idx="383">
                  <c:v>43692.621898148151</c:v>
                </c:pt>
                <c:pt idx="384">
                  <c:v>43692.621944444443</c:v>
                </c:pt>
                <c:pt idx="385">
                  <c:v>43692.621990740743</c:v>
                </c:pt>
                <c:pt idx="386">
                  <c:v>43692.622037037036</c:v>
                </c:pt>
                <c:pt idx="387">
                  <c:v>43692.622083333335</c:v>
                </c:pt>
                <c:pt idx="388">
                  <c:v>43692.622129629628</c:v>
                </c:pt>
                <c:pt idx="389">
                  <c:v>43692.622175925928</c:v>
                </c:pt>
                <c:pt idx="390">
                  <c:v>43692.62222222222</c:v>
                </c:pt>
                <c:pt idx="391">
                  <c:v>43692.62226851852</c:v>
                </c:pt>
                <c:pt idx="392">
                  <c:v>43692.622314814813</c:v>
                </c:pt>
                <c:pt idx="393">
                  <c:v>43692.622361111113</c:v>
                </c:pt>
                <c:pt idx="394">
                  <c:v>43692.622407407405</c:v>
                </c:pt>
                <c:pt idx="395">
                  <c:v>43692.622453703705</c:v>
                </c:pt>
                <c:pt idx="396">
                  <c:v>43692.622499999998</c:v>
                </c:pt>
                <c:pt idx="397">
                  <c:v>43692.622546296298</c:v>
                </c:pt>
                <c:pt idx="398">
                  <c:v>43692.62259259259</c:v>
                </c:pt>
                <c:pt idx="399">
                  <c:v>43692.62263888889</c:v>
                </c:pt>
                <c:pt idx="400">
                  <c:v>43692.622685185182</c:v>
                </c:pt>
                <c:pt idx="401">
                  <c:v>43692.622731481482</c:v>
                </c:pt>
                <c:pt idx="402">
                  <c:v>43692.622777777775</c:v>
                </c:pt>
                <c:pt idx="403">
                  <c:v>43692.622824074075</c:v>
                </c:pt>
                <c:pt idx="404">
                  <c:v>43692.622870370367</c:v>
                </c:pt>
                <c:pt idx="405">
                  <c:v>43692.622916666667</c:v>
                </c:pt>
                <c:pt idx="406">
                  <c:v>43692.62296296296</c:v>
                </c:pt>
                <c:pt idx="407">
                  <c:v>43692.62300925926</c:v>
                </c:pt>
                <c:pt idx="408">
                  <c:v>43692.623055555552</c:v>
                </c:pt>
                <c:pt idx="409">
                  <c:v>43692.623101851852</c:v>
                </c:pt>
                <c:pt idx="410">
                  <c:v>43692.623148148145</c:v>
                </c:pt>
                <c:pt idx="411">
                  <c:v>43692.623194444444</c:v>
                </c:pt>
                <c:pt idx="412">
                  <c:v>43692.623240740744</c:v>
                </c:pt>
                <c:pt idx="413">
                  <c:v>43692.623287037037</c:v>
                </c:pt>
                <c:pt idx="414">
                  <c:v>43692.623333333337</c:v>
                </c:pt>
                <c:pt idx="415">
                  <c:v>43692.623379629629</c:v>
                </c:pt>
                <c:pt idx="416">
                  <c:v>43692.623425925929</c:v>
                </c:pt>
                <c:pt idx="417">
                  <c:v>43692.623472222222</c:v>
                </c:pt>
                <c:pt idx="418">
                  <c:v>43692.623518518521</c:v>
                </c:pt>
                <c:pt idx="419">
                  <c:v>43692.623564814814</c:v>
                </c:pt>
                <c:pt idx="420">
                  <c:v>43692.623611111114</c:v>
                </c:pt>
                <c:pt idx="421">
                  <c:v>43692.623657407406</c:v>
                </c:pt>
                <c:pt idx="422">
                  <c:v>43692.623703703706</c:v>
                </c:pt>
                <c:pt idx="423">
                  <c:v>43692.623749999999</c:v>
                </c:pt>
                <c:pt idx="424">
                  <c:v>43692.623796296299</c:v>
                </c:pt>
                <c:pt idx="425">
                  <c:v>43692.623842592591</c:v>
                </c:pt>
                <c:pt idx="426">
                  <c:v>43692.623888888891</c:v>
                </c:pt>
                <c:pt idx="427">
                  <c:v>43692.623935185184</c:v>
                </c:pt>
                <c:pt idx="428">
                  <c:v>43692.623981481483</c:v>
                </c:pt>
                <c:pt idx="429">
                  <c:v>43692.624027777776</c:v>
                </c:pt>
                <c:pt idx="430">
                  <c:v>43692.624074074076</c:v>
                </c:pt>
                <c:pt idx="431">
                  <c:v>43692.624120370368</c:v>
                </c:pt>
                <c:pt idx="432">
                  <c:v>43692.624166666668</c:v>
                </c:pt>
                <c:pt idx="433">
                  <c:v>43692.624212962961</c:v>
                </c:pt>
                <c:pt idx="434">
                  <c:v>43692.624259259261</c:v>
                </c:pt>
                <c:pt idx="435">
                  <c:v>43692.624305555553</c:v>
                </c:pt>
                <c:pt idx="436">
                  <c:v>43692.624351851853</c:v>
                </c:pt>
                <c:pt idx="437">
                  <c:v>43692.624398148146</c:v>
                </c:pt>
                <c:pt idx="438">
                  <c:v>43692.624444444446</c:v>
                </c:pt>
                <c:pt idx="439">
                  <c:v>43692.624490740738</c:v>
                </c:pt>
                <c:pt idx="440">
                  <c:v>43692.624537037038</c:v>
                </c:pt>
                <c:pt idx="441">
                  <c:v>43692.624583333331</c:v>
                </c:pt>
                <c:pt idx="442">
                  <c:v>43692.62462962963</c:v>
                </c:pt>
                <c:pt idx="443">
                  <c:v>43692.624675925923</c:v>
                </c:pt>
                <c:pt idx="444">
                  <c:v>43692.624722222223</c:v>
                </c:pt>
                <c:pt idx="445">
                  <c:v>43692.624768518515</c:v>
                </c:pt>
                <c:pt idx="446">
                  <c:v>43692.624814814815</c:v>
                </c:pt>
                <c:pt idx="447">
                  <c:v>43692.624861111108</c:v>
                </c:pt>
                <c:pt idx="448">
                  <c:v>43692.624907407408</c:v>
                </c:pt>
                <c:pt idx="449">
                  <c:v>43692.6249537037</c:v>
                </c:pt>
                <c:pt idx="450">
                  <c:v>43692.625</c:v>
                </c:pt>
                <c:pt idx="451">
                  <c:v>43692.6250462963</c:v>
                </c:pt>
                <c:pt idx="452">
                  <c:v>43692.625092592592</c:v>
                </c:pt>
                <c:pt idx="453">
                  <c:v>43692.625138888892</c:v>
                </c:pt>
                <c:pt idx="454">
                  <c:v>43692.625185185185</c:v>
                </c:pt>
                <c:pt idx="455">
                  <c:v>43692.625231481485</c:v>
                </c:pt>
                <c:pt idx="456">
                  <c:v>43692.625277777777</c:v>
                </c:pt>
                <c:pt idx="457">
                  <c:v>43692.625324074077</c:v>
                </c:pt>
                <c:pt idx="458">
                  <c:v>43692.62537037037</c:v>
                </c:pt>
                <c:pt idx="459">
                  <c:v>43692.625416666669</c:v>
                </c:pt>
                <c:pt idx="460">
                  <c:v>43692.625462962962</c:v>
                </c:pt>
                <c:pt idx="461">
                  <c:v>43692.625509259262</c:v>
                </c:pt>
                <c:pt idx="462">
                  <c:v>43692.625555555554</c:v>
                </c:pt>
                <c:pt idx="463">
                  <c:v>43692.625601851854</c:v>
                </c:pt>
                <c:pt idx="464">
                  <c:v>43692.625648148147</c:v>
                </c:pt>
                <c:pt idx="465">
                  <c:v>43692.625694444447</c:v>
                </c:pt>
                <c:pt idx="466">
                  <c:v>43692.625740740739</c:v>
                </c:pt>
                <c:pt idx="467">
                  <c:v>43692.625787037039</c:v>
                </c:pt>
                <c:pt idx="468">
                  <c:v>43692.625833333332</c:v>
                </c:pt>
                <c:pt idx="469">
                  <c:v>43692.625879629632</c:v>
                </c:pt>
                <c:pt idx="470">
                  <c:v>43692.625925925924</c:v>
                </c:pt>
                <c:pt idx="471">
                  <c:v>43692.625972222224</c:v>
                </c:pt>
                <c:pt idx="472">
                  <c:v>43692.626018518517</c:v>
                </c:pt>
                <c:pt idx="473">
                  <c:v>43692.626064814816</c:v>
                </c:pt>
                <c:pt idx="474">
                  <c:v>43692.626111111109</c:v>
                </c:pt>
                <c:pt idx="475">
                  <c:v>43692.626157407409</c:v>
                </c:pt>
                <c:pt idx="476">
                  <c:v>43692.626203703701</c:v>
                </c:pt>
                <c:pt idx="477">
                  <c:v>43692.626250000001</c:v>
                </c:pt>
                <c:pt idx="478">
                  <c:v>43692.626296296294</c:v>
                </c:pt>
                <c:pt idx="479">
                  <c:v>43692.626342592594</c:v>
                </c:pt>
                <c:pt idx="480">
                  <c:v>43692.626388888886</c:v>
                </c:pt>
                <c:pt idx="481">
                  <c:v>43692.626435185186</c:v>
                </c:pt>
                <c:pt idx="482">
                  <c:v>43692.626481481479</c:v>
                </c:pt>
                <c:pt idx="483">
                  <c:v>43692.626527777778</c:v>
                </c:pt>
                <c:pt idx="484">
                  <c:v>43692.626574074071</c:v>
                </c:pt>
                <c:pt idx="485">
                  <c:v>43692.626620370371</c:v>
                </c:pt>
                <c:pt idx="486">
                  <c:v>43692.626666666663</c:v>
                </c:pt>
                <c:pt idx="487">
                  <c:v>43692.626712962963</c:v>
                </c:pt>
                <c:pt idx="488">
                  <c:v>43692.626759259256</c:v>
                </c:pt>
                <c:pt idx="489">
                  <c:v>43692.626805555556</c:v>
                </c:pt>
                <c:pt idx="490">
                  <c:v>43692.626851851855</c:v>
                </c:pt>
                <c:pt idx="491">
                  <c:v>43692.626898148148</c:v>
                </c:pt>
                <c:pt idx="492">
                  <c:v>43692.626944444448</c:v>
                </c:pt>
                <c:pt idx="493">
                  <c:v>43692.62699074074</c:v>
                </c:pt>
                <c:pt idx="494">
                  <c:v>43692.62703703704</c:v>
                </c:pt>
                <c:pt idx="495">
                  <c:v>43692.627083333333</c:v>
                </c:pt>
                <c:pt idx="496">
                  <c:v>43692.627129629633</c:v>
                </c:pt>
                <c:pt idx="497">
                  <c:v>43692.627175925925</c:v>
                </c:pt>
                <c:pt idx="498">
                  <c:v>43692.627222222225</c:v>
                </c:pt>
                <c:pt idx="499">
                  <c:v>43692.627268518518</c:v>
                </c:pt>
                <c:pt idx="500">
                  <c:v>43692.627314814818</c:v>
                </c:pt>
                <c:pt idx="501">
                  <c:v>43692.62736111111</c:v>
                </c:pt>
                <c:pt idx="502">
                  <c:v>43692.62740740741</c:v>
                </c:pt>
                <c:pt idx="503">
                  <c:v>43692.627453703702</c:v>
                </c:pt>
                <c:pt idx="504">
                  <c:v>43692.627500000002</c:v>
                </c:pt>
                <c:pt idx="505">
                  <c:v>43692.627546296295</c:v>
                </c:pt>
                <c:pt idx="506">
                  <c:v>43692.627592592595</c:v>
                </c:pt>
                <c:pt idx="507">
                  <c:v>43692.627638888887</c:v>
                </c:pt>
                <c:pt idx="508">
                  <c:v>43692.627685185187</c:v>
                </c:pt>
                <c:pt idx="509">
                  <c:v>43692.62773148148</c:v>
                </c:pt>
                <c:pt idx="510">
                  <c:v>43692.62777777778</c:v>
                </c:pt>
                <c:pt idx="511">
                  <c:v>43692.627824074072</c:v>
                </c:pt>
                <c:pt idx="512">
                  <c:v>43692.627870370372</c:v>
                </c:pt>
                <c:pt idx="513">
                  <c:v>43692.627916666665</c:v>
                </c:pt>
                <c:pt idx="514">
                  <c:v>43692.627962962964</c:v>
                </c:pt>
                <c:pt idx="515">
                  <c:v>43692.628009259257</c:v>
                </c:pt>
                <c:pt idx="516">
                  <c:v>43692.628055555557</c:v>
                </c:pt>
                <c:pt idx="517">
                  <c:v>43692.628101851849</c:v>
                </c:pt>
                <c:pt idx="518">
                  <c:v>43692.628148148149</c:v>
                </c:pt>
                <c:pt idx="519">
                  <c:v>43692.628194444442</c:v>
                </c:pt>
                <c:pt idx="520">
                  <c:v>43692.628240740742</c:v>
                </c:pt>
                <c:pt idx="521">
                  <c:v>43692.628287037034</c:v>
                </c:pt>
                <c:pt idx="522">
                  <c:v>43692.628333333334</c:v>
                </c:pt>
                <c:pt idx="523">
                  <c:v>43692.628379629627</c:v>
                </c:pt>
                <c:pt idx="524">
                  <c:v>43692.628425925926</c:v>
                </c:pt>
                <c:pt idx="525">
                  <c:v>43692.628472222219</c:v>
                </c:pt>
                <c:pt idx="526">
                  <c:v>43692.628518518519</c:v>
                </c:pt>
                <c:pt idx="527">
                  <c:v>43692.628564814811</c:v>
                </c:pt>
                <c:pt idx="528">
                  <c:v>43692.628611111111</c:v>
                </c:pt>
                <c:pt idx="529">
                  <c:v>43692.628657407404</c:v>
                </c:pt>
                <c:pt idx="530">
                  <c:v>43692.628703703704</c:v>
                </c:pt>
                <c:pt idx="531">
                  <c:v>43692.628750000003</c:v>
                </c:pt>
                <c:pt idx="532">
                  <c:v>43692.628796296296</c:v>
                </c:pt>
                <c:pt idx="533">
                  <c:v>43692.628842592596</c:v>
                </c:pt>
                <c:pt idx="534">
                  <c:v>43692.628888888888</c:v>
                </c:pt>
                <c:pt idx="535">
                  <c:v>43692.628935185188</c:v>
                </c:pt>
                <c:pt idx="536">
                  <c:v>43692.628981481481</c:v>
                </c:pt>
                <c:pt idx="537">
                  <c:v>43692.629027777781</c:v>
                </c:pt>
                <c:pt idx="538">
                  <c:v>43692.629074074073</c:v>
                </c:pt>
                <c:pt idx="539">
                  <c:v>43692.629120370373</c:v>
                </c:pt>
                <c:pt idx="540">
                  <c:v>43692.629166666666</c:v>
                </c:pt>
                <c:pt idx="541">
                  <c:v>43692.629212962966</c:v>
                </c:pt>
                <c:pt idx="542">
                  <c:v>43692.629259259258</c:v>
                </c:pt>
                <c:pt idx="543">
                  <c:v>43692.629305555558</c:v>
                </c:pt>
                <c:pt idx="544">
                  <c:v>43692.629351851851</c:v>
                </c:pt>
                <c:pt idx="545">
                  <c:v>43692.62939814815</c:v>
                </c:pt>
                <c:pt idx="546">
                  <c:v>43692.629444444443</c:v>
                </c:pt>
                <c:pt idx="547">
                  <c:v>43692.629490740743</c:v>
                </c:pt>
                <c:pt idx="548">
                  <c:v>43692.629537037035</c:v>
                </c:pt>
                <c:pt idx="549">
                  <c:v>43692.629583333335</c:v>
                </c:pt>
                <c:pt idx="550">
                  <c:v>43692.629629629628</c:v>
                </c:pt>
                <c:pt idx="551">
                  <c:v>43692.629675925928</c:v>
                </c:pt>
                <c:pt idx="552">
                  <c:v>43692.62972222222</c:v>
                </c:pt>
                <c:pt idx="553">
                  <c:v>43692.62976851852</c:v>
                </c:pt>
                <c:pt idx="554">
                  <c:v>43692.629814814813</c:v>
                </c:pt>
                <c:pt idx="555">
                  <c:v>43692.629861111112</c:v>
                </c:pt>
                <c:pt idx="556">
                  <c:v>43692.629907407405</c:v>
                </c:pt>
                <c:pt idx="557">
                  <c:v>43692.629953703705</c:v>
                </c:pt>
                <c:pt idx="558">
                  <c:v>43692.63</c:v>
                </c:pt>
                <c:pt idx="559">
                  <c:v>43692.630046296297</c:v>
                </c:pt>
                <c:pt idx="560">
                  <c:v>43692.63009259259</c:v>
                </c:pt>
                <c:pt idx="561">
                  <c:v>43692.63013888889</c:v>
                </c:pt>
                <c:pt idx="562">
                  <c:v>43692.630185185182</c:v>
                </c:pt>
                <c:pt idx="563">
                  <c:v>43692.630231481482</c:v>
                </c:pt>
                <c:pt idx="564">
                  <c:v>43692.630277777775</c:v>
                </c:pt>
                <c:pt idx="565">
                  <c:v>43692.630324074074</c:v>
                </c:pt>
                <c:pt idx="566">
                  <c:v>43692.630370370367</c:v>
                </c:pt>
                <c:pt idx="567">
                  <c:v>43692.630416666667</c:v>
                </c:pt>
                <c:pt idx="568">
                  <c:v>43692.630462962959</c:v>
                </c:pt>
                <c:pt idx="569">
                  <c:v>43692.630509259259</c:v>
                </c:pt>
                <c:pt idx="570">
                  <c:v>43692.630555555559</c:v>
                </c:pt>
                <c:pt idx="571">
                  <c:v>43692.630601851852</c:v>
                </c:pt>
                <c:pt idx="572">
                  <c:v>43692.630648148152</c:v>
                </c:pt>
                <c:pt idx="573">
                  <c:v>43692.630694444444</c:v>
                </c:pt>
                <c:pt idx="574">
                  <c:v>43692.630740740744</c:v>
                </c:pt>
                <c:pt idx="575">
                  <c:v>43692.630787037036</c:v>
                </c:pt>
                <c:pt idx="576">
                  <c:v>43692.630833333336</c:v>
                </c:pt>
                <c:pt idx="577">
                  <c:v>43692.630879629629</c:v>
                </c:pt>
                <c:pt idx="578">
                  <c:v>43692.630925925929</c:v>
                </c:pt>
                <c:pt idx="579">
                  <c:v>43692.630972222221</c:v>
                </c:pt>
                <c:pt idx="580">
                  <c:v>43692.631018518521</c:v>
                </c:pt>
                <c:pt idx="581">
                  <c:v>43692.631064814814</c:v>
                </c:pt>
                <c:pt idx="582">
                  <c:v>43692.631111111114</c:v>
                </c:pt>
                <c:pt idx="583">
                  <c:v>43692.631157407406</c:v>
                </c:pt>
                <c:pt idx="584">
                  <c:v>43692.631203703706</c:v>
                </c:pt>
                <c:pt idx="585">
                  <c:v>43692.631249999999</c:v>
                </c:pt>
                <c:pt idx="586">
                  <c:v>43692.631296296298</c:v>
                </c:pt>
                <c:pt idx="587">
                  <c:v>43692.631342592591</c:v>
                </c:pt>
                <c:pt idx="588">
                  <c:v>43692.631388888891</c:v>
                </c:pt>
                <c:pt idx="589">
                  <c:v>43692.631435185183</c:v>
                </c:pt>
                <c:pt idx="590">
                  <c:v>43692.631481481483</c:v>
                </c:pt>
                <c:pt idx="591">
                  <c:v>43692.631527777776</c:v>
                </c:pt>
                <c:pt idx="592">
                  <c:v>43692.631574074076</c:v>
                </c:pt>
                <c:pt idx="593">
                  <c:v>43692.631620370368</c:v>
                </c:pt>
                <c:pt idx="594">
                  <c:v>43692.631666666668</c:v>
                </c:pt>
                <c:pt idx="595">
                  <c:v>43692.631712962961</c:v>
                </c:pt>
                <c:pt idx="596">
                  <c:v>43692.63175925926</c:v>
                </c:pt>
                <c:pt idx="597">
                  <c:v>43692.631805555553</c:v>
                </c:pt>
                <c:pt idx="598">
                  <c:v>43692.631851851853</c:v>
                </c:pt>
                <c:pt idx="599">
                  <c:v>43692.631898148145</c:v>
                </c:pt>
                <c:pt idx="600">
                  <c:v>43692.631944444445</c:v>
                </c:pt>
                <c:pt idx="601">
                  <c:v>43692.631990740738</c:v>
                </c:pt>
                <c:pt idx="602">
                  <c:v>43692.632037037038</c:v>
                </c:pt>
                <c:pt idx="603">
                  <c:v>43692.63208333333</c:v>
                </c:pt>
                <c:pt idx="604">
                  <c:v>43692.63212962963</c:v>
                </c:pt>
                <c:pt idx="605">
                  <c:v>43692.632175925923</c:v>
                </c:pt>
                <c:pt idx="606">
                  <c:v>43692.632222222222</c:v>
                </c:pt>
                <c:pt idx="607">
                  <c:v>43692.632268518515</c:v>
                </c:pt>
                <c:pt idx="608">
                  <c:v>43692.632314814815</c:v>
                </c:pt>
                <c:pt idx="609">
                  <c:v>43692.632361111115</c:v>
                </c:pt>
                <c:pt idx="610">
                  <c:v>43692.632407407407</c:v>
                </c:pt>
                <c:pt idx="611">
                  <c:v>43692.632453703707</c:v>
                </c:pt>
                <c:pt idx="612">
                  <c:v>43692.6325</c:v>
                </c:pt>
                <c:pt idx="613">
                  <c:v>43692.6325462963</c:v>
                </c:pt>
                <c:pt idx="614">
                  <c:v>43692.632592592592</c:v>
                </c:pt>
                <c:pt idx="615">
                  <c:v>43692.632638888892</c:v>
                </c:pt>
                <c:pt idx="616">
                  <c:v>43692.632685185185</c:v>
                </c:pt>
                <c:pt idx="617">
                  <c:v>43692.632731481484</c:v>
                </c:pt>
                <c:pt idx="618">
                  <c:v>43692.632777777777</c:v>
                </c:pt>
                <c:pt idx="619">
                  <c:v>43692.632824074077</c:v>
                </c:pt>
                <c:pt idx="620">
                  <c:v>43692.632870370369</c:v>
                </c:pt>
                <c:pt idx="621">
                  <c:v>43692.632916666669</c:v>
                </c:pt>
                <c:pt idx="622">
                  <c:v>43692.632962962962</c:v>
                </c:pt>
                <c:pt idx="623">
                  <c:v>43692.633009259262</c:v>
                </c:pt>
                <c:pt idx="624">
                  <c:v>43692.633055555554</c:v>
                </c:pt>
                <c:pt idx="625">
                  <c:v>43692.633101851854</c:v>
                </c:pt>
                <c:pt idx="626">
                  <c:v>43692.633148148147</c:v>
                </c:pt>
                <c:pt idx="627">
                  <c:v>43692.633194444446</c:v>
                </c:pt>
                <c:pt idx="628">
                  <c:v>43692.633240740739</c:v>
                </c:pt>
                <c:pt idx="629">
                  <c:v>43692.633287037039</c:v>
                </c:pt>
                <c:pt idx="630">
                  <c:v>43692.633333333331</c:v>
                </c:pt>
                <c:pt idx="631">
                  <c:v>43692.633379629631</c:v>
                </c:pt>
                <c:pt idx="632">
                  <c:v>43692.633425925924</c:v>
                </c:pt>
                <c:pt idx="633">
                  <c:v>43692.633472222224</c:v>
                </c:pt>
                <c:pt idx="634">
                  <c:v>43692.633518518516</c:v>
                </c:pt>
                <c:pt idx="635">
                  <c:v>43692.633564814816</c:v>
                </c:pt>
                <c:pt idx="636">
                  <c:v>43692.633611111109</c:v>
                </c:pt>
                <c:pt idx="637">
                  <c:v>43692.633657407408</c:v>
                </c:pt>
                <c:pt idx="638">
                  <c:v>43692.633703703701</c:v>
                </c:pt>
                <c:pt idx="639">
                  <c:v>43692.633750000001</c:v>
                </c:pt>
                <c:pt idx="640">
                  <c:v>43692.633796296293</c:v>
                </c:pt>
                <c:pt idx="641">
                  <c:v>43692.633842592593</c:v>
                </c:pt>
                <c:pt idx="642">
                  <c:v>43692.633888888886</c:v>
                </c:pt>
                <c:pt idx="643">
                  <c:v>43692.633935185186</c:v>
                </c:pt>
                <c:pt idx="644">
                  <c:v>43692.633981481478</c:v>
                </c:pt>
                <c:pt idx="645">
                  <c:v>43692.634027777778</c:v>
                </c:pt>
                <c:pt idx="646">
                  <c:v>43692.634074074071</c:v>
                </c:pt>
                <c:pt idx="647">
                  <c:v>43692.634120370371</c:v>
                </c:pt>
                <c:pt idx="648">
                  <c:v>43692.634166666663</c:v>
                </c:pt>
                <c:pt idx="649">
                  <c:v>43692.634212962963</c:v>
                </c:pt>
                <c:pt idx="650">
                  <c:v>43692.634259259263</c:v>
                </c:pt>
                <c:pt idx="651">
                  <c:v>43692.634305555555</c:v>
                </c:pt>
                <c:pt idx="652">
                  <c:v>43692.634351851855</c:v>
                </c:pt>
                <c:pt idx="653">
                  <c:v>43692.634398148148</c:v>
                </c:pt>
                <c:pt idx="654">
                  <c:v>43692.634444444448</c:v>
                </c:pt>
                <c:pt idx="655">
                  <c:v>43692.63449074074</c:v>
                </c:pt>
                <c:pt idx="656">
                  <c:v>43692.63453703704</c:v>
                </c:pt>
                <c:pt idx="657">
                  <c:v>43692.634583333333</c:v>
                </c:pt>
                <c:pt idx="658">
                  <c:v>43692.634629629632</c:v>
                </c:pt>
                <c:pt idx="659">
                  <c:v>43692.634675925925</c:v>
                </c:pt>
                <c:pt idx="660">
                  <c:v>43692.634722222225</c:v>
                </c:pt>
                <c:pt idx="661">
                  <c:v>43692.634768518517</c:v>
                </c:pt>
                <c:pt idx="662">
                  <c:v>43692.634814814817</c:v>
                </c:pt>
                <c:pt idx="663">
                  <c:v>43692.63486111111</c:v>
                </c:pt>
                <c:pt idx="664">
                  <c:v>43692.63490740741</c:v>
                </c:pt>
                <c:pt idx="665">
                  <c:v>43692.634953703702</c:v>
                </c:pt>
                <c:pt idx="666">
                  <c:v>43692.635000000002</c:v>
                </c:pt>
                <c:pt idx="667">
                  <c:v>43692.635046296295</c:v>
                </c:pt>
                <c:pt idx="668">
                  <c:v>43692.635092592594</c:v>
                </c:pt>
                <c:pt idx="669">
                  <c:v>43692.635138888887</c:v>
                </c:pt>
                <c:pt idx="670">
                  <c:v>43692.635185185187</c:v>
                </c:pt>
                <c:pt idx="671">
                  <c:v>43692.635231481479</c:v>
                </c:pt>
                <c:pt idx="672">
                  <c:v>43692.635277777779</c:v>
                </c:pt>
                <c:pt idx="673">
                  <c:v>43692.635324074072</c:v>
                </c:pt>
                <c:pt idx="674">
                  <c:v>43692.635370370372</c:v>
                </c:pt>
                <c:pt idx="675">
                  <c:v>43692.635416666664</c:v>
                </c:pt>
                <c:pt idx="676">
                  <c:v>43692.635462962964</c:v>
                </c:pt>
                <c:pt idx="677">
                  <c:v>43692.635509259257</c:v>
                </c:pt>
                <c:pt idx="678">
                  <c:v>43692.635555555556</c:v>
                </c:pt>
                <c:pt idx="679">
                  <c:v>43692.635601851849</c:v>
                </c:pt>
                <c:pt idx="680">
                  <c:v>43692.635648148149</c:v>
                </c:pt>
                <c:pt idx="681">
                  <c:v>43692.635694444441</c:v>
                </c:pt>
                <c:pt idx="682">
                  <c:v>43692.635740740741</c:v>
                </c:pt>
                <c:pt idx="683">
                  <c:v>43692.635787037034</c:v>
                </c:pt>
                <c:pt idx="684">
                  <c:v>43692.635833333334</c:v>
                </c:pt>
                <c:pt idx="685">
                  <c:v>43692.635879629626</c:v>
                </c:pt>
                <c:pt idx="686">
                  <c:v>43692.635925925926</c:v>
                </c:pt>
                <c:pt idx="687">
                  <c:v>43692.635972222219</c:v>
                </c:pt>
                <c:pt idx="688">
                  <c:v>43692.636018518519</c:v>
                </c:pt>
                <c:pt idx="689">
                  <c:v>43692.636064814818</c:v>
                </c:pt>
                <c:pt idx="690">
                  <c:v>43692.636111111111</c:v>
                </c:pt>
                <c:pt idx="691">
                  <c:v>43692.636157407411</c:v>
                </c:pt>
                <c:pt idx="692">
                  <c:v>43692.636203703703</c:v>
                </c:pt>
                <c:pt idx="693">
                  <c:v>43692.636250000003</c:v>
                </c:pt>
                <c:pt idx="694">
                  <c:v>43692.636296296296</c:v>
                </c:pt>
                <c:pt idx="695">
                  <c:v>43692.636342592596</c:v>
                </c:pt>
                <c:pt idx="696">
                  <c:v>43692.636388888888</c:v>
                </c:pt>
                <c:pt idx="697">
                  <c:v>43692.636435185188</c:v>
                </c:pt>
                <c:pt idx="698">
                  <c:v>43692.636481481481</c:v>
                </c:pt>
                <c:pt idx="699">
                  <c:v>43692.63652777778</c:v>
                </c:pt>
                <c:pt idx="700">
                  <c:v>43692.636574074073</c:v>
                </c:pt>
                <c:pt idx="701">
                  <c:v>43692.636620370373</c:v>
                </c:pt>
                <c:pt idx="702">
                  <c:v>43692.636666666665</c:v>
                </c:pt>
                <c:pt idx="703">
                  <c:v>43692.636712962965</c:v>
                </c:pt>
                <c:pt idx="704">
                  <c:v>43692.636759259258</c:v>
                </c:pt>
                <c:pt idx="705">
                  <c:v>43692.636805555558</c:v>
                </c:pt>
                <c:pt idx="706">
                  <c:v>43692.63685185185</c:v>
                </c:pt>
                <c:pt idx="707">
                  <c:v>43692.63689814815</c:v>
                </c:pt>
                <c:pt idx="708">
                  <c:v>43692.636944444443</c:v>
                </c:pt>
                <c:pt idx="709">
                  <c:v>43692.636990740742</c:v>
                </c:pt>
                <c:pt idx="710">
                  <c:v>43692.637037037035</c:v>
                </c:pt>
                <c:pt idx="711">
                  <c:v>43692.637083333335</c:v>
                </c:pt>
                <c:pt idx="712">
                  <c:v>43692.637129629627</c:v>
                </c:pt>
                <c:pt idx="713">
                  <c:v>43692.637175925927</c:v>
                </c:pt>
                <c:pt idx="714">
                  <c:v>43692.63722222222</c:v>
                </c:pt>
                <c:pt idx="715">
                  <c:v>43692.63726851852</c:v>
                </c:pt>
                <c:pt idx="716">
                  <c:v>43692.637314814812</c:v>
                </c:pt>
                <c:pt idx="717">
                  <c:v>43692.637361111112</c:v>
                </c:pt>
                <c:pt idx="718">
                  <c:v>43692.637407407405</c:v>
                </c:pt>
                <c:pt idx="719">
                  <c:v>43692.637453703705</c:v>
                </c:pt>
                <c:pt idx="720">
                  <c:v>43692.637499999997</c:v>
                </c:pt>
                <c:pt idx="721">
                  <c:v>43692.637546296297</c:v>
                </c:pt>
                <c:pt idx="722">
                  <c:v>43692.637592592589</c:v>
                </c:pt>
                <c:pt idx="723">
                  <c:v>43692.637638888889</c:v>
                </c:pt>
                <c:pt idx="724">
                  <c:v>43692.637685185182</c:v>
                </c:pt>
                <c:pt idx="725">
                  <c:v>43692.637731481482</c:v>
                </c:pt>
                <c:pt idx="726">
                  <c:v>43692.637777777774</c:v>
                </c:pt>
                <c:pt idx="727">
                  <c:v>43692.637824074074</c:v>
                </c:pt>
                <c:pt idx="728">
                  <c:v>43692.637870370374</c:v>
                </c:pt>
                <c:pt idx="729">
                  <c:v>43692.637916666667</c:v>
                </c:pt>
                <c:pt idx="730">
                  <c:v>43692.637962962966</c:v>
                </c:pt>
                <c:pt idx="731">
                  <c:v>43692.638009259259</c:v>
                </c:pt>
                <c:pt idx="732">
                  <c:v>43692.638055555559</c:v>
                </c:pt>
                <c:pt idx="733">
                  <c:v>43692.638101851851</c:v>
                </c:pt>
                <c:pt idx="734">
                  <c:v>43692.638148148151</c:v>
                </c:pt>
                <c:pt idx="735">
                  <c:v>43692.638194444444</c:v>
                </c:pt>
                <c:pt idx="736">
                  <c:v>43692.638240740744</c:v>
                </c:pt>
                <c:pt idx="737">
                  <c:v>43692.638287037036</c:v>
                </c:pt>
                <c:pt idx="738">
                  <c:v>43692.638333333336</c:v>
                </c:pt>
                <c:pt idx="739">
                  <c:v>43692.638379629629</c:v>
                </c:pt>
                <c:pt idx="740">
                  <c:v>43692.638425925928</c:v>
                </c:pt>
                <c:pt idx="741">
                  <c:v>43692.638472222221</c:v>
                </c:pt>
                <c:pt idx="742">
                  <c:v>43692.638518518521</c:v>
                </c:pt>
                <c:pt idx="743">
                  <c:v>43692.638564814813</c:v>
                </c:pt>
                <c:pt idx="744">
                  <c:v>43692.638611111113</c:v>
                </c:pt>
                <c:pt idx="745">
                  <c:v>43692.638657407406</c:v>
                </c:pt>
                <c:pt idx="746">
                  <c:v>43692.638703703706</c:v>
                </c:pt>
                <c:pt idx="747">
                  <c:v>43692.638749999998</c:v>
                </c:pt>
                <c:pt idx="748">
                  <c:v>43692.638796296298</c:v>
                </c:pt>
                <c:pt idx="749">
                  <c:v>43692.638842592591</c:v>
                </c:pt>
                <c:pt idx="750">
                  <c:v>43692.638888888891</c:v>
                </c:pt>
                <c:pt idx="751">
                  <c:v>43692.638935185183</c:v>
                </c:pt>
                <c:pt idx="752">
                  <c:v>43692.638981481483</c:v>
                </c:pt>
                <c:pt idx="753">
                  <c:v>43692.639027777775</c:v>
                </c:pt>
                <c:pt idx="754">
                  <c:v>43692.639074074075</c:v>
                </c:pt>
                <c:pt idx="755">
                  <c:v>43692.639120370368</c:v>
                </c:pt>
                <c:pt idx="756">
                  <c:v>43692.639166666668</c:v>
                </c:pt>
                <c:pt idx="757">
                  <c:v>43692.63921296296</c:v>
                </c:pt>
                <c:pt idx="758">
                  <c:v>43692.63925925926</c:v>
                </c:pt>
                <c:pt idx="759">
                  <c:v>43692.639305555553</c:v>
                </c:pt>
                <c:pt idx="760">
                  <c:v>43692.639351851853</c:v>
                </c:pt>
                <c:pt idx="761">
                  <c:v>43692.639398148145</c:v>
                </c:pt>
                <c:pt idx="762">
                  <c:v>43692.639444444445</c:v>
                </c:pt>
                <c:pt idx="763">
                  <c:v>43692.639490740738</c:v>
                </c:pt>
                <c:pt idx="764">
                  <c:v>43692.639537037037</c:v>
                </c:pt>
                <c:pt idx="765">
                  <c:v>43692.63958333333</c:v>
                </c:pt>
                <c:pt idx="766">
                  <c:v>43692.63962962963</c:v>
                </c:pt>
                <c:pt idx="767">
                  <c:v>43692.639675925922</c:v>
                </c:pt>
                <c:pt idx="768">
                  <c:v>43692.639722222222</c:v>
                </c:pt>
                <c:pt idx="769">
                  <c:v>43692.639768518522</c:v>
                </c:pt>
                <c:pt idx="770">
                  <c:v>43692.639814814815</c:v>
                </c:pt>
                <c:pt idx="771">
                  <c:v>43692.639861111114</c:v>
                </c:pt>
                <c:pt idx="772">
                  <c:v>43692.639907407407</c:v>
                </c:pt>
                <c:pt idx="773">
                  <c:v>43692.639953703707</c:v>
                </c:pt>
                <c:pt idx="774">
                  <c:v>43692.639999999999</c:v>
                </c:pt>
                <c:pt idx="775">
                  <c:v>43692.640046296299</c:v>
                </c:pt>
                <c:pt idx="776">
                  <c:v>43692.640092592592</c:v>
                </c:pt>
                <c:pt idx="777">
                  <c:v>43692.640138888892</c:v>
                </c:pt>
                <c:pt idx="778">
                  <c:v>43692.640185185184</c:v>
                </c:pt>
                <c:pt idx="779">
                  <c:v>43692.640231481484</c:v>
                </c:pt>
                <c:pt idx="780">
                  <c:v>43692.640277777777</c:v>
                </c:pt>
                <c:pt idx="781">
                  <c:v>43692.640324074076</c:v>
                </c:pt>
                <c:pt idx="782">
                  <c:v>43692.640370370369</c:v>
                </c:pt>
                <c:pt idx="783">
                  <c:v>43692.640416666669</c:v>
                </c:pt>
                <c:pt idx="784">
                  <c:v>43692.640462962961</c:v>
                </c:pt>
                <c:pt idx="785">
                  <c:v>43692.640509259261</c:v>
                </c:pt>
                <c:pt idx="786">
                  <c:v>43692.640555555554</c:v>
                </c:pt>
                <c:pt idx="787">
                  <c:v>43692.640601851854</c:v>
                </c:pt>
                <c:pt idx="788">
                  <c:v>43692.640648148146</c:v>
                </c:pt>
                <c:pt idx="789">
                  <c:v>43692.640694444446</c:v>
                </c:pt>
                <c:pt idx="790">
                  <c:v>43692.640740740739</c:v>
                </c:pt>
                <c:pt idx="791">
                  <c:v>43692.640787037039</c:v>
                </c:pt>
                <c:pt idx="792">
                  <c:v>43692.640833333331</c:v>
                </c:pt>
                <c:pt idx="793">
                  <c:v>43692.640879629631</c:v>
                </c:pt>
                <c:pt idx="794">
                  <c:v>43692.640925925924</c:v>
                </c:pt>
                <c:pt idx="795">
                  <c:v>43692.640972222223</c:v>
                </c:pt>
                <c:pt idx="796">
                  <c:v>43692.641018518516</c:v>
                </c:pt>
                <c:pt idx="797">
                  <c:v>43692.641064814816</c:v>
                </c:pt>
                <c:pt idx="798">
                  <c:v>43692.641111111108</c:v>
                </c:pt>
                <c:pt idx="799">
                  <c:v>43692.641157407408</c:v>
                </c:pt>
                <c:pt idx="800">
                  <c:v>43692.641203703701</c:v>
                </c:pt>
                <c:pt idx="801">
                  <c:v>43692.641250000001</c:v>
                </c:pt>
                <c:pt idx="802">
                  <c:v>43692.641296296293</c:v>
                </c:pt>
                <c:pt idx="803">
                  <c:v>43692.641342592593</c:v>
                </c:pt>
                <c:pt idx="804">
                  <c:v>43692.641388888886</c:v>
                </c:pt>
                <c:pt idx="805">
                  <c:v>43692.641435185185</c:v>
                </c:pt>
                <c:pt idx="806">
                  <c:v>43692.641481481478</c:v>
                </c:pt>
                <c:pt idx="807">
                  <c:v>43692.641527777778</c:v>
                </c:pt>
                <c:pt idx="808">
                  <c:v>43692.641574074078</c:v>
                </c:pt>
                <c:pt idx="809">
                  <c:v>43692.64162037037</c:v>
                </c:pt>
                <c:pt idx="810">
                  <c:v>43692.64166666667</c:v>
                </c:pt>
                <c:pt idx="811">
                  <c:v>43692.641712962963</c:v>
                </c:pt>
                <c:pt idx="812">
                  <c:v>43692.641759259262</c:v>
                </c:pt>
                <c:pt idx="813">
                  <c:v>43692.641805555555</c:v>
                </c:pt>
                <c:pt idx="814">
                  <c:v>43692.641851851855</c:v>
                </c:pt>
                <c:pt idx="815">
                  <c:v>43692.641898148147</c:v>
                </c:pt>
                <c:pt idx="816">
                  <c:v>43692.641944444447</c:v>
                </c:pt>
                <c:pt idx="817">
                  <c:v>43692.64199074074</c:v>
                </c:pt>
                <c:pt idx="818">
                  <c:v>43692.64203703704</c:v>
                </c:pt>
                <c:pt idx="819">
                  <c:v>43692.642083333332</c:v>
                </c:pt>
                <c:pt idx="820">
                  <c:v>43692.642129629632</c:v>
                </c:pt>
                <c:pt idx="821">
                  <c:v>43692.642175925925</c:v>
                </c:pt>
                <c:pt idx="822">
                  <c:v>43692.642222222225</c:v>
                </c:pt>
                <c:pt idx="823">
                  <c:v>43692.642268518517</c:v>
                </c:pt>
                <c:pt idx="824">
                  <c:v>43692.642314814817</c:v>
                </c:pt>
                <c:pt idx="825">
                  <c:v>43692.642361111109</c:v>
                </c:pt>
                <c:pt idx="826">
                  <c:v>43692.642407407409</c:v>
                </c:pt>
                <c:pt idx="827">
                  <c:v>43692.642453703702</c:v>
                </c:pt>
                <c:pt idx="828">
                  <c:v>43692.642500000002</c:v>
                </c:pt>
                <c:pt idx="829">
                  <c:v>43692.642546296294</c:v>
                </c:pt>
                <c:pt idx="830">
                  <c:v>43692.642592592594</c:v>
                </c:pt>
                <c:pt idx="831">
                  <c:v>43692.642638888887</c:v>
                </c:pt>
                <c:pt idx="832">
                  <c:v>43692.642685185187</c:v>
                </c:pt>
                <c:pt idx="833">
                  <c:v>43692.642731481479</c:v>
                </c:pt>
                <c:pt idx="834">
                  <c:v>43692.642777777779</c:v>
                </c:pt>
                <c:pt idx="835">
                  <c:v>43692.642824074072</c:v>
                </c:pt>
                <c:pt idx="836">
                  <c:v>43692.642870370371</c:v>
                </c:pt>
                <c:pt idx="837">
                  <c:v>43692.642916666664</c:v>
                </c:pt>
                <c:pt idx="838">
                  <c:v>43692.642962962964</c:v>
                </c:pt>
                <c:pt idx="839">
                  <c:v>43692.643009259256</c:v>
                </c:pt>
                <c:pt idx="840">
                  <c:v>43692.643055555556</c:v>
                </c:pt>
                <c:pt idx="841">
                  <c:v>43692.643101851849</c:v>
                </c:pt>
                <c:pt idx="842">
                  <c:v>43692.643148148149</c:v>
                </c:pt>
                <c:pt idx="843">
                  <c:v>43692.643194444441</c:v>
                </c:pt>
                <c:pt idx="844">
                  <c:v>43692.643240740741</c:v>
                </c:pt>
                <c:pt idx="845">
                  <c:v>43692.643287037034</c:v>
                </c:pt>
                <c:pt idx="846">
                  <c:v>43692.643333333333</c:v>
                </c:pt>
                <c:pt idx="847">
                  <c:v>43692.643379629626</c:v>
                </c:pt>
                <c:pt idx="848">
                  <c:v>43692.643425925926</c:v>
                </c:pt>
                <c:pt idx="849">
                  <c:v>43692.643472222226</c:v>
                </c:pt>
                <c:pt idx="850">
                  <c:v>43692.643518518518</c:v>
                </c:pt>
                <c:pt idx="851">
                  <c:v>43692.643564814818</c:v>
                </c:pt>
                <c:pt idx="852">
                  <c:v>43692.643611111111</c:v>
                </c:pt>
                <c:pt idx="853">
                  <c:v>43692.643657407411</c:v>
                </c:pt>
                <c:pt idx="854">
                  <c:v>43692.643703703703</c:v>
                </c:pt>
                <c:pt idx="855">
                  <c:v>43692.643750000003</c:v>
                </c:pt>
                <c:pt idx="856">
                  <c:v>43692.643796296295</c:v>
                </c:pt>
                <c:pt idx="857">
                  <c:v>43692.643842592595</c:v>
                </c:pt>
                <c:pt idx="858">
                  <c:v>43692.643888888888</c:v>
                </c:pt>
                <c:pt idx="859">
                  <c:v>43692.643935185188</c:v>
                </c:pt>
                <c:pt idx="860">
                  <c:v>43692.64398148148</c:v>
                </c:pt>
                <c:pt idx="861">
                  <c:v>43692.64402777778</c:v>
                </c:pt>
                <c:pt idx="862">
                  <c:v>43692.644074074073</c:v>
                </c:pt>
                <c:pt idx="863">
                  <c:v>43692.644120370373</c:v>
                </c:pt>
                <c:pt idx="864">
                  <c:v>43692.644166666665</c:v>
                </c:pt>
                <c:pt idx="865">
                  <c:v>43692.644212962965</c:v>
                </c:pt>
                <c:pt idx="866">
                  <c:v>43692.644259259258</c:v>
                </c:pt>
                <c:pt idx="867">
                  <c:v>43692.644305555557</c:v>
                </c:pt>
                <c:pt idx="868">
                  <c:v>43692.64435185185</c:v>
                </c:pt>
                <c:pt idx="869">
                  <c:v>43692.64439814815</c:v>
                </c:pt>
                <c:pt idx="870">
                  <c:v>43692.644444444442</c:v>
                </c:pt>
                <c:pt idx="871">
                  <c:v>43692.644490740742</c:v>
                </c:pt>
                <c:pt idx="872">
                  <c:v>43692.644537037035</c:v>
                </c:pt>
                <c:pt idx="873">
                  <c:v>43692.644583333335</c:v>
                </c:pt>
                <c:pt idx="874">
                  <c:v>43692.644629629627</c:v>
                </c:pt>
                <c:pt idx="875">
                  <c:v>43692.644675925927</c:v>
                </c:pt>
                <c:pt idx="876">
                  <c:v>43692.64472222222</c:v>
                </c:pt>
                <c:pt idx="877">
                  <c:v>43692.644768518519</c:v>
                </c:pt>
                <c:pt idx="878">
                  <c:v>43692.644814814812</c:v>
                </c:pt>
                <c:pt idx="879">
                  <c:v>43692.644861111112</c:v>
                </c:pt>
                <c:pt idx="880">
                  <c:v>43692.644907407404</c:v>
                </c:pt>
                <c:pt idx="881">
                  <c:v>43692.644953703704</c:v>
                </c:pt>
                <c:pt idx="882">
                  <c:v>43692.644999999997</c:v>
                </c:pt>
                <c:pt idx="883">
                  <c:v>43692.645046296297</c:v>
                </c:pt>
                <c:pt idx="884">
                  <c:v>43692.645092592589</c:v>
                </c:pt>
                <c:pt idx="885">
                  <c:v>43692.645138888889</c:v>
                </c:pt>
                <c:pt idx="886">
                  <c:v>43692.645185185182</c:v>
                </c:pt>
                <c:pt idx="887">
                  <c:v>43692.645231481481</c:v>
                </c:pt>
                <c:pt idx="888">
                  <c:v>43692.645277777781</c:v>
                </c:pt>
                <c:pt idx="889">
                  <c:v>43692.645324074074</c:v>
                </c:pt>
                <c:pt idx="890">
                  <c:v>43692.645370370374</c:v>
                </c:pt>
                <c:pt idx="891">
                  <c:v>43692.645416666666</c:v>
                </c:pt>
                <c:pt idx="892">
                  <c:v>43692.645462962966</c:v>
                </c:pt>
                <c:pt idx="893">
                  <c:v>43692.645509259259</c:v>
                </c:pt>
                <c:pt idx="894">
                  <c:v>43692.645555555559</c:v>
                </c:pt>
                <c:pt idx="895">
                  <c:v>43692.645601851851</c:v>
                </c:pt>
                <c:pt idx="896">
                  <c:v>43692.645648148151</c:v>
                </c:pt>
                <c:pt idx="897">
                  <c:v>43692.645694444444</c:v>
                </c:pt>
                <c:pt idx="898">
                  <c:v>43692.645740740743</c:v>
                </c:pt>
                <c:pt idx="899">
                  <c:v>43692.645787037036</c:v>
                </c:pt>
                <c:pt idx="900">
                  <c:v>43692.645833333336</c:v>
                </c:pt>
                <c:pt idx="901">
                  <c:v>43692.645879629628</c:v>
                </c:pt>
                <c:pt idx="902">
                  <c:v>43692.645925925928</c:v>
                </c:pt>
                <c:pt idx="903">
                  <c:v>43692.645972222221</c:v>
                </c:pt>
                <c:pt idx="904">
                  <c:v>43692.646018518521</c:v>
                </c:pt>
                <c:pt idx="905">
                  <c:v>43692.646064814813</c:v>
                </c:pt>
                <c:pt idx="906">
                  <c:v>43692.646111111113</c:v>
                </c:pt>
                <c:pt idx="907">
                  <c:v>43692.646157407406</c:v>
                </c:pt>
                <c:pt idx="908">
                  <c:v>43692.646203703705</c:v>
                </c:pt>
                <c:pt idx="909">
                  <c:v>43692.646249999998</c:v>
                </c:pt>
                <c:pt idx="910">
                  <c:v>43692.646296296298</c:v>
                </c:pt>
                <c:pt idx="911">
                  <c:v>43692.64634259259</c:v>
                </c:pt>
                <c:pt idx="912">
                  <c:v>43692.64638888889</c:v>
                </c:pt>
                <c:pt idx="913">
                  <c:v>43692.646435185183</c:v>
                </c:pt>
                <c:pt idx="914">
                  <c:v>43692.646481481483</c:v>
                </c:pt>
                <c:pt idx="915">
                  <c:v>43692.646527777775</c:v>
                </c:pt>
                <c:pt idx="916">
                  <c:v>43692.646574074075</c:v>
                </c:pt>
                <c:pt idx="917">
                  <c:v>43692.646620370368</c:v>
                </c:pt>
                <c:pt idx="918">
                  <c:v>43692.646666666667</c:v>
                </c:pt>
                <c:pt idx="919">
                  <c:v>43692.64671296296</c:v>
                </c:pt>
                <c:pt idx="920">
                  <c:v>43692.64675925926</c:v>
                </c:pt>
                <c:pt idx="921">
                  <c:v>43692.646805555552</c:v>
                </c:pt>
                <c:pt idx="922">
                  <c:v>43692.646851851852</c:v>
                </c:pt>
                <c:pt idx="923">
                  <c:v>43692.646898148145</c:v>
                </c:pt>
                <c:pt idx="924">
                  <c:v>43692.646944444445</c:v>
                </c:pt>
                <c:pt idx="925">
                  <c:v>43692.646990740737</c:v>
                </c:pt>
                <c:pt idx="926">
                  <c:v>43692.647037037037</c:v>
                </c:pt>
                <c:pt idx="927">
                  <c:v>43692.647083333337</c:v>
                </c:pt>
                <c:pt idx="928">
                  <c:v>43692.647129629629</c:v>
                </c:pt>
                <c:pt idx="929">
                  <c:v>43692.647175925929</c:v>
                </c:pt>
                <c:pt idx="930">
                  <c:v>43692.647222222222</c:v>
                </c:pt>
                <c:pt idx="931">
                  <c:v>43692.647268518522</c:v>
                </c:pt>
                <c:pt idx="932">
                  <c:v>43692.647314814814</c:v>
                </c:pt>
                <c:pt idx="933">
                  <c:v>43692.647361111114</c:v>
                </c:pt>
                <c:pt idx="934">
                  <c:v>43692.647407407407</c:v>
                </c:pt>
                <c:pt idx="935">
                  <c:v>43692.647453703707</c:v>
                </c:pt>
                <c:pt idx="936">
                  <c:v>43692.647499999999</c:v>
                </c:pt>
                <c:pt idx="937">
                  <c:v>43692.647546296299</c:v>
                </c:pt>
                <c:pt idx="938">
                  <c:v>43692.647592592592</c:v>
                </c:pt>
                <c:pt idx="939">
                  <c:v>43692.647638888891</c:v>
                </c:pt>
                <c:pt idx="940">
                  <c:v>43692.647685185184</c:v>
                </c:pt>
                <c:pt idx="941">
                  <c:v>43692.647731481484</c:v>
                </c:pt>
                <c:pt idx="942">
                  <c:v>43692.647777777776</c:v>
                </c:pt>
                <c:pt idx="943">
                  <c:v>43692.647824074076</c:v>
                </c:pt>
                <c:pt idx="944">
                  <c:v>43692.647870370369</c:v>
                </c:pt>
                <c:pt idx="945">
                  <c:v>43692.647916666669</c:v>
                </c:pt>
                <c:pt idx="946">
                  <c:v>43692.647962962961</c:v>
                </c:pt>
                <c:pt idx="947">
                  <c:v>43692.648009259261</c:v>
                </c:pt>
                <c:pt idx="948">
                  <c:v>43692.648055555554</c:v>
                </c:pt>
                <c:pt idx="949">
                  <c:v>43692.648101851853</c:v>
                </c:pt>
                <c:pt idx="950">
                  <c:v>43692.648148148146</c:v>
                </c:pt>
                <c:pt idx="951">
                  <c:v>43692.648194444446</c:v>
                </c:pt>
                <c:pt idx="952">
                  <c:v>43692.648240740738</c:v>
                </c:pt>
                <c:pt idx="953">
                  <c:v>43692.648287037038</c:v>
                </c:pt>
                <c:pt idx="954">
                  <c:v>43692.648333333331</c:v>
                </c:pt>
                <c:pt idx="955">
                  <c:v>43692.648379629631</c:v>
                </c:pt>
                <c:pt idx="956">
                  <c:v>43692.648425925923</c:v>
                </c:pt>
                <c:pt idx="957">
                  <c:v>43692.648472222223</c:v>
                </c:pt>
                <c:pt idx="958">
                  <c:v>43692.648518518516</c:v>
                </c:pt>
                <c:pt idx="959">
                  <c:v>43692.648564814815</c:v>
                </c:pt>
                <c:pt idx="960">
                  <c:v>43692.648611111108</c:v>
                </c:pt>
                <c:pt idx="961">
                  <c:v>43692.648657407408</c:v>
                </c:pt>
                <c:pt idx="962">
                  <c:v>43692.6487037037</c:v>
                </c:pt>
                <c:pt idx="963">
                  <c:v>43692.64875</c:v>
                </c:pt>
                <c:pt idx="964">
                  <c:v>43692.648796296293</c:v>
                </c:pt>
                <c:pt idx="965">
                  <c:v>43692.648842592593</c:v>
                </c:pt>
                <c:pt idx="966">
                  <c:v>43692.648888888885</c:v>
                </c:pt>
                <c:pt idx="967">
                  <c:v>43692.648935185185</c:v>
                </c:pt>
                <c:pt idx="968">
                  <c:v>43692.648981481485</c:v>
                </c:pt>
                <c:pt idx="969">
                  <c:v>43692.649027777778</c:v>
                </c:pt>
                <c:pt idx="970">
                  <c:v>43692.649074074077</c:v>
                </c:pt>
                <c:pt idx="971">
                  <c:v>43692.64912037037</c:v>
                </c:pt>
                <c:pt idx="972">
                  <c:v>43692.64916666667</c:v>
                </c:pt>
                <c:pt idx="973">
                  <c:v>43692.649212962962</c:v>
                </c:pt>
                <c:pt idx="974">
                  <c:v>43692.649259259262</c:v>
                </c:pt>
                <c:pt idx="975">
                  <c:v>43692.649305555555</c:v>
                </c:pt>
                <c:pt idx="976">
                  <c:v>43692.649351851855</c:v>
                </c:pt>
                <c:pt idx="977">
                  <c:v>43692.649398148147</c:v>
                </c:pt>
                <c:pt idx="978">
                  <c:v>43692.649444444447</c:v>
                </c:pt>
                <c:pt idx="979">
                  <c:v>43692.64949074074</c:v>
                </c:pt>
                <c:pt idx="980">
                  <c:v>43692.649537037039</c:v>
                </c:pt>
                <c:pt idx="981">
                  <c:v>43692.649583333332</c:v>
                </c:pt>
                <c:pt idx="982">
                  <c:v>43692.649629629632</c:v>
                </c:pt>
                <c:pt idx="983">
                  <c:v>43692.649675925924</c:v>
                </c:pt>
                <c:pt idx="984">
                  <c:v>43692.649722222224</c:v>
                </c:pt>
                <c:pt idx="985">
                  <c:v>43692.649768518517</c:v>
                </c:pt>
                <c:pt idx="986">
                  <c:v>43692.649814814817</c:v>
                </c:pt>
                <c:pt idx="987">
                  <c:v>43692.649861111109</c:v>
                </c:pt>
                <c:pt idx="988">
                  <c:v>43692.649907407409</c:v>
                </c:pt>
                <c:pt idx="989">
                  <c:v>43692.649953703702</c:v>
                </c:pt>
                <c:pt idx="990">
                  <c:v>43692.65</c:v>
                </c:pt>
                <c:pt idx="991">
                  <c:v>43692.650046296294</c:v>
                </c:pt>
                <c:pt idx="992">
                  <c:v>43692.650092592594</c:v>
                </c:pt>
                <c:pt idx="993">
                  <c:v>43692.650138888886</c:v>
                </c:pt>
                <c:pt idx="994">
                  <c:v>43692.650185185186</c:v>
                </c:pt>
                <c:pt idx="995">
                  <c:v>43692.650231481479</c:v>
                </c:pt>
                <c:pt idx="996">
                  <c:v>43692.650277777779</c:v>
                </c:pt>
                <c:pt idx="997">
                  <c:v>43692.650324074071</c:v>
                </c:pt>
                <c:pt idx="998">
                  <c:v>43692.650370370371</c:v>
                </c:pt>
                <c:pt idx="999">
                  <c:v>43692.650416666664</c:v>
                </c:pt>
                <c:pt idx="1000">
                  <c:v>43692.650462962964</c:v>
                </c:pt>
                <c:pt idx="1001">
                  <c:v>43692.650509259256</c:v>
                </c:pt>
                <c:pt idx="1002">
                  <c:v>43692.650555555556</c:v>
                </c:pt>
                <c:pt idx="1003">
                  <c:v>43692.650601851848</c:v>
                </c:pt>
                <c:pt idx="1004">
                  <c:v>43692.650648148148</c:v>
                </c:pt>
                <c:pt idx="1005">
                  <c:v>43692.650694444441</c:v>
                </c:pt>
                <c:pt idx="1006">
                  <c:v>43692.650740740741</c:v>
                </c:pt>
                <c:pt idx="1007">
                  <c:v>43692.650787037041</c:v>
                </c:pt>
                <c:pt idx="1008">
                  <c:v>43692.650833333333</c:v>
                </c:pt>
                <c:pt idx="1009">
                  <c:v>43692.650879629633</c:v>
                </c:pt>
                <c:pt idx="1010">
                  <c:v>43692.650925925926</c:v>
                </c:pt>
                <c:pt idx="1011">
                  <c:v>43692.650972222225</c:v>
                </c:pt>
                <c:pt idx="1012">
                  <c:v>43692.651018518518</c:v>
                </c:pt>
                <c:pt idx="1013">
                  <c:v>43692.651064814818</c:v>
                </c:pt>
                <c:pt idx="1014">
                  <c:v>43692.65111111111</c:v>
                </c:pt>
                <c:pt idx="1015">
                  <c:v>43692.65115740741</c:v>
                </c:pt>
                <c:pt idx="1016">
                  <c:v>43692.651203703703</c:v>
                </c:pt>
                <c:pt idx="1017">
                  <c:v>43692.651250000003</c:v>
                </c:pt>
                <c:pt idx="1018">
                  <c:v>43692.651296296295</c:v>
                </c:pt>
                <c:pt idx="1019">
                  <c:v>43692.651342592595</c:v>
                </c:pt>
                <c:pt idx="1020">
                  <c:v>43692.651388888888</c:v>
                </c:pt>
                <c:pt idx="1021">
                  <c:v>43692.651435185187</c:v>
                </c:pt>
                <c:pt idx="1022">
                  <c:v>43692.65148148148</c:v>
                </c:pt>
                <c:pt idx="1023">
                  <c:v>43692.65152777778</c:v>
                </c:pt>
                <c:pt idx="1024">
                  <c:v>43692.651574074072</c:v>
                </c:pt>
                <c:pt idx="1025">
                  <c:v>43692.651620370372</c:v>
                </c:pt>
                <c:pt idx="1026">
                  <c:v>43692.651666666665</c:v>
                </c:pt>
                <c:pt idx="1027">
                  <c:v>43692.651712962965</c:v>
                </c:pt>
                <c:pt idx="1028">
                  <c:v>43692.651759259257</c:v>
                </c:pt>
                <c:pt idx="1029">
                  <c:v>43692.651805555557</c:v>
                </c:pt>
                <c:pt idx="1030">
                  <c:v>43692.65185185185</c:v>
                </c:pt>
                <c:pt idx="1031">
                  <c:v>43692.651898148149</c:v>
                </c:pt>
                <c:pt idx="1032">
                  <c:v>43692.651944444442</c:v>
                </c:pt>
                <c:pt idx="1033">
                  <c:v>43692.651990740742</c:v>
                </c:pt>
                <c:pt idx="1034">
                  <c:v>43692.652037037034</c:v>
                </c:pt>
                <c:pt idx="1035">
                  <c:v>43692.652083333334</c:v>
                </c:pt>
                <c:pt idx="1036">
                  <c:v>43692.652129629627</c:v>
                </c:pt>
                <c:pt idx="1037">
                  <c:v>43692.652175925927</c:v>
                </c:pt>
                <c:pt idx="1038">
                  <c:v>43692.652222222219</c:v>
                </c:pt>
                <c:pt idx="1039">
                  <c:v>43692.652268518519</c:v>
                </c:pt>
                <c:pt idx="1040">
                  <c:v>43692.652314814812</c:v>
                </c:pt>
                <c:pt idx="1041">
                  <c:v>43692.652361111112</c:v>
                </c:pt>
                <c:pt idx="1042">
                  <c:v>43692.652407407404</c:v>
                </c:pt>
                <c:pt idx="1043">
                  <c:v>43692.652453703704</c:v>
                </c:pt>
                <c:pt idx="1044">
                  <c:v>43692.652499999997</c:v>
                </c:pt>
                <c:pt idx="1045">
                  <c:v>43692.652546296296</c:v>
                </c:pt>
                <c:pt idx="1046">
                  <c:v>43692.652592592596</c:v>
                </c:pt>
                <c:pt idx="1047">
                  <c:v>43692.652638888889</c:v>
                </c:pt>
                <c:pt idx="1048">
                  <c:v>43692.652685185189</c:v>
                </c:pt>
                <c:pt idx="1049">
                  <c:v>43692.652731481481</c:v>
                </c:pt>
                <c:pt idx="1050">
                  <c:v>43692.652777777781</c:v>
                </c:pt>
                <c:pt idx="1051">
                  <c:v>43692.652824074074</c:v>
                </c:pt>
                <c:pt idx="1052">
                  <c:v>43692.652870370373</c:v>
                </c:pt>
                <c:pt idx="1053">
                  <c:v>43692.652916666666</c:v>
                </c:pt>
                <c:pt idx="1054">
                  <c:v>43692.652962962966</c:v>
                </c:pt>
                <c:pt idx="1055">
                  <c:v>43692.653009259258</c:v>
                </c:pt>
                <c:pt idx="1056">
                  <c:v>43692.653055555558</c:v>
                </c:pt>
                <c:pt idx="1057">
                  <c:v>43692.653101851851</c:v>
                </c:pt>
                <c:pt idx="1058">
                  <c:v>43692.653148148151</c:v>
                </c:pt>
                <c:pt idx="1059">
                  <c:v>43692.653194444443</c:v>
                </c:pt>
                <c:pt idx="1060">
                  <c:v>43692.653240740743</c:v>
                </c:pt>
                <c:pt idx="1061">
                  <c:v>43692.653287037036</c:v>
                </c:pt>
                <c:pt idx="1062">
                  <c:v>43692.653333333335</c:v>
                </c:pt>
                <c:pt idx="1063">
                  <c:v>43692.653379629628</c:v>
                </c:pt>
                <c:pt idx="1064">
                  <c:v>43692.653425925928</c:v>
                </c:pt>
                <c:pt idx="1065">
                  <c:v>43692.65347222222</c:v>
                </c:pt>
                <c:pt idx="1066">
                  <c:v>43692.65351851852</c:v>
                </c:pt>
                <c:pt idx="1067">
                  <c:v>43692.653564814813</c:v>
                </c:pt>
                <c:pt idx="1068">
                  <c:v>43692.653611111113</c:v>
                </c:pt>
                <c:pt idx="1069">
                  <c:v>43692.653657407405</c:v>
                </c:pt>
                <c:pt idx="1070">
                  <c:v>43692.653703703705</c:v>
                </c:pt>
                <c:pt idx="1071">
                  <c:v>43692.653749999998</c:v>
                </c:pt>
                <c:pt idx="1072">
                  <c:v>43692.653796296298</c:v>
                </c:pt>
                <c:pt idx="1073">
                  <c:v>43692.65384259259</c:v>
                </c:pt>
                <c:pt idx="1074">
                  <c:v>43692.65388888889</c:v>
                </c:pt>
                <c:pt idx="1075">
                  <c:v>43692.653935185182</c:v>
                </c:pt>
                <c:pt idx="1076">
                  <c:v>43692.653981481482</c:v>
                </c:pt>
                <c:pt idx="1077">
                  <c:v>43692.654027777775</c:v>
                </c:pt>
                <c:pt idx="1078">
                  <c:v>43692.654074074075</c:v>
                </c:pt>
                <c:pt idx="1079">
                  <c:v>43692.654120370367</c:v>
                </c:pt>
                <c:pt idx="1080">
                  <c:v>43692.654166666667</c:v>
                </c:pt>
                <c:pt idx="1081">
                  <c:v>43692.65421296296</c:v>
                </c:pt>
                <c:pt idx="1082">
                  <c:v>43692.65425925926</c:v>
                </c:pt>
                <c:pt idx="1083">
                  <c:v>43692.654305555552</c:v>
                </c:pt>
                <c:pt idx="1084">
                  <c:v>43692.654351851852</c:v>
                </c:pt>
                <c:pt idx="1085">
                  <c:v>43692.654398148145</c:v>
                </c:pt>
                <c:pt idx="1086">
                  <c:v>43692.654444444444</c:v>
                </c:pt>
                <c:pt idx="1087">
                  <c:v>43692.654490740744</c:v>
                </c:pt>
                <c:pt idx="1088">
                  <c:v>43692.654537037037</c:v>
                </c:pt>
                <c:pt idx="1089">
                  <c:v>43692.654583333337</c:v>
                </c:pt>
                <c:pt idx="1090">
                  <c:v>43692.654629629629</c:v>
                </c:pt>
                <c:pt idx="1091">
                  <c:v>43692.654675925929</c:v>
                </c:pt>
                <c:pt idx="1092">
                  <c:v>43692.654722222222</c:v>
                </c:pt>
                <c:pt idx="1093">
                  <c:v>43692.654768518521</c:v>
                </c:pt>
                <c:pt idx="1094">
                  <c:v>43692.654814814814</c:v>
                </c:pt>
                <c:pt idx="1095">
                  <c:v>43692.654861111114</c:v>
                </c:pt>
                <c:pt idx="1096">
                  <c:v>43692.654907407406</c:v>
                </c:pt>
                <c:pt idx="1097">
                  <c:v>43692.654953703706</c:v>
                </c:pt>
                <c:pt idx="1098">
                  <c:v>43692.654999999999</c:v>
                </c:pt>
                <c:pt idx="1099">
                  <c:v>43692.655046296299</c:v>
                </c:pt>
                <c:pt idx="1100">
                  <c:v>43692.655092592591</c:v>
                </c:pt>
                <c:pt idx="1101">
                  <c:v>43692.655138888891</c:v>
                </c:pt>
                <c:pt idx="1102">
                  <c:v>43692.655185185184</c:v>
                </c:pt>
                <c:pt idx="1103">
                  <c:v>43692.655231481483</c:v>
                </c:pt>
                <c:pt idx="1104">
                  <c:v>43692.655277777776</c:v>
                </c:pt>
                <c:pt idx="1105">
                  <c:v>43692.655324074076</c:v>
                </c:pt>
                <c:pt idx="1106">
                  <c:v>43692.655370370368</c:v>
                </c:pt>
                <c:pt idx="1107">
                  <c:v>43692.655416666668</c:v>
                </c:pt>
                <c:pt idx="1108">
                  <c:v>43692.655462962961</c:v>
                </c:pt>
                <c:pt idx="1109">
                  <c:v>43692.655509259261</c:v>
                </c:pt>
                <c:pt idx="1110">
                  <c:v>43692.655555555553</c:v>
                </c:pt>
                <c:pt idx="1111">
                  <c:v>43692.655601851853</c:v>
                </c:pt>
                <c:pt idx="1112">
                  <c:v>43692.655648148146</c:v>
                </c:pt>
                <c:pt idx="1113">
                  <c:v>43692.655694444446</c:v>
                </c:pt>
                <c:pt idx="1114">
                  <c:v>43692.655740740738</c:v>
                </c:pt>
                <c:pt idx="1115">
                  <c:v>43692.655787037038</c:v>
                </c:pt>
                <c:pt idx="1116">
                  <c:v>43692.655833333331</c:v>
                </c:pt>
                <c:pt idx="1117">
                  <c:v>43692.65587962963</c:v>
                </c:pt>
                <c:pt idx="1118">
                  <c:v>43692.655925925923</c:v>
                </c:pt>
                <c:pt idx="1119">
                  <c:v>43692.655972222223</c:v>
                </c:pt>
                <c:pt idx="1120">
                  <c:v>43692.656018518515</c:v>
                </c:pt>
                <c:pt idx="1121">
                  <c:v>43692.656064814815</c:v>
                </c:pt>
                <c:pt idx="1122">
                  <c:v>43692.656111111108</c:v>
                </c:pt>
                <c:pt idx="1123">
                  <c:v>43692.656157407408</c:v>
                </c:pt>
                <c:pt idx="1124">
                  <c:v>43692.6562037037</c:v>
                </c:pt>
                <c:pt idx="1125">
                  <c:v>43692.65625</c:v>
                </c:pt>
                <c:pt idx="1126">
                  <c:v>43692.6562962963</c:v>
                </c:pt>
                <c:pt idx="1127">
                  <c:v>43692.656342592592</c:v>
                </c:pt>
                <c:pt idx="1128">
                  <c:v>43692.656388888892</c:v>
                </c:pt>
                <c:pt idx="1129">
                  <c:v>43692.656435185185</c:v>
                </c:pt>
                <c:pt idx="1130">
                  <c:v>43692.656481481485</c:v>
                </c:pt>
                <c:pt idx="1131">
                  <c:v>43692.656527777777</c:v>
                </c:pt>
                <c:pt idx="1132">
                  <c:v>43692.656574074077</c:v>
                </c:pt>
                <c:pt idx="1133">
                  <c:v>43692.65662037037</c:v>
                </c:pt>
                <c:pt idx="1134">
                  <c:v>43692.656666666669</c:v>
                </c:pt>
                <c:pt idx="1135">
                  <c:v>43692.656712962962</c:v>
                </c:pt>
                <c:pt idx="1136">
                  <c:v>43692.656759259262</c:v>
                </c:pt>
                <c:pt idx="1137">
                  <c:v>43692.656805555554</c:v>
                </c:pt>
                <c:pt idx="1138">
                  <c:v>43692.656851851854</c:v>
                </c:pt>
                <c:pt idx="1139">
                  <c:v>43692.656898148147</c:v>
                </c:pt>
                <c:pt idx="1140">
                  <c:v>43692.656944444447</c:v>
                </c:pt>
                <c:pt idx="1141">
                  <c:v>43692.656990740739</c:v>
                </c:pt>
                <c:pt idx="1142">
                  <c:v>43692.657037037039</c:v>
                </c:pt>
                <c:pt idx="1143">
                  <c:v>43692.657083333332</c:v>
                </c:pt>
                <c:pt idx="1144">
                  <c:v>43692.657129629632</c:v>
                </c:pt>
                <c:pt idx="1145">
                  <c:v>43692.657175925924</c:v>
                </c:pt>
                <c:pt idx="1146">
                  <c:v>43692.657222222224</c:v>
                </c:pt>
                <c:pt idx="1147">
                  <c:v>43692.657268518517</c:v>
                </c:pt>
                <c:pt idx="1148">
                  <c:v>43692.657314814816</c:v>
                </c:pt>
                <c:pt idx="1149">
                  <c:v>43692.657361111109</c:v>
                </c:pt>
                <c:pt idx="1150">
                  <c:v>43692.657407407409</c:v>
                </c:pt>
                <c:pt idx="1151">
                  <c:v>43692.657453703701</c:v>
                </c:pt>
                <c:pt idx="1152">
                  <c:v>43692.657500000001</c:v>
                </c:pt>
                <c:pt idx="1153">
                  <c:v>43692.657546296294</c:v>
                </c:pt>
                <c:pt idx="1154">
                  <c:v>43692.657592592594</c:v>
                </c:pt>
                <c:pt idx="1155">
                  <c:v>43692.657638888886</c:v>
                </c:pt>
                <c:pt idx="1156">
                  <c:v>43692.657685185186</c:v>
                </c:pt>
                <c:pt idx="1157">
                  <c:v>43692.657731481479</c:v>
                </c:pt>
                <c:pt idx="1158">
                  <c:v>43692.657777777778</c:v>
                </c:pt>
                <c:pt idx="1159">
                  <c:v>43692.657824074071</c:v>
                </c:pt>
                <c:pt idx="1160">
                  <c:v>43692.657870370371</c:v>
                </c:pt>
                <c:pt idx="1161">
                  <c:v>43692.657916666663</c:v>
                </c:pt>
                <c:pt idx="1162">
                  <c:v>43692.657962962963</c:v>
                </c:pt>
                <c:pt idx="1163">
                  <c:v>43692.658009259256</c:v>
                </c:pt>
                <c:pt idx="1164">
                  <c:v>43692.658055555556</c:v>
                </c:pt>
                <c:pt idx="1165">
                  <c:v>43692.658101851855</c:v>
                </c:pt>
                <c:pt idx="1166">
                  <c:v>43692.658148148148</c:v>
                </c:pt>
                <c:pt idx="1167">
                  <c:v>43692.658194444448</c:v>
                </c:pt>
                <c:pt idx="1168">
                  <c:v>43692.65824074074</c:v>
                </c:pt>
                <c:pt idx="1169">
                  <c:v>43692.65828703704</c:v>
                </c:pt>
                <c:pt idx="1170">
                  <c:v>43692.658333333333</c:v>
                </c:pt>
                <c:pt idx="1171">
                  <c:v>43692.658379629633</c:v>
                </c:pt>
                <c:pt idx="1172">
                  <c:v>43692.658425925925</c:v>
                </c:pt>
                <c:pt idx="1173">
                  <c:v>43692.658472222225</c:v>
                </c:pt>
                <c:pt idx="1174">
                  <c:v>43692.658518518518</c:v>
                </c:pt>
                <c:pt idx="1175">
                  <c:v>43692.658564814818</c:v>
                </c:pt>
                <c:pt idx="1176">
                  <c:v>43692.65861111111</c:v>
                </c:pt>
                <c:pt idx="1177">
                  <c:v>43692.65865740741</c:v>
                </c:pt>
                <c:pt idx="1178">
                  <c:v>43692.658703703702</c:v>
                </c:pt>
                <c:pt idx="1179">
                  <c:v>43692.658750000002</c:v>
                </c:pt>
                <c:pt idx="1180">
                  <c:v>43692.658796296295</c:v>
                </c:pt>
                <c:pt idx="1181">
                  <c:v>43692.658842592595</c:v>
                </c:pt>
                <c:pt idx="1182">
                  <c:v>43692.658888888887</c:v>
                </c:pt>
                <c:pt idx="1183">
                  <c:v>43692.658935185187</c:v>
                </c:pt>
                <c:pt idx="1184">
                  <c:v>43692.65898148148</c:v>
                </c:pt>
                <c:pt idx="1185">
                  <c:v>43692.65902777778</c:v>
                </c:pt>
                <c:pt idx="1186">
                  <c:v>43692.659074074072</c:v>
                </c:pt>
                <c:pt idx="1187">
                  <c:v>43692.659120370372</c:v>
                </c:pt>
                <c:pt idx="1188">
                  <c:v>43692.659166666665</c:v>
                </c:pt>
                <c:pt idx="1189">
                  <c:v>43692.659212962964</c:v>
                </c:pt>
                <c:pt idx="1190">
                  <c:v>43692.659259259257</c:v>
                </c:pt>
                <c:pt idx="1191">
                  <c:v>43692.659305555557</c:v>
                </c:pt>
                <c:pt idx="1192">
                  <c:v>43692.659351851849</c:v>
                </c:pt>
                <c:pt idx="1193">
                  <c:v>43692.659398148149</c:v>
                </c:pt>
                <c:pt idx="1194">
                  <c:v>43692.659444444442</c:v>
                </c:pt>
                <c:pt idx="1195">
                  <c:v>43692.659490740742</c:v>
                </c:pt>
                <c:pt idx="1196">
                  <c:v>43692.659537037034</c:v>
                </c:pt>
                <c:pt idx="1197">
                  <c:v>43692.659583333334</c:v>
                </c:pt>
                <c:pt idx="1198">
                  <c:v>43692.659629629627</c:v>
                </c:pt>
                <c:pt idx="1199">
                  <c:v>43692.659675925926</c:v>
                </c:pt>
                <c:pt idx="1200">
                  <c:v>43692.659722222219</c:v>
                </c:pt>
                <c:pt idx="1201">
                  <c:v>43692.659768518519</c:v>
                </c:pt>
                <c:pt idx="1202">
                  <c:v>43692.659814814811</c:v>
                </c:pt>
                <c:pt idx="1203">
                  <c:v>43692.659861111111</c:v>
                </c:pt>
                <c:pt idx="1204">
                  <c:v>43692.659907407404</c:v>
                </c:pt>
                <c:pt idx="1205">
                  <c:v>43692.659953703704</c:v>
                </c:pt>
                <c:pt idx="1206">
                  <c:v>43692.66</c:v>
                </c:pt>
                <c:pt idx="1207">
                  <c:v>43692.660046296296</c:v>
                </c:pt>
                <c:pt idx="1208">
                  <c:v>43692.660092592596</c:v>
                </c:pt>
                <c:pt idx="1209">
                  <c:v>43692.660138888888</c:v>
                </c:pt>
                <c:pt idx="1210">
                  <c:v>43692.660185185188</c:v>
                </c:pt>
                <c:pt idx="1211">
                  <c:v>43692.660231481481</c:v>
                </c:pt>
                <c:pt idx="1212">
                  <c:v>43692.660277777781</c:v>
                </c:pt>
                <c:pt idx="1213">
                  <c:v>43692.660324074073</c:v>
                </c:pt>
                <c:pt idx="1214">
                  <c:v>43692.660370370373</c:v>
                </c:pt>
                <c:pt idx="1215">
                  <c:v>43692.660416666666</c:v>
                </c:pt>
                <c:pt idx="1216">
                  <c:v>43692.660462962966</c:v>
                </c:pt>
                <c:pt idx="1217">
                  <c:v>43692.660509259258</c:v>
                </c:pt>
                <c:pt idx="1218">
                  <c:v>43692.660555555558</c:v>
                </c:pt>
                <c:pt idx="1219">
                  <c:v>43692.660601851851</c:v>
                </c:pt>
                <c:pt idx="1220">
                  <c:v>43692.66064814815</c:v>
                </c:pt>
                <c:pt idx="1221">
                  <c:v>43692.660694444443</c:v>
                </c:pt>
                <c:pt idx="1222">
                  <c:v>43692.660740740743</c:v>
                </c:pt>
                <c:pt idx="1223">
                  <c:v>43692.660787037035</c:v>
                </c:pt>
                <c:pt idx="1224">
                  <c:v>43692.660833333335</c:v>
                </c:pt>
                <c:pt idx="1225">
                  <c:v>43692.660879629628</c:v>
                </c:pt>
                <c:pt idx="1226">
                  <c:v>43692.660925925928</c:v>
                </c:pt>
                <c:pt idx="1227">
                  <c:v>43692.66097222222</c:v>
                </c:pt>
                <c:pt idx="1228">
                  <c:v>43692.66101851852</c:v>
                </c:pt>
                <c:pt idx="1229">
                  <c:v>43692.661064814813</c:v>
                </c:pt>
                <c:pt idx="1230">
                  <c:v>43692.661111111112</c:v>
                </c:pt>
                <c:pt idx="1231">
                  <c:v>43692.661157407405</c:v>
                </c:pt>
                <c:pt idx="1232">
                  <c:v>43692.661203703705</c:v>
                </c:pt>
                <c:pt idx="1233">
                  <c:v>43692.661249999997</c:v>
                </c:pt>
                <c:pt idx="1234">
                  <c:v>43692.661296296297</c:v>
                </c:pt>
                <c:pt idx="1235">
                  <c:v>43692.66134259259</c:v>
                </c:pt>
                <c:pt idx="1236">
                  <c:v>43692.66138888889</c:v>
                </c:pt>
                <c:pt idx="1237">
                  <c:v>43692.661435185182</c:v>
                </c:pt>
                <c:pt idx="1238">
                  <c:v>43692.661481481482</c:v>
                </c:pt>
                <c:pt idx="1239">
                  <c:v>43692.661527777775</c:v>
                </c:pt>
                <c:pt idx="1240">
                  <c:v>43692.661574074074</c:v>
                </c:pt>
                <c:pt idx="1241">
                  <c:v>43692.661620370367</c:v>
                </c:pt>
                <c:pt idx="1242">
                  <c:v>43692.661666666667</c:v>
                </c:pt>
                <c:pt idx="1243">
                  <c:v>43692.661712962959</c:v>
                </c:pt>
                <c:pt idx="1244">
                  <c:v>43692.661759259259</c:v>
                </c:pt>
                <c:pt idx="1245">
                  <c:v>43692.661805555559</c:v>
                </c:pt>
                <c:pt idx="1246">
                  <c:v>43692.661851851852</c:v>
                </c:pt>
                <c:pt idx="1247">
                  <c:v>43692.661898148152</c:v>
                </c:pt>
                <c:pt idx="1248">
                  <c:v>43692.661944444444</c:v>
                </c:pt>
                <c:pt idx="1249">
                  <c:v>43692.661990740744</c:v>
                </c:pt>
                <c:pt idx="1250">
                  <c:v>43692.662037037036</c:v>
                </c:pt>
                <c:pt idx="1251">
                  <c:v>43692.662083333336</c:v>
                </c:pt>
                <c:pt idx="1252">
                  <c:v>43692.662129629629</c:v>
                </c:pt>
                <c:pt idx="1253">
                  <c:v>43692.662175925929</c:v>
                </c:pt>
                <c:pt idx="1254">
                  <c:v>43692.662222222221</c:v>
                </c:pt>
                <c:pt idx="1255">
                  <c:v>43692.662268518521</c:v>
                </c:pt>
                <c:pt idx="1256">
                  <c:v>43692.662314814814</c:v>
                </c:pt>
                <c:pt idx="1257">
                  <c:v>43692.662361111114</c:v>
                </c:pt>
                <c:pt idx="1258">
                  <c:v>43692.662407407406</c:v>
                </c:pt>
                <c:pt idx="1259">
                  <c:v>43692.662453703706</c:v>
                </c:pt>
                <c:pt idx="1260">
                  <c:v>43692.662499999999</c:v>
                </c:pt>
                <c:pt idx="1261">
                  <c:v>43692.662546296298</c:v>
                </c:pt>
                <c:pt idx="1262">
                  <c:v>43692.662592592591</c:v>
                </c:pt>
                <c:pt idx="1263">
                  <c:v>43692.662638888891</c:v>
                </c:pt>
                <c:pt idx="1264">
                  <c:v>43692.662685185183</c:v>
                </c:pt>
                <c:pt idx="1265">
                  <c:v>43692.662731481483</c:v>
                </c:pt>
                <c:pt idx="1266">
                  <c:v>43692.662777777776</c:v>
                </c:pt>
                <c:pt idx="1267">
                  <c:v>43692.662824074076</c:v>
                </c:pt>
                <c:pt idx="1268">
                  <c:v>43692.662870370368</c:v>
                </c:pt>
                <c:pt idx="1269">
                  <c:v>43692.662916666668</c:v>
                </c:pt>
                <c:pt idx="1270">
                  <c:v>43692.662962962961</c:v>
                </c:pt>
                <c:pt idx="1271">
                  <c:v>43692.66300925926</c:v>
                </c:pt>
                <c:pt idx="1272">
                  <c:v>43692.663055555553</c:v>
                </c:pt>
                <c:pt idx="1273">
                  <c:v>43692.663101851853</c:v>
                </c:pt>
                <c:pt idx="1274">
                  <c:v>43692.663148148145</c:v>
                </c:pt>
                <c:pt idx="1275">
                  <c:v>43692.663194444445</c:v>
                </c:pt>
                <c:pt idx="1276">
                  <c:v>43692.663240740738</c:v>
                </c:pt>
                <c:pt idx="1277">
                  <c:v>43692.663287037038</c:v>
                </c:pt>
                <c:pt idx="1278">
                  <c:v>43692.66333333333</c:v>
                </c:pt>
                <c:pt idx="1279">
                  <c:v>43692.66337962963</c:v>
                </c:pt>
                <c:pt idx="1280">
                  <c:v>43692.663425925923</c:v>
                </c:pt>
                <c:pt idx="1281">
                  <c:v>43692.663472222222</c:v>
                </c:pt>
                <c:pt idx="1282">
                  <c:v>43692.663518518515</c:v>
                </c:pt>
                <c:pt idx="1283">
                  <c:v>43692.663564814815</c:v>
                </c:pt>
                <c:pt idx="1284">
                  <c:v>43692.663611111115</c:v>
                </c:pt>
                <c:pt idx="1285">
                  <c:v>43692.663657407407</c:v>
                </c:pt>
                <c:pt idx="1286">
                  <c:v>43692.663703703707</c:v>
                </c:pt>
                <c:pt idx="1287">
                  <c:v>43692.66375</c:v>
                </c:pt>
                <c:pt idx="1288">
                  <c:v>43692.6637962963</c:v>
                </c:pt>
                <c:pt idx="1289">
                  <c:v>43692.663842592592</c:v>
                </c:pt>
                <c:pt idx="1290">
                  <c:v>43692.663888888892</c:v>
                </c:pt>
                <c:pt idx="1291">
                  <c:v>43692.663935185185</c:v>
                </c:pt>
                <c:pt idx="1292">
                  <c:v>43692.663981481484</c:v>
                </c:pt>
                <c:pt idx="1293">
                  <c:v>43692.664027777777</c:v>
                </c:pt>
                <c:pt idx="1294">
                  <c:v>43692.664074074077</c:v>
                </c:pt>
                <c:pt idx="1295">
                  <c:v>43692.664120370369</c:v>
                </c:pt>
                <c:pt idx="1296">
                  <c:v>43692.664166666669</c:v>
                </c:pt>
                <c:pt idx="1297">
                  <c:v>43692.664212962962</c:v>
                </c:pt>
                <c:pt idx="1298">
                  <c:v>43692.664259259262</c:v>
                </c:pt>
                <c:pt idx="1299">
                  <c:v>43692.664305555554</c:v>
                </c:pt>
                <c:pt idx="1300">
                  <c:v>43692.664351851854</c:v>
                </c:pt>
                <c:pt idx="1301">
                  <c:v>43692.664398148147</c:v>
                </c:pt>
                <c:pt idx="1302">
                  <c:v>43692.664444444446</c:v>
                </c:pt>
                <c:pt idx="1303">
                  <c:v>43692.664490740739</c:v>
                </c:pt>
                <c:pt idx="1304">
                  <c:v>43692.664537037039</c:v>
                </c:pt>
                <c:pt idx="1305">
                  <c:v>43692.664583333331</c:v>
                </c:pt>
                <c:pt idx="1306">
                  <c:v>43692.664629629631</c:v>
                </c:pt>
                <c:pt idx="1307">
                  <c:v>43692.664675925924</c:v>
                </c:pt>
                <c:pt idx="1308">
                  <c:v>43692.664722222224</c:v>
                </c:pt>
                <c:pt idx="1309">
                  <c:v>43692.664768518516</c:v>
                </c:pt>
                <c:pt idx="1310">
                  <c:v>43692.664814814816</c:v>
                </c:pt>
                <c:pt idx="1311">
                  <c:v>43692.664861111109</c:v>
                </c:pt>
                <c:pt idx="1312">
                  <c:v>43692.664907407408</c:v>
                </c:pt>
                <c:pt idx="1313">
                  <c:v>43692.664953703701</c:v>
                </c:pt>
                <c:pt idx="1314">
                  <c:v>43692.665000000001</c:v>
                </c:pt>
                <c:pt idx="1315">
                  <c:v>43692.665046296293</c:v>
                </c:pt>
                <c:pt idx="1316">
                  <c:v>43692.665092592593</c:v>
                </c:pt>
                <c:pt idx="1317">
                  <c:v>43692.665138888886</c:v>
                </c:pt>
                <c:pt idx="1318">
                  <c:v>43692.665185185186</c:v>
                </c:pt>
                <c:pt idx="1319">
                  <c:v>43692.665231481478</c:v>
                </c:pt>
                <c:pt idx="1320">
                  <c:v>43692.665277777778</c:v>
                </c:pt>
                <c:pt idx="1321">
                  <c:v>43692.665324074071</c:v>
                </c:pt>
                <c:pt idx="1322">
                  <c:v>43692.665370370371</c:v>
                </c:pt>
                <c:pt idx="1323">
                  <c:v>43692.665416666663</c:v>
                </c:pt>
                <c:pt idx="1324">
                  <c:v>43692.665462962963</c:v>
                </c:pt>
                <c:pt idx="1325">
                  <c:v>43692.665509259263</c:v>
                </c:pt>
                <c:pt idx="1326">
                  <c:v>43692.665555555555</c:v>
                </c:pt>
                <c:pt idx="1327">
                  <c:v>43692.665601851855</c:v>
                </c:pt>
                <c:pt idx="1328">
                  <c:v>43692.665648148148</c:v>
                </c:pt>
                <c:pt idx="1329">
                  <c:v>43692.665694444448</c:v>
                </c:pt>
                <c:pt idx="1330">
                  <c:v>43692.66574074074</c:v>
                </c:pt>
                <c:pt idx="1331">
                  <c:v>43692.66578703704</c:v>
                </c:pt>
                <c:pt idx="1332">
                  <c:v>43692.665833333333</c:v>
                </c:pt>
                <c:pt idx="1333">
                  <c:v>43692.665879629632</c:v>
                </c:pt>
                <c:pt idx="1334">
                  <c:v>43692.665925925925</c:v>
                </c:pt>
                <c:pt idx="1335">
                  <c:v>43692.665972222225</c:v>
                </c:pt>
                <c:pt idx="1336">
                  <c:v>43692.666018518517</c:v>
                </c:pt>
                <c:pt idx="1337">
                  <c:v>43692.666064814817</c:v>
                </c:pt>
                <c:pt idx="1338">
                  <c:v>43692.66611111111</c:v>
                </c:pt>
                <c:pt idx="1339">
                  <c:v>43692.66615740741</c:v>
                </c:pt>
                <c:pt idx="1340">
                  <c:v>43692.666203703702</c:v>
                </c:pt>
                <c:pt idx="1341">
                  <c:v>43692.666250000002</c:v>
                </c:pt>
                <c:pt idx="1342">
                  <c:v>43692.666296296295</c:v>
                </c:pt>
                <c:pt idx="1343">
                  <c:v>43692.666342592594</c:v>
                </c:pt>
                <c:pt idx="1344">
                  <c:v>43692.666388888887</c:v>
                </c:pt>
                <c:pt idx="1345">
                  <c:v>43692.666435185187</c:v>
                </c:pt>
                <c:pt idx="1346">
                  <c:v>43692.666481481479</c:v>
                </c:pt>
                <c:pt idx="1347">
                  <c:v>43692.666527777779</c:v>
                </c:pt>
                <c:pt idx="1348">
                  <c:v>43692.666574074072</c:v>
                </c:pt>
                <c:pt idx="1349">
                  <c:v>43692.666620370372</c:v>
                </c:pt>
                <c:pt idx="1350">
                  <c:v>43692.666666666664</c:v>
                </c:pt>
                <c:pt idx="1351">
                  <c:v>43692.666712962964</c:v>
                </c:pt>
                <c:pt idx="1352">
                  <c:v>43692.666759259257</c:v>
                </c:pt>
                <c:pt idx="1353">
                  <c:v>43692.666805555556</c:v>
                </c:pt>
                <c:pt idx="1354">
                  <c:v>43692.666851851849</c:v>
                </c:pt>
                <c:pt idx="1355">
                  <c:v>43692.666898148149</c:v>
                </c:pt>
                <c:pt idx="1356">
                  <c:v>43692.666944444441</c:v>
                </c:pt>
                <c:pt idx="1357">
                  <c:v>43692.666990740741</c:v>
                </c:pt>
                <c:pt idx="1358">
                  <c:v>43692.667037037034</c:v>
                </c:pt>
                <c:pt idx="1359">
                  <c:v>43692.667083333334</c:v>
                </c:pt>
                <c:pt idx="1360">
                  <c:v>43692.667129629626</c:v>
                </c:pt>
                <c:pt idx="1361">
                  <c:v>43692.667175925926</c:v>
                </c:pt>
                <c:pt idx="1362">
                  <c:v>43692.667222222219</c:v>
                </c:pt>
                <c:pt idx="1363">
                  <c:v>43692.667268518519</c:v>
                </c:pt>
                <c:pt idx="1364">
                  <c:v>43692.667314814818</c:v>
                </c:pt>
                <c:pt idx="1365">
                  <c:v>43692.667361111111</c:v>
                </c:pt>
                <c:pt idx="1366">
                  <c:v>43692.667407407411</c:v>
                </c:pt>
                <c:pt idx="1367">
                  <c:v>43692.667453703703</c:v>
                </c:pt>
                <c:pt idx="1368">
                  <c:v>43692.667500000003</c:v>
                </c:pt>
                <c:pt idx="1369">
                  <c:v>43692.667546296296</c:v>
                </c:pt>
                <c:pt idx="1370">
                  <c:v>43692.667592592596</c:v>
                </c:pt>
                <c:pt idx="1371">
                  <c:v>43692.667638888888</c:v>
                </c:pt>
                <c:pt idx="1372">
                  <c:v>43692.667685185188</c:v>
                </c:pt>
                <c:pt idx="1373">
                  <c:v>43692.667731481481</c:v>
                </c:pt>
                <c:pt idx="1374">
                  <c:v>43692.66777777778</c:v>
                </c:pt>
                <c:pt idx="1375">
                  <c:v>43692.667824074073</c:v>
                </c:pt>
                <c:pt idx="1376">
                  <c:v>43692.667870370373</c:v>
                </c:pt>
                <c:pt idx="1377">
                  <c:v>43692.667916666665</c:v>
                </c:pt>
                <c:pt idx="1378">
                  <c:v>43692.667962962965</c:v>
                </c:pt>
                <c:pt idx="1379">
                  <c:v>43692.668009259258</c:v>
                </c:pt>
                <c:pt idx="1380">
                  <c:v>43692.668055555558</c:v>
                </c:pt>
                <c:pt idx="1381">
                  <c:v>43692.66810185185</c:v>
                </c:pt>
                <c:pt idx="1382">
                  <c:v>43692.66814814815</c:v>
                </c:pt>
                <c:pt idx="1383">
                  <c:v>43692.668194444443</c:v>
                </c:pt>
                <c:pt idx="1384">
                  <c:v>43692.668240740742</c:v>
                </c:pt>
                <c:pt idx="1385">
                  <c:v>43692.668287037035</c:v>
                </c:pt>
                <c:pt idx="1386">
                  <c:v>43692.668333333335</c:v>
                </c:pt>
                <c:pt idx="1387">
                  <c:v>43692.668379629627</c:v>
                </c:pt>
                <c:pt idx="1388">
                  <c:v>43692.668425925927</c:v>
                </c:pt>
                <c:pt idx="1389">
                  <c:v>43692.66847222222</c:v>
                </c:pt>
                <c:pt idx="1390">
                  <c:v>43692.66851851852</c:v>
                </c:pt>
                <c:pt idx="1391">
                  <c:v>43692.668564814812</c:v>
                </c:pt>
                <c:pt idx="1392">
                  <c:v>43692.668611111112</c:v>
                </c:pt>
                <c:pt idx="1393">
                  <c:v>43692.668657407405</c:v>
                </c:pt>
                <c:pt idx="1394">
                  <c:v>43692.668703703705</c:v>
                </c:pt>
                <c:pt idx="1395">
                  <c:v>43692.668749999997</c:v>
                </c:pt>
                <c:pt idx="1396">
                  <c:v>43692.668796296297</c:v>
                </c:pt>
                <c:pt idx="1397">
                  <c:v>43692.668842592589</c:v>
                </c:pt>
                <c:pt idx="1398">
                  <c:v>43692.668888888889</c:v>
                </c:pt>
                <c:pt idx="1399">
                  <c:v>43692.668935185182</c:v>
                </c:pt>
                <c:pt idx="1400">
                  <c:v>43692.668981481482</c:v>
                </c:pt>
                <c:pt idx="1401">
                  <c:v>43692.669027777774</c:v>
                </c:pt>
                <c:pt idx="1402">
                  <c:v>43692.669074074074</c:v>
                </c:pt>
                <c:pt idx="1403">
                  <c:v>43692.669120370374</c:v>
                </c:pt>
                <c:pt idx="1404">
                  <c:v>43692.669166666667</c:v>
                </c:pt>
                <c:pt idx="1405">
                  <c:v>43692.669212962966</c:v>
                </c:pt>
                <c:pt idx="1406">
                  <c:v>43692.669259259259</c:v>
                </c:pt>
                <c:pt idx="1407">
                  <c:v>43692.669305555559</c:v>
                </c:pt>
                <c:pt idx="1408">
                  <c:v>43692.669351851851</c:v>
                </c:pt>
                <c:pt idx="1409">
                  <c:v>43692.669398148151</c:v>
                </c:pt>
                <c:pt idx="1410">
                  <c:v>43692.669444444444</c:v>
                </c:pt>
                <c:pt idx="1411">
                  <c:v>43692.669490740744</c:v>
                </c:pt>
                <c:pt idx="1412">
                  <c:v>43692.669537037036</c:v>
                </c:pt>
                <c:pt idx="1413">
                  <c:v>43692.669583333336</c:v>
                </c:pt>
                <c:pt idx="1414">
                  <c:v>43692.669629629629</c:v>
                </c:pt>
                <c:pt idx="1415">
                  <c:v>43692.669675925928</c:v>
                </c:pt>
                <c:pt idx="1416">
                  <c:v>43692.669722222221</c:v>
                </c:pt>
                <c:pt idx="1417">
                  <c:v>43692.669768518521</c:v>
                </c:pt>
                <c:pt idx="1418">
                  <c:v>43692.669814814813</c:v>
                </c:pt>
                <c:pt idx="1419">
                  <c:v>43692.669861111113</c:v>
                </c:pt>
                <c:pt idx="1420">
                  <c:v>43692.669907407406</c:v>
                </c:pt>
                <c:pt idx="1421">
                  <c:v>43692.669953703706</c:v>
                </c:pt>
                <c:pt idx="1422">
                  <c:v>43692.67</c:v>
                </c:pt>
                <c:pt idx="1423">
                  <c:v>43692.670046296298</c:v>
                </c:pt>
                <c:pt idx="1424">
                  <c:v>43692.670092592591</c:v>
                </c:pt>
                <c:pt idx="1425">
                  <c:v>43692.670138888891</c:v>
                </c:pt>
                <c:pt idx="1426">
                  <c:v>43692.670185185183</c:v>
                </c:pt>
                <c:pt idx="1427">
                  <c:v>43692.670231481483</c:v>
                </c:pt>
                <c:pt idx="1428">
                  <c:v>43692.670277777775</c:v>
                </c:pt>
                <c:pt idx="1429">
                  <c:v>43692.670324074075</c:v>
                </c:pt>
                <c:pt idx="1430">
                  <c:v>43692.670370370368</c:v>
                </c:pt>
                <c:pt idx="1431">
                  <c:v>43692.670416666668</c:v>
                </c:pt>
                <c:pt idx="1432">
                  <c:v>43692.67046296296</c:v>
                </c:pt>
                <c:pt idx="1433">
                  <c:v>43692.67050925926</c:v>
                </c:pt>
                <c:pt idx="1434">
                  <c:v>43692.670555555553</c:v>
                </c:pt>
                <c:pt idx="1435">
                  <c:v>43692.670601851853</c:v>
                </c:pt>
                <c:pt idx="1436">
                  <c:v>43692.670648148145</c:v>
                </c:pt>
                <c:pt idx="1437">
                  <c:v>43692.670694444445</c:v>
                </c:pt>
                <c:pt idx="1438">
                  <c:v>43692.670740740738</c:v>
                </c:pt>
                <c:pt idx="1439">
                  <c:v>43692.670787037037</c:v>
                </c:pt>
                <c:pt idx="1440">
                  <c:v>43692.67083333333</c:v>
                </c:pt>
                <c:pt idx="1441">
                  <c:v>43692.67087962963</c:v>
                </c:pt>
                <c:pt idx="1442">
                  <c:v>43692.670925925922</c:v>
                </c:pt>
                <c:pt idx="1443">
                  <c:v>43692.670972222222</c:v>
                </c:pt>
                <c:pt idx="1444">
                  <c:v>43692.671018518522</c:v>
                </c:pt>
                <c:pt idx="1445">
                  <c:v>43692.671064814815</c:v>
                </c:pt>
                <c:pt idx="1446">
                  <c:v>43692.671111111114</c:v>
                </c:pt>
                <c:pt idx="1447">
                  <c:v>43692.671157407407</c:v>
                </c:pt>
                <c:pt idx="1448">
                  <c:v>43692.671203703707</c:v>
                </c:pt>
                <c:pt idx="1449">
                  <c:v>43692.671249999999</c:v>
                </c:pt>
                <c:pt idx="1450">
                  <c:v>43692.671296296299</c:v>
                </c:pt>
                <c:pt idx="1451">
                  <c:v>43692.671342592592</c:v>
                </c:pt>
                <c:pt idx="1452">
                  <c:v>43692.671388888892</c:v>
                </c:pt>
                <c:pt idx="1453">
                  <c:v>43692.671435185184</c:v>
                </c:pt>
                <c:pt idx="1454">
                  <c:v>43692.671481481484</c:v>
                </c:pt>
                <c:pt idx="1455">
                  <c:v>43692.671527777777</c:v>
                </c:pt>
                <c:pt idx="1456">
                  <c:v>43692.671574074076</c:v>
                </c:pt>
                <c:pt idx="1457">
                  <c:v>43692.671620370369</c:v>
                </c:pt>
                <c:pt idx="1458">
                  <c:v>43692.671666666669</c:v>
                </c:pt>
                <c:pt idx="1459">
                  <c:v>43692.671712962961</c:v>
                </c:pt>
                <c:pt idx="1460">
                  <c:v>43692.671759259261</c:v>
                </c:pt>
                <c:pt idx="1461">
                  <c:v>43692.671805555554</c:v>
                </c:pt>
                <c:pt idx="1462">
                  <c:v>43692.671851851854</c:v>
                </c:pt>
                <c:pt idx="1463">
                  <c:v>43692.671898148146</c:v>
                </c:pt>
                <c:pt idx="1464">
                  <c:v>43692.671944444446</c:v>
                </c:pt>
                <c:pt idx="1465">
                  <c:v>43692.671990740739</c:v>
                </c:pt>
                <c:pt idx="1466">
                  <c:v>43692.672037037039</c:v>
                </c:pt>
                <c:pt idx="1467">
                  <c:v>43692.672083333331</c:v>
                </c:pt>
                <c:pt idx="1468">
                  <c:v>43692.672129629631</c:v>
                </c:pt>
                <c:pt idx="1469">
                  <c:v>43692.672175925924</c:v>
                </c:pt>
                <c:pt idx="1470">
                  <c:v>43692.672222222223</c:v>
                </c:pt>
                <c:pt idx="1471">
                  <c:v>43692.672268518516</c:v>
                </c:pt>
                <c:pt idx="1472">
                  <c:v>43692.672314814816</c:v>
                </c:pt>
                <c:pt idx="1473">
                  <c:v>43692.672361111108</c:v>
                </c:pt>
                <c:pt idx="1474">
                  <c:v>43692.672407407408</c:v>
                </c:pt>
                <c:pt idx="1475">
                  <c:v>43692.672453703701</c:v>
                </c:pt>
                <c:pt idx="1476">
                  <c:v>43692.672500000001</c:v>
                </c:pt>
                <c:pt idx="1477">
                  <c:v>43692.672546296293</c:v>
                </c:pt>
                <c:pt idx="1478">
                  <c:v>43692.672592592593</c:v>
                </c:pt>
                <c:pt idx="1479">
                  <c:v>43692.672638888886</c:v>
                </c:pt>
                <c:pt idx="1480">
                  <c:v>43692.672685185185</c:v>
                </c:pt>
                <c:pt idx="1481">
                  <c:v>43692.672731481478</c:v>
                </c:pt>
                <c:pt idx="1482">
                  <c:v>43692.672777777778</c:v>
                </c:pt>
                <c:pt idx="1483">
                  <c:v>43692.672824074078</c:v>
                </c:pt>
                <c:pt idx="1484">
                  <c:v>43692.67287037037</c:v>
                </c:pt>
                <c:pt idx="1485">
                  <c:v>43692.67291666667</c:v>
                </c:pt>
                <c:pt idx="1486">
                  <c:v>43692.672962962963</c:v>
                </c:pt>
                <c:pt idx="1487">
                  <c:v>43692.673009259262</c:v>
                </c:pt>
                <c:pt idx="1488">
                  <c:v>43692.673055555555</c:v>
                </c:pt>
                <c:pt idx="1489">
                  <c:v>43692.673101851855</c:v>
                </c:pt>
                <c:pt idx="1490">
                  <c:v>43692.673148148147</c:v>
                </c:pt>
                <c:pt idx="1491">
                  <c:v>43692.673194444447</c:v>
                </c:pt>
                <c:pt idx="1492">
                  <c:v>43692.67324074074</c:v>
                </c:pt>
                <c:pt idx="1493">
                  <c:v>43692.67328703704</c:v>
                </c:pt>
                <c:pt idx="1494">
                  <c:v>43692.673333333332</c:v>
                </c:pt>
                <c:pt idx="1495">
                  <c:v>43692.673379629632</c:v>
                </c:pt>
                <c:pt idx="1496">
                  <c:v>43692.673425925925</c:v>
                </c:pt>
                <c:pt idx="1497">
                  <c:v>43692.673472222225</c:v>
                </c:pt>
                <c:pt idx="1498">
                  <c:v>43692.673518518517</c:v>
                </c:pt>
                <c:pt idx="1499">
                  <c:v>43692.673564814817</c:v>
                </c:pt>
                <c:pt idx="1500">
                  <c:v>43692.673611111109</c:v>
                </c:pt>
                <c:pt idx="1501">
                  <c:v>43692.673657407409</c:v>
                </c:pt>
                <c:pt idx="1502">
                  <c:v>43692.673703703702</c:v>
                </c:pt>
                <c:pt idx="1503">
                  <c:v>43692.673750000002</c:v>
                </c:pt>
                <c:pt idx="1504">
                  <c:v>43692.673796296294</c:v>
                </c:pt>
                <c:pt idx="1505">
                  <c:v>43692.673842592594</c:v>
                </c:pt>
                <c:pt idx="1506">
                  <c:v>43692.673888888887</c:v>
                </c:pt>
                <c:pt idx="1507">
                  <c:v>43692.673935185187</c:v>
                </c:pt>
                <c:pt idx="1508">
                  <c:v>43692.673981481479</c:v>
                </c:pt>
                <c:pt idx="1509">
                  <c:v>43692.674027777779</c:v>
                </c:pt>
                <c:pt idx="1510">
                  <c:v>43692.674074074072</c:v>
                </c:pt>
                <c:pt idx="1511">
                  <c:v>43692.674120370371</c:v>
                </c:pt>
                <c:pt idx="1512">
                  <c:v>43692.674166666664</c:v>
                </c:pt>
                <c:pt idx="1513">
                  <c:v>43692.674212962964</c:v>
                </c:pt>
                <c:pt idx="1514">
                  <c:v>43692.674259259256</c:v>
                </c:pt>
                <c:pt idx="1515">
                  <c:v>43692.674305555556</c:v>
                </c:pt>
                <c:pt idx="1516">
                  <c:v>43692.674351851849</c:v>
                </c:pt>
                <c:pt idx="1517">
                  <c:v>43692.674398148149</c:v>
                </c:pt>
                <c:pt idx="1518">
                  <c:v>43692.674444444441</c:v>
                </c:pt>
                <c:pt idx="1519">
                  <c:v>43692.674490740741</c:v>
                </c:pt>
                <c:pt idx="1520">
                  <c:v>43692.674537037034</c:v>
                </c:pt>
                <c:pt idx="1521">
                  <c:v>43692.674583333333</c:v>
                </c:pt>
                <c:pt idx="1522">
                  <c:v>43692.674629629626</c:v>
                </c:pt>
                <c:pt idx="1523">
                  <c:v>43692.674675925926</c:v>
                </c:pt>
                <c:pt idx="1524">
                  <c:v>43692.674722222226</c:v>
                </c:pt>
                <c:pt idx="1525">
                  <c:v>43692.674768518518</c:v>
                </c:pt>
                <c:pt idx="1526">
                  <c:v>43692.674814814818</c:v>
                </c:pt>
                <c:pt idx="1527">
                  <c:v>43692.674861111111</c:v>
                </c:pt>
                <c:pt idx="1528">
                  <c:v>43692.674907407411</c:v>
                </c:pt>
                <c:pt idx="1529">
                  <c:v>43692.674953703703</c:v>
                </c:pt>
                <c:pt idx="1530">
                  <c:v>43692.675000000003</c:v>
                </c:pt>
                <c:pt idx="1531">
                  <c:v>43692.675046296295</c:v>
                </c:pt>
                <c:pt idx="1532">
                  <c:v>43692.675092592595</c:v>
                </c:pt>
                <c:pt idx="1533">
                  <c:v>43692.675138888888</c:v>
                </c:pt>
                <c:pt idx="1534">
                  <c:v>43692.675185185188</c:v>
                </c:pt>
                <c:pt idx="1535">
                  <c:v>43692.67523148148</c:v>
                </c:pt>
                <c:pt idx="1536">
                  <c:v>43692.67527777778</c:v>
                </c:pt>
                <c:pt idx="1537">
                  <c:v>43692.675324074073</c:v>
                </c:pt>
                <c:pt idx="1538">
                  <c:v>43692.675370370373</c:v>
                </c:pt>
                <c:pt idx="1539">
                  <c:v>43692.675416666665</c:v>
                </c:pt>
                <c:pt idx="1540">
                  <c:v>43692.675462962965</c:v>
                </c:pt>
                <c:pt idx="1541">
                  <c:v>43692.675509259258</c:v>
                </c:pt>
                <c:pt idx="1542">
                  <c:v>43692.675555555557</c:v>
                </c:pt>
                <c:pt idx="1543">
                  <c:v>43692.67560185185</c:v>
                </c:pt>
                <c:pt idx="1544">
                  <c:v>43692.67564814815</c:v>
                </c:pt>
                <c:pt idx="1545">
                  <c:v>43692.675694444442</c:v>
                </c:pt>
                <c:pt idx="1546">
                  <c:v>43692.675740740742</c:v>
                </c:pt>
                <c:pt idx="1547">
                  <c:v>43692.675787037035</c:v>
                </c:pt>
                <c:pt idx="1548">
                  <c:v>43692.675833333335</c:v>
                </c:pt>
                <c:pt idx="1549">
                  <c:v>43692.675879629627</c:v>
                </c:pt>
                <c:pt idx="1550">
                  <c:v>43692.675925925927</c:v>
                </c:pt>
                <c:pt idx="1551">
                  <c:v>43692.67597222222</c:v>
                </c:pt>
                <c:pt idx="1552">
                  <c:v>43692.676018518519</c:v>
                </c:pt>
                <c:pt idx="1553">
                  <c:v>43692.676064814812</c:v>
                </c:pt>
                <c:pt idx="1554">
                  <c:v>43692.676111111112</c:v>
                </c:pt>
                <c:pt idx="1555">
                  <c:v>43692.676157407404</c:v>
                </c:pt>
                <c:pt idx="1556">
                  <c:v>43692.676203703704</c:v>
                </c:pt>
                <c:pt idx="1557">
                  <c:v>43692.676249999997</c:v>
                </c:pt>
                <c:pt idx="1558">
                  <c:v>43692.676296296297</c:v>
                </c:pt>
                <c:pt idx="1559">
                  <c:v>43692.676342592589</c:v>
                </c:pt>
                <c:pt idx="1560">
                  <c:v>43692.676388888889</c:v>
                </c:pt>
                <c:pt idx="1561">
                  <c:v>43692.676435185182</c:v>
                </c:pt>
                <c:pt idx="1562">
                  <c:v>43692.676481481481</c:v>
                </c:pt>
                <c:pt idx="1563">
                  <c:v>43692.676527777781</c:v>
                </c:pt>
                <c:pt idx="1564">
                  <c:v>43692.676574074074</c:v>
                </c:pt>
                <c:pt idx="1565">
                  <c:v>43692.676620370374</c:v>
                </c:pt>
                <c:pt idx="1566">
                  <c:v>43692.676666666666</c:v>
                </c:pt>
                <c:pt idx="1567">
                  <c:v>43692.676712962966</c:v>
                </c:pt>
                <c:pt idx="1568">
                  <c:v>43692.676759259259</c:v>
                </c:pt>
                <c:pt idx="1569">
                  <c:v>43692.676805555559</c:v>
                </c:pt>
                <c:pt idx="1570">
                  <c:v>43692.676851851851</c:v>
                </c:pt>
                <c:pt idx="1571">
                  <c:v>43692.676898148151</c:v>
                </c:pt>
                <c:pt idx="1572">
                  <c:v>43692.676944444444</c:v>
                </c:pt>
                <c:pt idx="1573">
                  <c:v>43692.676990740743</c:v>
                </c:pt>
                <c:pt idx="1574">
                  <c:v>43692.677037037036</c:v>
                </c:pt>
                <c:pt idx="1575">
                  <c:v>43692.677083333336</c:v>
                </c:pt>
                <c:pt idx="1576">
                  <c:v>43692.677129629628</c:v>
                </c:pt>
                <c:pt idx="1577">
                  <c:v>43692.677175925928</c:v>
                </c:pt>
                <c:pt idx="1578">
                  <c:v>43692.677222222221</c:v>
                </c:pt>
                <c:pt idx="1579">
                  <c:v>43692.677268518521</c:v>
                </c:pt>
                <c:pt idx="1580">
                  <c:v>43692.677314814813</c:v>
                </c:pt>
                <c:pt idx="1581">
                  <c:v>43692.677361111113</c:v>
                </c:pt>
                <c:pt idx="1582">
                  <c:v>43692.677407407406</c:v>
                </c:pt>
                <c:pt idx="1583">
                  <c:v>43692.677453703705</c:v>
                </c:pt>
                <c:pt idx="1584">
                  <c:v>43692.677499999998</c:v>
                </c:pt>
                <c:pt idx="1585">
                  <c:v>43692.677546296298</c:v>
                </c:pt>
                <c:pt idx="1586">
                  <c:v>43692.67759259259</c:v>
                </c:pt>
                <c:pt idx="1587">
                  <c:v>43692.67763888889</c:v>
                </c:pt>
                <c:pt idx="1588">
                  <c:v>43692.677685185183</c:v>
                </c:pt>
                <c:pt idx="1589">
                  <c:v>43692.677731481483</c:v>
                </c:pt>
                <c:pt idx="1590">
                  <c:v>43692.677777777775</c:v>
                </c:pt>
                <c:pt idx="1591">
                  <c:v>43692.677824074075</c:v>
                </c:pt>
                <c:pt idx="1592">
                  <c:v>43692.677870370368</c:v>
                </c:pt>
                <c:pt idx="1593">
                  <c:v>43692.677916666667</c:v>
                </c:pt>
                <c:pt idx="1594">
                  <c:v>43692.67796296296</c:v>
                </c:pt>
                <c:pt idx="1595">
                  <c:v>43692.67800925926</c:v>
                </c:pt>
                <c:pt idx="1596">
                  <c:v>43692.678055555552</c:v>
                </c:pt>
                <c:pt idx="1597">
                  <c:v>43692.678101851852</c:v>
                </c:pt>
                <c:pt idx="1598">
                  <c:v>43692.678148148145</c:v>
                </c:pt>
                <c:pt idx="1599">
                  <c:v>43692.678194444445</c:v>
                </c:pt>
                <c:pt idx="1600">
                  <c:v>43692.678240740737</c:v>
                </c:pt>
                <c:pt idx="1601">
                  <c:v>43692.678287037037</c:v>
                </c:pt>
                <c:pt idx="1602">
                  <c:v>43692.678333333337</c:v>
                </c:pt>
                <c:pt idx="1603">
                  <c:v>43692.678379629629</c:v>
                </c:pt>
                <c:pt idx="1604">
                  <c:v>43692.678425925929</c:v>
                </c:pt>
                <c:pt idx="1605">
                  <c:v>43692.678472222222</c:v>
                </c:pt>
                <c:pt idx="1606">
                  <c:v>43692.678518518522</c:v>
                </c:pt>
                <c:pt idx="1607">
                  <c:v>43692.678564814814</c:v>
                </c:pt>
                <c:pt idx="1608">
                  <c:v>43692.678611111114</c:v>
                </c:pt>
                <c:pt idx="1609">
                  <c:v>43692.678657407407</c:v>
                </c:pt>
                <c:pt idx="1610">
                  <c:v>43692.678703703707</c:v>
                </c:pt>
                <c:pt idx="1611">
                  <c:v>43692.678749999999</c:v>
                </c:pt>
                <c:pt idx="1612">
                  <c:v>43692.678796296299</c:v>
                </c:pt>
                <c:pt idx="1613">
                  <c:v>43692.678842592592</c:v>
                </c:pt>
                <c:pt idx="1614">
                  <c:v>43692.678888888891</c:v>
                </c:pt>
                <c:pt idx="1615">
                  <c:v>43692.678935185184</c:v>
                </c:pt>
                <c:pt idx="1616">
                  <c:v>43692.678981481484</c:v>
                </c:pt>
                <c:pt idx="1617">
                  <c:v>43692.679027777776</c:v>
                </c:pt>
                <c:pt idx="1618">
                  <c:v>43692.679074074076</c:v>
                </c:pt>
                <c:pt idx="1619">
                  <c:v>43692.679120370369</c:v>
                </c:pt>
                <c:pt idx="1620">
                  <c:v>43692.679166666669</c:v>
                </c:pt>
                <c:pt idx="1621">
                  <c:v>43692.679212962961</c:v>
                </c:pt>
                <c:pt idx="1622">
                  <c:v>43692.679259259261</c:v>
                </c:pt>
                <c:pt idx="1623">
                  <c:v>43692.679305555554</c:v>
                </c:pt>
                <c:pt idx="1624">
                  <c:v>43692.679351851853</c:v>
                </c:pt>
                <c:pt idx="1625">
                  <c:v>43692.679398148146</c:v>
                </c:pt>
                <c:pt idx="1626">
                  <c:v>43692.679444444446</c:v>
                </c:pt>
                <c:pt idx="1627">
                  <c:v>43692.679490740738</c:v>
                </c:pt>
                <c:pt idx="1628">
                  <c:v>43692.679537037038</c:v>
                </c:pt>
                <c:pt idx="1629">
                  <c:v>43692.679583333331</c:v>
                </c:pt>
                <c:pt idx="1630">
                  <c:v>43692.679629629631</c:v>
                </c:pt>
                <c:pt idx="1631">
                  <c:v>43692.679675925923</c:v>
                </c:pt>
                <c:pt idx="1632">
                  <c:v>43692.679722222223</c:v>
                </c:pt>
                <c:pt idx="1633">
                  <c:v>43692.679768518516</c:v>
                </c:pt>
                <c:pt idx="1634">
                  <c:v>43692.679814814815</c:v>
                </c:pt>
                <c:pt idx="1635">
                  <c:v>43692.679861111108</c:v>
                </c:pt>
                <c:pt idx="1636">
                  <c:v>43692.679907407408</c:v>
                </c:pt>
                <c:pt idx="1637">
                  <c:v>43692.6799537037</c:v>
                </c:pt>
                <c:pt idx="1638">
                  <c:v>43692.68</c:v>
                </c:pt>
                <c:pt idx="1639">
                  <c:v>43692.680046296293</c:v>
                </c:pt>
                <c:pt idx="1640">
                  <c:v>43692.680092592593</c:v>
                </c:pt>
                <c:pt idx="1641">
                  <c:v>43692.680138888885</c:v>
                </c:pt>
                <c:pt idx="1642">
                  <c:v>43692.680185185185</c:v>
                </c:pt>
                <c:pt idx="1643">
                  <c:v>43692.680231481485</c:v>
                </c:pt>
                <c:pt idx="1644">
                  <c:v>43692.680277777778</c:v>
                </c:pt>
                <c:pt idx="1645">
                  <c:v>43692.680324074077</c:v>
                </c:pt>
                <c:pt idx="1646">
                  <c:v>43692.68037037037</c:v>
                </c:pt>
                <c:pt idx="1647">
                  <c:v>43692.68041666667</c:v>
                </c:pt>
                <c:pt idx="1648">
                  <c:v>43692.680462962962</c:v>
                </c:pt>
                <c:pt idx="1649">
                  <c:v>43692.680509259262</c:v>
                </c:pt>
                <c:pt idx="1650">
                  <c:v>43692.680555555555</c:v>
                </c:pt>
                <c:pt idx="1651">
                  <c:v>43692.680601851855</c:v>
                </c:pt>
                <c:pt idx="1652">
                  <c:v>43692.680648148147</c:v>
                </c:pt>
                <c:pt idx="1653">
                  <c:v>43692.680694444447</c:v>
                </c:pt>
                <c:pt idx="1654">
                  <c:v>43692.68074074074</c:v>
                </c:pt>
                <c:pt idx="1655">
                  <c:v>43692.680787037039</c:v>
                </c:pt>
                <c:pt idx="1656">
                  <c:v>43692.680833333332</c:v>
                </c:pt>
                <c:pt idx="1657">
                  <c:v>43692.680879629632</c:v>
                </c:pt>
                <c:pt idx="1658">
                  <c:v>43692.680925925924</c:v>
                </c:pt>
                <c:pt idx="1659">
                  <c:v>43692.680972222224</c:v>
                </c:pt>
                <c:pt idx="1660">
                  <c:v>43692.681018518517</c:v>
                </c:pt>
                <c:pt idx="1661">
                  <c:v>43692.681064814817</c:v>
                </c:pt>
                <c:pt idx="1662">
                  <c:v>43692.681111111109</c:v>
                </c:pt>
                <c:pt idx="1663">
                  <c:v>43692.681157407409</c:v>
                </c:pt>
                <c:pt idx="1664">
                  <c:v>43692.681203703702</c:v>
                </c:pt>
                <c:pt idx="1665">
                  <c:v>43692.681250000001</c:v>
                </c:pt>
                <c:pt idx="1666">
                  <c:v>43692.681296296294</c:v>
                </c:pt>
                <c:pt idx="1667">
                  <c:v>43692.681342592594</c:v>
                </c:pt>
                <c:pt idx="1668">
                  <c:v>43692.681388888886</c:v>
                </c:pt>
                <c:pt idx="1669">
                  <c:v>43692.681435185186</c:v>
                </c:pt>
                <c:pt idx="1670">
                  <c:v>43692.681481481479</c:v>
                </c:pt>
                <c:pt idx="1671">
                  <c:v>43692.681527777779</c:v>
                </c:pt>
                <c:pt idx="1672">
                  <c:v>43692.681574074071</c:v>
                </c:pt>
                <c:pt idx="1673">
                  <c:v>43692.681620370371</c:v>
                </c:pt>
                <c:pt idx="1674">
                  <c:v>43692.681666666664</c:v>
                </c:pt>
                <c:pt idx="1675">
                  <c:v>43692.681712962964</c:v>
                </c:pt>
                <c:pt idx="1676">
                  <c:v>43692.681759259256</c:v>
                </c:pt>
                <c:pt idx="1677">
                  <c:v>43692.681805555556</c:v>
                </c:pt>
                <c:pt idx="1678">
                  <c:v>43692.681851851848</c:v>
                </c:pt>
                <c:pt idx="1679">
                  <c:v>43692.681898148148</c:v>
                </c:pt>
                <c:pt idx="1680">
                  <c:v>43692.681944444441</c:v>
                </c:pt>
                <c:pt idx="1681">
                  <c:v>43692.681990740741</c:v>
                </c:pt>
                <c:pt idx="1682">
                  <c:v>43692.682037037041</c:v>
                </c:pt>
                <c:pt idx="1683">
                  <c:v>43692.682083333333</c:v>
                </c:pt>
                <c:pt idx="1684">
                  <c:v>43692.682129629633</c:v>
                </c:pt>
                <c:pt idx="1685">
                  <c:v>43692.682175925926</c:v>
                </c:pt>
                <c:pt idx="1686">
                  <c:v>43692.682222222225</c:v>
                </c:pt>
                <c:pt idx="1687">
                  <c:v>43692.682268518518</c:v>
                </c:pt>
                <c:pt idx="1688">
                  <c:v>43692.682314814818</c:v>
                </c:pt>
                <c:pt idx="1689">
                  <c:v>43692.68236111111</c:v>
                </c:pt>
                <c:pt idx="1690">
                  <c:v>43692.68240740741</c:v>
                </c:pt>
                <c:pt idx="1691">
                  <c:v>43692.682453703703</c:v>
                </c:pt>
                <c:pt idx="1692">
                  <c:v>43692.682500000003</c:v>
                </c:pt>
                <c:pt idx="1693">
                  <c:v>43692.682546296295</c:v>
                </c:pt>
                <c:pt idx="1694">
                  <c:v>43692.682592592595</c:v>
                </c:pt>
                <c:pt idx="1695">
                  <c:v>43692.682638888888</c:v>
                </c:pt>
                <c:pt idx="1696">
                  <c:v>43692.682685185187</c:v>
                </c:pt>
                <c:pt idx="1697">
                  <c:v>43692.68273148148</c:v>
                </c:pt>
                <c:pt idx="1698">
                  <c:v>43692.68277777778</c:v>
                </c:pt>
                <c:pt idx="1699">
                  <c:v>43692.682824074072</c:v>
                </c:pt>
                <c:pt idx="1700">
                  <c:v>43692.682870370372</c:v>
                </c:pt>
                <c:pt idx="1701">
                  <c:v>43692.682916666665</c:v>
                </c:pt>
                <c:pt idx="1702">
                  <c:v>43692.682962962965</c:v>
                </c:pt>
                <c:pt idx="1703">
                  <c:v>43692.683009259257</c:v>
                </c:pt>
                <c:pt idx="1704">
                  <c:v>43692.683055555557</c:v>
                </c:pt>
                <c:pt idx="1705">
                  <c:v>43692.68310185185</c:v>
                </c:pt>
                <c:pt idx="1706">
                  <c:v>43692.683148148149</c:v>
                </c:pt>
                <c:pt idx="1707">
                  <c:v>43692.683194444442</c:v>
                </c:pt>
                <c:pt idx="1708">
                  <c:v>43692.683240740742</c:v>
                </c:pt>
                <c:pt idx="1709">
                  <c:v>43692.683287037034</c:v>
                </c:pt>
                <c:pt idx="1710">
                  <c:v>43692.683333333334</c:v>
                </c:pt>
                <c:pt idx="1711">
                  <c:v>43692.683379629627</c:v>
                </c:pt>
                <c:pt idx="1712">
                  <c:v>43692.683425925927</c:v>
                </c:pt>
                <c:pt idx="1713">
                  <c:v>43692.683472222219</c:v>
                </c:pt>
                <c:pt idx="1714">
                  <c:v>43692.683518518519</c:v>
                </c:pt>
                <c:pt idx="1715">
                  <c:v>43692.683564814812</c:v>
                </c:pt>
                <c:pt idx="1716">
                  <c:v>43692.683611111112</c:v>
                </c:pt>
                <c:pt idx="1717">
                  <c:v>43692.683657407404</c:v>
                </c:pt>
                <c:pt idx="1718">
                  <c:v>43692.683703703704</c:v>
                </c:pt>
                <c:pt idx="1719">
                  <c:v>43692.683749999997</c:v>
                </c:pt>
                <c:pt idx="1720">
                  <c:v>43692.683796296296</c:v>
                </c:pt>
                <c:pt idx="1721">
                  <c:v>43692.683842592596</c:v>
                </c:pt>
                <c:pt idx="1722">
                  <c:v>43692.683888888889</c:v>
                </c:pt>
                <c:pt idx="1723">
                  <c:v>43692.683935185189</c:v>
                </c:pt>
                <c:pt idx="1724">
                  <c:v>43692.683981481481</c:v>
                </c:pt>
                <c:pt idx="1725">
                  <c:v>43692.684027777781</c:v>
                </c:pt>
                <c:pt idx="1726">
                  <c:v>43692.684074074074</c:v>
                </c:pt>
                <c:pt idx="1727">
                  <c:v>43692.684120370373</c:v>
                </c:pt>
                <c:pt idx="1728">
                  <c:v>43692.684166666666</c:v>
                </c:pt>
                <c:pt idx="1729">
                  <c:v>43692.684212962966</c:v>
                </c:pt>
                <c:pt idx="1730">
                  <c:v>43692.684259259258</c:v>
                </c:pt>
                <c:pt idx="1731">
                  <c:v>43692.684305555558</c:v>
                </c:pt>
                <c:pt idx="1732">
                  <c:v>43692.684351851851</c:v>
                </c:pt>
                <c:pt idx="1733">
                  <c:v>43692.684398148151</c:v>
                </c:pt>
                <c:pt idx="1734">
                  <c:v>43692.684444444443</c:v>
                </c:pt>
                <c:pt idx="1735">
                  <c:v>43692.684490740743</c:v>
                </c:pt>
                <c:pt idx="1736">
                  <c:v>43692.684537037036</c:v>
                </c:pt>
                <c:pt idx="1737">
                  <c:v>43692.684583333335</c:v>
                </c:pt>
                <c:pt idx="1738">
                  <c:v>43692.684629629628</c:v>
                </c:pt>
                <c:pt idx="1739">
                  <c:v>43692.684675925928</c:v>
                </c:pt>
                <c:pt idx="1740">
                  <c:v>43692.68472222222</c:v>
                </c:pt>
                <c:pt idx="1741">
                  <c:v>43692.68476851852</c:v>
                </c:pt>
                <c:pt idx="1742">
                  <c:v>43692.684814814813</c:v>
                </c:pt>
                <c:pt idx="1743">
                  <c:v>43692.684861111113</c:v>
                </c:pt>
                <c:pt idx="1744">
                  <c:v>43692.684907407405</c:v>
                </c:pt>
                <c:pt idx="1745">
                  <c:v>43692.684953703705</c:v>
                </c:pt>
                <c:pt idx="1746">
                  <c:v>43692.684999999998</c:v>
                </c:pt>
                <c:pt idx="1747">
                  <c:v>43692.685046296298</c:v>
                </c:pt>
                <c:pt idx="1748">
                  <c:v>43692.68509259259</c:v>
                </c:pt>
                <c:pt idx="1749">
                  <c:v>43692.68513888889</c:v>
                </c:pt>
                <c:pt idx="1750">
                  <c:v>43692.685185185182</c:v>
                </c:pt>
                <c:pt idx="1751">
                  <c:v>43692.685231481482</c:v>
                </c:pt>
                <c:pt idx="1752">
                  <c:v>43692.685277777775</c:v>
                </c:pt>
                <c:pt idx="1753">
                  <c:v>43692.685324074075</c:v>
                </c:pt>
                <c:pt idx="1754">
                  <c:v>43692.685370370367</c:v>
                </c:pt>
                <c:pt idx="1755">
                  <c:v>43692.685416666667</c:v>
                </c:pt>
                <c:pt idx="1756">
                  <c:v>43692.68546296296</c:v>
                </c:pt>
                <c:pt idx="1757">
                  <c:v>43692.68550925926</c:v>
                </c:pt>
                <c:pt idx="1758">
                  <c:v>43692.685555555552</c:v>
                </c:pt>
                <c:pt idx="1759">
                  <c:v>43692.685601851852</c:v>
                </c:pt>
                <c:pt idx="1760">
                  <c:v>43692.685648148145</c:v>
                </c:pt>
                <c:pt idx="1761">
                  <c:v>43692.685694444444</c:v>
                </c:pt>
                <c:pt idx="1762">
                  <c:v>43692.685740740744</c:v>
                </c:pt>
                <c:pt idx="1763">
                  <c:v>43692.685787037037</c:v>
                </c:pt>
                <c:pt idx="1764">
                  <c:v>43692.685833333337</c:v>
                </c:pt>
                <c:pt idx="1765">
                  <c:v>43692.685879629629</c:v>
                </c:pt>
                <c:pt idx="1766">
                  <c:v>43692.685925925929</c:v>
                </c:pt>
                <c:pt idx="1767">
                  <c:v>43692.685972222222</c:v>
                </c:pt>
                <c:pt idx="1768">
                  <c:v>43692.686018518521</c:v>
                </c:pt>
                <c:pt idx="1769">
                  <c:v>43692.686064814814</c:v>
                </c:pt>
                <c:pt idx="1770">
                  <c:v>43692.686111111114</c:v>
                </c:pt>
                <c:pt idx="1771">
                  <c:v>43692.686157407406</c:v>
                </c:pt>
                <c:pt idx="1772">
                  <c:v>43692.686203703706</c:v>
                </c:pt>
                <c:pt idx="1773">
                  <c:v>43692.686249999999</c:v>
                </c:pt>
                <c:pt idx="1774">
                  <c:v>43692.686296296299</c:v>
                </c:pt>
                <c:pt idx="1775">
                  <c:v>43692.686342592591</c:v>
                </c:pt>
                <c:pt idx="1776">
                  <c:v>43692.686388888891</c:v>
                </c:pt>
                <c:pt idx="1777">
                  <c:v>43692.686435185184</c:v>
                </c:pt>
                <c:pt idx="1778">
                  <c:v>43692.686481481483</c:v>
                </c:pt>
                <c:pt idx="1779">
                  <c:v>43692.686527777776</c:v>
                </c:pt>
                <c:pt idx="1780">
                  <c:v>43692.686574074076</c:v>
                </c:pt>
                <c:pt idx="1781">
                  <c:v>43692.686620370368</c:v>
                </c:pt>
                <c:pt idx="1782">
                  <c:v>43692.686666666668</c:v>
                </c:pt>
                <c:pt idx="1783">
                  <c:v>43692.686712962961</c:v>
                </c:pt>
                <c:pt idx="1784">
                  <c:v>43692.686759259261</c:v>
                </c:pt>
                <c:pt idx="1785">
                  <c:v>43692.686805555553</c:v>
                </c:pt>
                <c:pt idx="1786">
                  <c:v>43692.686851851853</c:v>
                </c:pt>
                <c:pt idx="1787">
                  <c:v>43692.686898148146</c:v>
                </c:pt>
                <c:pt idx="1788">
                  <c:v>43692.686944444446</c:v>
                </c:pt>
                <c:pt idx="1789">
                  <c:v>43692.686990740738</c:v>
                </c:pt>
                <c:pt idx="1790">
                  <c:v>43692.687037037038</c:v>
                </c:pt>
                <c:pt idx="1791">
                  <c:v>43692.687083333331</c:v>
                </c:pt>
                <c:pt idx="1792">
                  <c:v>43692.68712962963</c:v>
                </c:pt>
                <c:pt idx="1793">
                  <c:v>43692.687175925923</c:v>
                </c:pt>
                <c:pt idx="1794">
                  <c:v>43692.687222222223</c:v>
                </c:pt>
                <c:pt idx="1795">
                  <c:v>43692.687268518515</c:v>
                </c:pt>
                <c:pt idx="1796">
                  <c:v>43692.687314814815</c:v>
                </c:pt>
                <c:pt idx="1797">
                  <c:v>43692.687361111108</c:v>
                </c:pt>
                <c:pt idx="1798">
                  <c:v>43692.687407407408</c:v>
                </c:pt>
                <c:pt idx="1799">
                  <c:v>43692.6874537037</c:v>
                </c:pt>
                <c:pt idx="1800">
                  <c:v>43692.6875</c:v>
                </c:pt>
                <c:pt idx="1801">
                  <c:v>43692.6875462963</c:v>
                </c:pt>
                <c:pt idx="1802">
                  <c:v>43692.687592592592</c:v>
                </c:pt>
                <c:pt idx="1803">
                  <c:v>43692.687638888892</c:v>
                </c:pt>
                <c:pt idx="1804">
                  <c:v>43692.687685185185</c:v>
                </c:pt>
                <c:pt idx="1805">
                  <c:v>43692.687731481485</c:v>
                </c:pt>
                <c:pt idx="1806">
                  <c:v>43692.687777777777</c:v>
                </c:pt>
                <c:pt idx="1807">
                  <c:v>43692.687824074077</c:v>
                </c:pt>
                <c:pt idx="1808">
                  <c:v>43692.68787037037</c:v>
                </c:pt>
                <c:pt idx="1809">
                  <c:v>43692.687916666669</c:v>
                </c:pt>
                <c:pt idx="1810">
                  <c:v>43692.687962962962</c:v>
                </c:pt>
                <c:pt idx="1811">
                  <c:v>43692.688009259262</c:v>
                </c:pt>
                <c:pt idx="1812">
                  <c:v>43692.688055555554</c:v>
                </c:pt>
                <c:pt idx="1813">
                  <c:v>43692.688101851854</c:v>
                </c:pt>
                <c:pt idx="1814">
                  <c:v>43692.688148148147</c:v>
                </c:pt>
                <c:pt idx="1815">
                  <c:v>43692.688194444447</c:v>
                </c:pt>
                <c:pt idx="1816">
                  <c:v>43692.688240740739</c:v>
                </c:pt>
                <c:pt idx="1817">
                  <c:v>43692.688287037039</c:v>
                </c:pt>
                <c:pt idx="1818">
                  <c:v>43692.688333333332</c:v>
                </c:pt>
                <c:pt idx="1819">
                  <c:v>43692.688379629632</c:v>
                </c:pt>
                <c:pt idx="1820">
                  <c:v>43692.688425925924</c:v>
                </c:pt>
                <c:pt idx="1821">
                  <c:v>43692.688472222224</c:v>
                </c:pt>
                <c:pt idx="1822">
                  <c:v>43692.688518518517</c:v>
                </c:pt>
                <c:pt idx="1823">
                  <c:v>43692.688564814816</c:v>
                </c:pt>
                <c:pt idx="1824">
                  <c:v>43692.688611111109</c:v>
                </c:pt>
                <c:pt idx="1825">
                  <c:v>43692.688657407409</c:v>
                </c:pt>
                <c:pt idx="1826">
                  <c:v>43692.688703703701</c:v>
                </c:pt>
                <c:pt idx="1827">
                  <c:v>43692.688750000001</c:v>
                </c:pt>
                <c:pt idx="1828">
                  <c:v>43692.688796296294</c:v>
                </c:pt>
                <c:pt idx="1829">
                  <c:v>43692.688842592594</c:v>
                </c:pt>
                <c:pt idx="1830">
                  <c:v>43692.688888888886</c:v>
                </c:pt>
                <c:pt idx="1831">
                  <c:v>43692.688935185186</c:v>
                </c:pt>
                <c:pt idx="1832">
                  <c:v>43692.688981481479</c:v>
                </c:pt>
                <c:pt idx="1833">
                  <c:v>43692.689027777778</c:v>
                </c:pt>
                <c:pt idx="1834">
                  <c:v>43692.689074074071</c:v>
                </c:pt>
                <c:pt idx="1835">
                  <c:v>43692.689120370371</c:v>
                </c:pt>
                <c:pt idx="1836">
                  <c:v>43692.689166666663</c:v>
                </c:pt>
                <c:pt idx="1837">
                  <c:v>43692.689212962963</c:v>
                </c:pt>
                <c:pt idx="1838">
                  <c:v>43692.689259259256</c:v>
                </c:pt>
                <c:pt idx="1839">
                  <c:v>43692.689305555556</c:v>
                </c:pt>
                <c:pt idx="1840">
                  <c:v>43692.689351851855</c:v>
                </c:pt>
                <c:pt idx="1841">
                  <c:v>43692.689398148148</c:v>
                </c:pt>
                <c:pt idx="1842">
                  <c:v>43692.689444444448</c:v>
                </c:pt>
                <c:pt idx="1843">
                  <c:v>43692.68949074074</c:v>
                </c:pt>
                <c:pt idx="1844">
                  <c:v>43692.68953703704</c:v>
                </c:pt>
                <c:pt idx="1845">
                  <c:v>43692.689583333333</c:v>
                </c:pt>
                <c:pt idx="1846">
                  <c:v>43692.689629629633</c:v>
                </c:pt>
                <c:pt idx="1847">
                  <c:v>43692.689675925925</c:v>
                </c:pt>
                <c:pt idx="1848">
                  <c:v>43692.689722222225</c:v>
                </c:pt>
                <c:pt idx="1849">
                  <c:v>43692.689768518518</c:v>
                </c:pt>
                <c:pt idx="1850">
                  <c:v>43692.689814814818</c:v>
                </c:pt>
                <c:pt idx="1851">
                  <c:v>43692.68986111111</c:v>
                </c:pt>
                <c:pt idx="1852">
                  <c:v>43692.68990740741</c:v>
                </c:pt>
                <c:pt idx="1853">
                  <c:v>43692.689953703702</c:v>
                </c:pt>
                <c:pt idx="1854">
                  <c:v>43692.69</c:v>
                </c:pt>
                <c:pt idx="1855">
                  <c:v>43692.690046296295</c:v>
                </c:pt>
                <c:pt idx="1856">
                  <c:v>43692.690092592595</c:v>
                </c:pt>
                <c:pt idx="1857">
                  <c:v>43692.690138888887</c:v>
                </c:pt>
                <c:pt idx="1858">
                  <c:v>43692.690185185187</c:v>
                </c:pt>
                <c:pt idx="1859">
                  <c:v>43692.69023148148</c:v>
                </c:pt>
                <c:pt idx="1860">
                  <c:v>43692.69027777778</c:v>
                </c:pt>
                <c:pt idx="1861">
                  <c:v>43692.690324074072</c:v>
                </c:pt>
                <c:pt idx="1862">
                  <c:v>43692.690370370372</c:v>
                </c:pt>
                <c:pt idx="1863">
                  <c:v>43692.690416666665</c:v>
                </c:pt>
                <c:pt idx="1864">
                  <c:v>43692.690462962964</c:v>
                </c:pt>
                <c:pt idx="1865">
                  <c:v>43692.690509259257</c:v>
                </c:pt>
                <c:pt idx="1866">
                  <c:v>43692.690555555557</c:v>
                </c:pt>
                <c:pt idx="1867">
                  <c:v>43692.690601851849</c:v>
                </c:pt>
                <c:pt idx="1868">
                  <c:v>43692.690648148149</c:v>
                </c:pt>
                <c:pt idx="1869">
                  <c:v>43692.690694444442</c:v>
                </c:pt>
                <c:pt idx="1870">
                  <c:v>43692.690740740742</c:v>
                </c:pt>
                <c:pt idx="1871">
                  <c:v>43692.690787037034</c:v>
                </c:pt>
                <c:pt idx="1872">
                  <c:v>43692.690833333334</c:v>
                </c:pt>
                <c:pt idx="1873">
                  <c:v>43692.690879629627</c:v>
                </c:pt>
                <c:pt idx="1874">
                  <c:v>43692.690925925926</c:v>
                </c:pt>
                <c:pt idx="1875">
                  <c:v>43692.690972222219</c:v>
                </c:pt>
                <c:pt idx="1876">
                  <c:v>43692.691018518519</c:v>
                </c:pt>
                <c:pt idx="1877">
                  <c:v>43692.691064814811</c:v>
                </c:pt>
                <c:pt idx="1878">
                  <c:v>43692.691111111111</c:v>
                </c:pt>
                <c:pt idx="1879">
                  <c:v>43692.691157407404</c:v>
                </c:pt>
                <c:pt idx="1880">
                  <c:v>43692.691203703704</c:v>
                </c:pt>
                <c:pt idx="1881">
                  <c:v>43692.691250000003</c:v>
                </c:pt>
                <c:pt idx="1882">
                  <c:v>43692.691296296296</c:v>
                </c:pt>
                <c:pt idx="1883">
                  <c:v>43692.691342592596</c:v>
                </c:pt>
                <c:pt idx="1884">
                  <c:v>43692.691388888888</c:v>
                </c:pt>
                <c:pt idx="1885">
                  <c:v>43692.691435185188</c:v>
                </c:pt>
                <c:pt idx="1886">
                  <c:v>43692.691481481481</c:v>
                </c:pt>
                <c:pt idx="1887">
                  <c:v>43692.691527777781</c:v>
                </c:pt>
                <c:pt idx="1888">
                  <c:v>43692.691574074073</c:v>
                </c:pt>
                <c:pt idx="1889">
                  <c:v>43692.691620370373</c:v>
                </c:pt>
                <c:pt idx="1890">
                  <c:v>43692.691666666666</c:v>
                </c:pt>
                <c:pt idx="1891">
                  <c:v>43692.691712962966</c:v>
                </c:pt>
                <c:pt idx="1892">
                  <c:v>43692.691759259258</c:v>
                </c:pt>
                <c:pt idx="1893">
                  <c:v>43692.691805555558</c:v>
                </c:pt>
                <c:pt idx="1894">
                  <c:v>43692.691851851851</c:v>
                </c:pt>
                <c:pt idx="1895">
                  <c:v>43692.69189814815</c:v>
                </c:pt>
                <c:pt idx="1896">
                  <c:v>43692.691944444443</c:v>
                </c:pt>
                <c:pt idx="1897">
                  <c:v>43692.691990740743</c:v>
                </c:pt>
                <c:pt idx="1898">
                  <c:v>43692.692037037035</c:v>
                </c:pt>
                <c:pt idx="1899">
                  <c:v>43692.692083333335</c:v>
                </c:pt>
                <c:pt idx="1900">
                  <c:v>43692.692129629628</c:v>
                </c:pt>
                <c:pt idx="1901">
                  <c:v>43692.692175925928</c:v>
                </c:pt>
                <c:pt idx="1902">
                  <c:v>43692.69222222222</c:v>
                </c:pt>
                <c:pt idx="1903">
                  <c:v>43692.69226851852</c:v>
                </c:pt>
                <c:pt idx="1904">
                  <c:v>43692.692314814813</c:v>
                </c:pt>
                <c:pt idx="1905">
                  <c:v>43692.692361111112</c:v>
                </c:pt>
                <c:pt idx="1906">
                  <c:v>43692.692407407405</c:v>
                </c:pt>
                <c:pt idx="1907">
                  <c:v>43692.692453703705</c:v>
                </c:pt>
                <c:pt idx="1908">
                  <c:v>43692.692499999997</c:v>
                </c:pt>
                <c:pt idx="1909">
                  <c:v>43692.692546296297</c:v>
                </c:pt>
                <c:pt idx="1910">
                  <c:v>43692.69259259259</c:v>
                </c:pt>
                <c:pt idx="1911">
                  <c:v>43692.69263888889</c:v>
                </c:pt>
                <c:pt idx="1912">
                  <c:v>43692.692685185182</c:v>
                </c:pt>
                <c:pt idx="1913">
                  <c:v>43692.692731481482</c:v>
                </c:pt>
                <c:pt idx="1914">
                  <c:v>43692.692777777775</c:v>
                </c:pt>
                <c:pt idx="1915">
                  <c:v>43692.692824074074</c:v>
                </c:pt>
                <c:pt idx="1916">
                  <c:v>43692.692870370367</c:v>
                </c:pt>
                <c:pt idx="1917">
                  <c:v>43692.692916666667</c:v>
                </c:pt>
                <c:pt idx="1918">
                  <c:v>43692.692962962959</c:v>
                </c:pt>
                <c:pt idx="1919">
                  <c:v>43692.693009259259</c:v>
                </c:pt>
                <c:pt idx="1920">
                  <c:v>43692.693055555559</c:v>
                </c:pt>
                <c:pt idx="1921">
                  <c:v>43692.693101851852</c:v>
                </c:pt>
                <c:pt idx="1922">
                  <c:v>43692.693148148152</c:v>
                </c:pt>
                <c:pt idx="1923">
                  <c:v>43692.693194444444</c:v>
                </c:pt>
                <c:pt idx="1924">
                  <c:v>43692.693240740744</c:v>
                </c:pt>
                <c:pt idx="1925">
                  <c:v>43692.693287037036</c:v>
                </c:pt>
                <c:pt idx="1926">
                  <c:v>43692.693333333336</c:v>
                </c:pt>
                <c:pt idx="1927">
                  <c:v>43692.693379629629</c:v>
                </c:pt>
                <c:pt idx="1928">
                  <c:v>43692.693425925929</c:v>
                </c:pt>
                <c:pt idx="1929">
                  <c:v>43692.693472222221</c:v>
                </c:pt>
                <c:pt idx="1930">
                  <c:v>43692.693518518521</c:v>
                </c:pt>
                <c:pt idx="1931">
                  <c:v>43692.693564814814</c:v>
                </c:pt>
                <c:pt idx="1932">
                  <c:v>43692.693611111114</c:v>
                </c:pt>
                <c:pt idx="1933">
                  <c:v>43692.693657407406</c:v>
                </c:pt>
                <c:pt idx="1934">
                  <c:v>43692.693703703706</c:v>
                </c:pt>
                <c:pt idx="1935">
                  <c:v>43692.693749999999</c:v>
                </c:pt>
                <c:pt idx="1936">
                  <c:v>43692.693796296298</c:v>
                </c:pt>
                <c:pt idx="1937">
                  <c:v>43692.693842592591</c:v>
                </c:pt>
                <c:pt idx="1938">
                  <c:v>43692.693888888891</c:v>
                </c:pt>
                <c:pt idx="1939">
                  <c:v>43692.693935185183</c:v>
                </c:pt>
                <c:pt idx="1940">
                  <c:v>43692.693981481483</c:v>
                </c:pt>
                <c:pt idx="1941">
                  <c:v>43692.694027777776</c:v>
                </c:pt>
                <c:pt idx="1942">
                  <c:v>43692.694074074076</c:v>
                </c:pt>
                <c:pt idx="1943">
                  <c:v>43692.694120370368</c:v>
                </c:pt>
                <c:pt idx="1944">
                  <c:v>43692.694166666668</c:v>
                </c:pt>
                <c:pt idx="1945">
                  <c:v>43692.694212962961</c:v>
                </c:pt>
                <c:pt idx="1946">
                  <c:v>43692.69425925926</c:v>
                </c:pt>
                <c:pt idx="1947">
                  <c:v>43692.694305555553</c:v>
                </c:pt>
                <c:pt idx="1948">
                  <c:v>43692.694351851853</c:v>
                </c:pt>
                <c:pt idx="1949">
                  <c:v>43692.694398148145</c:v>
                </c:pt>
                <c:pt idx="1950">
                  <c:v>43692.694444444445</c:v>
                </c:pt>
                <c:pt idx="1951">
                  <c:v>43692.694490740738</c:v>
                </c:pt>
                <c:pt idx="1952">
                  <c:v>43692.694537037038</c:v>
                </c:pt>
                <c:pt idx="1953">
                  <c:v>43692.69458333333</c:v>
                </c:pt>
                <c:pt idx="1954">
                  <c:v>43692.69462962963</c:v>
                </c:pt>
                <c:pt idx="1955">
                  <c:v>43692.694675925923</c:v>
                </c:pt>
                <c:pt idx="1956">
                  <c:v>43692.694722222222</c:v>
                </c:pt>
                <c:pt idx="1957">
                  <c:v>43692.694768518515</c:v>
                </c:pt>
                <c:pt idx="1958">
                  <c:v>43692.694814814815</c:v>
                </c:pt>
                <c:pt idx="1959">
                  <c:v>43692.694861111115</c:v>
                </c:pt>
                <c:pt idx="1960">
                  <c:v>43692.694907407407</c:v>
                </c:pt>
                <c:pt idx="1961">
                  <c:v>43692.694953703707</c:v>
                </c:pt>
                <c:pt idx="1962">
                  <c:v>43692.695</c:v>
                </c:pt>
                <c:pt idx="1963">
                  <c:v>43692.6950462963</c:v>
                </c:pt>
                <c:pt idx="1964">
                  <c:v>43692.695092592592</c:v>
                </c:pt>
                <c:pt idx="1965">
                  <c:v>43692.695138888892</c:v>
                </c:pt>
                <c:pt idx="1966">
                  <c:v>43692.695185185185</c:v>
                </c:pt>
                <c:pt idx="1967">
                  <c:v>43692.695231481484</c:v>
                </c:pt>
                <c:pt idx="1968">
                  <c:v>43692.695277777777</c:v>
                </c:pt>
                <c:pt idx="1969">
                  <c:v>43692.695324074077</c:v>
                </c:pt>
                <c:pt idx="1970">
                  <c:v>43692.695370370369</c:v>
                </c:pt>
                <c:pt idx="1971">
                  <c:v>43692.695416666669</c:v>
                </c:pt>
                <c:pt idx="1972">
                  <c:v>43692.695462962962</c:v>
                </c:pt>
                <c:pt idx="1973">
                  <c:v>43692.695509259262</c:v>
                </c:pt>
                <c:pt idx="1974">
                  <c:v>43692.695555555554</c:v>
                </c:pt>
                <c:pt idx="1975">
                  <c:v>43692.695601851854</c:v>
                </c:pt>
                <c:pt idx="1976">
                  <c:v>43692.695648148147</c:v>
                </c:pt>
                <c:pt idx="1977">
                  <c:v>43692.695694444446</c:v>
                </c:pt>
                <c:pt idx="1978">
                  <c:v>43692.695740740739</c:v>
                </c:pt>
                <c:pt idx="1979">
                  <c:v>43692.695787037039</c:v>
                </c:pt>
                <c:pt idx="1980">
                  <c:v>43692.695833333331</c:v>
                </c:pt>
                <c:pt idx="1981">
                  <c:v>43692.695879629631</c:v>
                </c:pt>
                <c:pt idx="1982">
                  <c:v>43692.695925925924</c:v>
                </c:pt>
                <c:pt idx="1983">
                  <c:v>43692.695972222224</c:v>
                </c:pt>
                <c:pt idx="1984">
                  <c:v>43692.696018518516</c:v>
                </c:pt>
                <c:pt idx="1985">
                  <c:v>43692.696064814816</c:v>
                </c:pt>
                <c:pt idx="1986">
                  <c:v>43692.696111111109</c:v>
                </c:pt>
                <c:pt idx="1987">
                  <c:v>43692.696157407408</c:v>
                </c:pt>
                <c:pt idx="1988">
                  <c:v>43692.696203703701</c:v>
                </c:pt>
                <c:pt idx="1989">
                  <c:v>43692.696250000001</c:v>
                </c:pt>
                <c:pt idx="1990">
                  <c:v>43692.696296296293</c:v>
                </c:pt>
                <c:pt idx="1991">
                  <c:v>43692.696342592593</c:v>
                </c:pt>
                <c:pt idx="1992">
                  <c:v>43692.696388888886</c:v>
                </c:pt>
                <c:pt idx="1993">
                  <c:v>43692.696435185186</c:v>
                </c:pt>
                <c:pt idx="1994">
                  <c:v>43692.696481481478</c:v>
                </c:pt>
                <c:pt idx="1995">
                  <c:v>43692.696527777778</c:v>
                </c:pt>
                <c:pt idx="1996">
                  <c:v>43692.696574074071</c:v>
                </c:pt>
                <c:pt idx="1997">
                  <c:v>43692.696620370371</c:v>
                </c:pt>
                <c:pt idx="1998">
                  <c:v>43692.696666666663</c:v>
                </c:pt>
                <c:pt idx="1999">
                  <c:v>43692.696712962963</c:v>
                </c:pt>
                <c:pt idx="2000">
                  <c:v>43692.696759259263</c:v>
                </c:pt>
                <c:pt idx="2001">
                  <c:v>43692.696805555555</c:v>
                </c:pt>
                <c:pt idx="2002">
                  <c:v>43692.696851851855</c:v>
                </c:pt>
                <c:pt idx="2003">
                  <c:v>43692.696898148148</c:v>
                </c:pt>
                <c:pt idx="2004">
                  <c:v>43692.696944444448</c:v>
                </c:pt>
                <c:pt idx="2005">
                  <c:v>43692.69699074074</c:v>
                </c:pt>
                <c:pt idx="2006">
                  <c:v>43692.69703703704</c:v>
                </c:pt>
                <c:pt idx="2007">
                  <c:v>43692.697083333333</c:v>
                </c:pt>
                <c:pt idx="2008">
                  <c:v>43692.697129629632</c:v>
                </c:pt>
                <c:pt idx="2009">
                  <c:v>43692.697175925925</c:v>
                </c:pt>
                <c:pt idx="2010">
                  <c:v>43692.697222222225</c:v>
                </c:pt>
                <c:pt idx="2011">
                  <c:v>43692.697268518517</c:v>
                </c:pt>
                <c:pt idx="2012">
                  <c:v>43692.697314814817</c:v>
                </c:pt>
                <c:pt idx="2013">
                  <c:v>43692.69736111111</c:v>
                </c:pt>
                <c:pt idx="2014">
                  <c:v>43692.69740740741</c:v>
                </c:pt>
                <c:pt idx="2015">
                  <c:v>43692.697453703702</c:v>
                </c:pt>
                <c:pt idx="2016">
                  <c:v>43692.697500000002</c:v>
                </c:pt>
                <c:pt idx="2017">
                  <c:v>43692.697546296295</c:v>
                </c:pt>
                <c:pt idx="2018">
                  <c:v>43692.697592592594</c:v>
                </c:pt>
                <c:pt idx="2019">
                  <c:v>43692.697638888887</c:v>
                </c:pt>
                <c:pt idx="2020">
                  <c:v>43692.697685185187</c:v>
                </c:pt>
                <c:pt idx="2021">
                  <c:v>43692.697731481479</c:v>
                </c:pt>
                <c:pt idx="2022">
                  <c:v>43692.697777777779</c:v>
                </c:pt>
                <c:pt idx="2023">
                  <c:v>43692.697824074072</c:v>
                </c:pt>
                <c:pt idx="2024">
                  <c:v>43692.697870370372</c:v>
                </c:pt>
                <c:pt idx="2025">
                  <c:v>43692.697916666664</c:v>
                </c:pt>
                <c:pt idx="2026">
                  <c:v>43692.697962962964</c:v>
                </c:pt>
                <c:pt idx="2027">
                  <c:v>43692.698009259257</c:v>
                </c:pt>
                <c:pt idx="2028">
                  <c:v>43692.698055555556</c:v>
                </c:pt>
                <c:pt idx="2029">
                  <c:v>43692.698101851849</c:v>
                </c:pt>
                <c:pt idx="2030">
                  <c:v>43692.698148148149</c:v>
                </c:pt>
                <c:pt idx="2031">
                  <c:v>43692.698194444441</c:v>
                </c:pt>
                <c:pt idx="2032">
                  <c:v>43692.698240740741</c:v>
                </c:pt>
                <c:pt idx="2033">
                  <c:v>43692.698287037034</c:v>
                </c:pt>
                <c:pt idx="2034">
                  <c:v>43692.698333333334</c:v>
                </c:pt>
                <c:pt idx="2035">
                  <c:v>43692.698379629626</c:v>
                </c:pt>
                <c:pt idx="2036">
                  <c:v>43692.698425925926</c:v>
                </c:pt>
                <c:pt idx="2037">
                  <c:v>43692.698472222219</c:v>
                </c:pt>
                <c:pt idx="2038">
                  <c:v>43692.698518518519</c:v>
                </c:pt>
                <c:pt idx="2039">
                  <c:v>43692.698564814818</c:v>
                </c:pt>
                <c:pt idx="2040">
                  <c:v>43692.698611111111</c:v>
                </c:pt>
                <c:pt idx="2041">
                  <c:v>43692.698657407411</c:v>
                </c:pt>
                <c:pt idx="2042">
                  <c:v>43692.698703703703</c:v>
                </c:pt>
                <c:pt idx="2043">
                  <c:v>43692.698750000003</c:v>
                </c:pt>
                <c:pt idx="2044">
                  <c:v>43692.698796296296</c:v>
                </c:pt>
                <c:pt idx="2045">
                  <c:v>43692.698842592596</c:v>
                </c:pt>
                <c:pt idx="2046">
                  <c:v>43692.698888888888</c:v>
                </c:pt>
                <c:pt idx="2047">
                  <c:v>43692.698935185188</c:v>
                </c:pt>
                <c:pt idx="2048">
                  <c:v>43692.698981481481</c:v>
                </c:pt>
                <c:pt idx="2049">
                  <c:v>43692.69902777778</c:v>
                </c:pt>
                <c:pt idx="2050">
                  <c:v>43692.699074074073</c:v>
                </c:pt>
                <c:pt idx="2051">
                  <c:v>43692.699120370373</c:v>
                </c:pt>
                <c:pt idx="2052">
                  <c:v>43692.699166666665</c:v>
                </c:pt>
                <c:pt idx="2053">
                  <c:v>43692.699212962965</c:v>
                </c:pt>
                <c:pt idx="2054">
                  <c:v>43692.699259259258</c:v>
                </c:pt>
                <c:pt idx="2055">
                  <c:v>43692.699305555558</c:v>
                </c:pt>
                <c:pt idx="2056">
                  <c:v>43692.69935185185</c:v>
                </c:pt>
                <c:pt idx="2057">
                  <c:v>43692.69939814815</c:v>
                </c:pt>
                <c:pt idx="2058">
                  <c:v>43692.699444444443</c:v>
                </c:pt>
                <c:pt idx="2059">
                  <c:v>43692.699490740742</c:v>
                </c:pt>
                <c:pt idx="2060">
                  <c:v>43692.699537037035</c:v>
                </c:pt>
                <c:pt idx="2061">
                  <c:v>43692.699583333335</c:v>
                </c:pt>
                <c:pt idx="2062">
                  <c:v>43692.699629629627</c:v>
                </c:pt>
                <c:pt idx="2063">
                  <c:v>43692.699675925927</c:v>
                </c:pt>
                <c:pt idx="2064">
                  <c:v>43692.69972222222</c:v>
                </c:pt>
                <c:pt idx="2065">
                  <c:v>43692.69976851852</c:v>
                </c:pt>
                <c:pt idx="2066">
                  <c:v>43692.699814814812</c:v>
                </c:pt>
                <c:pt idx="2067">
                  <c:v>43692.699861111112</c:v>
                </c:pt>
                <c:pt idx="2068">
                  <c:v>43692.699907407405</c:v>
                </c:pt>
                <c:pt idx="2069">
                  <c:v>43692.699953703705</c:v>
                </c:pt>
                <c:pt idx="2070">
                  <c:v>43692.7</c:v>
                </c:pt>
                <c:pt idx="2071">
                  <c:v>43692.700046296297</c:v>
                </c:pt>
                <c:pt idx="2072">
                  <c:v>43692.700092592589</c:v>
                </c:pt>
                <c:pt idx="2073">
                  <c:v>43692.700138888889</c:v>
                </c:pt>
                <c:pt idx="2074">
                  <c:v>43692.700185185182</c:v>
                </c:pt>
                <c:pt idx="2075">
                  <c:v>43692.700231481482</c:v>
                </c:pt>
                <c:pt idx="2076">
                  <c:v>43692.700277777774</c:v>
                </c:pt>
                <c:pt idx="2077">
                  <c:v>43692.700324074074</c:v>
                </c:pt>
                <c:pt idx="2078">
                  <c:v>43692.700370370374</c:v>
                </c:pt>
                <c:pt idx="2079">
                  <c:v>43692.700416666667</c:v>
                </c:pt>
                <c:pt idx="2080">
                  <c:v>43692.700462962966</c:v>
                </c:pt>
                <c:pt idx="2081">
                  <c:v>43692.700509259259</c:v>
                </c:pt>
                <c:pt idx="2082">
                  <c:v>43692.700555555559</c:v>
                </c:pt>
                <c:pt idx="2083">
                  <c:v>43692.700601851851</c:v>
                </c:pt>
                <c:pt idx="2084">
                  <c:v>43692.700648148151</c:v>
                </c:pt>
                <c:pt idx="2085">
                  <c:v>43692.700694444444</c:v>
                </c:pt>
                <c:pt idx="2086">
                  <c:v>43692.700740740744</c:v>
                </c:pt>
                <c:pt idx="2087">
                  <c:v>43692.700787037036</c:v>
                </c:pt>
                <c:pt idx="2088">
                  <c:v>43692.700833333336</c:v>
                </c:pt>
                <c:pt idx="2089">
                  <c:v>43692.700879629629</c:v>
                </c:pt>
                <c:pt idx="2090">
                  <c:v>43692.700925925928</c:v>
                </c:pt>
                <c:pt idx="2091">
                  <c:v>43692.700972222221</c:v>
                </c:pt>
                <c:pt idx="2092">
                  <c:v>43692.701018518521</c:v>
                </c:pt>
                <c:pt idx="2093">
                  <c:v>43692.701064814813</c:v>
                </c:pt>
                <c:pt idx="2094">
                  <c:v>43692.701111111113</c:v>
                </c:pt>
                <c:pt idx="2095">
                  <c:v>43692.701157407406</c:v>
                </c:pt>
                <c:pt idx="2096">
                  <c:v>43692.701203703706</c:v>
                </c:pt>
                <c:pt idx="2097">
                  <c:v>43692.701249999998</c:v>
                </c:pt>
                <c:pt idx="2098">
                  <c:v>43692.701296296298</c:v>
                </c:pt>
                <c:pt idx="2099">
                  <c:v>43692.701342592591</c:v>
                </c:pt>
                <c:pt idx="2100">
                  <c:v>43692.701388888891</c:v>
                </c:pt>
              </c:numCache>
            </c:numRef>
          </c:cat>
          <c:val>
            <c:numRef>
              <c:f>'08152019'!$F$4:$F$2104</c:f>
              <c:numCache>
                <c:formatCode>General</c:formatCode>
                <c:ptCount val="2101"/>
                <c:pt idx="0">
                  <c:v>397.5394287109375</c:v>
                </c:pt>
                <c:pt idx="1">
                  <c:v>391.7110595703125</c:v>
                </c:pt>
                <c:pt idx="2">
                  <c:v>383.76171875</c:v>
                </c:pt>
                <c:pt idx="3">
                  <c:v>376.4169921875</c:v>
                </c:pt>
                <c:pt idx="4">
                  <c:v>364.52813720703125</c:v>
                </c:pt>
                <c:pt idx="5">
                  <c:v>380.11761474609375</c:v>
                </c:pt>
                <c:pt idx="6">
                  <c:v>381.21136474609375</c:v>
                </c:pt>
                <c:pt idx="7">
                  <c:v>390.85498046875</c:v>
                </c:pt>
                <c:pt idx="8">
                  <c:v>402.19097900390625</c:v>
                </c:pt>
                <c:pt idx="9">
                  <c:v>390.85455322265625</c:v>
                </c:pt>
                <c:pt idx="10">
                  <c:v>392.95233154296875</c:v>
                </c:pt>
                <c:pt idx="11">
                  <c:v>402.6300048828125</c:v>
                </c:pt>
                <c:pt idx="12">
                  <c:v>394.18267822265625</c:v>
                </c:pt>
                <c:pt idx="13">
                  <c:v>394.150634765625</c:v>
                </c:pt>
                <c:pt idx="14">
                  <c:v>389.89068603515625</c:v>
                </c:pt>
                <c:pt idx="15">
                  <c:v>400.96490478515625</c:v>
                </c:pt>
                <c:pt idx="16">
                  <c:v>401.7216796875</c:v>
                </c:pt>
                <c:pt idx="17">
                  <c:v>403.715576171875</c:v>
                </c:pt>
                <c:pt idx="18">
                  <c:v>405.6240234375</c:v>
                </c:pt>
                <c:pt idx="19">
                  <c:v>423.7196044921875</c:v>
                </c:pt>
                <c:pt idx="20">
                  <c:v>425.2896728515625</c:v>
                </c:pt>
                <c:pt idx="21">
                  <c:v>415.2506103515625</c:v>
                </c:pt>
                <c:pt idx="22">
                  <c:v>407.90850830078125</c:v>
                </c:pt>
                <c:pt idx="23">
                  <c:v>416.42291259765625</c:v>
                </c:pt>
                <c:pt idx="24">
                  <c:v>443.0308837890625</c:v>
                </c:pt>
                <c:pt idx="25">
                  <c:v>460.45001220703125</c:v>
                </c:pt>
                <c:pt idx="26">
                  <c:v>418.5474853515625</c:v>
                </c:pt>
                <c:pt idx="27">
                  <c:v>425.34356689453125</c:v>
                </c:pt>
                <c:pt idx="28">
                  <c:v>426.62158203125</c:v>
                </c:pt>
                <c:pt idx="29">
                  <c:v>424.9287109375</c:v>
                </c:pt>
                <c:pt idx="30">
                  <c:v>427.90374755859375</c:v>
                </c:pt>
                <c:pt idx="31">
                  <c:v>430.57403564453125</c:v>
                </c:pt>
                <c:pt idx="32">
                  <c:v>425.52508544921875</c:v>
                </c:pt>
                <c:pt idx="33">
                  <c:v>423.47125244140625</c:v>
                </c:pt>
                <c:pt idx="34">
                  <c:v>431.0771484375</c:v>
                </c:pt>
                <c:pt idx="35">
                  <c:v>425.859130859375</c:v>
                </c:pt>
                <c:pt idx="36">
                  <c:v>435.953369140625</c:v>
                </c:pt>
                <c:pt idx="37">
                  <c:v>432.01141357421875</c:v>
                </c:pt>
                <c:pt idx="38">
                  <c:v>434.48382568359375</c:v>
                </c:pt>
                <c:pt idx="39">
                  <c:v>428.85662841796875</c:v>
                </c:pt>
                <c:pt idx="40">
                  <c:v>435.11639404296875</c:v>
                </c:pt>
                <c:pt idx="41">
                  <c:v>431.8995361328125</c:v>
                </c:pt>
                <c:pt idx="42">
                  <c:v>435.1199951171875</c:v>
                </c:pt>
                <c:pt idx="43">
                  <c:v>421.38818359375</c:v>
                </c:pt>
                <c:pt idx="44">
                  <c:v>401.80560302734375</c:v>
                </c:pt>
                <c:pt idx="45">
                  <c:v>397.9996337890625</c:v>
                </c:pt>
                <c:pt idx="46">
                  <c:v>410.5992431640625</c:v>
                </c:pt>
                <c:pt idx="47">
                  <c:v>415.38104248046875</c:v>
                </c:pt>
                <c:pt idx="48">
                  <c:v>412.148681640625</c:v>
                </c:pt>
                <c:pt idx="49">
                  <c:v>395.80084228515625</c:v>
                </c:pt>
                <c:pt idx="50">
                  <c:v>396.223388671875</c:v>
                </c:pt>
                <c:pt idx="51">
                  <c:v>397.0692138671875</c:v>
                </c:pt>
                <c:pt idx="52">
                  <c:v>393.375</c:v>
                </c:pt>
                <c:pt idx="53">
                  <c:v>385.1865234375</c:v>
                </c:pt>
                <c:pt idx="54">
                  <c:v>384.64593505859375</c:v>
                </c:pt>
                <c:pt idx="55">
                  <c:v>375.16058349609375</c:v>
                </c:pt>
                <c:pt idx="56">
                  <c:v>376.39691162109375</c:v>
                </c:pt>
                <c:pt idx="57">
                  <c:v>377.61920166015625</c:v>
                </c:pt>
                <c:pt idx="58">
                  <c:v>371.39410400390625</c:v>
                </c:pt>
                <c:pt idx="59">
                  <c:v>383.73260498046875</c:v>
                </c:pt>
                <c:pt idx="60">
                  <c:v>362.67724609375</c:v>
                </c:pt>
                <c:pt idx="61">
                  <c:v>365.73284912109375</c:v>
                </c:pt>
                <c:pt idx="62">
                  <c:v>365.38018798828125</c:v>
                </c:pt>
                <c:pt idx="63">
                  <c:v>484.7154541015625</c:v>
                </c:pt>
                <c:pt idx="64">
                  <c:v>497.48846435546875</c:v>
                </c:pt>
                <c:pt idx="65">
                  <c:v>500.60528564453125</c:v>
                </c:pt>
                <c:pt idx="66">
                  <c:v>498.8436279296875</c:v>
                </c:pt>
                <c:pt idx="67">
                  <c:v>492.9775390625</c:v>
                </c:pt>
                <c:pt idx="68">
                  <c:v>494.0479736328125</c:v>
                </c:pt>
                <c:pt idx="69">
                  <c:v>478.442626953125</c:v>
                </c:pt>
                <c:pt idx="70">
                  <c:v>474.9656982421875</c:v>
                </c:pt>
                <c:pt idx="71">
                  <c:v>477.08721923828125</c:v>
                </c:pt>
                <c:pt idx="72">
                  <c:v>467.051025390625</c:v>
                </c:pt>
                <c:pt idx="73">
                  <c:v>465.7645263671875</c:v>
                </c:pt>
                <c:pt idx="74">
                  <c:v>463.0389404296875</c:v>
                </c:pt>
                <c:pt idx="75">
                  <c:v>454.14300537109375</c:v>
                </c:pt>
                <c:pt idx="76">
                  <c:v>456.925048828125</c:v>
                </c:pt>
                <c:pt idx="77">
                  <c:v>453.7989501953125</c:v>
                </c:pt>
                <c:pt idx="78">
                  <c:v>444.52099609375</c:v>
                </c:pt>
                <c:pt idx="79">
                  <c:v>450.15423583984375</c:v>
                </c:pt>
                <c:pt idx="80">
                  <c:v>466.0921630859375</c:v>
                </c:pt>
                <c:pt idx="81">
                  <c:v>472.2935791015625</c:v>
                </c:pt>
                <c:pt idx="82">
                  <c:v>475.07440185546875</c:v>
                </c:pt>
                <c:pt idx="83">
                  <c:v>459.07867431640625</c:v>
                </c:pt>
                <c:pt idx="84">
                  <c:v>447.1326904296875</c:v>
                </c:pt>
                <c:pt idx="85">
                  <c:v>451.397216796875</c:v>
                </c:pt>
                <c:pt idx="86">
                  <c:v>451.49658203125</c:v>
                </c:pt>
                <c:pt idx="87">
                  <c:v>448.503662109375</c:v>
                </c:pt>
                <c:pt idx="88">
                  <c:v>445.881103515625</c:v>
                </c:pt>
                <c:pt idx="89">
                  <c:v>444.94219970703125</c:v>
                </c:pt>
                <c:pt idx="90">
                  <c:v>438.79998779296875</c:v>
                </c:pt>
                <c:pt idx="91">
                  <c:v>440.4249267578125</c:v>
                </c:pt>
                <c:pt idx="92">
                  <c:v>434.208251953125</c:v>
                </c:pt>
                <c:pt idx="93">
                  <c:v>420.381103515625</c:v>
                </c:pt>
                <c:pt idx="94">
                  <c:v>434.8477783203125</c:v>
                </c:pt>
                <c:pt idx="95">
                  <c:v>415.21685791015625</c:v>
                </c:pt>
                <c:pt idx="96">
                  <c:v>427.88507080078125</c:v>
                </c:pt>
                <c:pt idx="97">
                  <c:v>425.8885498046875</c:v>
                </c:pt>
                <c:pt idx="98">
                  <c:v>429.9132080078125</c:v>
                </c:pt>
                <c:pt idx="99">
                  <c:v>426.8541259765625</c:v>
                </c:pt>
                <c:pt idx="100">
                  <c:v>431.196533203125</c:v>
                </c:pt>
                <c:pt idx="101">
                  <c:v>435.4288330078125</c:v>
                </c:pt>
                <c:pt idx="102">
                  <c:v>425.31304931640625</c:v>
                </c:pt>
                <c:pt idx="103">
                  <c:v>426.659423828125</c:v>
                </c:pt>
                <c:pt idx="104">
                  <c:v>420.26605224609375</c:v>
                </c:pt>
                <c:pt idx="105">
                  <c:v>414.29058837890625</c:v>
                </c:pt>
                <c:pt idx="106">
                  <c:v>419.3800048828125</c:v>
                </c:pt>
                <c:pt idx="107">
                  <c:v>416.1556396484375</c:v>
                </c:pt>
                <c:pt idx="108">
                  <c:v>412.04901123046875</c:v>
                </c:pt>
                <c:pt idx="109">
                  <c:v>404.410400390625</c:v>
                </c:pt>
                <c:pt idx="110">
                  <c:v>408.2686767578125</c:v>
                </c:pt>
                <c:pt idx="111">
                  <c:v>418.54547119140625</c:v>
                </c:pt>
                <c:pt idx="112">
                  <c:v>412.76416015625</c:v>
                </c:pt>
                <c:pt idx="113">
                  <c:v>401.2181396484375</c:v>
                </c:pt>
                <c:pt idx="114">
                  <c:v>399.00811767578125</c:v>
                </c:pt>
                <c:pt idx="115">
                  <c:v>395.90594482421875</c:v>
                </c:pt>
                <c:pt idx="116">
                  <c:v>380.174560546875</c:v>
                </c:pt>
                <c:pt idx="117">
                  <c:v>386.59246826171875</c:v>
                </c:pt>
                <c:pt idx="118">
                  <c:v>379.899658203125</c:v>
                </c:pt>
                <c:pt idx="119">
                  <c:v>388.392333984375</c:v>
                </c:pt>
                <c:pt idx="120">
                  <c:v>397.3394775390625</c:v>
                </c:pt>
                <c:pt idx="121">
                  <c:v>392.5400390625</c:v>
                </c:pt>
                <c:pt idx="122">
                  <c:v>382.23760986328125</c:v>
                </c:pt>
                <c:pt idx="123">
                  <c:v>379.10888671875</c:v>
                </c:pt>
                <c:pt idx="124">
                  <c:v>361.722412109375</c:v>
                </c:pt>
                <c:pt idx="125">
                  <c:v>361.57745361328125</c:v>
                </c:pt>
                <c:pt idx="126">
                  <c:v>357.2542724609375</c:v>
                </c:pt>
                <c:pt idx="127">
                  <c:v>358.60107421875</c:v>
                </c:pt>
                <c:pt idx="128">
                  <c:v>358.29672241210937</c:v>
                </c:pt>
                <c:pt idx="129">
                  <c:v>341.57058715820312</c:v>
                </c:pt>
                <c:pt idx="130">
                  <c:v>357.77328491210937</c:v>
                </c:pt>
                <c:pt idx="131">
                  <c:v>347.6448974609375</c:v>
                </c:pt>
                <c:pt idx="132">
                  <c:v>343.355712890625</c:v>
                </c:pt>
                <c:pt idx="133">
                  <c:v>340.7503662109375</c:v>
                </c:pt>
                <c:pt idx="134">
                  <c:v>347.04586791992187</c:v>
                </c:pt>
                <c:pt idx="135">
                  <c:v>338.3143310546875</c:v>
                </c:pt>
                <c:pt idx="136">
                  <c:v>335.06561279296875</c:v>
                </c:pt>
                <c:pt idx="137">
                  <c:v>330.406005859375</c:v>
                </c:pt>
                <c:pt idx="138">
                  <c:v>334.5015869140625</c:v>
                </c:pt>
                <c:pt idx="139">
                  <c:v>331.65771484375</c:v>
                </c:pt>
                <c:pt idx="140">
                  <c:v>325.66986083984375</c:v>
                </c:pt>
                <c:pt idx="141">
                  <c:v>322.70443725585938</c:v>
                </c:pt>
                <c:pt idx="142">
                  <c:v>321.4156494140625</c:v>
                </c:pt>
                <c:pt idx="143">
                  <c:v>314.93466186523437</c:v>
                </c:pt>
                <c:pt idx="144">
                  <c:v>309.59042358398437</c:v>
                </c:pt>
                <c:pt idx="145">
                  <c:v>317.0792236328125</c:v>
                </c:pt>
                <c:pt idx="146">
                  <c:v>297.50701904296875</c:v>
                </c:pt>
                <c:pt idx="147">
                  <c:v>297.4898681640625</c:v>
                </c:pt>
                <c:pt idx="148">
                  <c:v>306.194580078125</c:v>
                </c:pt>
                <c:pt idx="149">
                  <c:v>306.16635131835938</c:v>
                </c:pt>
                <c:pt idx="150">
                  <c:v>292.94241333007812</c:v>
                </c:pt>
                <c:pt idx="151">
                  <c:v>315.15911865234375</c:v>
                </c:pt>
                <c:pt idx="152">
                  <c:v>301.60403442382813</c:v>
                </c:pt>
                <c:pt idx="153">
                  <c:v>287.8863525390625</c:v>
                </c:pt>
                <c:pt idx="154">
                  <c:v>300.0093994140625</c:v>
                </c:pt>
                <c:pt idx="155">
                  <c:v>287.84783935546875</c:v>
                </c:pt>
                <c:pt idx="156">
                  <c:v>277.72943115234375</c:v>
                </c:pt>
                <c:pt idx="157">
                  <c:v>292.47308349609375</c:v>
                </c:pt>
                <c:pt idx="158">
                  <c:v>282.41436767578125</c:v>
                </c:pt>
                <c:pt idx="159">
                  <c:v>293.57562255859375</c:v>
                </c:pt>
                <c:pt idx="160">
                  <c:v>298.93246459960937</c:v>
                </c:pt>
                <c:pt idx="161">
                  <c:v>306.26632690429687</c:v>
                </c:pt>
                <c:pt idx="162">
                  <c:v>305.57244873046875</c:v>
                </c:pt>
                <c:pt idx="163">
                  <c:v>303.98843383789062</c:v>
                </c:pt>
                <c:pt idx="164">
                  <c:v>299.40567016601562</c:v>
                </c:pt>
                <c:pt idx="165">
                  <c:v>305.92437744140625</c:v>
                </c:pt>
                <c:pt idx="166">
                  <c:v>302.37939453125</c:v>
                </c:pt>
                <c:pt idx="167">
                  <c:v>294.22149658203125</c:v>
                </c:pt>
                <c:pt idx="168">
                  <c:v>290.5072021484375</c:v>
                </c:pt>
                <c:pt idx="169">
                  <c:v>291.156494140625</c:v>
                </c:pt>
                <c:pt idx="170">
                  <c:v>296.23004150390625</c:v>
                </c:pt>
                <c:pt idx="171">
                  <c:v>287.45611572265625</c:v>
                </c:pt>
                <c:pt idx="172">
                  <c:v>292.70440673828125</c:v>
                </c:pt>
                <c:pt idx="173">
                  <c:v>303.3399658203125</c:v>
                </c:pt>
                <c:pt idx="174">
                  <c:v>301.55764770507812</c:v>
                </c:pt>
                <c:pt idx="175">
                  <c:v>295.3123779296875</c:v>
                </c:pt>
                <c:pt idx="176">
                  <c:v>296.7674560546875</c:v>
                </c:pt>
                <c:pt idx="177">
                  <c:v>303.95550537109375</c:v>
                </c:pt>
                <c:pt idx="178">
                  <c:v>292.52127075195312</c:v>
                </c:pt>
                <c:pt idx="179">
                  <c:v>304.85562133789062</c:v>
                </c:pt>
                <c:pt idx="180">
                  <c:v>294.14321899414062</c:v>
                </c:pt>
                <c:pt idx="181">
                  <c:v>292.56039428710937</c:v>
                </c:pt>
                <c:pt idx="182">
                  <c:v>294.23306274414062</c:v>
                </c:pt>
                <c:pt idx="183">
                  <c:v>294.20440673828125</c:v>
                </c:pt>
                <c:pt idx="184">
                  <c:v>272.68020629882813</c:v>
                </c:pt>
                <c:pt idx="185">
                  <c:v>270.75393676757812</c:v>
                </c:pt>
                <c:pt idx="186">
                  <c:v>264.58090209960937</c:v>
                </c:pt>
                <c:pt idx="187">
                  <c:v>256.3056640625</c:v>
                </c:pt>
                <c:pt idx="188">
                  <c:v>259.50250244140625</c:v>
                </c:pt>
                <c:pt idx="189">
                  <c:v>255.43234252929687</c:v>
                </c:pt>
                <c:pt idx="190">
                  <c:v>252.37481689453125</c:v>
                </c:pt>
                <c:pt idx="191">
                  <c:v>247.6114501953125</c:v>
                </c:pt>
                <c:pt idx="192">
                  <c:v>240.3359375</c:v>
                </c:pt>
                <c:pt idx="193">
                  <c:v>249.2989501953125</c:v>
                </c:pt>
                <c:pt idx="194">
                  <c:v>202.93988037109375</c:v>
                </c:pt>
                <c:pt idx="195">
                  <c:v>237.91000366210937</c:v>
                </c:pt>
                <c:pt idx="196">
                  <c:v>236.438720703125</c:v>
                </c:pt>
                <c:pt idx="197">
                  <c:v>244.71047973632812</c:v>
                </c:pt>
                <c:pt idx="198">
                  <c:v>250.46746826171875</c:v>
                </c:pt>
                <c:pt idx="199">
                  <c:v>244.00286865234375</c:v>
                </c:pt>
                <c:pt idx="200">
                  <c:v>241.8204345703125</c:v>
                </c:pt>
                <c:pt idx="201">
                  <c:v>240.69354248046875</c:v>
                </c:pt>
                <c:pt idx="202">
                  <c:v>237.93756103515625</c:v>
                </c:pt>
                <c:pt idx="203">
                  <c:v>243.47637939453125</c:v>
                </c:pt>
                <c:pt idx="204">
                  <c:v>230.29473876953125</c:v>
                </c:pt>
                <c:pt idx="205">
                  <c:v>226.4903564453125</c:v>
                </c:pt>
                <c:pt idx="206">
                  <c:v>223.36761474609375</c:v>
                </c:pt>
                <c:pt idx="207">
                  <c:v>230.00454711914062</c:v>
                </c:pt>
                <c:pt idx="208">
                  <c:v>234.6669921875</c:v>
                </c:pt>
                <c:pt idx="209">
                  <c:v>220.49066162109375</c:v>
                </c:pt>
                <c:pt idx="210">
                  <c:v>214.03887939453125</c:v>
                </c:pt>
                <c:pt idx="211">
                  <c:v>212.53753662109375</c:v>
                </c:pt>
                <c:pt idx="212">
                  <c:v>212.58697509765625</c:v>
                </c:pt>
                <c:pt idx="213">
                  <c:v>210.46966552734375</c:v>
                </c:pt>
                <c:pt idx="214">
                  <c:v>218.76174926757812</c:v>
                </c:pt>
                <c:pt idx="215">
                  <c:v>216.48834228515625</c:v>
                </c:pt>
                <c:pt idx="216">
                  <c:v>214.9150390625</c:v>
                </c:pt>
                <c:pt idx="217">
                  <c:v>211.74542236328125</c:v>
                </c:pt>
                <c:pt idx="218">
                  <c:v>202.91168212890625</c:v>
                </c:pt>
                <c:pt idx="219">
                  <c:v>201.296630859375</c:v>
                </c:pt>
                <c:pt idx="220">
                  <c:v>194.988525390625</c:v>
                </c:pt>
                <c:pt idx="221">
                  <c:v>183.35406494140625</c:v>
                </c:pt>
                <c:pt idx="222">
                  <c:v>183.9931640625</c:v>
                </c:pt>
                <c:pt idx="223">
                  <c:v>196.32254028320312</c:v>
                </c:pt>
                <c:pt idx="224">
                  <c:v>185.33609008789062</c:v>
                </c:pt>
                <c:pt idx="225">
                  <c:v>182.87860107421875</c:v>
                </c:pt>
                <c:pt idx="226">
                  <c:v>188.20233154296875</c:v>
                </c:pt>
                <c:pt idx="227">
                  <c:v>191.17010498046875</c:v>
                </c:pt>
                <c:pt idx="228">
                  <c:v>175.40518188476562</c:v>
                </c:pt>
                <c:pt idx="229">
                  <c:v>173.70306396484375</c:v>
                </c:pt>
                <c:pt idx="230">
                  <c:v>165.01565551757812</c:v>
                </c:pt>
                <c:pt idx="231">
                  <c:v>170.075927734375</c:v>
                </c:pt>
                <c:pt idx="232">
                  <c:v>163.15484619140625</c:v>
                </c:pt>
                <c:pt idx="233">
                  <c:v>162.348388671875</c:v>
                </c:pt>
                <c:pt idx="234">
                  <c:v>170.93832397460938</c:v>
                </c:pt>
                <c:pt idx="235">
                  <c:v>169.5662841796875</c:v>
                </c:pt>
                <c:pt idx="236">
                  <c:v>178.53582763671875</c:v>
                </c:pt>
                <c:pt idx="237">
                  <c:v>177.568115234375</c:v>
                </c:pt>
                <c:pt idx="238">
                  <c:v>171.08673095703125</c:v>
                </c:pt>
                <c:pt idx="239">
                  <c:v>170.9451904296875</c:v>
                </c:pt>
                <c:pt idx="240">
                  <c:v>154.53607177734375</c:v>
                </c:pt>
                <c:pt idx="241">
                  <c:v>136.92156982421875</c:v>
                </c:pt>
                <c:pt idx="242">
                  <c:v>138.08734130859375</c:v>
                </c:pt>
                <c:pt idx="243">
                  <c:v>132.82647705078125</c:v>
                </c:pt>
                <c:pt idx="244">
                  <c:v>132.20663452148437</c:v>
                </c:pt>
                <c:pt idx="245">
                  <c:v>136.33648681640625</c:v>
                </c:pt>
                <c:pt idx="246">
                  <c:v>138.02999877929687</c:v>
                </c:pt>
                <c:pt idx="247">
                  <c:v>136.30612182617187</c:v>
                </c:pt>
                <c:pt idx="248">
                  <c:v>119.24615478515625</c:v>
                </c:pt>
                <c:pt idx="249">
                  <c:v>118.37301635742187</c:v>
                </c:pt>
                <c:pt idx="250">
                  <c:v>112.90715026855469</c:v>
                </c:pt>
                <c:pt idx="251">
                  <c:v>103.85543823242187</c:v>
                </c:pt>
                <c:pt idx="252">
                  <c:v>97.31524658203125</c:v>
                </c:pt>
                <c:pt idx="253">
                  <c:v>95.20068359375</c:v>
                </c:pt>
                <c:pt idx="254">
                  <c:v>104.15328979492187</c:v>
                </c:pt>
                <c:pt idx="255">
                  <c:v>101.02011108398437</c:v>
                </c:pt>
                <c:pt idx="256">
                  <c:v>97.152587890625</c:v>
                </c:pt>
                <c:pt idx="257">
                  <c:v>94.975860595703125</c:v>
                </c:pt>
                <c:pt idx="258">
                  <c:v>91.066986083984375</c:v>
                </c:pt>
                <c:pt idx="259">
                  <c:v>95.63079833984375</c:v>
                </c:pt>
                <c:pt idx="260">
                  <c:v>89.70538330078125</c:v>
                </c:pt>
                <c:pt idx="261">
                  <c:v>85.125823974609375</c:v>
                </c:pt>
                <c:pt idx="262">
                  <c:v>71.289047241210938</c:v>
                </c:pt>
                <c:pt idx="263">
                  <c:v>138.65864562988281</c:v>
                </c:pt>
                <c:pt idx="264">
                  <c:v>161.668212890625</c:v>
                </c:pt>
                <c:pt idx="265">
                  <c:v>171.41436767578125</c:v>
                </c:pt>
                <c:pt idx="266">
                  <c:v>184.25253295898437</c:v>
                </c:pt>
                <c:pt idx="267">
                  <c:v>191.04537963867187</c:v>
                </c:pt>
                <c:pt idx="268">
                  <c:v>187.55673217773437</c:v>
                </c:pt>
                <c:pt idx="269">
                  <c:v>230.01702880859375</c:v>
                </c:pt>
                <c:pt idx="270">
                  <c:v>279.031982421875</c:v>
                </c:pt>
                <c:pt idx="271">
                  <c:v>297.77481079101562</c:v>
                </c:pt>
                <c:pt idx="272">
                  <c:v>317.01303100585937</c:v>
                </c:pt>
                <c:pt idx="273">
                  <c:v>320.8262939453125</c:v>
                </c:pt>
                <c:pt idx="274">
                  <c:v>324.810546875</c:v>
                </c:pt>
                <c:pt idx="275">
                  <c:v>322.04339599609375</c:v>
                </c:pt>
                <c:pt idx="276">
                  <c:v>319.77865600585937</c:v>
                </c:pt>
                <c:pt idx="277">
                  <c:v>325.53265380859375</c:v>
                </c:pt>
                <c:pt idx="278">
                  <c:v>310.75576782226562</c:v>
                </c:pt>
                <c:pt idx="279">
                  <c:v>303.73196411132812</c:v>
                </c:pt>
                <c:pt idx="280">
                  <c:v>298.34368896484375</c:v>
                </c:pt>
                <c:pt idx="281">
                  <c:v>276.00921630859375</c:v>
                </c:pt>
                <c:pt idx="282">
                  <c:v>289.47854614257812</c:v>
                </c:pt>
                <c:pt idx="283">
                  <c:v>282.48196411132812</c:v>
                </c:pt>
                <c:pt idx="284">
                  <c:v>280.17312622070313</c:v>
                </c:pt>
                <c:pt idx="285">
                  <c:v>293.12942504882812</c:v>
                </c:pt>
                <c:pt idx="286">
                  <c:v>290.07901000976562</c:v>
                </c:pt>
                <c:pt idx="287">
                  <c:v>289.99273681640625</c:v>
                </c:pt>
                <c:pt idx="288">
                  <c:v>279.6041259765625</c:v>
                </c:pt>
                <c:pt idx="289">
                  <c:v>270.72799682617187</c:v>
                </c:pt>
                <c:pt idx="290">
                  <c:v>270.04861450195312</c:v>
                </c:pt>
                <c:pt idx="291">
                  <c:v>257.66085815429687</c:v>
                </c:pt>
                <c:pt idx="292">
                  <c:v>254.07241821289062</c:v>
                </c:pt>
                <c:pt idx="293">
                  <c:v>237.5242919921875</c:v>
                </c:pt>
                <c:pt idx="294">
                  <c:v>242.36636352539062</c:v>
                </c:pt>
                <c:pt idx="295">
                  <c:v>236.3804931640625</c:v>
                </c:pt>
                <c:pt idx="296">
                  <c:v>236.24822998046875</c:v>
                </c:pt>
                <c:pt idx="297">
                  <c:v>230.4725341796875</c:v>
                </c:pt>
                <c:pt idx="298">
                  <c:v>238.17230224609375</c:v>
                </c:pt>
                <c:pt idx="299">
                  <c:v>230.74325561523437</c:v>
                </c:pt>
                <c:pt idx="300">
                  <c:v>232.37625122070312</c:v>
                </c:pt>
                <c:pt idx="301">
                  <c:v>217.55325317382812</c:v>
                </c:pt>
                <c:pt idx="302">
                  <c:v>223.89373779296875</c:v>
                </c:pt>
                <c:pt idx="303">
                  <c:v>224.93408203125</c:v>
                </c:pt>
                <c:pt idx="304">
                  <c:v>231.83807373046875</c:v>
                </c:pt>
                <c:pt idx="305">
                  <c:v>228.35662841796875</c:v>
                </c:pt>
                <c:pt idx="306">
                  <c:v>214.32025146484375</c:v>
                </c:pt>
                <c:pt idx="307">
                  <c:v>217.03515625</c:v>
                </c:pt>
                <c:pt idx="308">
                  <c:v>217.72085571289062</c:v>
                </c:pt>
                <c:pt idx="309">
                  <c:v>215.21438598632812</c:v>
                </c:pt>
                <c:pt idx="310">
                  <c:v>197.91680908203125</c:v>
                </c:pt>
                <c:pt idx="311">
                  <c:v>192.88525390625</c:v>
                </c:pt>
                <c:pt idx="312">
                  <c:v>215.187744140625</c:v>
                </c:pt>
                <c:pt idx="313">
                  <c:v>296.97824096679687</c:v>
                </c:pt>
                <c:pt idx="314">
                  <c:v>331.15972900390625</c:v>
                </c:pt>
                <c:pt idx="315">
                  <c:v>331.31744384765625</c:v>
                </c:pt>
                <c:pt idx="316">
                  <c:v>349.43618774414062</c:v>
                </c:pt>
                <c:pt idx="317">
                  <c:v>348.88754272460937</c:v>
                </c:pt>
                <c:pt idx="318">
                  <c:v>344.62167358398437</c:v>
                </c:pt>
                <c:pt idx="319">
                  <c:v>342.37127685546875</c:v>
                </c:pt>
                <c:pt idx="320">
                  <c:v>339.48675537109375</c:v>
                </c:pt>
                <c:pt idx="321">
                  <c:v>330.70278930664062</c:v>
                </c:pt>
                <c:pt idx="322">
                  <c:v>331.62872314453125</c:v>
                </c:pt>
                <c:pt idx="323">
                  <c:v>334.51651000976563</c:v>
                </c:pt>
                <c:pt idx="324">
                  <c:v>333.96554565429687</c:v>
                </c:pt>
                <c:pt idx="325">
                  <c:v>337.23263549804687</c:v>
                </c:pt>
                <c:pt idx="326">
                  <c:v>349.08685302734375</c:v>
                </c:pt>
                <c:pt idx="327">
                  <c:v>345.37823486328125</c:v>
                </c:pt>
                <c:pt idx="328">
                  <c:v>274.71209716796875</c:v>
                </c:pt>
                <c:pt idx="329">
                  <c:v>289.60308837890625</c:v>
                </c:pt>
                <c:pt idx="330">
                  <c:v>279.6339111328125</c:v>
                </c:pt>
                <c:pt idx="331">
                  <c:v>278.34906005859375</c:v>
                </c:pt>
                <c:pt idx="332">
                  <c:v>283.2509765625</c:v>
                </c:pt>
                <c:pt idx="333">
                  <c:v>290.5589599609375</c:v>
                </c:pt>
                <c:pt idx="334">
                  <c:v>289.2484130859375</c:v>
                </c:pt>
                <c:pt idx="335">
                  <c:v>292.39682006835937</c:v>
                </c:pt>
                <c:pt idx="336">
                  <c:v>297.28054809570312</c:v>
                </c:pt>
                <c:pt idx="337">
                  <c:v>300.18106079101562</c:v>
                </c:pt>
                <c:pt idx="338">
                  <c:v>341.91619873046875</c:v>
                </c:pt>
                <c:pt idx="339">
                  <c:v>329.1767578125</c:v>
                </c:pt>
                <c:pt idx="340">
                  <c:v>360.8323974609375</c:v>
                </c:pt>
                <c:pt idx="341">
                  <c:v>365.87860107421875</c:v>
                </c:pt>
                <c:pt idx="342">
                  <c:v>365.53118896484375</c:v>
                </c:pt>
                <c:pt idx="343">
                  <c:v>371.04486083984375</c:v>
                </c:pt>
                <c:pt idx="344">
                  <c:v>365.66326904296875</c:v>
                </c:pt>
                <c:pt idx="345">
                  <c:v>368.59625244140625</c:v>
                </c:pt>
                <c:pt idx="346">
                  <c:v>414.3564453125</c:v>
                </c:pt>
                <c:pt idx="347">
                  <c:v>409.791748046875</c:v>
                </c:pt>
                <c:pt idx="348">
                  <c:v>419.837646484375</c:v>
                </c:pt>
                <c:pt idx="349">
                  <c:v>405.9146728515625</c:v>
                </c:pt>
                <c:pt idx="350">
                  <c:v>392.5703125</c:v>
                </c:pt>
                <c:pt idx="351">
                  <c:v>386.15719604492188</c:v>
                </c:pt>
                <c:pt idx="352">
                  <c:v>393.31817626953125</c:v>
                </c:pt>
                <c:pt idx="353">
                  <c:v>384.74655151367187</c:v>
                </c:pt>
                <c:pt idx="354">
                  <c:v>382.70339965820312</c:v>
                </c:pt>
                <c:pt idx="355">
                  <c:v>382.0338134765625</c:v>
                </c:pt>
                <c:pt idx="356">
                  <c:v>385.6402587890625</c:v>
                </c:pt>
                <c:pt idx="357">
                  <c:v>375.595458984375</c:v>
                </c:pt>
                <c:pt idx="358">
                  <c:v>375.084228515625</c:v>
                </c:pt>
                <c:pt idx="359">
                  <c:v>359.62945556640625</c:v>
                </c:pt>
                <c:pt idx="360">
                  <c:v>355.42709350585937</c:v>
                </c:pt>
                <c:pt idx="361">
                  <c:v>342.98880004882812</c:v>
                </c:pt>
                <c:pt idx="362">
                  <c:v>335.91021728515625</c:v>
                </c:pt>
                <c:pt idx="363">
                  <c:v>336.25338745117187</c:v>
                </c:pt>
                <c:pt idx="364">
                  <c:v>345.38674926757812</c:v>
                </c:pt>
                <c:pt idx="365">
                  <c:v>341.27902221679687</c:v>
                </c:pt>
                <c:pt idx="366">
                  <c:v>346.20901489257812</c:v>
                </c:pt>
                <c:pt idx="367">
                  <c:v>345.82952880859375</c:v>
                </c:pt>
                <c:pt idx="368">
                  <c:v>343.886962890625</c:v>
                </c:pt>
                <c:pt idx="369">
                  <c:v>342.82525634765625</c:v>
                </c:pt>
                <c:pt idx="370">
                  <c:v>336.3829345703125</c:v>
                </c:pt>
                <c:pt idx="371">
                  <c:v>326.96807861328125</c:v>
                </c:pt>
                <c:pt idx="372">
                  <c:v>325.59732055664062</c:v>
                </c:pt>
                <c:pt idx="373">
                  <c:v>330.91629028320312</c:v>
                </c:pt>
                <c:pt idx="374">
                  <c:v>325.41567993164062</c:v>
                </c:pt>
                <c:pt idx="375">
                  <c:v>325.96759033203125</c:v>
                </c:pt>
                <c:pt idx="376">
                  <c:v>328.68917846679688</c:v>
                </c:pt>
                <c:pt idx="377">
                  <c:v>321.68927001953125</c:v>
                </c:pt>
                <c:pt idx="378">
                  <c:v>314.5382080078125</c:v>
                </c:pt>
                <c:pt idx="379">
                  <c:v>299.41293334960937</c:v>
                </c:pt>
                <c:pt idx="380">
                  <c:v>302.96603393554687</c:v>
                </c:pt>
                <c:pt idx="381">
                  <c:v>296.9481201171875</c:v>
                </c:pt>
                <c:pt idx="382">
                  <c:v>295.14163208007812</c:v>
                </c:pt>
                <c:pt idx="383">
                  <c:v>304.02252197265625</c:v>
                </c:pt>
                <c:pt idx="384">
                  <c:v>297.61276245117187</c:v>
                </c:pt>
                <c:pt idx="385">
                  <c:v>291.85403442382812</c:v>
                </c:pt>
                <c:pt idx="386">
                  <c:v>291.03240966796875</c:v>
                </c:pt>
                <c:pt idx="387">
                  <c:v>300.66754150390625</c:v>
                </c:pt>
                <c:pt idx="388">
                  <c:v>285.113037109375</c:v>
                </c:pt>
                <c:pt idx="389">
                  <c:v>281.56082153320312</c:v>
                </c:pt>
                <c:pt idx="390">
                  <c:v>276.9239501953125</c:v>
                </c:pt>
                <c:pt idx="391">
                  <c:v>259.10137939453125</c:v>
                </c:pt>
                <c:pt idx="392">
                  <c:v>269.24993896484375</c:v>
                </c:pt>
                <c:pt idx="393">
                  <c:v>255.78964233398438</c:v>
                </c:pt>
                <c:pt idx="394">
                  <c:v>250.78005981445312</c:v>
                </c:pt>
                <c:pt idx="395">
                  <c:v>250.29559326171875</c:v>
                </c:pt>
                <c:pt idx="396">
                  <c:v>244.76617431640625</c:v>
                </c:pt>
                <c:pt idx="397">
                  <c:v>239.65185546875</c:v>
                </c:pt>
                <c:pt idx="398">
                  <c:v>238.0509033203125</c:v>
                </c:pt>
                <c:pt idx="399">
                  <c:v>214.30032348632812</c:v>
                </c:pt>
                <c:pt idx="400">
                  <c:v>203.44467163085937</c:v>
                </c:pt>
                <c:pt idx="401">
                  <c:v>189.5625</c:v>
                </c:pt>
                <c:pt idx="402">
                  <c:v>185.77728271484375</c:v>
                </c:pt>
                <c:pt idx="403">
                  <c:v>188.43524169921875</c:v>
                </c:pt>
                <c:pt idx="404">
                  <c:v>198.74356079101562</c:v>
                </c:pt>
                <c:pt idx="405">
                  <c:v>200.54910278320312</c:v>
                </c:pt>
                <c:pt idx="406">
                  <c:v>195.32135009765625</c:v>
                </c:pt>
                <c:pt idx="407">
                  <c:v>200.89697265625</c:v>
                </c:pt>
                <c:pt idx="408">
                  <c:v>193.42398071289062</c:v>
                </c:pt>
                <c:pt idx="409">
                  <c:v>200.37408447265625</c:v>
                </c:pt>
                <c:pt idx="410">
                  <c:v>192.70550537109375</c:v>
                </c:pt>
                <c:pt idx="411">
                  <c:v>184.9737548828125</c:v>
                </c:pt>
                <c:pt idx="412">
                  <c:v>182.31890869140625</c:v>
                </c:pt>
                <c:pt idx="413">
                  <c:v>183.970458984375</c:v>
                </c:pt>
                <c:pt idx="414">
                  <c:v>188.024169921875</c:v>
                </c:pt>
                <c:pt idx="415">
                  <c:v>178.03961181640625</c:v>
                </c:pt>
                <c:pt idx="416">
                  <c:v>183.4859619140625</c:v>
                </c:pt>
                <c:pt idx="417">
                  <c:v>178.2542724609375</c:v>
                </c:pt>
                <c:pt idx="418">
                  <c:v>178.87142944335937</c:v>
                </c:pt>
                <c:pt idx="419">
                  <c:v>174.82205200195312</c:v>
                </c:pt>
                <c:pt idx="420">
                  <c:v>179.32101440429687</c:v>
                </c:pt>
                <c:pt idx="421">
                  <c:v>177.521728515625</c:v>
                </c:pt>
                <c:pt idx="422">
                  <c:v>169.21221923828125</c:v>
                </c:pt>
                <c:pt idx="423">
                  <c:v>171.94342041015625</c:v>
                </c:pt>
                <c:pt idx="424">
                  <c:v>168.5369873046875</c:v>
                </c:pt>
                <c:pt idx="425">
                  <c:v>171.28448486328125</c:v>
                </c:pt>
                <c:pt idx="426">
                  <c:v>173.39825439453125</c:v>
                </c:pt>
                <c:pt idx="427">
                  <c:v>174.53668212890625</c:v>
                </c:pt>
                <c:pt idx="428">
                  <c:v>177.41668701171875</c:v>
                </c:pt>
                <c:pt idx="429">
                  <c:v>177.32574462890625</c:v>
                </c:pt>
                <c:pt idx="430">
                  <c:v>173.51739501953125</c:v>
                </c:pt>
                <c:pt idx="431">
                  <c:v>178.02264404296875</c:v>
                </c:pt>
                <c:pt idx="432">
                  <c:v>175.06814575195312</c:v>
                </c:pt>
                <c:pt idx="433">
                  <c:v>181.450439453125</c:v>
                </c:pt>
                <c:pt idx="434">
                  <c:v>182.83804321289062</c:v>
                </c:pt>
                <c:pt idx="435">
                  <c:v>192.47723388671875</c:v>
                </c:pt>
                <c:pt idx="436">
                  <c:v>194.73849487304687</c:v>
                </c:pt>
                <c:pt idx="437">
                  <c:v>222.18914794921875</c:v>
                </c:pt>
                <c:pt idx="438">
                  <c:v>288.19326782226562</c:v>
                </c:pt>
                <c:pt idx="439">
                  <c:v>301.68289184570312</c:v>
                </c:pt>
                <c:pt idx="440">
                  <c:v>324.23428344726562</c:v>
                </c:pt>
                <c:pt idx="441">
                  <c:v>324.15731811523438</c:v>
                </c:pt>
                <c:pt idx="442">
                  <c:v>315.3646240234375</c:v>
                </c:pt>
                <c:pt idx="443">
                  <c:v>320.5240478515625</c:v>
                </c:pt>
                <c:pt idx="444">
                  <c:v>317.03607177734375</c:v>
                </c:pt>
                <c:pt idx="445">
                  <c:v>324.34979248046875</c:v>
                </c:pt>
                <c:pt idx="446">
                  <c:v>382.6982421875</c:v>
                </c:pt>
                <c:pt idx="447">
                  <c:v>372.9437255859375</c:v>
                </c:pt>
                <c:pt idx="448">
                  <c:v>389.85586547851562</c:v>
                </c:pt>
                <c:pt idx="449">
                  <c:v>362.11343383789062</c:v>
                </c:pt>
                <c:pt idx="450">
                  <c:v>364.24530029296875</c:v>
                </c:pt>
                <c:pt idx="451">
                  <c:v>359.2327880859375</c:v>
                </c:pt>
                <c:pt idx="452">
                  <c:v>360.02584838867187</c:v>
                </c:pt>
                <c:pt idx="453">
                  <c:v>352.39779663085937</c:v>
                </c:pt>
                <c:pt idx="454">
                  <c:v>363.53408813476562</c:v>
                </c:pt>
                <c:pt idx="455">
                  <c:v>355.13046264648437</c:v>
                </c:pt>
                <c:pt idx="456">
                  <c:v>360.48013305664062</c:v>
                </c:pt>
                <c:pt idx="457">
                  <c:v>357.47845458984375</c:v>
                </c:pt>
                <c:pt idx="458">
                  <c:v>362.5784912109375</c:v>
                </c:pt>
                <c:pt idx="459">
                  <c:v>347.923583984375</c:v>
                </c:pt>
                <c:pt idx="460">
                  <c:v>346.3482666015625</c:v>
                </c:pt>
                <c:pt idx="461">
                  <c:v>345.15386962890625</c:v>
                </c:pt>
                <c:pt idx="462">
                  <c:v>344.08871459960938</c:v>
                </c:pt>
                <c:pt idx="463">
                  <c:v>336.93170166015625</c:v>
                </c:pt>
                <c:pt idx="464">
                  <c:v>341.14385986328125</c:v>
                </c:pt>
                <c:pt idx="465">
                  <c:v>342.3416748046875</c:v>
                </c:pt>
                <c:pt idx="466">
                  <c:v>339.36077880859375</c:v>
                </c:pt>
                <c:pt idx="467">
                  <c:v>343.41729736328125</c:v>
                </c:pt>
                <c:pt idx="468">
                  <c:v>345.10223388671875</c:v>
                </c:pt>
                <c:pt idx="469">
                  <c:v>339.67254638671875</c:v>
                </c:pt>
                <c:pt idx="470">
                  <c:v>331.38714599609375</c:v>
                </c:pt>
                <c:pt idx="471">
                  <c:v>321.24383544921875</c:v>
                </c:pt>
                <c:pt idx="472">
                  <c:v>324.591552734375</c:v>
                </c:pt>
                <c:pt idx="473">
                  <c:v>315.41729736328125</c:v>
                </c:pt>
                <c:pt idx="474">
                  <c:v>303.20928955078125</c:v>
                </c:pt>
                <c:pt idx="475">
                  <c:v>306.47454833984375</c:v>
                </c:pt>
                <c:pt idx="476">
                  <c:v>310.414306640625</c:v>
                </c:pt>
                <c:pt idx="477">
                  <c:v>310.63784790039062</c:v>
                </c:pt>
                <c:pt idx="478">
                  <c:v>310.11471557617187</c:v>
                </c:pt>
                <c:pt idx="479">
                  <c:v>309.34649658203125</c:v>
                </c:pt>
                <c:pt idx="480">
                  <c:v>301.44512939453125</c:v>
                </c:pt>
                <c:pt idx="481">
                  <c:v>300.6243896484375</c:v>
                </c:pt>
                <c:pt idx="482">
                  <c:v>305.67352294921875</c:v>
                </c:pt>
                <c:pt idx="483">
                  <c:v>302.52471923828125</c:v>
                </c:pt>
                <c:pt idx="484">
                  <c:v>287.41427612304688</c:v>
                </c:pt>
                <c:pt idx="485">
                  <c:v>278.35690307617187</c:v>
                </c:pt>
                <c:pt idx="486">
                  <c:v>275.55691528320312</c:v>
                </c:pt>
                <c:pt idx="487">
                  <c:v>288.58782958984375</c:v>
                </c:pt>
                <c:pt idx="488">
                  <c:v>289.1773681640625</c:v>
                </c:pt>
                <c:pt idx="489">
                  <c:v>289.44479370117187</c:v>
                </c:pt>
                <c:pt idx="490">
                  <c:v>276.17568969726562</c:v>
                </c:pt>
                <c:pt idx="491">
                  <c:v>273.54336547851562</c:v>
                </c:pt>
                <c:pt idx="492">
                  <c:v>275.78939819335937</c:v>
                </c:pt>
                <c:pt idx="493">
                  <c:v>281.00460815429687</c:v>
                </c:pt>
                <c:pt idx="494">
                  <c:v>273.98651123046875</c:v>
                </c:pt>
                <c:pt idx="495">
                  <c:v>294.4366455078125</c:v>
                </c:pt>
                <c:pt idx="496">
                  <c:v>284.64688110351562</c:v>
                </c:pt>
                <c:pt idx="497">
                  <c:v>278.03854370117187</c:v>
                </c:pt>
                <c:pt idx="498">
                  <c:v>278.79415893554687</c:v>
                </c:pt>
                <c:pt idx="499">
                  <c:v>278.7374267578125</c:v>
                </c:pt>
                <c:pt idx="500">
                  <c:v>277.64556884765625</c:v>
                </c:pt>
                <c:pt idx="501">
                  <c:v>269.58590698242187</c:v>
                </c:pt>
                <c:pt idx="502">
                  <c:v>273.35098266601562</c:v>
                </c:pt>
                <c:pt idx="503">
                  <c:v>264.54269409179687</c:v>
                </c:pt>
                <c:pt idx="504">
                  <c:v>270.55697631835937</c:v>
                </c:pt>
                <c:pt idx="505">
                  <c:v>274.62698364257812</c:v>
                </c:pt>
                <c:pt idx="506">
                  <c:v>264.98443603515625</c:v>
                </c:pt>
                <c:pt idx="507">
                  <c:v>262.67782592773437</c:v>
                </c:pt>
                <c:pt idx="508">
                  <c:v>259.55880737304687</c:v>
                </c:pt>
                <c:pt idx="509">
                  <c:v>263.43240356445313</c:v>
                </c:pt>
                <c:pt idx="510">
                  <c:v>256.15481567382812</c:v>
                </c:pt>
                <c:pt idx="511">
                  <c:v>246.92318725585937</c:v>
                </c:pt>
                <c:pt idx="512">
                  <c:v>243.53619384765625</c:v>
                </c:pt>
                <c:pt idx="513">
                  <c:v>241.59890747070312</c:v>
                </c:pt>
                <c:pt idx="514">
                  <c:v>239.33731079101562</c:v>
                </c:pt>
                <c:pt idx="515">
                  <c:v>238.51034545898437</c:v>
                </c:pt>
                <c:pt idx="516">
                  <c:v>240.70675659179687</c:v>
                </c:pt>
                <c:pt idx="517">
                  <c:v>237.35186767578125</c:v>
                </c:pt>
                <c:pt idx="518">
                  <c:v>243.56106567382812</c:v>
                </c:pt>
                <c:pt idx="519">
                  <c:v>233.52548217773437</c:v>
                </c:pt>
                <c:pt idx="520">
                  <c:v>236.37490844726562</c:v>
                </c:pt>
                <c:pt idx="521">
                  <c:v>243.30511474609375</c:v>
                </c:pt>
                <c:pt idx="522">
                  <c:v>232.85284423828125</c:v>
                </c:pt>
                <c:pt idx="523">
                  <c:v>223.91217041015625</c:v>
                </c:pt>
                <c:pt idx="524">
                  <c:v>234.04736328125</c:v>
                </c:pt>
                <c:pt idx="525">
                  <c:v>235.04501342773437</c:v>
                </c:pt>
                <c:pt idx="526">
                  <c:v>229.8232421875</c:v>
                </c:pt>
                <c:pt idx="527">
                  <c:v>239.99935913085937</c:v>
                </c:pt>
                <c:pt idx="528">
                  <c:v>243.9508056640625</c:v>
                </c:pt>
                <c:pt idx="529">
                  <c:v>240.63018798828125</c:v>
                </c:pt>
                <c:pt idx="530">
                  <c:v>243.83297729492187</c:v>
                </c:pt>
                <c:pt idx="531">
                  <c:v>250.05609130859375</c:v>
                </c:pt>
                <c:pt idx="532">
                  <c:v>252.08831787109375</c:v>
                </c:pt>
                <c:pt idx="533">
                  <c:v>251.96038818359375</c:v>
                </c:pt>
                <c:pt idx="534">
                  <c:v>244.44940185546875</c:v>
                </c:pt>
                <c:pt idx="535">
                  <c:v>250.09841918945312</c:v>
                </c:pt>
                <c:pt idx="536">
                  <c:v>251.58404541015625</c:v>
                </c:pt>
                <c:pt idx="537">
                  <c:v>252.78814697265625</c:v>
                </c:pt>
                <c:pt idx="538">
                  <c:v>237.40374755859375</c:v>
                </c:pt>
                <c:pt idx="539">
                  <c:v>236.55145263671875</c:v>
                </c:pt>
                <c:pt idx="540">
                  <c:v>225.57196044921875</c:v>
                </c:pt>
                <c:pt idx="541">
                  <c:v>219.44216918945313</c:v>
                </c:pt>
                <c:pt idx="542">
                  <c:v>216.49362182617187</c:v>
                </c:pt>
                <c:pt idx="543">
                  <c:v>209.7164306640625</c:v>
                </c:pt>
                <c:pt idx="544">
                  <c:v>213.30615234375</c:v>
                </c:pt>
                <c:pt idx="545">
                  <c:v>209.351806640625</c:v>
                </c:pt>
                <c:pt idx="546">
                  <c:v>202.1005859375</c:v>
                </c:pt>
                <c:pt idx="547">
                  <c:v>202.77127075195312</c:v>
                </c:pt>
                <c:pt idx="548">
                  <c:v>197.32785034179687</c:v>
                </c:pt>
                <c:pt idx="549">
                  <c:v>191.90618896484375</c:v>
                </c:pt>
                <c:pt idx="550">
                  <c:v>190.0113525390625</c:v>
                </c:pt>
                <c:pt idx="551">
                  <c:v>196.37127685546875</c:v>
                </c:pt>
                <c:pt idx="552">
                  <c:v>199.68063354492187</c:v>
                </c:pt>
                <c:pt idx="553">
                  <c:v>201.85568237304687</c:v>
                </c:pt>
                <c:pt idx="554">
                  <c:v>192.22463989257812</c:v>
                </c:pt>
                <c:pt idx="555">
                  <c:v>187.75775146484375</c:v>
                </c:pt>
                <c:pt idx="556">
                  <c:v>184.01507568359375</c:v>
                </c:pt>
                <c:pt idx="557">
                  <c:v>171.91921997070312</c:v>
                </c:pt>
                <c:pt idx="558">
                  <c:v>171.50381469726562</c:v>
                </c:pt>
                <c:pt idx="559">
                  <c:v>165.38092041015625</c:v>
                </c:pt>
                <c:pt idx="560">
                  <c:v>151.16465759277344</c:v>
                </c:pt>
                <c:pt idx="561">
                  <c:v>152.14213562011719</c:v>
                </c:pt>
                <c:pt idx="562">
                  <c:v>173.3409423828125</c:v>
                </c:pt>
                <c:pt idx="563">
                  <c:v>169.5595703125</c:v>
                </c:pt>
                <c:pt idx="564">
                  <c:v>170.21347045898437</c:v>
                </c:pt>
                <c:pt idx="565">
                  <c:v>159.07252502441406</c:v>
                </c:pt>
                <c:pt idx="566">
                  <c:v>156.13485717773437</c:v>
                </c:pt>
                <c:pt idx="567">
                  <c:v>147.35643005371094</c:v>
                </c:pt>
                <c:pt idx="568">
                  <c:v>143.93069458007813</c:v>
                </c:pt>
                <c:pt idx="569">
                  <c:v>136.1749267578125</c:v>
                </c:pt>
                <c:pt idx="570">
                  <c:v>134.69685363769531</c:v>
                </c:pt>
                <c:pt idx="571">
                  <c:v>134.31051635742187</c:v>
                </c:pt>
                <c:pt idx="572">
                  <c:v>135.41116333007813</c:v>
                </c:pt>
                <c:pt idx="573">
                  <c:v>138.40524291992187</c:v>
                </c:pt>
                <c:pt idx="574">
                  <c:v>146.80331420898437</c:v>
                </c:pt>
                <c:pt idx="575">
                  <c:v>157.46832275390625</c:v>
                </c:pt>
                <c:pt idx="576">
                  <c:v>154.40280151367187</c:v>
                </c:pt>
                <c:pt idx="577">
                  <c:v>149.99136352539062</c:v>
                </c:pt>
                <c:pt idx="578">
                  <c:v>143.92529296875</c:v>
                </c:pt>
                <c:pt idx="579">
                  <c:v>137.85848999023437</c:v>
                </c:pt>
                <c:pt idx="580">
                  <c:v>120.21328735351562</c:v>
                </c:pt>
                <c:pt idx="581">
                  <c:v>120.36419677734375</c:v>
                </c:pt>
                <c:pt idx="582">
                  <c:v>120.07470703125</c:v>
                </c:pt>
                <c:pt idx="583">
                  <c:v>114.05374145507812</c:v>
                </c:pt>
                <c:pt idx="584">
                  <c:v>119.878173828125</c:v>
                </c:pt>
                <c:pt idx="585">
                  <c:v>113.00857543945312</c:v>
                </c:pt>
                <c:pt idx="586">
                  <c:v>120.23910522460937</c:v>
                </c:pt>
                <c:pt idx="587">
                  <c:v>109.08258056640625</c:v>
                </c:pt>
                <c:pt idx="588">
                  <c:v>111.53517150878906</c:v>
                </c:pt>
                <c:pt idx="589">
                  <c:v>104.90602111816406</c:v>
                </c:pt>
                <c:pt idx="590">
                  <c:v>98.922500610351563</c:v>
                </c:pt>
                <c:pt idx="591">
                  <c:v>94.4735107421875</c:v>
                </c:pt>
                <c:pt idx="592">
                  <c:v>96.6339111328125</c:v>
                </c:pt>
                <c:pt idx="593">
                  <c:v>105.28399658203125</c:v>
                </c:pt>
                <c:pt idx="594">
                  <c:v>118.72097778320312</c:v>
                </c:pt>
                <c:pt idx="595">
                  <c:v>125.48953247070312</c:v>
                </c:pt>
                <c:pt idx="596">
                  <c:v>130.31561279296875</c:v>
                </c:pt>
                <c:pt idx="597">
                  <c:v>119.696533203125</c:v>
                </c:pt>
                <c:pt idx="598">
                  <c:v>119.10101318359375</c:v>
                </c:pt>
                <c:pt idx="599">
                  <c:v>110.751220703125</c:v>
                </c:pt>
                <c:pt idx="600">
                  <c:v>107.05068969726562</c:v>
                </c:pt>
                <c:pt idx="601">
                  <c:v>95.114166259765625</c:v>
                </c:pt>
                <c:pt idx="602">
                  <c:v>109.55752563476562</c:v>
                </c:pt>
                <c:pt idx="603">
                  <c:v>110.92654418945312</c:v>
                </c:pt>
                <c:pt idx="604">
                  <c:v>117.89460754394531</c:v>
                </c:pt>
                <c:pt idx="605">
                  <c:v>121.01858520507812</c:v>
                </c:pt>
                <c:pt idx="606">
                  <c:v>126.54283142089844</c:v>
                </c:pt>
                <c:pt idx="607">
                  <c:v>126.48214721679687</c:v>
                </c:pt>
                <c:pt idx="608">
                  <c:v>123.57540893554687</c:v>
                </c:pt>
                <c:pt idx="609">
                  <c:v>127.79463195800781</c:v>
                </c:pt>
                <c:pt idx="610">
                  <c:v>117.64982604980469</c:v>
                </c:pt>
                <c:pt idx="611">
                  <c:v>160.51998901367188</c:v>
                </c:pt>
                <c:pt idx="612">
                  <c:v>161.66802978515625</c:v>
                </c:pt>
                <c:pt idx="613">
                  <c:v>154.56515502929687</c:v>
                </c:pt>
                <c:pt idx="614">
                  <c:v>159.68576049804687</c:v>
                </c:pt>
                <c:pt idx="615">
                  <c:v>160.33761596679687</c:v>
                </c:pt>
                <c:pt idx="616">
                  <c:v>169.3453369140625</c:v>
                </c:pt>
                <c:pt idx="617">
                  <c:v>164.94583129882813</c:v>
                </c:pt>
                <c:pt idx="618">
                  <c:v>160.32644653320312</c:v>
                </c:pt>
                <c:pt idx="619">
                  <c:v>150.75714111328125</c:v>
                </c:pt>
                <c:pt idx="620">
                  <c:v>147.93020629882813</c:v>
                </c:pt>
                <c:pt idx="621">
                  <c:v>145.36984252929687</c:v>
                </c:pt>
                <c:pt idx="622">
                  <c:v>143.68841552734375</c:v>
                </c:pt>
                <c:pt idx="623">
                  <c:v>133.99533081054687</c:v>
                </c:pt>
                <c:pt idx="624">
                  <c:v>134.25775146484375</c:v>
                </c:pt>
                <c:pt idx="625">
                  <c:v>240.80517578125</c:v>
                </c:pt>
                <c:pt idx="626">
                  <c:v>249.2105712890625</c:v>
                </c:pt>
                <c:pt idx="627">
                  <c:v>259.744384765625</c:v>
                </c:pt>
                <c:pt idx="628">
                  <c:v>262.68341064453125</c:v>
                </c:pt>
                <c:pt idx="629">
                  <c:v>270.96038818359375</c:v>
                </c:pt>
                <c:pt idx="630">
                  <c:v>261.32125854492187</c:v>
                </c:pt>
                <c:pt idx="631">
                  <c:v>152.59512329101563</c:v>
                </c:pt>
                <c:pt idx="632">
                  <c:v>152.306640625</c:v>
                </c:pt>
                <c:pt idx="633">
                  <c:v>153.10220336914062</c:v>
                </c:pt>
                <c:pt idx="634">
                  <c:v>156.64727783203125</c:v>
                </c:pt>
                <c:pt idx="635">
                  <c:v>149.38427734375</c:v>
                </c:pt>
                <c:pt idx="636">
                  <c:v>146.911376953125</c:v>
                </c:pt>
                <c:pt idx="637">
                  <c:v>153.981689453125</c:v>
                </c:pt>
                <c:pt idx="638">
                  <c:v>262.90908813476562</c:v>
                </c:pt>
                <c:pt idx="639">
                  <c:v>261.55026245117187</c:v>
                </c:pt>
                <c:pt idx="640">
                  <c:v>251.01339721679687</c:v>
                </c:pt>
                <c:pt idx="641">
                  <c:v>258.16433715820312</c:v>
                </c:pt>
                <c:pt idx="642">
                  <c:v>264.75369262695312</c:v>
                </c:pt>
                <c:pt idx="643">
                  <c:v>269.78445434570312</c:v>
                </c:pt>
                <c:pt idx="644">
                  <c:v>271.67166137695312</c:v>
                </c:pt>
                <c:pt idx="645">
                  <c:v>257.934326171875</c:v>
                </c:pt>
                <c:pt idx="646">
                  <c:v>249.01544189453125</c:v>
                </c:pt>
                <c:pt idx="647">
                  <c:v>247.7987060546875</c:v>
                </c:pt>
                <c:pt idx="648">
                  <c:v>242.73452758789062</c:v>
                </c:pt>
                <c:pt idx="649">
                  <c:v>240.84719848632812</c:v>
                </c:pt>
                <c:pt idx="650">
                  <c:v>228.50711059570312</c:v>
                </c:pt>
                <c:pt idx="651">
                  <c:v>231.33676147460937</c:v>
                </c:pt>
                <c:pt idx="652">
                  <c:v>234.21420288085937</c:v>
                </c:pt>
                <c:pt idx="653">
                  <c:v>237.61431884765625</c:v>
                </c:pt>
                <c:pt idx="654">
                  <c:v>244.23165893554687</c:v>
                </c:pt>
                <c:pt idx="655">
                  <c:v>244.33148193359375</c:v>
                </c:pt>
                <c:pt idx="656">
                  <c:v>254.14794921875</c:v>
                </c:pt>
                <c:pt idx="657">
                  <c:v>241.91943359375</c:v>
                </c:pt>
                <c:pt idx="658">
                  <c:v>236.66104125976562</c:v>
                </c:pt>
                <c:pt idx="659">
                  <c:v>232.2655029296875</c:v>
                </c:pt>
                <c:pt idx="660">
                  <c:v>226.36029052734375</c:v>
                </c:pt>
                <c:pt idx="661">
                  <c:v>220.85693359375</c:v>
                </c:pt>
                <c:pt idx="662">
                  <c:v>216.30841064453125</c:v>
                </c:pt>
                <c:pt idx="663">
                  <c:v>218.580078125</c:v>
                </c:pt>
                <c:pt idx="664">
                  <c:v>211.31564331054687</c:v>
                </c:pt>
                <c:pt idx="665">
                  <c:v>212.70620727539062</c:v>
                </c:pt>
                <c:pt idx="666">
                  <c:v>225.3721923828125</c:v>
                </c:pt>
                <c:pt idx="667">
                  <c:v>216.01763916015625</c:v>
                </c:pt>
                <c:pt idx="668">
                  <c:v>210.21139526367187</c:v>
                </c:pt>
                <c:pt idx="669">
                  <c:v>213.8807373046875</c:v>
                </c:pt>
                <c:pt idx="670">
                  <c:v>214.25335693359375</c:v>
                </c:pt>
                <c:pt idx="671">
                  <c:v>190.722900390625</c:v>
                </c:pt>
                <c:pt idx="672">
                  <c:v>185.26254272460937</c:v>
                </c:pt>
                <c:pt idx="673">
                  <c:v>192.82711791992187</c:v>
                </c:pt>
                <c:pt idx="674">
                  <c:v>193.17596435546875</c:v>
                </c:pt>
                <c:pt idx="675">
                  <c:v>193.63595581054687</c:v>
                </c:pt>
                <c:pt idx="676">
                  <c:v>196.15969848632812</c:v>
                </c:pt>
                <c:pt idx="677">
                  <c:v>187.35409545898437</c:v>
                </c:pt>
                <c:pt idx="678">
                  <c:v>180.72830200195312</c:v>
                </c:pt>
                <c:pt idx="679">
                  <c:v>181.37429809570312</c:v>
                </c:pt>
                <c:pt idx="680">
                  <c:v>169.57058715820313</c:v>
                </c:pt>
                <c:pt idx="681">
                  <c:v>162.77410888671875</c:v>
                </c:pt>
                <c:pt idx="682">
                  <c:v>158.08114624023437</c:v>
                </c:pt>
                <c:pt idx="683">
                  <c:v>157.54434204101562</c:v>
                </c:pt>
                <c:pt idx="684">
                  <c:v>158.389892578125</c:v>
                </c:pt>
                <c:pt idx="685">
                  <c:v>167.41836547851562</c:v>
                </c:pt>
                <c:pt idx="686">
                  <c:v>168.68899536132812</c:v>
                </c:pt>
                <c:pt idx="687">
                  <c:v>169.75326538085937</c:v>
                </c:pt>
                <c:pt idx="688">
                  <c:v>156.70672607421875</c:v>
                </c:pt>
                <c:pt idx="689">
                  <c:v>143.87612915039062</c:v>
                </c:pt>
                <c:pt idx="690">
                  <c:v>123.28817749023437</c:v>
                </c:pt>
                <c:pt idx="691">
                  <c:v>128.38385009765625</c:v>
                </c:pt>
                <c:pt idx="692">
                  <c:v>126.10079956054688</c:v>
                </c:pt>
                <c:pt idx="693">
                  <c:v>119.10079956054687</c:v>
                </c:pt>
                <c:pt idx="694">
                  <c:v>127.376708984375</c:v>
                </c:pt>
                <c:pt idx="695">
                  <c:v>123.37152099609375</c:v>
                </c:pt>
                <c:pt idx="696">
                  <c:v>119.83807373046875</c:v>
                </c:pt>
                <c:pt idx="697">
                  <c:v>130.09146118164062</c:v>
                </c:pt>
                <c:pt idx="698">
                  <c:v>115.59939575195312</c:v>
                </c:pt>
                <c:pt idx="699">
                  <c:v>127.95962524414062</c:v>
                </c:pt>
                <c:pt idx="700">
                  <c:v>133.22335815429687</c:v>
                </c:pt>
                <c:pt idx="701">
                  <c:v>133.06082153320312</c:v>
                </c:pt>
                <c:pt idx="702">
                  <c:v>134.22738647460938</c:v>
                </c:pt>
                <c:pt idx="703">
                  <c:v>128.73342895507812</c:v>
                </c:pt>
                <c:pt idx="704">
                  <c:v>130.33290100097656</c:v>
                </c:pt>
                <c:pt idx="705">
                  <c:v>129.15538024902344</c:v>
                </c:pt>
                <c:pt idx="706">
                  <c:v>128.81631469726562</c:v>
                </c:pt>
                <c:pt idx="707">
                  <c:v>116.76321411132812</c:v>
                </c:pt>
                <c:pt idx="708">
                  <c:v>128.26396179199219</c:v>
                </c:pt>
                <c:pt idx="709">
                  <c:v>128.66651916503906</c:v>
                </c:pt>
                <c:pt idx="710">
                  <c:v>119.20864868164062</c:v>
                </c:pt>
                <c:pt idx="711">
                  <c:v>110.95535278320313</c:v>
                </c:pt>
                <c:pt idx="712">
                  <c:v>106.66912841796875</c:v>
                </c:pt>
                <c:pt idx="713">
                  <c:v>112.8876953125</c:v>
                </c:pt>
                <c:pt idx="714">
                  <c:v>121.69003295898437</c:v>
                </c:pt>
                <c:pt idx="715">
                  <c:v>134.01094055175781</c:v>
                </c:pt>
                <c:pt idx="716">
                  <c:v>128.95939636230469</c:v>
                </c:pt>
                <c:pt idx="717">
                  <c:v>132.09909057617187</c:v>
                </c:pt>
                <c:pt idx="718">
                  <c:v>126.70599365234375</c:v>
                </c:pt>
                <c:pt idx="719">
                  <c:v>125.72506713867187</c:v>
                </c:pt>
                <c:pt idx="720">
                  <c:v>133.76712036132812</c:v>
                </c:pt>
                <c:pt idx="721">
                  <c:v>118.56626129150391</c:v>
                </c:pt>
                <c:pt idx="722">
                  <c:v>106.59238433837891</c:v>
                </c:pt>
                <c:pt idx="723">
                  <c:v>110.67615509033203</c:v>
                </c:pt>
                <c:pt idx="724">
                  <c:v>111.42737579345703</c:v>
                </c:pt>
                <c:pt idx="725">
                  <c:v>116.01459503173828</c:v>
                </c:pt>
                <c:pt idx="726">
                  <c:v>128.54629516601562</c:v>
                </c:pt>
                <c:pt idx="727">
                  <c:v>124.10196685791016</c:v>
                </c:pt>
                <c:pt idx="728">
                  <c:v>117.95557403564453</c:v>
                </c:pt>
                <c:pt idx="729">
                  <c:v>115.95197296142578</c:v>
                </c:pt>
                <c:pt idx="730">
                  <c:v>113.50031280517578</c:v>
                </c:pt>
                <c:pt idx="731">
                  <c:v>110.77231597900391</c:v>
                </c:pt>
                <c:pt idx="732">
                  <c:v>111.54798126220703</c:v>
                </c:pt>
                <c:pt idx="733">
                  <c:v>110.12824249267578</c:v>
                </c:pt>
                <c:pt idx="734">
                  <c:v>111.69651031494141</c:v>
                </c:pt>
                <c:pt idx="735">
                  <c:v>115.81620025634766</c:v>
                </c:pt>
                <c:pt idx="736">
                  <c:v>114.50473785400391</c:v>
                </c:pt>
                <c:pt idx="737">
                  <c:v>120.37564849853516</c:v>
                </c:pt>
                <c:pt idx="738">
                  <c:v>109.36777496337891</c:v>
                </c:pt>
                <c:pt idx="739">
                  <c:v>117.49854278564453</c:v>
                </c:pt>
                <c:pt idx="740">
                  <c:v>111.61197662353516</c:v>
                </c:pt>
                <c:pt idx="741">
                  <c:v>111.10233306884766</c:v>
                </c:pt>
                <c:pt idx="742">
                  <c:v>104.31012725830078</c:v>
                </c:pt>
                <c:pt idx="743">
                  <c:v>113.86316680908203</c:v>
                </c:pt>
                <c:pt idx="744">
                  <c:v>122.23300933837891</c:v>
                </c:pt>
                <c:pt idx="745">
                  <c:v>134.36041259765625</c:v>
                </c:pt>
                <c:pt idx="746">
                  <c:v>132.03518676757813</c:v>
                </c:pt>
                <c:pt idx="747">
                  <c:v>142.68624877929687</c:v>
                </c:pt>
                <c:pt idx="748">
                  <c:v>145.45486450195312</c:v>
                </c:pt>
                <c:pt idx="749">
                  <c:v>145.82485961914063</c:v>
                </c:pt>
                <c:pt idx="750">
                  <c:v>123.89908599853516</c:v>
                </c:pt>
                <c:pt idx="751">
                  <c:v>123.08026885986328</c:v>
                </c:pt>
                <c:pt idx="752">
                  <c:v>129.90625</c:v>
                </c:pt>
                <c:pt idx="753">
                  <c:v>129.33853149414062</c:v>
                </c:pt>
                <c:pt idx="754">
                  <c:v>146.42684936523437</c:v>
                </c:pt>
                <c:pt idx="755">
                  <c:v>144.68539428710937</c:v>
                </c:pt>
                <c:pt idx="756">
                  <c:v>148.347412109375</c:v>
                </c:pt>
                <c:pt idx="757">
                  <c:v>158.04025268554687</c:v>
                </c:pt>
                <c:pt idx="758">
                  <c:v>161.685546875</c:v>
                </c:pt>
                <c:pt idx="759">
                  <c:v>160.80264282226562</c:v>
                </c:pt>
                <c:pt idx="760">
                  <c:v>155.65512084960937</c:v>
                </c:pt>
                <c:pt idx="761">
                  <c:v>146.37115478515625</c:v>
                </c:pt>
                <c:pt idx="762">
                  <c:v>146.93630981445312</c:v>
                </c:pt>
                <c:pt idx="763">
                  <c:v>151.23199462890625</c:v>
                </c:pt>
                <c:pt idx="764">
                  <c:v>147.67129516601562</c:v>
                </c:pt>
                <c:pt idx="765">
                  <c:v>150.13809204101562</c:v>
                </c:pt>
                <c:pt idx="766">
                  <c:v>157.89300537109375</c:v>
                </c:pt>
                <c:pt idx="767">
                  <c:v>159.58474731445312</c:v>
                </c:pt>
                <c:pt idx="768">
                  <c:v>160.50418090820312</c:v>
                </c:pt>
                <c:pt idx="769">
                  <c:v>157.99887084960937</c:v>
                </c:pt>
                <c:pt idx="770">
                  <c:v>150.623291015625</c:v>
                </c:pt>
                <c:pt idx="771">
                  <c:v>155.53335571289062</c:v>
                </c:pt>
                <c:pt idx="772">
                  <c:v>146.51043701171875</c:v>
                </c:pt>
                <c:pt idx="773">
                  <c:v>151.4912109375</c:v>
                </c:pt>
                <c:pt idx="774">
                  <c:v>151.55233764648437</c:v>
                </c:pt>
                <c:pt idx="775">
                  <c:v>148.48916625976562</c:v>
                </c:pt>
                <c:pt idx="776">
                  <c:v>152.56112670898437</c:v>
                </c:pt>
                <c:pt idx="777">
                  <c:v>153.19454956054687</c:v>
                </c:pt>
                <c:pt idx="778">
                  <c:v>151.5023193359375</c:v>
                </c:pt>
                <c:pt idx="779">
                  <c:v>140.3778076171875</c:v>
                </c:pt>
                <c:pt idx="780">
                  <c:v>138.05319213867187</c:v>
                </c:pt>
                <c:pt idx="781">
                  <c:v>125.14325714111328</c:v>
                </c:pt>
                <c:pt idx="782">
                  <c:v>122.17014312744141</c:v>
                </c:pt>
                <c:pt idx="783">
                  <c:v>124.59009552001953</c:v>
                </c:pt>
                <c:pt idx="784">
                  <c:v>125.07910919189453</c:v>
                </c:pt>
                <c:pt idx="785">
                  <c:v>125.99152374267578</c:v>
                </c:pt>
                <c:pt idx="786">
                  <c:v>135.2056884765625</c:v>
                </c:pt>
                <c:pt idx="787">
                  <c:v>134.619140625</c:v>
                </c:pt>
                <c:pt idx="788">
                  <c:v>136.8841552734375</c:v>
                </c:pt>
                <c:pt idx="789">
                  <c:v>140.51156616210937</c:v>
                </c:pt>
                <c:pt idx="790">
                  <c:v>132.54067993164062</c:v>
                </c:pt>
                <c:pt idx="791">
                  <c:v>129.29391479492187</c:v>
                </c:pt>
                <c:pt idx="792">
                  <c:v>123.38938140869141</c:v>
                </c:pt>
                <c:pt idx="793">
                  <c:v>120.10160064697266</c:v>
                </c:pt>
                <c:pt idx="794">
                  <c:v>131.19229125976562</c:v>
                </c:pt>
                <c:pt idx="795">
                  <c:v>140.81031799316406</c:v>
                </c:pt>
                <c:pt idx="796">
                  <c:v>148.13215637207031</c:v>
                </c:pt>
                <c:pt idx="797">
                  <c:v>135.01448059082031</c:v>
                </c:pt>
                <c:pt idx="798">
                  <c:v>139.77035522460937</c:v>
                </c:pt>
                <c:pt idx="799">
                  <c:v>135.18759155273437</c:v>
                </c:pt>
                <c:pt idx="800">
                  <c:v>136.22760009765625</c:v>
                </c:pt>
                <c:pt idx="801">
                  <c:v>135.30853271484375</c:v>
                </c:pt>
                <c:pt idx="802">
                  <c:v>133.37265014648437</c:v>
                </c:pt>
                <c:pt idx="803">
                  <c:v>146.88748168945313</c:v>
                </c:pt>
                <c:pt idx="804">
                  <c:v>150.92501831054687</c:v>
                </c:pt>
                <c:pt idx="805">
                  <c:v>150.96109008789062</c:v>
                </c:pt>
                <c:pt idx="806">
                  <c:v>150.806884765625</c:v>
                </c:pt>
                <c:pt idx="807">
                  <c:v>145.3753662109375</c:v>
                </c:pt>
                <c:pt idx="808">
                  <c:v>146.6888427734375</c:v>
                </c:pt>
                <c:pt idx="809">
                  <c:v>147.33596801757813</c:v>
                </c:pt>
                <c:pt idx="810">
                  <c:v>140.64508056640625</c:v>
                </c:pt>
                <c:pt idx="811">
                  <c:v>135.09416198730469</c:v>
                </c:pt>
                <c:pt idx="812">
                  <c:v>128.54859924316406</c:v>
                </c:pt>
                <c:pt idx="813">
                  <c:v>127.29267883300781</c:v>
                </c:pt>
                <c:pt idx="814">
                  <c:v>125.4012451171875</c:v>
                </c:pt>
                <c:pt idx="815">
                  <c:v>133.97210693359375</c:v>
                </c:pt>
                <c:pt idx="816">
                  <c:v>124.42919921875</c:v>
                </c:pt>
                <c:pt idx="817">
                  <c:v>136.589111328125</c:v>
                </c:pt>
                <c:pt idx="818">
                  <c:v>140.82528686523437</c:v>
                </c:pt>
                <c:pt idx="819">
                  <c:v>128.9661865234375</c:v>
                </c:pt>
                <c:pt idx="820">
                  <c:v>109.88847351074219</c:v>
                </c:pt>
                <c:pt idx="821">
                  <c:v>93.686676025390625</c:v>
                </c:pt>
                <c:pt idx="822">
                  <c:v>88.803802490234375</c:v>
                </c:pt>
                <c:pt idx="823">
                  <c:v>94.576171875</c:v>
                </c:pt>
                <c:pt idx="824">
                  <c:v>109.80923461914062</c:v>
                </c:pt>
                <c:pt idx="825">
                  <c:v>112.0653076171875</c:v>
                </c:pt>
                <c:pt idx="826">
                  <c:v>117.82180786132812</c:v>
                </c:pt>
                <c:pt idx="827">
                  <c:v>115.62159729003906</c:v>
                </c:pt>
                <c:pt idx="828">
                  <c:v>104.58514404296875</c:v>
                </c:pt>
                <c:pt idx="829">
                  <c:v>108.76675415039062</c:v>
                </c:pt>
                <c:pt idx="830">
                  <c:v>99.78228759765625</c:v>
                </c:pt>
                <c:pt idx="831">
                  <c:v>97.3509521484375</c:v>
                </c:pt>
                <c:pt idx="832">
                  <c:v>102.01187133789062</c:v>
                </c:pt>
                <c:pt idx="833">
                  <c:v>96.99163818359375</c:v>
                </c:pt>
                <c:pt idx="834">
                  <c:v>155.48233032226562</c:v>
                </c:pt>
                <c:pt idx="835">
                  <c:v>177.93130493164062</c:v>
                </c:pt>
                <c:pt idx="836">
                  <c:v>199.29461669921875</c:v>
                </c:pt>
                <c:pt idx="837">
                  <c:v>212.72604370117187</c:v>
                </c:pt>
                <c:pt idx="838">
                  <c:v>220.46206665039062</c:v>
                </c:pt>
                <c:pt idx="839">
                  <c:v>232.20663452148437</c:v>
                </c:pt>
                <c:pt idx="840">
                  <c:v>233.32598876953125</c:v>
                </c:pt>
                <c:pt idx="841">
                  <c:v>234.89825439453125</c:v>
                </c:pt>
                <c:pt idx="842">
                  <c:v>240.03109741210937</c:v>
                </c:pt>
                <c:pt idx="843">
                  <c:v>243.13064575195312</c:v>
                </c:pt>
                <c:pt idx="844">
                  <c:v>249.23077392578125</c:v>
                </c:pt>
                <c:pt idx="845">
                  <c:v>250.7186279296875</c:v>
                </c:pt>
                <c:pt idx="846">
                  <c:v>253.73129272460938</c:v>
                </c:pt>
                <c:pt idx="847">
                  <c:v>251.95013427734375</c:v>
                </c:pt>
                <c:pt idx="848">
                  <c:v>258.29473876953125</c:v>
                </c:pt>
                <c:pt idx="849">
                  <c:v>279.35992431640625</c:v>
                </c:pt>
                <c:pt idx="850">
                  <c:v>266.09954833984375</c:v>
                </c:pt>
                <c:pt idx="851">
                  <c:v>267.38153076171875</c:v>
                </c:pt>
                <c:pt idx="852">
                  <c:v>267.39688110351562</c:v>
                </c:pt>
                <c:pt idx="853">
                  <c:v>263.11376953125</c:v>
                </c:pt>
                <c:pt idx="854">
                  <c:v>268.05877685546875</c:v>
                </c:pt>
                <c:pt idx="855">
                  <c:v>268.01809692382812</c:v>
                </c:pt>
                <c:pt idx="856">
                  <c:v>263.45162963867187</c:v>
                </c:pt>
                <c:pt idx="857">
                  <c:v>263.93563842773437</c:v>
                </c:pt>
                <c:pt idx="858">
                  <c:v>256.27304077148437</c:v>
                </c:pt>
                <c:pt idx="859">
                  <c:v>255.78140258789062</c:v>
                </c:pt>
                <c:pt idx="860">
                  <c:v>249.78955078125</c:v>
                </c:pt>
                <c:pt idx="861">
                  <c:v>256.60015869140625</c:v>
                </c:pt>
                <c:pt idx="862">
                  <c:v>257.1734619140625</c:v>
                </c:pt>
                <c:pt idx="863">
                  <c:v>259.6451416015625</c:v>
                </c:pt>
                <c:pt idx="864">
                  <c:v>261.98687744140625</c:v>
                </c:pt>
                <c:pt idx="865">
                  <c:v>259.94415283203125</c:v>
                </c:pt>
                <c:pt idx="866">
                  <c:v>262.9404296875</c:v>
                </c:pt>
                <c:pt idx="867">
                  <c:v>254.2352294921875</c:v>
                </c:pt>
                <c:pt idx="868">
                  <c:v>260.99371337890625</c:v>
                </c:pt>
                <c:pt idx="869">
                  <c:v>254.285888671875</c:v>
                </c:pt>
                <c:pt idx="870">
                  <c:v>279.03994750976562</c:v>
                </c:pt>
                <c:pt idx="871">
                  <c:v>281.11245727539062</c:v>
                </c:pt>
                <c:pt idx="872">
                  <c:v>247.091796875</c:v>
                </c:pt>
                <c:pt idx="873">
                  <c:v>237.25003051757813</c:v>
                </c:pt>
                <c:pt idx="874">
                  <c:v>248.46615600585937</c:v>
                </c:pt>
                <c:pt idx="875">
                  <c:v>251.30520629882813</c:v>
                </c:pt>
                <c:pt idx="876">
                  <c:v>257.38958740234375</c:v>
                </c:pt>
                <c:pt idx="877">
                  <c:v>265.41665649414062</c:v>
                </c:pt>
                <c:pt idx="878">
                  <c:v>262.9630126953125</c:v>
                </c:pt>
                <c:pt idx="879">
                  <c:v>268.647216796875</c:v>
                </c:pt>
                <c:pt idx="880">
                  <c:v>273.35183715820312</c:v>
                </c:pt>
                <c:pt idx="881">
                  <c:v>275.23193359375</c:v>
                </c:pt>
                <c:pt idx="882">
                  <c:v>272.316650390625</c:v>
                </c:pt>
                <c:pt idx="883">
                  <c:v>282.34066772460937</c:v>
                </c:pt>
                <c:pt idx="884">
                  <c:v>282.9403076171875</c:v>
                </c:pt>
                <c:pt idx="885">
                  <c:v>290.46270751953125</c:v>
                </c:pt>
                <c:pt idx="886">
                  <c:v>309.92852783203125</c:v>
                </c:pt>
                <c:pt idx="887">
                  <c:v>308.88436889648437</c:v>
                </c:pt>
                <c:pt idx="888">
                  <c:v>304.09249877929687</c:v>
                </c:pt>
                <c:pt idx="889">
                  <c:v>314.97625732421875</c:v>
                </c:pt>
                <c:pt idx="890">
                  <c:v>309.0047607421875</c:v>
                </c:pt>
                <c:pt idx="891">
                  <c:v>283.06655883789062</c:v>
                </c:pt>
                <c:pt idx="892">
                  <c:v>285.57278442382812</c:v>
                </c:pt>
                <c:pt idx="893">
                  <c:v>281.94186401367187</c:v>
                </c:pt>
                <c:pt idx="894">
                  <c:v>305.23309326171875</c:v>
                </c:pt>
                <c:pt idx="895">
                  <c:v>312.84671020507812</c:v>
                </c:pt>
                <c:pt idx="896">
                  <c:v>295.6842041015625</c:v>
                </c:pt>
                <c:pt idx="897">
                  <c:v>303.654052734375</c:v>
                </c:pt>
                <c:pt idx="898">
                  <c:v>304.59323120117187</c:v>
                </c:pt>
                <c:pt idx="899">
                  <c:v>304.61941528320312</c:v>
                </c:pt>
                <c:pt idx="900">
                  <c:v>316.28268432617187</c:v>
                </c:pt>
                <c:pt idx="901">
                  <c:v>332.96835327148437</c:v>
                </c:pt>
                <c:pt idx="902">
                  <c:v>327.5078125</c:v>
                </c:pt>
                <c:pt idx="903">
                  <c:v>345.2783203125</c:v>
                </c:pt>
                <c:pt idx="904">
                  <c:v>338.896240234375</c:v>
                </c:pt>
                <c:pt idx="905">
                  <c:v>350.38027954101562</c:v>
                </c:pt>
                <c:pt idx="906">
                  <c:v>342.33840942382812</c:v>
                </c:pt>
                <c:pt idx="907">
                  <c:v>336.63442993164062</c:v>
                </c:pt>
                <c:pt idx="908">
                  <c:v>342.29763793945313</c:v>
                </c:pt>
                <c:pt idx="909">
                  <c:v>349.16650390625</c:v>
                </c:pt>
                <c:pt idx="910">
                  <c:v>345.08395385742187</c:v>
                </c:pt>
                <c:pt idx="911">
                  <c:v>334.26254272460937</c:v>
                </c:pt>
                <c:pt idx="912">
                  <c:v>341.74362182617187</c:v>
                </c:pt>
                <c:pt idx="913">
                  <c:v>336.57037353515625</c:v>
                </c:pt>
                <c:pt idx="914">
                  <c:v>315.78543090820312</c:v>
                </c:pt>
                <c:pt idx="915">
                  <c:v>325.90524291992187</c:v>
                </c:pt>
                <c:pt idx="916">
                  <c:v>350.84756469726562</c:v>
                </c:pt>
                <c:pt idx="917">
                  <c:v>357.36807250976563</c:v>
                </c:pt>
                <c:pt idx="918">
                  <c:v>359.3984375</c:v>
                </c:pt>
                <c:pt idx="919">
                  <c:v>366.94036865234375</c:v>
                </c:pt>
                <c:pt idx="920">
                  <c:v>364.4669189453125</c:v>
                </c:pt>
                <c:pt idx="921">
                  <c:v>375.36373901367187</c:v>
                </c:pt>
                <c:pt idx="922">
                  <c:v>356.89523315429687</c:v>
                </c:pt>
                <c:pt idx="923">
                  <c:v>359.99554443359375</c:v>
                </c:pt>
                <c:pt idx="924">
                  <c:v>359.26629638671875</c:v>
                </c:pt>
                <c:pt idx="925">
                  <c:v>364.75100708007812</c:v>
                </c:pt>
                <c:pt idx="926">
                  <c:v>370.8284912109375</c:v>
                </c:pt>
                <c:pt idx="927">
                  <c:v>372.6341552734375</c:v>
                </c:pt>
                <c:pt idx="928">
                  <c:v>383.881591796875</c:v>
                </c:pt>
                <c:pt idx="929">
                  <c:v>382.1724853515625</c:v>
                </c:pt>
                <c:pt idx="930">
                  <c:v>388.6583251953125</c:v>
                </c:pt>
                <c:pt idx="931">
                  <c:v>377.56961059570312</c:v>
                </c:pt>
                <c:pt idx="932">
                  <c:v>388.70159912109375</c:v>
                </c:pt>
                <c:pt idx="933">
                  <c:v>398.92965698242187</c:v>
                </c:pt>
                <c:pt idx="934">
                  <c:v>410.68020629882812</c:v>
                </c:pt>
                <c:pt idx="935">
                  <c:v>411.83880615234375</c:v>
                </c:pt>
                <c:pt idx="936">
                  <c:v>416.01065063476562</c:v>
                </c:pt>
                <c:pt idx="937">
                  <c:v>419.1298828125</c:v>
                </c:pt>
                <c:pt idx="938">
                  <c:v>434.81414794921875</c:v>
                </c:pt>
                <c:pt idx="939">
                  <c:v>422.4493408203125</c:v>
                </c:pt>
                <c:pt idx="940">
                  <c:v>432.41876220703125</c:v>
                </c:pt>
                <c:pt idx="941">
                  <c:v>430.75656127929687</c:v>
                </c:pt>
                <c:pt idx="942">
                  <c:v>430.35003662109375</c:v>
                </c:pt>
                <c:pt idx="943">
                  <c:v>433.5167236328125</c:v>
                </c:pt>
                <c:pt idx="944">
                  <c:v>440.8472900390625</c:v>
                </c:pt>
                <c:pt idx="945">
                  <c:v>424.65618896484375</c:v>
                </c:pt>
                <c:pt idx="946">
                  <c:v>428.85272216796875</c:v>
                </c:pt>
                <c:pt idx="947">
                  <c:v>446.51171875</c:v>
                </c:pt>
                <c:pt idx="948">
                  <c:v>438.09844970703125</c:v>
                </c:pt>
                <c:pt idx="949">
                  <c:v>435.6617431640625</c:v>
                </c:pt>
                <c:pt idx="950">
                  <c:v>440.67236328125</c:v>
                </c:pt>
                <c:pt idx="951">
                  <c:v>447.0303955078125</c:v>
                </c:pt>
                <c:pt idx="952">
                  <c:v>437.28863525390625</c:v>
                </c:pt>
                <c:pt idx="953">
                  <c:v>435.45306396484375</c:v>
                </c:pt>
                <c:pt idx="954">
                  <c:v>439.74493408203125</c:v>
                </c:pt>
                <c:pt idx="955">
                  <c:v>446.8421630859375</c:v>
                </c:pt>
                <c:pt idx="956">
                  <c:v>449.65936279296875</c:v>
                </c:pt>
                <c:pt idx="957">
                  <c:v>452.95526123046875</c:v>
                </c:pt>
                <c:pt idx="958">
                  <c:v>455.39874267578125</c:v>
                </c:pt>
                <c:pt idx="959">
                  <c:v>456.3892822265625</c:v>
                </c:pt>
                <c:pt idx="960">
                  <c:v>447.71923828125</c:v>
                </c:pt>
                <c:pt idx="961">
                  <c:v>462.8836669921875</c:v>
                </c:pt>
                <c:pt idx="962">
                  <c:v>469.6429443359375</c:v>
                </c:pt>
                <c:pt idx="963">
                  <c:v>458.5504150390625</c:v>
                </c:pt>
                <c:pt idx="964">
                  <c:v>463.79937744140625</c:v>
                </c:pt>
                <c:pt idx="965">
                  <c:v>463.17047119140625</c:v>
                </c:pt>
                <c:pt idx="966">
                  <c:v>462.20904541015625</c:v>
                </c:pt>
                <c:pt idx="967">
                  <c:v>475.790771484375</c:v>
                </c:pt>
                <c:pt idx="968">
                  <c:v>472.6719970703125</c:v>
                </c:pt>
                <c:pt idx="969">
                  <c:v>480.5106201171875</c:v>
                </c:pt>
                <c:pt idx="970">
                  <c:v>483.28094482421875</c:v>
                </c:pt>
                <c:pt idx="971">
                  <c:v>405.3719482421875</c:v>
                </c:pt>
                <c:pt idx="972">
                  <c:v>361.71798706054687</c:v>
                </c:pt>
                <c:pt idx="973">
                  <c:v>350.2618408203125</c:v>
                </c:pt>
                <c:pt idx="974">
                  <c:v>348.82620239257812</c:v>
                </c:pt>
                <c:pt idx="975">
                  <c:v>352.945068359375</c:v>
                </c:pt>
                <c:pt idx="976">
                  <c:v>361.92861938476562</c:v>
                </c:pt>
                <c:pt idx="977">
                  <c:v>354.46945190429687</c:v>
                </c:pt>
                <c:pt idx="978">
                  <c:v>359.56979370117187</c:v>
                </c:pt>
                <c:pt idx="979">
                  <c:v>362.15283203125</c:v>
                </c:pt>
                <c:pt idx="980">
                  <c:v>366.69384765625</c:v>
                </c:pt>
                <c:pt idx="981">
                  <c:v>375.20819091796875</c:v>
                </c:pt>
                <c:pt idx="982">
                  <c:v>371.91033935546875</c:v>
                </c:pt>
                <c:pt idx="983">
                  <c:v>382.30963134765625</c:v>
                </c:pt>
                <c:pt idx="984">
                  <c:v>386.9139404296875</c:v>
                </c:pt>
                <c:pt idx="985">
                  <c:v>384.29971313476562</c:v>
                </c:pt>
                <c:pt idx="986">
                  <c:v>387.90206909179687</c:v>
                </c:pt>
                <c:pt idx="987">
                  <c:v>391.36422729492187</c:v>
                </c:pt>
                <c:pt idx="988">
                  <c:v>378.4195556640625</c:v>
                </c:pt>
                <c:pt idx="989">
                  <c:v>394.82962036132812</c:v>
                </c:pt>
                <c:pt idx="990">
                  <c:v>393.63821411132812</c:v>
                </c:pt>
                <c:pt idx="991">
                  <c:v>396.78182983398437</c:v>
                </c:pt>
                <c:pt idx="992">
                  <c:v>403.78170776367187</c:v>
                </c:pt>
                <c:pt idx="993">
                  <c:v>398.9188232421875</c:v>
                </c:pt>
                <c:pt idx="994">
                  <c:v>395.40423583984375</c:v>
                </c:pt>
                <c:pt idx="995">
                  <c:v>395.20635986328125</c:v>
                </c:pt>
                <c:pt idx="996">
                  <c:v>398.01666259765625</c:v>
                </c:pt>
                <c:pt idx="997">
                  <c:v>401.29751586914062</c:v>
                </c:pt>
                <c:pt idx="998">
                  <c:v>392.45901489257812</c:v>
                </c:pt>
                <c:pt idx="999">
                  <c:v>404.24655151367187</c:v>
                </c:pt>
                <c:pt idx="1000">
                  <c:v>405.31930541992187</c:v>
                </c:pt>
                <c:pt idx="1001">
                  <c:v>398.98410034179687</c:v>
                </c:pt>
                <c:pt idx="1002">
                  <c:v>396.95733642578125</c:v>
                </c:pt>
                <c:pt idx="1003">
                  <c:v>398.74078369140625</c:v>
                </c:pt>
                <c:pt idx="1004">
                  <c:v>402.55746459960937</c:v>
                </c:pt>
                <c:pt idx="1005">
                  <c:v>398.58596801757812</c:v>
                </c:pt>
                <c:pt idx="1006">
                  <c:v>394.70733642578125</c:v>
                </c:pt>
                <c:pt idx="1007">
                  <c:v>403.79052734375</c:v>
                </c:pt>
                <c:pt idx="1008">
                  <c:v>410.53939819335937</c:v>
                </c:pt>
                <c:pt idx="1009">
                  <c:v>421.23202514648437</c:v>
                </c:pt>
                <c:pt idx="1010">
                  <c:v>419.30654907226562</c:v>
                </c:pt>
                <c:pt idx="1011">
                  <c:v>432.98721313476563</c:v>
                </c:pt>
                <c:pt idx="1012">
                  <c:v>435.66046142578125</c:v>
                </c:pt>
                <c:pt idx="1013">
                  <c:v>422.8697509765625</c:v>
                </c:pt>
                <c:pt idx="1014">
                  <c:v>424.13006591796875</c:v>
                </c:pt>
                <c:pt idx="1015">
                  <c:v>434.69879150390625</c:v>
                </c:pt>
                <c:pt idx="1016">
                  <c:v>441.07421875</c:v>
                </c:pt>
                <c:pt idx="1017">
                  <c:v>423.65460205078125</c:v>
                </c:pt>
                <c:pt idx="1018">
                  <c:v>427.81478881835937</c:v>
                </c:pt>
                <c:pt idx="1019">
                  <c:v>425.97171020507812</c:v>
                </c:pt>
                <c:pt idx="1020">
                  <c:v>408.58905029296875</c:v>
                </c:pt>
                <c:pt idx="1021">
                  <c:v>420.5543212890625</c:v>
                </c:pt>
                <c:pt idx="1022">
                  <c:v>432.5908203125</c:v>
                </c:pt>
                <c:pt idx="1023">
                  <c:v>426.3013916015625</c:v>
                </c:pt>
                <c:pt idx="1024">
                  <c:v>417.11114501953125</c:v>
                </c:pt>
                <c:pt idx="1025">
                  <c:v>423.32666015625</c:v>
                </c:pt>
                <c:pt idx="1026">
                  <c:v>418.02130126953125</c:v>
                </c:pt>
                <c:pt idx="1027">
                  <c:v>413.60931396484375</c:v>
                </c:pt>
                <c:pt idx="1028">
                  <c:v>422.04959106445312</c:v>
                </c:pt>
                <c:pt idx="1029">
                  <c:v>415.37481689453125</c:v>
                </c:pt>
                <c:pt idx="1030">
                  <c:v>420.218505859375</c:v>
                </c:pt>
                <c:pt idx="1031">
                  <c:v>414.79931640625</c:v>
                </c:pt>
                <c:pt idx="1032">
                  <c:v>415.08123779296875</c:v>
                </c:pt>
                <c:pt idx="1033">
                  <c:v>416.30001831054687</c:v>
                </c:pt>
                <c:pt idx="1034">
                  <c:v>408.50732421875</c:v>
                </c:pt>
                <c:pt idx="1035">
                  <c:v>409.77691650390625</c:v>
                </c:pt>
                <c:pt idx="1036">
                  <c:v>399.412841796875</c:v>
                </c:pt>
                <c:pt idx="1037">
                  <c:v>406.11288452148437</c:v>
                </c:pt>
                <c:pt idx="1038">
                  <c:v>421.2235107421875</c:v>
                </c:pt>
                <c:pt idx="1039">
                  <c:v>423.52386474609375</c:v>
                </c:pt>
                <c:pt idx="1040">
                  <c:v>428.56015014648437</c:v>
                </c:pt>
                <c:pt idx="1041">
                  <c:v>429.33209228515625</c:v>
                </c:pt>
                <c:pt idx="1042">
                  <c:v>429.05328369140625</c:v>
                </c:pt>
                <c:pt idx="1043">
                  <c:v>432.3463134765625</c:v>
                </c:pt>
                <c:pt idx="1044">
                  <c:v>420.41360473632812</c:v>
                </c:pt>
                <c:pt idx="1045">
                  <c:v>430.420166015625</c:v>
                </c:pt>
                <c:pt idx="1046">
                  <c:v>430.63116455078125</c:v>
                </c:pt>
                <c:pt idx="1047">
                  <c:v>441.3028564453125</c:v>
                </c:pt>
                <c:pt idx="1048">
                  <c:v>427.43701171875</c:v>
                </c:pt>
                <c:pt idx="1049">
                  <c:v>424.34674072265625</c:v>
                </c:pt>
                <c:pt idx="1050">
                  <c:v>432.04833984375</c:v>
                </c:pt>
                <c:pt idx="1051">
                  <c:v>432.8060302734375</c:v>
                </c:pt>
                <c:pt idx="1052">
                  <c:v>430.302734375</c:v>
                </c:pt>
                <c:pt idx="1053">
                  <c:v>435.71453857421875</c:v>
                </c:pt>
                <c:pt idx="1054">
                  <c:v>432.246337890625</c:v>
                </c:pt>
                <c:pt idx="1055">
                  <c:v>434.00439453125</c:v>
                </c:pt>
                <c:pt idx="1056">
                  <c:v>440.43017578125</c:v>
                </c:pt>
                <c:pt idx="1057">
                  <c:v>436.5086669921875</c:v>
                </c:pt>
                <c:pt idx="1058">
                  <c:v>437.308349609375</c:v>
                </c:pt>
                <c:pt idx="1059">
                  <c:v>443.68194580078125</c:v>
                </c:pt>
                <c:pt idx="1060">
                  <c:v>433.889892578125</c:v>
                </c:pt>
                <c:pt idx="1061">
                  <c:v>443.267578125</c:v>
                </c:pt>
                <c:pt idx="1062">
                  <c:v>437.583251953125</c:v>
                </c:pt>
                <c:pt idx="1063">
                  <c:v>446.10540771484375</c:v>
                </c:pt>
                <c:pt idx="1064">
                  <c:v>447.14398193359375</c:v>
                </c:pt>
                <c:pt idx="1065">
                  <c:v>441.1217041015625</c:v>
                </c:pt>
                <c:pt idx="1066">
                  <c:v>439.3623046875</c:v>
                </c:pt>
                <c:pt idx="1067">
                  <c:v>442.30963134765625</c:v>
                </c:pt>
                <c:pt idx="1068">
                  <c:v>440.21917724609375</c:v>
                </c:pt>
                <c:pt idx="1069">
                  <c:v>439.04034423828125</c:v>
                </c:pt>
                <c:pt idx="1070">
                  <c:v>437.18853759765625</c:v>
                </c:pt>
                <c:pt idx="1071">
                  <c:v>435.9400634765625</c:v>
                </c:pt>
                <c:pt idx="1072">
                  <c:v>448.30572509765625</c:v>
                </c:pt>
                <c:pt idx="1073">
                  <c:v>444.7061767578125</c:v>
                </c:pt>
                <c:pt idx="1074">
                  <c:v>438.021484375</c:v>
                </c:pt>
                <c:pt idx="1075">
                  <c:v>432.1221923828125</c:v>
                </c:pt>
                <c:pt idx="1076">
                  <c:v>435.3621826171875</c:v>
                </c:pt>
                <c:pt idx="1077">
                  <c:v>432.54913330078125</c:v>
                </c:pt>
                <c:pt idx="1078">
                  <c:v>439.86639404296875</c:v>
                </c:pt>
                <c:pt idx="1079">
                  <c:v>446.06298828125</c:v>
                </c:pt>
                <c:pt idx="1080">
                  <c:v>446.396484375</c:v>
                </c:pt>
                <c:pt idx="1081">
                  <c:v>459.68304443359375</c:v>
                </c:pt>
                <c:pt idx="1082">
                  <c:v>467.57452392578125</c:v>
                </c:pt>
                <c:pt idx="1083">
                  <c:v>451.32513427734375</c:v>
                </c:pt>
                <c:pt idx="1084">
                  <c:v>470.76220703125</c:v>
                </c:pt>
                <c:pt idx="1085">
                  <c:v>453.4066162109375</c:v>
                </c:pt>
                <c:pt idx="1086">
                  <c:v>451.50238037109375</c:v>
                </c:pt>
                <c:pt idx="1087">
                  <c:v>451.69622802734375</c:v>
                </c:pt>
                <c:pt idx="1088">
                  <c:v>452.08868408203125</c:v>
                </c:pt>
                <c:pt idx="1089">
                  <c:v>458.08685302734375</c:v>
                </c:pt>
                <c:pt idx="1090">
                  <c:v>469.2777099609375</c:v>
                </c:pt>
                <c:pt idx="1091">
                  <c:v>455.9161376953125</c:v>
                </c:pt>
                <c:pt idx="1092">
                  <c:v>454.6826171875</c:v>
                </c:pt>
                <c:pt idx="1093">
                  <c:v>462.37176513671875</c:v>
                </c:pt>
                <c:pt idx="1094">
                  <c:v>467.9913330078125</c:v>
                </c:pt>
                <c:pt idx="1095">
                  <c:v>473.0579833984375</c:v>
                </c:pt>
                <c:pt idx="1096">
                  <c:v>487.029541015625</c:v>
                </c:pt>
                <c:pt idx="1097">
                  <c:v>479.4302978515625</c:v>
                </c:pt>
                <c:pt idx="1098">
                  <c:v>489.81695556640625</c:v>
                </c:pt>
                <c:pt idx="1099">
                  <c:v>499.6771240234375</c:v>
                </c:pt>
                <c:pt idx="1100">
                  <c:v>494.868896484375</c:v>
                </c:pt>
                <c:pt idx="1101">
                  <c:v>492.52252197265625</c:v>
                </c:pt>
                <c:pt idx="1102">
                  <c:v>495.55126953125</c:v>
                </c:pt>
                <c:pt idx="1103">
                  <c:v>492.4610595703125</c:v>
                </c:pt>
                <c:pt idx="1104">
                  <c:v>496.439453125</c:v>
                </c:pt>
                <c:pt idx="1105">
                  <c:v>502.62939453125</c:v>
                </c:pt>
                <c:pt idx="1106">
                  <c:v>495.7894287109375</c:v>
                </c:pt>
                <c:pt idx="1107">
                  <c:v>502.484130859375</c:v>
                </c:pt>
                <c:pt idx="1108">
                  <c:v>492.401611328125</c:v>
                </c:pt>
                <c:pt idx="1109">
                  <c:v>491.802001953125</c:v>
                </c:pt>
                <c:pt idx="1110">
                  <c:v>495.17254638671875</c:v>
                </c:pt>
                <c:pt idx="1111">
                  <c:v>493.09844970703125</c:v>
                </c:pt>
                <c:pt idx="1112">
                  <c:v>490.23699951171875</c:v>
                </c:pt>
                <c:pt idx="1113">
                  <c:v>497.132080078125</c:v>
                </c:pt>
                <c:pt idx="1114">
                  <c:v>488.5567626953125</c:v>
                </c:pt>
                <c:pt idx="1115">
                  <c:v>495.9156494140625</c:v>
                </c:pt>
                <c:pt idx="1116">
                  <c:v>411.43408203125</c:v>
                </c:pt>
                <c:pt idx="1117">
                  <c:v>369.80075073242187</c:v>
                </c:pt>
                <c:pt idx="1118">
                  <c:v>344.72116088867187</c:v>
                </c:pt>
                <c:pt idx="1119">
                  <c:v>332.25140380859375</c:v>
                </c:pt>
                <c:pt idx="1120">
                  <c:v>329.5821533203125</c:v>
                </c:pt>
                <c:pt idx="1121">
                  <c:v>332.52362060546875</c:v>
                </c:pt>
                <c:pt idx="1122">
                  <c:v>337.76177978515625</c:v>
                </c:pt>
                <c:pt idx="1123">
                  <c:v>339.37631225585938</c:v>
                </c:pt>
                <c:pt idx="1124">
                  <c:v>338.18655395507812</c:v>
                </c:pt>
                <c:pt idx="1125">
                  <c:v>340.01873779296875</c:v>
                </c:pt>
                <c:pt idx="1126">
                  <c:v>342.98873901367187</c:v>
                </c:pt>
                <c:pt idx="1127">
                  <c:v>350.57717895507812</c:v>
                </c:pt>
                <c:pt idx="1128">
                  <c:v>342.95941162109375</c:v>
                </c:pt>
                <c:pt idx="1129">
                  <c:v>330.46722412109375</c:v>
                </c:pt>
                <c:pt idx="1130">
                  <c:v>335.42587280273437</c:v>
                </c:pt>
                <c:pt idx="1131">
                  <c:v>341.75027465820312</c:v>
                </c:pt>
                <c:pt idx="1132">
                  <c:v>332.27175903320312</c:v>
                </c:pt>
                <c:pt idx="1133">
                  <c:v>332.44854736328125</c:v>
                </c:pt>
                <c:pt idx="1134">
                  <c:v>334.66085815429687</c:v>
                </c:pt>
                <c:pt idx="1135">
                  <c:v>335.35446166992187</c:v>
                </c:pt>
                <c:pt idx="1136">
                  <c:v>327.1239013671875</c:v>
                </c:pt>
                <c:pt idx="1137">
                  <c:v>330.13995361328125</c:v>
                </c:pt>
                <c:pt idx="1138">
                  <c:v>328.48748779296875</c:v>
                </c:pt>
                <c:pt idx="1139">
                  <c:v>331.61920166015625</c:v>
                </c:pt>
                <c:pt idx="1140">
                  <c:v>327.48992919921875</c:v>
                </c:pt>
                <c:pt idx="1141">
                  <c:v>327.56610107421875</c:v>
                </c:pt>
                <c:pt idx="1142">
                  <c:v>305.3333740234375</c:v>
                </c:pt>
                <c:pt idx="1143">
                  <c:v>306.36526489257812</c:v>
                </c:pt>
                <c:pt idx="1144">
                  <c:v>315.1854248046875</c:v>
                </c:pt>
                <c:pt idx="1145">
                  <c:v>301.71136474609375</c:v>
                </c:pt>
                <c:pt idx="1146">
                  <c:v>300.87652587890625</c:v>
                </c:pt>
                <c:pt idx="1147">
                  <c:v>299.52316284179687</c:v>
                </c:pt>
                <c:pt idx="1148">
                  <c:v>311.14505004882812</c:v>
                </c:pt>
                <c:pt idx="1149">
                  <c:v>301.58587646484375</c:v>
                </c:pt>
                <c:pt idx="1150">
                  <c:v>298.56536865234375</c:v>
                </c:pt>
                <c:pt idx="1151">
                  <c:v>299.39532470703125</c:v>
                </c:pt>
                <c:pt idx="1152">
                  <c:v>294.11166381835937</c:v>
                </c:pt>
                <c:pt idx="1153">
                  <c:v>287.334228515625</c:v>
                </c:pt>
                <c:pt idx="1154">
                  <c:v>295.63442993164063</c:v>
                </c:pt>
                <c:pt idx="1155">
                  <c:v>293.23941040039062</c:v>
                </c:pt>
                <c:pt idx="1156">
                  <c:v>281.27752685546875</c:v>
                </c:pt>
                <c:pt idx="1157">
                  <c:v>279.11141967773437</c:v>
                </c:pt>
                <c:pt idx="1158">
                  <c:v>276.90521240234375</c:v>
                </c:pt>
                <c:pt idx="1159">
                  <c:v>275.1943359375</c:v>
                </c:pt>
                <c:pt idx="1160">
                  <c:v>274.1375732421875</c:v>
                </c:pt>
                <c:pt idx="1161">
                  <c:v>265.7257080078125</c:v>
                </c:pt>
                <c:pt idx="1162">
                  <c:v>275.12274169921875</c:v>
                </c:pt>
                <c:pt idx="1163">
                  <c:v>270.2734375</c:v>
                </c:pt>
                <c:pt idx="1164">
                  <c:v>271.08966064453125</c:v>
                </c:pt>
                <c:pt idx="1165">
                  <c:v>272.033203125</c:v>
                </c:pt>
                <c:pt idx="1166">
                  <c:v>270.07281494140625</c:v>
                </c:pt>
                <c:pt idx="1167">
                  <c:v>275.86434936523437</c:v>
                </c:pt>
                <c:pt idx="1168">
                  <c:v>280.25460815429687</c:v>
                </c:pt>
                <c:pt idx="1169">
                  <c:v>269.72433471679687</c:v>
                </c:pt>
                <c:pt idx="1170">
                  <c:v>282.96383666992187</c:v>
                </c:pt>
                <c:pt idx="1171">
                  <c:v>280.4608154296875</c:v>
                </c:pt>
                <c:pt idx="1172">
                  <c:v>250.88116455078125</c:v>
                </c:pt>
                <c:pt idx="1173">
                  <c:v>243.46234130859375</c:v>
                </c:pt>
                <c:pt idx="1174">
                  <c:v>247.80853271484375</c:v>
                </c:pt>
                <c:pt idx="1175">
                  <c:v>239.830810546875</c:v>
                </c:pt>
                <c:pt idx="1176">
                  <c:v>238.48382568359375</c:v>
                </c:pt>
                <c:pt idx="1177">
                  <c:v>249.85690307617187</c:v>
                </c:pt>
                <c:pt idx="1178">
                  <c:v>242.31234741210937</c:v>
                </c:pt>
                <c:pt idx="1179">
                  <c:v>242.1312255859375</c:v>
                </c:pt>
                <c:pt idx="1180">
                  <c:v>235.66116333007812</c:v>
                </c:pt>
                <c:pt idx="1181">
                  <c:v>235.40994262695312</c:v>
                </c:pt>
                <c:pt idx="1182">
                  <c:v>234.16754150390625</c:v>
                </c:pt>
                <c:pt idx="1183">
                  <c:v>242.35525512695312</c:v>
                </c:pt>
                <c:pt idx="1184">
                  <c:v>250.46649169921875</c:v>
                </c:pt>
                <c:pt idx="1185">
                  <c:v>245.61788940429687</c:v>
                </c:pt>
                <c:pt idx="1186">
                  <c:v>229.69662475585937</c:v>
                </c:pt>
                <c:pt idx="1187">
                  <c:v>234.76443481445312</c:v>
                </c:pt>
                <c:pt idx="1188">
                  <c:v>221.62307739257812</c:v>
                </c:pt>
                <c:pt idx="1189">
                  <c:v>203.56878662109375</c:v>
                </c:pt>
                <c:pt idx="1190">
                  <c:v>203.70245361328125</c:v>
                </c:pt>
                <c:pt idx="1191">
                  <c:v>201.63278198242187</c:v>
                </c:pt>
                <c:pt idx="1192">
                  <c:v>207.10968017578125</c:v>
                </c:pt>
                <c:pt idx="1193">
                  <c:v>211.795166015625</c:v>
                </c:pt>
                <c:pt idx="1194">
                  <c:v>226.19021606445312</c:v>
                </c:pt>
                <c:pt idx="1195">
                  <c:v>228.55389404296875</c:v>
                </c:pt>
                <c:pt idx="1196">
                  <c:v>231.6185302734375</c:v>
                </c:pt>
                <c:pt idx="1197">
                  <c:v>226.20654296875</c:v>
                </c:pt>
                <c:pt idx="1198">
                  <c:v>234.52783203125</c:v>
                </c:pt>
                <c:pt idx="1199">
                  <c:v>230.73284912109375</c:v>
                </c:pt>
                <c:pt idx="1200">
                  <c:v>231.39013671875</c:v>
                </c:pt>
                <c:pt idx="1201">
                  <c:v>225.77011108398437</c:v>
                </c:pt>
                <c:pt idx="1202">
                  <c:v>231.43777465820313</c:v>
                </c:pt>
                <c:pt idx="1203">
                  <c:v>223.57870483398437</c:v>
                </c:pt>
                <c:pt idx="1204">
                  <c:v>225.14071655273437</c:v>
                </c:pt>
                <c:pt idx="1205">
                  <c:v>225.63858032226562</c:v>
                </c:pt>
                <c:pt idx="1206">
                  <c:v>225.48056030273437</c:v>
                </c:pt>
                <c:pt idx="1207">
                  <c:v>218.3314208984375</c:v>
                </c:pt>
                <c:pt idx="1208">
                  <c:v>204.0777587890625</c:v>
                </c:pt>
                <c:pt idx="1209">
                  <c:v>206.32220458984375</c:v>
                </c:pt>
                <c:pt idx="1210">
                  <c:v>201.4156494140625</c:v>
                </c:pt>
                <c:pt idx="1211">
                  <c:v>209.92477416992187</c:v>
                </c:pt>
                <c:pt idx="1212">
                  <c:v>210.04336547851562</c:v>
                </c:pt>
                <c:pt idx="1213">
                  <c:v>229.2303466796875</c:v>
                </c:pt>
                <c:pt idx="1214">
                  <c:v>223.71905517578125</c:v>
                </c:pt>
                <c:pt idx="1215">
                  <c:v>225.82534790039062</c:v>
                </c:pt>
                <c:pt idx="1216">
                  <c:v>229.95648193359375</c:v>
                </c:pt>
                <c:pt idx="1217">
                  <c:v>228.9576416015625</c:v>
                </c:pt>
                <c:pt idx="1218">
                  <c:v>223.47003173828125</c:v>
                </c:pt>
                <c:pt idx="1219">
                  <c:v>229.58602905273437</c:v>
                </c:pt>
                <c:pt idx="1220">
                  <c:v>233.56817626953125</c:v>
                </c:pt>
                <c:pt idx="1221">
                  <c:v>243.54241943359375</c:v>
                </c:pt>
                <c:pt idx="1222">
                  <c:v>249.79217529296875</c:v>
                </c:pt>
                <c:pt idx="1223">
                  <c:v>252.24713134765625</c:v>
                </c:pt>
                <c:pt idx="1224">
                  <c:v>254.7890625</c:v>
                </c:pt>
                <c:pt idx="1225">
                  <c:v>251.13372802734375</c:v>
                </c:pt>
                <c:pt idx="1226">
                  <c:v>234.38418579101562</c:v>
                </c:pt>
                <c:pt idx="1227">
                  <c:v>241.52908325195312</c:v>
                </c:pt>
                <c:pt idx="1228">
                  <c:v>250.40982055664062</c:v>
                </c:pt>
                <c:pt idx="1229">
                  <c:v>243.3387451171875</c:v>
                </c:pt>
                <c:pt idx="1230">
                  <c:v>256.05526733398437</c:v>
                </c:pt>
                <c:pt idx="1231">
                  <c:v>265.3563232421875</c:v>
                </c:pt>
                <c:pt idx="1232">
                  <c:v>261.80450439453125</c:v>
                </c:pt>
                <c:pt idx="1233">
                  <c:v>282.9603271484375</c:v>
                </c:pt>
                <c:pt idx="1234">
                  <c:v>276.7034912109375</c:v>
                </c:pt>
                <c:pt idx="1235">
                  <c:v>278.101806640625</c:v>
                </c:pt>
                <c:pt idx="1236">
                  <c:v>284.864013671875</c:v>
                </c:pt>
                <c:pt idx="1237">
                  <c:v>282.55694580078125</c:v>
                </c:pt>
                <c:pt idx="1238">
                  <c:v>271.0787353515625</c:v>
                </c:pt>
                <c:pt idx="1239">
                  <c:v>273.72390747070312</c:v>
                </c:pt>
                <c:pt idx="1240">
                  <c:v>280.38308715820312</c:v>
                </c:pt>
                <c:pt idx="1241">
                  <c:v>266.6048583984375</c:v>
                </c:pt>
                <c:pt idx="1242">
                  <c:v>284.22271728515625</c:v>
                </c:pt>
                <c:pt idx="1243">
                  <c:v>270.15463256835937</c:v>
                </c:pt>
                <c:pt idx="1244">
                  <c:v>269.59707641601562</c:v>
                </c:pt>
                <c:pt idx="1245">
                  <c:v>284.76065063476562</c:v>
                </c:pt>
                <c:pt idx="1246">
                  <c:v>282.32083129882812</c:v>
                </c:pt>
                <c:pt idx="1247">
                  <c:v>291.45477294921875</c:v>
                </c:pt>
                <c:pt idx="1248">
                  <c:v>294.03253173828125</c:v>
                </c:pt>
                <c:pt idx="1249">
                  <c:v>296.87646484375</c:v>
                </c:pt>
                <c:pt idx="1250">
                  <c:v>301.81243896484375</c:v>
                </c:pt>
                <c:pt idx="1251">
                  <c:v>310.33297729492187</c:v>
                </c:pt>
                <c:pt idx="1252">
                  <c:v>313.29476928710937</c:v>
                </c:pt>
                <c:pt idx="1253">
                  <c:v>312.78424072265625</c:v>
                </c:pt>
                <c:pt idx="1254">
                  <c:v>312.54641723632812</c:v>
                </c:pt>
                <c:pt idx="1255">
                  <c:v>313.87051391601562</c:v>
                </c:pt>
                <c:pt idx="1256">
                  <c:v>315.758056640625</c:v>
                </c:pt>
                <c:pt idx="1257">
                  <c:v>313.06008911132812</c:v>
                </c:pt>
                <c:pt idx="1258">
                  <c:v>311.823486328125</c:v>
                </c:pt>
                <c:pt idx="1259">
                  <c:v>317.74057006835937</c:v>
                </c:pt>
                <c:pt idx="1260">
                  <c:v>321.5029296875</c:v>
                </c:pt>
                <c:pt idx="1261">
                  <c:v>324.37783813476562</c:v>
                </c:pt>
                <c:pt idx="1262">
                  <c:v>331.14251708984375</c:v>
                </c:pt>
                <c:pt idx="1263">
                  <c:v>332.4530029296875</c:v>
                </c:pt>
                <c:pt idx="1264">
                  <c:v>343.61502075195312</c:v>
                </c:pt>
                <c:pt idx="1265">
                  <c:v>340.15176391601562</c:v>
                </c:pt>
                <c:pt idx="1266">
                  <c:v>339.92642211914062</c:v>
                </c:pt>
                <c:pt idx="1267">
                  <c:v>342.072265625</c:v>
                </c:pt>
                <c:pt idx="1268">
                  <c:v>347.81228637695312</c:v>
                </c:pt>
                <c:pt idx="1269">
                  <c:v>339.1409912109375</c:v>
                </c:pt>
                <c:pt idx="1270">
                  <c:v>341.43389892578125</c:v>
                </c:pt>
                <c:pt idx="1271">
                  <c:v>346.8724365234375</c:v>
                </c:pt>
                <c:pt idx="1272">
                  <c:v>352.25241088867187</c:v>
                </c:pt>
                <c:pt idx="1273">
                  <c:v>348.36923217773437</c:v>
                </c:pt>
                <c:pt idx="1274">
                  <c:v>351.086181640625</c:v>
                </c:pt>
                <c:pt idx="1275">
                  <c:v>349.88818359375</c:v>
                </c:pt>
                <c:pt idx="1276">
                  <c:v>359.24224853515625</c:v>
                </c:pt>
                <c:pt idx="1277">
                  <c:v>350.83242797851562</c:v>
                </c:pt>
                <c:pt idx="1278">
                  <c:v>350.95889282226562</c:v>
                </c:pt>
                <c:pt idx="1279">
                  <c:v>352.70718383789062</c:v>
                </c:pt>
                <c:pt idx="1280">
                  <c:v>352.22540283203125</c:v>
                </c:pt>
                <c:pt idx="1281">
                  <c:v>359.30023193359375</c:v>
                </c:pt>
                <c:pt idx="1282">
                  <c:v>348.2039794921875</c:v>
                </c:pt>
                <c:pt idx="1283">
                  <c:v>354.0989990234375</c:v>
                </c:pt>
                <c:pt idx="1284">
                  <c:v>363.6180419921875</c:v>
                </c:pt>
                <c:pt idx="1285">
                  <c:v>371.50839233398437</c:v>
                </c:pt>
                <c:pt idx="1286">
                  <c:v>366.72940063476562</c:v>
                </c:pt>
                <c:pt idx="1287">
                  <c:v>370.38729858398437</c:v>
                </c:pt>
                <c:pt idx="1288">
                  <c:v>378.77566528320312</c:v>
                </c:pt>
                <c:pt idx="1289">
                  <c:v>376.99664306640625</c:v>
                </c:pt>
                <c:pt idx="1290">
                  <c:v>383.48602294921875</c:v>
                </c:pt>
                <c:pt idx="1291">
                  <c:v>381.20254516601562</c:v>
                </c:pt>
                <c:pt idx="1292">
                  <c:v>372.42648315429687</c:v>
                </c:pt>
                <c:pt idx="1293">
                  <c:v>367.22537231445312</c:v>
                </c:pt>
                <c:pt idx="1294">
                  <c:v>369.41995239257812</c:v>
                </c:pt>
                <c:pt idx="1295">
                  <c:v>370.20306396484375</c:v>
                </c:pt>
                <c:pt idx="1296">
                  <c:v>367.9716796875</c:v>
                </c:pt>
                <c:pt idx="1297">
                  <c:v>376.8089599609375</c:v>
                </c:pt>
                <c:pt idx="1298">
                  <c:v>370.80941772460937</c:v>
                </c:pt>
                <c:pt idx="1299">
                  <c:v>393.43118286132812</c:v>
                </c:pt>
                <c:pt idx="1300">
                  <c:v>400.9295654296875</c:v>
                </c:pt>
                <c:pt idx="1301">
                  <c:v>395.90576171875</c:v>
                </c:pt>
                <c:pt idx="1302">
                  <c:v>390.935546875</c:v>
                </c:pt>
                <c:pt idx="1303">
                  <c:v>398.72149658203125</c:v>
                </c:pt>
                <c:pt idx="1304">
                  <c:v>395.10140991210937</c:v>
                </c:pt>
                <c:pt idx="1305">
                  <c:v>403.71160888671875</c:v>
                </c:pt>
                <c:pt idx="1306">
                  <c:v>413.0810546875</c:v>
                </c:pt>
                <c:pt idx="1307">
                  <c:v>403.65753173828125</c:v>
                </c:pt>
                <c:pt idx="1308">
                  <c:v>411.7379150390625</c:v>
                </c:pt>
                <c:pt idx="1309">
                  <c:v>415.98785400390625</c:v>
                </c:pt>
                <c:pt idx="1310">
                  <c:v>406.9921875</c:v>
                </c:pt>
                <c:pt idx="1311">
                  <c:v>412.00613403320312</c:v>
                </c:pt>
                <c:pt idx="1312">
                  <c:v>322.724609375</c:v>
                </c:pt>
                <c:pt idx="1313">
                  <c:v>301.12554931640625</c:v>
                </c:pt>
                <c:pt idx="1314">
                  <c:v>300.81976318359375</c:v>
                </c:pt>
                <c:pt idx="1315">
                  <c:v>309.0416259765625</c:v>
                </c:pt>
                <c:pt idx="1316">
                  <c:v>310.42987060546875</c:v>
                </c:pt>
                <c:pt idx="1317">
                  <c:v>305.88525390625</c:v>
                </c:pt>
                <c:pt idx="1318">
                  <c:v>318.75042724609375</c:v>
                </c:pt>
                <c:pt idx="1319">
                  <c:v>306.81405639648438</c:v>
                </c:pt>
                <c:pt idx="1320">
                  <c:v>327.7830810546875</c:v>
                </c:pt>
                <c:pt idx="1321">
                  <c:v>329.87368774414062</c:v>
                </c:pt>
                <c:pt idx="1322">
                  <c:v>326.1964111328125</c:v>
                </c:pt>
                <c:pt idx="1323">
                  <c:v>326.12445068359375</c:v>
                </c:pt>
                <c:pt idx="1324">
                  <c:v>338.134521484375</c:v>
                </c:pt>
                <c:pt idx="1325">
                  <c:v>336.15411376953125</c:v>
                </c:pt>
                <c:pt idx="1326">
                  <c:v>334.95376586914063</c:v>
                </c:pt>
                <c:pt idx="1327">
                  <c:v>330.1787109375</c:v>
                </c:pt>
                <c:pt idx="1328">
                  <c:v>338.34375</c:v>
                </c:pt>
                <c:pt idx="1329">
                  <c:v>340.00820922851562</c:v>
                </c:pt>
                <c:pt idx="1330">
                  <c:v>337.86587524414062</c:v>
                </c:pt>
                <c:pt idx="1331">
                  <c:v>346.33441162109375</c:v>
                </c:pt>
                <c:pt idx="1332">
                  <c:v>330.294921875</c:v>
                </c:pt>
                <c:pt idx="1333">
                  <c:v>326.05828857421875</c:v>
                </c:pt>
                <c:pt idx="1334">
                  <c:v>329.44522094726562</c:v>
                </c:pt>
                <c:pt idx="1335">
                  <c:v>326.49789428710937</c:v>
                </c:pt>
                <c:pt idx="1336">
                  <c:v>333.32113647460938</c:v>
                </c:pt>
                <c:pt idx="1337">
                  <c:v>330.93124389648437</c:v>
                </c:pt>
                <c:pt idx="1338">
                  <c:v>331.5015869140625</c:v>
                </c:pt>
                <c:pt idx="1339">
                  <c:v>332.5301513671875</c:v>
                </c:pt>
                <c:pt idx="1340">
                  <c:v>322.42315673828125</c:v>
                </c:pt>
                <c:pt idx="1341">
                  <c:v>317.35324096679687</c:v>
                </c:pt>
                <c:pt idx="1342">
                  <c:v>313.08090209960937</c:v>
                </c:pt>
                <c:pt idx="1343">
                  <c:v>316.57791137695312</c:v>
                </c:pt>
                <c:pt idx="1344">
                  <c:v>324.16311645507812</c:v>
                </c:pt>
                <c:pt idx="1345">
                  <c:v>316.29290771484375</c:v>
                </c:pt>
                <c:pt idx="1346">
                  <c:v>335.5360107421875</c:v>
                </c:pt>
                <c:pt idx="1347">
                  <c:v>337.2330322265625</c:v>
                </c:pt>
                <c:pt idx="1348">
                  <c:v>335.67608642578125</c:v>
                </c:pt>
                <c:pt idx="1349">
                  <c:v>339.11050415039062</c:v>
                </c:pt>
                <c:pt idx="1350">
                  <c:v>351.42391967773438</c:v>
                </c:pt>
                <c:pt idx="1351">
                  <c:v>354.66903686523437</c:v>
                </c:pt>
                <c:pt idx="1352">
                  <c:v>349.907958984375</c:v>
                </c:pt>
                <c:pt idx="1353">
                  <c:v>349.14459228515625</c:v>
                </c:pt>
                <c:pt idx="1354">
                  <c:v>359.65484619140625</c:v>
                </c:pt>
                <c:pt idx="1355">
                  <c:v>356.08578491210937</c:v>
                </c:pt>
                <c:pt idx="1356">
                  <c:v>362.91336059570312</c:v>
                </c:pt>
                <c:pt idx="1357">
                  <c:v>355.31890869140625</c:v>
                </c:pt>
                <c:pt idx="1358">
                  <c:v>351.33587646484375</c:v>
                </c:pt>
                <c:pt idx="1359">
                  <c:v>364.27349853515625</c:v>
                </c:pt>
                <c:pt idx="1360">
                  <c:v>361.33123779296875</c:v>
                </c:pt>
                <c:pt idx="1361">
                  <c:v>354.72857666015625</c:v>
                </c:pt>
                <c:pt idx="1362">
                  <c:v>353.68280029296875</c:v>
                </c:pt>
                <c:pt idx="1363">
                  <c:v>351.4630126953125</c:v>
                </c:pt>
                <c:pt idx="1364">
                  <c:v>342.98291015625</c:v>
                </c:pt>
                <c:pt idx="1365">
                  <c:v>343.11862182617187</c:v>
                </c:pt>
                <c:pt idx="1366">
                  <c:v>345.12042236328125</c:v>
                </c:pt>
                <c:pt idx="1367">
                  <c:v>355.27999877929687</c:v>
                </c:pt>
                <c:pt idx="1368">
                  <c:v>350.80303955078125</c:v>
                </c:pt>
                <c:pt idx="1369">
                  <c:v>354.779541015625</c:v>
                </c:pt>
                <c:pt idx="1370">
                  <c:v>363.8182373046875</c:v>
                </c:pt>
                <c:pt idx="1371">
                  <c:v>371.28564453125</c:v>
                </c:pt>
                <c:pt idx="1372">
                  <c:v>385.49957275390625</c:v>
                </c:pt>
                <c:pt idx="1373">
                  <c:v>381.65603637695312</c:v>
                </c:pt>
                <c:pt idx="1374">
                  <c:v>383.83538818359375</c:v>
                </c:pt>
                <c:pt idx="1375">
                  <c:v>386.63839721679687</c:v>
                </c:pt>
                <c:pt idx="1376">
                  <c:v>383.8138427734375</c:v>
                </c:pt>
                <c:pt idx="1377">
                  <c:v>380.07684326171875</c:v>
                </c:pt>
                <c:pt idx="1378">
                  <c:v>382.23971557617187</c:v>
                </c:pt>
                <c:pt idx="1379">
                  <c:v>386.15505981445312</c:v>
                </c:pt>
                <c:pt idx="1380">
                  <c:v>388.152099609375</c:v>
                </c:pt>
                <c:pt idx="1381">
                  <c:v>390.48501586914062</c:v>
                </c:pt>
                <c:pt idx="1382">
                  <c:v>397.31588745117187</c:v>
                </c:pt>
                <c:pt idx="1383">
                  <c:v>396.09942626953125</c:v>
                </c:pt>
                <c:pt idx="1384">
                  <c:v>381.46331787109375</c:v>
                </c:pt>
                <c:pt idx="1385">
                  <c:v>371.62030029296875</c:v>
                </c:pt>
                <c:pt idx="1386">
                  <c:v>377.86895751953125</c:v>
                </c:pt>
                <c:pt idx="1387">
                  <c:v>395.6573486328125</c:v>
                </c:pt>
                <c:pt idx="1388">
                  <c:v>393.409912109375</c:v>
                </c:pt>
                <c:pt idx="1389">
                  <c:v>399.08773803710937</c:v>
                </c:pt>
                <c:pt idx="1390">
                  <c:v>417.11846923828125</c:v>
                </c:pt>
                <c:pt idx="1391">
                  <c:v>413.67303466796875</c:v>
                </c:pt>
                <c:pt idx="1392">
                  <c:v>414.5548095703125</c:v>
                </c:pt>
                <c:pt idx="1393">
                  <c:v>426.94595336914062</c:v>
                </c:pt>
                <c:pt idx="1394">
                  <c:v>414.7894287109375</c:v>
                </c:pt>
                <c:pt idx="1395">
                  <c:v>428.575927734375</c:v>
                </c:pt>
                <c:pt idx="1396">
                  <c:v>420.37112426757812</c:v>
                </c:pt>
                <c:pt idx="1397">
                  <c:v>438.01809692382812</c:v>
                </c:pt>
                <c:pt idx="1398">
                  <c:v>435.26162719726562</c:v>
                </c:pt>
                <c:pt idx="1399">
                  <c:v>453.31124877929687</c:v>
                </c:pt>
                <c:pt idx="1400">
                  <c:v>451.4002685546875</c:v>
                </c:pt>
                <c:pt idx="1401">
                  <c:v>460.3990478515625</c:v>
                </c:pt>
                <c:pt idx="1402">
                  <c:v>472.63665771484375</c:v>
                </c:pt>
                <c:pt idx="1403">
                  <c:v>482.662841796875</c:v>
                </c:pt>
                <c:pt idx="1404">
                  <c:v>505.256103515625</c:v>
                </c:pt>
                <c:pt idx="1405">
                  <c:v>501.71005249023437</c:v>
                </c:pt>
                <c:pt idx="1406">
                  <c:v>506.2344970703125</c:v>
                </c:pt>
                <c:pt idx="1407">
                  <c:v>577.55706787109375</c:v>
                </c:pt>
                <c:pt idx="1408">
                  <c:v>573.78631591796875</c:v>
                </c:pt>
                <c:pt idx="1409">
                  <c:v>517.2186279296875</c:v>
                </c:pt>
                <c:pt idx="1410">
                  <c:v>518.49493408203125</c:v>
                </c:pt>
                <c:pt idx="1411">
                  <c:v>510.2476806640625</c:v>
                </c:pt>
                <c:pt idx="1412">
                  <c:v>506.70965576171875</c:v>
                </c:pt>
                <c:pt idx="1413">
                  <c:v>501.75823974609375</c:v>
                </c:pt>
                <c:pt idx="1414">
                  <c:v>507.23779296875</c:v>
                </c:pt>
                <c:pt idx="1415">
                  <c:v>508.96337890625</c:v>
                </c:pt>
                <c:pt idx="1416">
                  <c:v>499.68936157226563</c:v>
                </c:pt>
                <c:pt idx="1417">
                  <c:v>503.5250244140625</c:v>
                </c:pt>
                <c:pt idx="1418">
                  <c:v>505.423828125</c:v>
                </c:pt>
                <c:pt idx="1419">
                  <c:v>506.94134521484375</c:v>
                </c:pt>
                <c:pt idx="1420">
                  <c:v>513.33270263671875</c:v>
                </c:pt>
                <c:pt idx="1421">
                  <c:v>461.146728515625</c:v>
                </c:pt>
                <c:pt idx="1422">
                  <c:v>414.497314453125</c:v>
                </c:pt>
                <c:pt idx="1423">
                  <c:v>332.79754638671875</c:v>
                </c:pt>
                <c:pt idx="1424">
                  <c:v>314.91738891601562</c:v>
                </c:pt>
                <c:pt idx="1425">
                  <c:v>279.70562744140625</c:v>
                </c:pt>
                <c:pt idx="1426">
                  <c:v>279.9376220703125</c:v>
                </c:pt>
                <c:pt idx="1427">
                  <c:v>273.5338134765625</c:v>
                </c:pt>
                <c:pt idx="1428">
                  <c:v>267.66107177734375</c:v>
                </c:pt>
                <c:pt idx="1429">
                  <c:v>263.02337646484375</c:v>
                </c:pt>
                <c:pt idx="1430">
                  <c:v>258.95303344726562</c:v>
                </c:pt>
                <c:pt idx="1431">
                  <c:v>267.9896240234375</c:v>
                </c:pt>
                <c:pt idx="1432">
                  <c:v>277.16513061523437</c:v>
                </c:pt>
                <c:pt idx="1433">
                  <c:v>274.63092041015625</c:v>
                </c:pt>
                <c:pt idx="1434">
                  <c:v>267.03741455078125</c:v>
                </c:pt>
                <c:pt idx="1435">
                  <c:v>255.3387451171875</c:v>
                </c:pt>
                <c:pt idx="1436">
                  <c:v>263.04721069335937</c:v>
                </c:pt>
                <c:pt idx="1437">
                  <c:v>267.5777587890625</c:v>
                </c:pt>
                <c:pt idx="1438">
                  <c:v>268.50509643554687</c:v>
                </c:pt>
                <c:pt idx="1439">
                  <c:v>267.96429443359375</c:v>
                </c:pt>
                <c:pt idx="1440">
                  <c:v>268.78298950195312</c:v>
                </c:pt>
                <c:pt idx="1441">
                  <c:v>331.69320678710937</c:v>
                </c:pt>
                <c:pt idx="1442">
                  <c:v>326.279296875</c:v>
                </c:pt>
                <c:pt idx="1443">
                  <c:v>330.11965942382812</c:v>
                </c:pt>
                <c:pt idx="1444">
                  <c:v>342.611083984375</c:v>
                </c:pt>
                <c:pt idx="1445">
                  <c:v>332.2745361328125</c:v>
                </c:pt>
                <c:pt idx="1446">
                  <c:v>329.62435913085937</c:v>
                </c:pt>
                <c:pt idx="1447">
                  <c:v>344.88845825195312</c:v>
                </c:pt>
                <c:pt idx="1448">
                  <c:v>346.02920532226562</c:v>
                </c:pt>
                <c:pt idx="1449">
                  <c:v>340.47915649414063</c:v>
                </c:pt>
                <c:pt idx="1450">
                  <c:v>330.6141357421875</c:v>
                </c:pt>
                <c:pt idx="1451">
                  <c:v>327.10565185546875</c:v>
                </c:pt>
                <c:pt idx="1452">
                  <c:v>334.777587890625</c:v>
                </c:pt>
                <c:pt idx="1453">
                  <c:v>334.12408447265625</c:v>
                </c:pt>
                <c:pt idx="1454">
                  <c:v>324.93701171875</c:v>
                </c:pt>
                <c:pt idx="1455">
                  <c:v>328.65872192382813</c:v>
                </c:pt>
                <c:pt idx="1456">
                  <c:v>323.47744750976563</c:v>
                </c:pt>
                <c:pt idx="1457">
                  <c:v>305.41146850585937</c:v>
                </c:pt>
                <c:pt idx="1458">
                  <c:v>313.32977294921875</c:v>
                </c:pt>
                <c:pt idx="1459">
                  <c:v>317.4652099609375</c:v>
                </c:pt>
                <c:pt idx="1460">
                  <c:v>315.47723388671875</c:v>
                </c:pt>
                <c:pt idx="1461">
                  <c:v>294.4771728515625</c:v>
                </c:pt>
                <c:pt idx="1462">
                  <c:v>280.47518920898437</c:v>
                </c:pt>
                <c:pt idx="1463">
                  <c:v>281.290283203125</c:v>
                </c:pt>
                <c:pt idx="1464">
                  <c:v>292.38650512695312</c:v>
                </c:pt>
                <c:pt idx="1465">
                  <c:v>279.60061645507812</c:v>
                </c:pt>
                <c:pt idx="1466">
                  <c:v>279.16925048828125</c:v>
                </c:pt>
                <c:pt idx="1467">
                  <c:v>276.17984008789062</c:v>
                </c:pt>
                <c:pt idx="1468">
                  <c:v>272.83761596679687</c:v>
                </c:pt>
                <c:pt idx="1469">
                  <c:v>271.78457641601562</c:v>
                </c:pt>
                <c:pt idx="1470">
                  <c:v>260.57839965820313</c:v>
                </c:pt>
                <c:pt idx="1471">
                  <c:v>263.999755859375</c:v>
                </c:pt>
                <c:pt idx="1472">
                  <c:v>263.70602416992187</c:v>
                </c:pt>
                <c:pt idx="1473">
                  <c:v>271.86026000976562</c:v>
                </c:pt>
                <c:pt idx="1474">
                  <c:v>267.85165405273438</c:v>
                </c:pt>
                <c:pt idx="1475">
                  <c:v>261.82452392578125</c:v>
                </c:pt>
                <c:pt idx="1476">
                  <c:v>283.28607177734375</c:v>
                </c:pt>
                <c:pt idx="1477">
                  <c:v>278.91610717773437</c:v>
                </c:pt>
                <c:pt idx="1478">
                  <c:v>287.73834228515625</c:v>
                </c:pt>
                <c:pt idx="1479">
                  <c:v>279.94912719726562</c:v>
                </c:pt>
                <c:pt idx="1480">
                  <c:v>282.3887939453125</c:v>
                </c:pt>
                <c:pt idx="1481">
                  <c:v>289.72735595703125</c:v>
                </c:pt>
                <c:pt idx="1482">
                  <c:v>280.23992919921875</c:v>
                </c:pt>
                <c:pt idx="1483">
                  <c:v>292.56103515625</c:v>
                </c:pt>
                <c:pt idx="1484">
                  <c:v>294.65029907226563</c:v>
                </c:pt>
                <c:pt idx="1485">
                  <c:v>281.91506958007813</c:v>
                </c:pt>
                <c:pt idx="1486">
                  <c:v>272.38134765625</c:v>
                </c:pt>
                <c:pt idx="1487">
                  <c:v>289.65240478515625</c:v>
                </c:pt>
                <c:pt idx="1488">
                  <c:v>284.97882080078125</c:v>
                </c:pt>
                <c:pt idx="1489">
                  <c:v>277.7716064453125</c:v>
                </c:pt>
                <c:pt idx="1490">
                  <c:v>284.50021362304687</c:v>
                </c:pt>
                <c:pt idx="1491">
                  <c:v>285.7117919921875</c:v>
                </c:pt>
                <c:pt idx="1492">
                  <c:v>303.27017211914062</c:v>
                </c:pt>
                <c:pt idx="1493">
                  <c:v>315.97213745117187</c:v>
                </c:pt>
                <c:pt idx="1494">
                  <c:v>306.02798461914062</c:v>
                </c:pt>
                <c:pt idx="1495">
                  <c:v>309.81820678710937</c:v>
                </c:pt>
                <c:pt idx="1496">
                  <c:v>303.68167114257812</c:v>
                </c:pt>
                <c:pt idx="1497">
                  <c:v>303.15945434570312</c:v>
                </c:pt>
                <c:pt idx="1498">
                  <c:v>304.124267578125</c:v>
                </c:pt>
                <c:pt idx="1499">
                  <c:v>304.87661743164062</c:v>
                </c:pt>
                <c:pt idx="1500">
                  <c:v>317.33364868164062</c:v>
                </c:pt>
                <c:pt idx="1501">
                  <c:v>323.98648071289062</c:v>
                </c:pt>
                <c:pt idx="1502">
                  <c:v>317.58419799804687</c:v>
                </c:pt>
                <c:pt idx="1503">
                  <c:v>312.9517822265625</c:v>
                </c:pt>
                <c:pt idx="1504">
                  <c:v>303.63397216796875</c:v>
                </c:pt>
                <c:pt idx="1505">
                  <c:v>307.916015625</c:v>
                </c:pt>
                <c:pt idx="1506">
                  <c:v>305.322265625</c:v>
                </c:pt>
                <c:pt idx="1507">
                  <c:v>301.4166259765625</c:v>
                </c:pt>
                <c:pt idx="1508">
                  <c:v>309.096435546875</c:v>
                </c:pt>
                <c:pt idx="1509">
                  <c:v>302.07156372070312</c:v>
                </c:pt>
                <c:pt idx="1510">
                  <c:v>292.80325317382812</c:v>
                </c:pt>
                <c:pt idx="1511">
                  <c:v>291.58901977539062</c:v>
                </c:pt>
                <c:pt idx="1512">
                  <c:v>255.36044311523437</c:v>
                </c:pt>
                <c:pt idx="1513">
                  <c:v>148.38815307617187</c:v>
                </c:pt>
                <c:pt idx="1514">
                  <c:v>130.50856018066406</c:v>
                </c:pt>
                <c:pt idx="1515">
                  <c:v>120.5264892578125</c:v>
                </c:pt>
                <c:pt idx="1516">
                  <c:v>104.46067810058594</c:v>
                </c:pt>
                <c:pt idx="1517">
                  <c:v>91.909774780273438</c:v>
                </c:pt>
                <c:pt idx="1518">
                  <c:v>80.194351196289063</c:v>
                </c:pt>
                <c:pt idx="1519">
                  <c:v>79.335311889648437</c:v>
                </c:pt>
                <c:pt idx="1520">
                  <c:v>70.773605346679687</c:v>
                </c:pt>
                <c:pt idx="1521">
                  <c:v>84.99615478515625</c:v>
                </c:pt>
                <c:pt idx="1522">
                  <c:v>85.246994018554688</c:v>
                </c:pt>
                <c:pt idx="1523">
                  <c:v>154.2352294921875</c:v>
                </c:pt>
                <c:pt idx="1524">
                  <c:v>81.796012878417969</c:v>
                </c:pt>
                <c:pt idx="1525">
                  <c:v>90.905181884765625</c:v>
                </c:pt>
                <c:pt idx="1526">
                  <c:v>75.5565185546875</c:v>
                </c:pt>
                <c:pt idx="1527">
                  <c:v>72.702476501464844</c:v>
                </c:pt>
                <c:pt idx="1528">
                  <c:v>57.219734191894531</c:v>
                </c:pt>
                <c:pt idx="1529">
                  <c:v>55.678955078125</c:v>
                </c:pt>
                <c:pt idx="1530">
                  <c:v>54.91961669921875</c:v>
                </c:pt>
                <c:pt idx="1531">
                  <c:v>48.755233764648438</c:v>
                </c:pt>
                <c:pt idx="1532">
                  <c:v>53.718955993652344</c:v>
                </c:pt>
                <c:pt idx="1533">
                  <c:v>61.792327880859375</c:v>
                </c:pt>
                <c:pt idx="1534">
                  <c:v>43.522994995117188</c:v>
                </c:pt>
                <c:pt idx="1535">
                  <c:v>52.565757751464844</c:v>
                </c:pt>
                <c:pt idx="1536">
                  <c:v>55.291213989257813</c:v>
                </c:pt>
                <c:pt idx="1537">
                  <c:v>52.441665649414063</c:v>
                </c:pt>
                <c:pt idx="1538">
                  <c:v>65.298606872558594</c:v>
                </c:pt>
                <c:pt idx="1539">
                  <c:v>53.350387573242187</c:v>
                </c:pt>
                <c:pt idx="1540">
                  <c:v>58.33514404296875</c:v>
                </c:pt>
                <c:pt idx="1541">
                  <c:v>59.272293090820312</c:v>
                </c:pt>
                <c:pt idx="1542">
                  <c:v>65.372901916503906</c:v>
                </c:pt>
                <c:pt idx="1543">
                  <c:v>62.281578063964844</c:v>
                </c:pt>
                <c:pt idx="1544">
                  <c:v>63.499969482421875</c:v>
                </c:pt>
                <c:pt idx="1545">
                  <c:v>27.713714599609375</c:v>
                </c:pt>
                <c:pt idx="1546">
                  <c:v>34.313423156738281</c:v>
                </c:pt>
                <c:pt idx="1547">
                  <c:v>41.565910339355469</c:v>
                </c:pt>
                <c:pt idx="1548">
                  <c:v>26.743354797363281</c:v>
                </c:pt>
                <c:pt idx="1549">
                  <c:v>25.559837341308594</c:v>
                </c:pt>
                <c:pt idx="1550">
                  <c:v>30.136856079101563</c:v>
                </c:pt>
                <c:pt idx="1551">
                  <c:v>21.75537109375</c:v>
                </c:pt>
                <c:pt idx="1552">
                  <c:v>19.342849731445313</c:v>
                </c:pt>
                <c:pt idx="1553">
                  <c:v>18.910072326660156</c:v>
                </c:pt>
                <c:pt idx="1554">
                  <c:v>13.002239227294922</c:v>
                </c:pt>
                <c:pt idx="1555">
                  <c:v>4.5024948120117187</c:v>
                </c:pt>
                <c:pt idx="1556">
                  <c:v>8.2042083740234375</c:v>
                </c:pt>
                <c:pt idx="1557">
                  <c:v>-0.94284820556640625</c:v>
                </c:pt>
                <c:pt idx="1558">
                  <c:v>0.3853759765625</c:v>
                </c:pt>
                <c:pt idx="1559">
                  <c:v>-11.125213623046875</c:v>
                </c:pt>
                <c:pt idx="1560">
                  <c:v>-11.888816833496094</c:v>
                </c:pt>
                <c:pt idx="1561">
                  <c:v>-5.3123550415039062</c:v>
                </c:pt>
                <c:pt idx="1562">
                  <c:v>-8.8379058837890625</c:v>
                </c:pt>
                <c:pt idx="1563">
                  <c:v>-0.6223297119140625</c:v>
                </c:pt>
                <c:pt idx="1564">
                  <c:v>-1.8547019958496094</c:v>
                </c:pt>
                <c:pt idx="1565">
                  <c:v>5.3998794555664062</c:v>
                </c:pt>
                <c:pt idx="1566">
                  <c:v>1.6080398559570313</c:v>
                </c:pt>
                <c:pt idx="1567">
                  <c:v>8.3183135986328125</c:v>
                </c:pt>
                <c:pt idx="1568">
                  <c:v>5.473480224609375</c:v>
                </c:pt>
                <c:pt idx="1569">
                  <c:v>0.74530029296875</c:v>
                </c:pt>
                <c:pt idx="1570">
                  <c:v>4.6618499755859375</c:v>
                </c:pt>
                <c:pt idx="1571">
                  <c:v>-4.5083541870117187</c:v>
                </c:pt>
                <c:pt idx="1572">
                  <c:v>-8.4279861450195313</c:v>
                </c:pt>
                <c:pt idx="1573">
                  <c:v>-12.920265197753906</c:v>
                </c:pt>
                <c:pt idx="1574">
                  <c:v>-20.603000640869141</c:v>
                </c:pt>
                <c:pt idx="1575">
                  <c:v>-16.195049285888672</c:v>
                </c:pt>
                <c:pt idx="1576">
                  <c:v>-20.999399185180664</c:v>
                </c:pt>
                <c:pt idx="1577">
                  <c:v>-25.671920776367187</c:v>
                </c:pt>
                <c:pt idx="1578">
                  <c:v>-35.683036804199219</c:v>
                </c:pt>
                <c:pt idx="1579">
                  <c:v>-30.720733642578125</c:v>
                </c:pt>
                <c:pt idx="1580">
                  <c:v>-28.335502624511719</c:v>
                </c:pt>
                <c:pt idx="1581">
                  <c:v>-28.509227752685547</c:v>
                </c:pt>
                <c:pt idx="1582">
                  <c:v>-33.428009033203125</c:v>
                </c:pt>
                <c:pt idx="1583">
                  <c:v>-20.188816070556641</c:v>
                </c:pt>
                <c:pt idx="1584">
                  <c:v>-18.23504638671875</c:v>
                </c:pt>
                <c:pt idx="1585">
                  <c:v>-4.0762100219726562</c:v>
                </c:pt>
                <c:pt idx="1586">
                  <c:v>-11.780752182006836</c:v>
                </c:pt>
                <c:pt idx="1587">
                  <c:v>-12.099174499511719</c:v>
                </c:pt>
                <c:pt idx="1588">
                  <c:v>-7.7358627319335938</c:v>
                </c:pt>
                <c:pt idx="1589">
                  <c:v>-11.271121978759766</c:v>
                </c:pt>
                <c:pt idx="1590">
                  <c:v>-0.5147552490234375</c:v>
                </c:pt>
                <c:pt idx="1591">
                  <c:v>7.4471435546875</c:v>
                </c:pt>
                <c:pt idx="1592">
                  <c:v>6.0873565673828125</c:v>
                </c:pt>
                <c:pt idx="1593">
                  <c:v>16.334846496582031</c:v>
                </c:pt>
                <c:pt idx="1594">
                  <c:v>12.086990356445313</c:v>
                </c:pt>
                <c:pt idx="1595">
                  <c:v>6.9964065551757812</c:v>
                </c:pt>
                <c:pt idx="1596">
                  <c:v>3.6654472351074219</c:v>
                </c:pt>
                <c:pt idx="1597">
                  <c:v>18.825393676757812</c:v>
                </c:pt>
                <c:pt idx="1598">
                  <c:v>15.034927368164063</c:v>
                </c:pt>
                <c:pt idx="1599">
                  <c:v>2.3858184814453125</c:v>
                </c:pt>
                <c:pt idx="1600">
                  <c:v>-6.7600784301757812</c:v>
                </c:pt>
                <c:pt idx="1601">
                  <c:v>-2.8983993530273437</c:v>
                </c:pt>
                <c:pt idx="1602">
                  <c:v>-8.3945884704589844</c:v>
                </c:pt>
                <c:pt idx="1603">
                  <c:v>-5.2858085632324219</c:v>
                </c:pt>
                <c:pt idx="1604">
                  <c:v>-13.731943130493164</c:v>
                </c:pt>
                <c:pt idx="1605">
                  <c:v>-15.559329986572266</c:v>
                </c:pt>
                <c:pt idx="1606">
                  <c:v>-25.699748992919922</c:v>
                </c:pt>
                <c:pt idx="1607">
                  <c:v>-26.642444610595703</c:v>
                </c:pt>
                <c:pt idx="1608">
                  <c:v>-25.033504486083984</c:v>
                </c:pt>
                <c:pt idx="1609">
                  <c:v>-38.053825378417969</c:v>
                </c:pt>
                <c:pt idx="1610">
                  <c:v>-21.797063827514648</c:v>
                </c:pt>
                <c:pt idx="1611">
                  <c:v>-26.145183563232422</c:v>
                </c:pt>
                <c:pt idx="1612">
                  <c:v>-22.469093322753906</c:v>
                </c:pt>
                <c:pt idx="1613">
                  <c:v>-36.185737609863281</c:v>
                </c:pt>
                <c:pt idx="1614">
                  <c:v>-28.111534118652344</c:v>
                </c:pt>
                <c:pt idx="1615">
                  <c:v>-44.531223297119141</c:v>
                </c:pt>
                <c:pt idx="1616">
                  <c:v>-38.990474700927734</c:v>
                </c:pt>
                <c:pt idx="1617">
                  <c:v>-43.046539306640625</c:v>
                </c:pt>
                <c:pt idx="1618">
                  <c:v>-36.320747375488281</c:v>
                </c:pt>
                <c:pt idx="1619">
                  <c:v>-47.697227478027344</c:v>
                </c:pt>
                <c:pt idx="1620">
                  <c:v>-53.77850341796875</c:v>
                </c:pt>
                <c:pt idx="1621">
                  <c:v>-53.665740966796875</c:v>
                </c:pt>
                <c:pt idx="1622">
                  <c:v>-50.145843505859375</c:v>
                </c:pt>
                <c:pt idx="1623">
                  <c:v>-50.312343597412109</c:v>
                </c:pt>
                <c:pt idx="1624">
                  <c:v>-59.671928405761719</c:v>
                </c:pt>
                <c:pt idx="1625">
                  <c:v>-57.108737945556641</c:v>
                </c:pt>
                <c:pt idx="1626">
                  <c:v>-64.445640563964844</c:v>
                </c:pt>
                <c:pt idx="1627">
                  <c:v>-72.018707275390625</c:v>
                </c:pt>
                <c:pt idx="1628">
                  <c:v>-61.656448364257813</c:v>
                </c:pt>
                <c:pt idx="1629">
                  <c:v>-75.357864379882813</c:v>
                </c:pt>
                <c:pt idx="1630">
                  <c:v>-68.3597412109375</c:v>
                </c:pt>
                <c:pt idx="1631">
                  <c:v>-65.892181396484375</c:v>
                </c:pt>
                <c:pt idx="1632">
                  <c:v>-49.904376983642578</c:v>
                </c:pt>
                <c:pt idx="1633">
                  <c:v>-58.992458343505859</c:v>
                </c:pt>
                <c:pt idx="1634">
                  <c:v>-60.002391815185547</c:v>
                </c:pt>
                <c:pt idx="1635">
                  <c:v>-69.255630493164063</c:v>
                </c:pt>
                <c:pt idx="1636">
                  <c:v>-69.146759033203125</c:v>
                </c:pt>
                <c:pt idx="1637">
                  <c:v>-45.552097320556641</c:v>
                </c:pt>
                <c:pt idx="1638">
                  <c:v>-52.041893005371094</c:v>
                </c:pt>
                <c:pt idx="1639">
                  <c:v>-47.679637908935547</c:v>
                </c:pt>
                <c:pt idx="1640">
                  <c:v>-44.778373718261719</c:v>
                </c:pt>
                <c:pt idx="1641">
                  <c:v>41.677425384521484</c:v>
                </c:pt>
                <c:pt idx="1642">
                  <c:v>76.881683349609375</c:v>
                </c:pt>
                <c:pt idx="1643">
                  <c:v>96.461517333984375</c:v>
                </c:pt>
                <c:pt idx="1644">
                  <c:v>114.83126831054687</c:v>
                </c:pt>
                <c:pt idx="1645">
                  <c:v>119.53173828125</c:v>
                </c:pt>
                <c:pt idx="1646">
                  <c:v>115.41740417480469</c:v>
                </c:pt>
                <c:pt idx="1647">
                  <c:v>120.06129455566406</c:v>
                </c:pt>
                <c:pt idx="1648">
                  <c:v>102.49497985839844</c:v>
                </c:pt>
                <c:pt idx="1649">
                  <c:v>103.6947021484375</c:v>
                </c:pt>
                <c:pt idx="1650">
                  <c:v>98.940521240234375</c:v>
                </c:pt>
                <c:pt idx="1651">
                  <c:v>109.22328186035156</c:v>
                </c:pt>
                <c:pt idx="1652">
                  <c:v>106.86042785644531</c:v>
                </c:pt>
                <c:pt idx="1653">
                  <c:v>95.88861083984375</c:v>
                </c:pt>
                <c:pt idx="1654">
                  <c:v>108.14498901367188</c:v>
                </c:pt>
                <c:pt idx="1655">
                  <c:v>114.2352294921875</c:v>
                </c:pt>
                <c:pt idx="1656">
                  <c:v>111.89303588867187</c:v>
                </c:pt>
                <c:pt idx="1657">
                  <c:v>117.13116455078125</c:v>
                </c:pt>
                <c:pt idx="1658">
                  <c:v>114.95582580566406</c:v>
                </c:pt>
                <c:pt idx="1659">
                  <c:v>123.10111999511719</c:v>
                </c:pt>
                <c:pt idx="1660">
                  <c:v>120.19879150390625</c:v>
                </c:pt>
                <c:pt idx="1661">
                  <c:v>113.46621704101562</c:v>
                </c:pt>
                <c:pt idx="1662">
                  <c:v>116.42904663085937</c:v>
                </c:pt>
                <c:pt idx="1663">
                  <c:v>114.6572265625</c:v>
                </c:pt>
                <c:pt idx="1664">
                  <c:v>121.23678588867187</c:v>
                </c:pt>
                <c:pt idx="1665">
                  <c:v>116.946533203125</c:v>
                </c:pt>
                <c:pt idx="1666">
                  <c:v>112.492919921875</c:v>
                </c:pt>
                <c:pt idx="1667">
                  <c:v>102.92977905273437</c:v>
                </c:pt>
                <c:pt idx="1668">
                  <c:v>100.20794677734375</c:v>
                </c:pt>
                <c:pt idx="1669">
                  <c:v>105.88641357421875</c:v>
                </c:pt>
                <c:pt idx="1670">
                  <c:v>112.09625244140625</c:v>
                </c:pt>
                <c:pt idx="1671">
                  <c:v>117.67552185058594</c:v>
                </c:pt>
                <c:pt idx="1672">
                  <c:v>123.08628845214844</c:v>
                </c:pt>
                <c:pt idx="1673">
                  <c:v>138.33882141113281</c:v>
                </c:pt>
                <c:pt idx="1674">
                  <c:v>137.73367309570312</c:v>
                </c:pt>
                <c:pt idx="1675">
                  <c:v>145.93270874023437</c:v>
                </c:pt>
                <c:pt idx="1676">
                  <c:v>128.83714294433594</c:v>
                </c:pt>
                <c:pt idx="1677">
                  <c:v>131.53410339355469</c:v>
                </c:pt>
                <c:pt idx="1678">
                  <c:v>146.81866455078125</c:v>
                </c:pt>
                <c:pt idx="1679">
                  <c:v>146.14572143554688</c:v>
                </c:pt>
                <c:pt idx="1680">
                  <c:v>154.53114318847656</c:v>
                </c:pt>
                <c:pt idx="1681">
                  <c:v>144.9351806640625</c:v>
                </c:pt>
                <c:pt idx="1682">
                  <c:v>139.53659057617187</c:v>
                </c:pt>
                <c:pt idx="1683">
                  <c:v>134.93618774414062</c:v>
                </c:pt>
                <c:pt idx="1684">
                  <c:v>128.668212890625</c:v>
                </c:pt>
                <c:pt idx="1685">
                  <c:v>122.32342529296875</c:v>
                </c:pt>
                <c:pt idx="1686">
                  <c:v>112.4151611328125</c:v>
                </c:pt>
                <c:pt idx="1687">
                  <c:v>114.4390869140625</c:v>
                </c:pt>
                <c:pt idx="1688">
                  <c:v>110.31869506835937</c:v>
                </c:pt>
                <c:pt idx="1689">
                  <c:v>109.90715026855469</c:v>
                </c:pt>
                <c:pt idx="1690">
                  <c:v>103.30850219726562</c:v>
                </c:pt>
                <c:pt idx="1691">
                  <c:v>115.75453186035156</c:v>
                </c:pt>
                <c:pt idx="1692">
                  <c:v>109.65486145019531</c:v>
                </c:pt>
                <c:pt idx="1693">
                  <c:v>108.91064453125</c:v>
                </c:pt>
                <c:pt idx="1694">
                  <c:v>118.63717651367187</c:v>
                </c:pt>
                <c:pt idx="1695">
                  <c:v>114.2872314453125</c:v>
                </c:pt>
                <c:pt idx="1696">
                  <c:v>124.39295959472656</c:v>
                </c:pt>
                <c:pt idx="1697">
                  <c:v>107.22364807128906</c:v>
                </c:pt>
                <c:pt idx="1698">
                  <c:v>114.6455078125</c:v>
                </c:pt>
                <c:pt idx="1699">
                  <c:v>106.23501586914062</c:v>
                </c:pt>
                <c:pt idx="1700">
                  <c:v>100.56207275390625</c:v>
                </c:pt>
                <c:pt idx="1701">
                  <c:v>111.17581176757812</c:v>
                </c:pt>
                <c:pt idx="1702">
                  <c:v>114.82830810546875</c:v>
                </c:pt>
                <c:pt idx="1703">
                  <c:v>106.20599365234375</c:v>
                </c:pt>
                <c:pt idx="1704">
                  <c:v>116.42828369140625</c:v>
                </c:pt>
                <c:pt idx="1705">
                  <c:v>119.97137451171875</c:v>
                </c:pt>
                <c:pt idx="1706">
                  <c:v>111.18399047851562</c:v>
                </c:pt>
                <c:pt idx="1707">
                  <c:v>120.85610961914062</c:v>
                </c:pt>
                <c:pt idx="1708">
                  <c:v>127.406494140625</c:v>
                </c:pt>
                <c:pt idx="1709">
                  <c:v>116.71453857421875</c:v>
                </c:pt>
                <c:pt idx="1710">
                  <c:v>115.21987915039062</c:v>
                </c:pt>
                <c:pt idx="1711">
                  <c:v>110.80337524414062</c:v>
                </c:pt>
                <c:pt idx="1712">
                  <c:v>103.73866271972656</c:v>
                </c:pt>
                <c:pt idx="1713">
                  <c:v>102.8365478515625</c:v>
                </c:pt>
                <c:pt idx="1714">
                  <c:v>102.98143005371094</c:v>
                </c:pt>
                <c:pt idx="1715">
                  <c:v>183.06684875488281</c:v>
                </c:pt>
                <c:pt idx="1716">
                  <c:v>209.78424072265625</c:v>
                </c:pt>
                <c:pt idx="1717">
                  <c:v>234.380615234375</c:v>
                </c:pt>
                <c:pt idx="1718">
                  <c:v>240.5753173828125</c:v>
                </c:pt>
                <c:pt idx="1719">
                  <c:v>254.53988647460937</c:v>
                </c:pt>
                <c:pt idx="1720">
                  <c:v>242.07144165039062</c:v>
                </c:pt>
                <c:pt idx="1721">
                  <c:v>252.6153564453125</c:v>
                </c:pt>
                <c:pt idx="1722">
                  <c:v>253.4573974609375</c:v>
                </c:pt>
                <c:pt idx="1723">
                  <c:v>247.94778442382812</c:v>
                </c:pt>
                <c:pt idx="1724">
                  <c:v>252.10092163085937</c:v>
                </c:pt>
                <c:pt idx="1725">
                  <c:v>256.46646118164062</c:v>
                </c:pt>
                <c:pt idx="1726">
                  <c:v>260.79122924804687</c:v>
                </c:pt>
                <c:pt idx="1727">
                  <c:v>257.00177001953125</c:v>
                </c:pt>
                <c:pt idx="1728">
                  <c:v>257.41131591796875</c:v>
                </c:pt>
                <c:pt idx="1729">
                  <c:v>253.42620849609375</c:v>
                </c:pt>
                <c:pt idx="1730">
                  <c:v>260.36187744140625</c:v>
                </c:pt>
                <c:pt idx="1731">
                  <c:v>251.6234130859375</c:v>
                </c:pt>
                <c:pt idx="1732">
                  <c:v>245.15298461914062</c:v>
                </c:pt>
                <c:pt idx="1733">
                  <c:v>243.44204711914062</c:v>
                </c:pt>
                <c:pt idx="1734">
                  <c:v>232.6055908203125</c:v>
                </c:pt>
                <c:pt idx="1735">
                  <c:v>246.74252319335937</c:v>
                </c:pt>
                <c:pt idx="1736">
                  <c:v>254.46246337890625</c:v>
                </c:pt>
                <c:pt idx="1737">
                  <c:v>244.27880859375</c:v>
                </c:pt>
                <c:pt idx="1738">
                  <c:v>237.24057006835937</c:v>
                </c:pt>
                <c:pt idx="1739">
                  <c:v>249.2884521484375</c:v>
                </c:pt>
                <c:pt idx="1740">
                  <c:v>242.49465942382812</c:v>
                </c:pt>
                <c:pt idx="1741">
                  <c:v>243.72720336914062</c:v>
                </c:pt>
                <c:pt idx="1742">
                  <c:v>249.56536865234375</c:v>
                </c:pt>
                <c:pt idx="1743">
                  <c:v>246.07424926757812</c:v>
                </c:pt>
                <c:pt idx="1744">
                  <c:v>239.72454833984375</c:v>
                </c:pt>
                <c:pt idx="1745">
                  <c:v>247.3966064453125</c:v>
                </c:pt>
                <c:pt idx="1746">
                  <c:v>242.08084106445312</c:v>
                </c:pt>
                <c:pt idx="1747">
                  <c:v>244.97036743164062</c:v>
                </c:pt>
                <c:pt idx="1748">
                  <c:v>246.53683471679687</c:v>
                </c:pt>
                <c:pt idx="1749">
                  <c:v>243.56610107421875</c:v>
                </c:pt>
                <c:pt idx="1750">
                  <c:v>251.22149658203125</c:v>
                </c:pt>
                <c:pt idx="1751">
                  <c:v>252.9559326171875</c:v>
                </c:pt>
                <c:pt idx="1752">
                  <c:v>251.966064453125</c:v>
                </c:pt>
                <c:pt idx="1753">
                  <c:v>245.97219848632812</c:v>
                </c:pt>
                <c:pt idx="1754">
                  <c:v>241.1348876953125</c:v>
                </c:pt>
                <c:pt idx="1755">
                  <c:v>230.37005615234375</c:v>
                </c:pt>
                <c:pt idx="1756">
                  <c:v>236.4718017578125</c:v>
                </c:pt>
                <c:pt idx="1757">
                  <c:v>223.81259155273438</c:v>
                </c:pt>
                <c:pt idx="1758">
                  <c:v>216.85012817382812</c:v>
                </c:pt>
                <c:pt idx="1759">
                  <c:v>223.52960205078125</c:v>
                </c:pt>
                <c:pt idx="1760">
                  <c:v>221.03262329101562</c:v>
                </c:pt>
                <c:pt idx="1761">
                  <c:v>215.06060791015625</c:v>
                </c:pt>
                <c:pt idx="1762">
                  <c:v>219.39178466796875</c:v>
                </c:pt>
                <c:pt idx="1763">
                  <c:v>226.69598388671875</c:v>
                </c:pt>
                <c:pt idx="1764">
                  <c:v>214.90399169921875</c:v>
                </c:pt>
                <c:pt idx="1765">
                  <c:v>221.07855224609375</c:v>
                </c:pt>
                <c:pt idx="1766">
                  <c:v>220.16607666015625</c:v>
                </c:pt>
                <c:pt idx="1767">
                  <c:v>289.2305908203125</c:v>
                </c:pt>
                <c:pt idx="1768">
                  <c:v>220.574951171875</c:v>
                </c:pt>
                <c:pt idx="1769">
                  <c:v>221.4915771484375</c:v>
                </c:pt>
                <c:pt idx="1770">
                  <c:v>248.880859375</c:v>
                </c:pt>
                <c:pt idx="1771">
                  <c:v>251.82394409179687</c:v>
                </c:pt>
                <c:pt idx="1772">
                  <c:v>239.83538818359375</c:v>
                </c:pt>
                <c:pt idx="1773">
                  <c:v>235.07073974609375</c:v>
                </c:pt>
                <c:pt idx="1774">
                  <c:v>226.0001220703125</c:v>
                </c:pt>
                <c:pt idx="1775">
                  <c:v>223.47616577148437</c:v>
                </c:pt>
                <c:pt idx="1776">
                  <c:v>230.3427734375</c:v>
                </c:pt>
                <c:pt idx="1777">
                  <c:v>234.5948486328125</c:v>
                </c:pt>
                <c:pt idx="1778">
                  <c:v>220.6322021484375</c:v>
                </c:pt>
                <c:pt idx="1779">
                  <c:v>227.40863037109375</c:v>
                </c:pt>
                <c:pt idx="1780">
                  <c:v>229.36338806152344</c:v>
                </c:pt>
                <c:pt idx="1781">
                  <c:v>225.61318969726562</c:v>
                </c:pt>
                <c:pt idx="1782">
                  <c:v>226.93106079101562</c:v>
                </c:pt>
                <c:pt idx="1783">
                  <c:v>226.31417846679687</c:v>
                </c:pt>
                <c:pt idx="1784">
                  <c:v>218.11859130859375</c:v>
                </c:pt>
                <c:pt idx="1785">
                  <c:v>211.20767211914062</c:v>
                </c:pt>
                <c:pt idx="1786">
                  <c:v>209.56954956054687</c:v>
                </c:pt>
                <c:pt idx="1787">
                  <c:v>217.821533203125</c:v>
                </c:pt>
                <c:pt idx="1788">
                  <c:v>221.65528869628906</c:v>
                </c:pt>
                <c:pt idx="1789">
                  <c:v>218.82583618164062</c:v>
                </c:pt>
                <c:pt idx="1790">
                  <c:v>213.26419067382812</c:v>
                </c:pt>
                <c:pt idx="1791">
                  <c:v>231.63531494140625</c:v>
                </c:pt>
                <c:pt idx="1792">
                  <c:v>220.571533203125</c:v>
                </c:pt>
                <c:pt idx="1793">
                  <c:v>233.6392822265625</c:v>
                </c:pt>
                <c:pt idx="1794">
                  <c:v>222.79388427734375</c:v>
                </c:pt>
                <c:pt idx="1795">
                  <c:v>228.49386596679687</c:v>
                </c:pt>
                <c:pt idx="1796">
                  <c:v>236.99871826171875</c:v>
                </c:pt>
                <c:pt idx="1797">
                  <c:v>237.37042236328125</c:v>
                </c:pt>
                <c:pt idx="1798">
                  <c:v>239.91708374023437</c:v>
                </c:pt>
                <c:pt idx="1799">
                  <c:v>238.92828369140625</c:v>
                </c:pt>
                <c:pt idx="1800">
                  <c:v>234.0223388671875</c:v>
                </c:pt>
                <c:pt idx="1801">
                  <c:v>311.88470458984375</c:v>
                </c:pt>
                <c:pt idx="1802">
                  <c:v>240.4180908203125</c:v>
                </c:pt>
                <c:pt idx="1803">
                  <c:v>232.4290771484375</c:v>
                </c:pt>
                <c:pt idx="1804">
                  <c:v>233.6463623046875</c:v>
                </c:pt>
                <c:pt idx="1805">
                  <c:v>245.781982421875</c:v>
                </c:pt>
                <c:pt idx="1806">
                  <c:v>240.5640869140625</c:v>
                </c:pt>
                <c:pt idx="1807">
                  <c:v>242.3353271484375</c:v>
                </c:pt>
                <c:pt idx="1808">
                  <c:v>253.05255126953125</c:v>
                </c:pt>
                <c:pt idx="1809">
                  <c:v>248.71923828125</c:v>
                </c:pt>
                <c:pt idx="1810">
                  <c:v>256.87030029296875</c:v>
                </c:pt>
                <c:pt idx="1811">
                  <c:v>259.390380859375</c:v>
                </c:pt>
                <c:pt idx="1812">
                  <c:v>255.67776489257812</c:v>
                </c:pt>
                <c:pt idx="1813">
                  <c:v>238.36318969726562</c:v>
                </c:pt>
                <c:pt idx="1814">
                  <c:v>250.63790893554688</c:v>
                </c:pt>
                <c:pt idx="1815">
                  <c:v>256.37899780273437</c:v>
                </c:pt>
                <c:pt idx="1816">
                  <c:v>248.66854858398437</c:v>
                </c:pt>
                <c:pt idx="1817">
                  <c:v>273.28518676757812</c:v>
                </c:pt>
                <c:pt idx="1818">
                  <c:v>264.7813720703125</c:v>
                </c:pt>
                <c:pt idx="1819">
                  <c:v>267.2486572265625</c:v>
                </c:pt>
                <c:pt idx="1820">
                  <c:v>269.48785400390625</c:v>
                </c:pt>
                <c:pt idx="1821">
                  <c:v>250.78936767578125</c:v>
                </c:pt>
                <c:pt idx="1822">
                  <c:v>257.08956909179687</c:v>
                </c:pt>
                <c:pt idx="1823">
                  <c:v>259.63412475585937</c:v>
                </c:pt>
                <c:pt idx="1824">
                  <c:v>245.80047607421875</c:v>
                </c:pt>
                <c:pt idx="1825">
                  <c:v>250.0284423828125</c:v>
                </c:pt>
                <c:pt idx="1826">
                  <c:v>248.48345947265625</c:v>
                </c:pt>
                <c:pt idx="1827">
                  <c:v>241.2607421875</c:v>
                </c:pt>
                <c:pt idx="1828">
                  <c:v>237.3177490234375</c:v>
                </c:pt>
                <c:pt idx="1829">
                  <c:v>243.86785888671875</c:v>
                </c:pt>
                <c:pt idx="1830">
                  <c:v>233.67581176757812</c:v>
                </c:pt>
                <c:pt idx="1831">
                  <c:v>233.099853515625</c:v>
                </c:pt>
                <c:pt idx="1832">
                  <c:v>235.99783325195312</c:v>
                </c:pt>
                <c:pt idx="1833">
                  <c:v>244.367431640625</c:v>
                </c:pt>
                <c:pt idx="1834">
                  <c:v>240.96963500976562</c:v>
                </c:pt>
                <c:pt idx="1835">
                  <c:v>259.3251953125</c:v>
                </c:pt>
                <c:pt idx="1836">
                  <c:v>264.4971923828125</c:v>
                </c:pt>
                <c:pt idx="1837">
                  <c:v>275.4404296875</c:v>
                </c:pt>
                <c:pt idx="1838">
                  <c:v>274.00094604492188</c:v>
                </c:pt>
                <c:pt idx="1839">
                  <c:v>265.47262573242187</c:v>
                </c:pt>
                <c:pt idx="1840">
                  <c:v>272.65969848632812</c:v>
                </c:pt>
                <c:pt idx="1841">
                  <c:v>271.25033569335937</c:v>
                </c:pt>
                <c:pt idx="1842">
                  <c:v>270.41122436523437</c:v>
                </c:pt>
                <c:pt idx="1843">
                  <c:v>280.78802490234375</c:v>
                </c:pt>
                <c:pt idx="1844">
                  <c:v>281.1614990234375</c:v>
                </c:pt>
                <c:pt idx="1845">
                  <c:v>291.66326904296875</c:v>
                </c:pt>
                <c:pt idx="1846">
                  <c:v>290.3389892578125</c:v>
                </c:pt>
                <c:pt idx="1847">
                  <c:v>290.42803955078125</c:v>
                </c:pt>
                <c:pt idx="1848">
                  <c:v>296.700927734375</c:v>
                </c:pt>
                <c:pt idx="1849">
                  <c:v>298.43280029296875</c:v>
                </c:pt>
                <c:pt idx="1850">
                  <c:v>285.53826904296875</c:v>
                </c:pt>
                <c:pt idx="1851">
                  <c:v>285.33709716796875</c:v>
                </c:pt>
                <c:pt idx="1852">
                  <c:v>292.67178344726562</c:v>
                </c:pt>
                <c:pt idx="1853">
                  <c:v>293.13583374023437</c:v>
                </c:pt>
                <c:pt idx="1854">
                  <c:v>291.8043212890625</c:v>
                </c:pt>
                <c:pt idx="1855">
                  <c:v>306.47103881835937</c:v>
                </c:pt>
                <c:pt idx="1856">
                  <c:v>306.87347412109375</c:v>
                </c:pt>
                <c:pt idx="1857">
                  <c:v>316.213623046875</c:v>
                </c:pt>
                <c:pt idx="1858">
                  <c:v>308.42742919921875</c:v>
                </c:pt>
                <c:pt idx="1859">
                  <c:v>322.670166015625</c:v>
                </c:pt>
                <c:pt idx="1860">
                  <c:v>320.63333129882812</c:v>
                </c:pt>
                <c:pt idx="1861">
                  <c:v>332.100830078125</c:v>
                </c:pt>
                <c:pt idx="1862">
                  <c:v>325.66189575195312</c:v>
                </c:pt>
                <c:pt idx="1863">
                  <c:v>316.08291625976562</c:v>
                </c:pt>
                <c:pt idx="1864">
                  <c:v>315.18527221679687</c:v>
                </c:pt>
                <c:pt idx="1865">
                  <c:v>330.12460327148437</c:v>
                </c:pt>
                <c:pt idx="1866">
                  <c:v>321.91769409179687</c:v>
                </c:pt>
                <c:pt idx="1867">
                  <c:v>326.91958618164062</c:v>
                </c:pt>
                <c:pt idx="1868">
                  <c:v>330.0836181640625</c:v>
                </c:pt>
                <c:pt idx="1869">
                  <c:v>330.21142578125</c:v>
                </c:pt>
                <c:pt idx="1870">
                  <c:v>332.05963134765625</c:v>
                </c:pt>
                <c:pt idx="1871">
                  <c:v>343.2178955078125</c:v>
                </c:pt>
                <c:pt idx="1872">
                  <c:v>344.22698974609375</c:v>
                </c:pt>
                <c:pt idx="1873">
                  <c:v>349.28421020507812</c:v>
                </c:pt>
                <c:pt idx="1874">
                  <c:v>341.53524780273437</c:v>
                </c:pt>
                <c:pt idx="1875">
                  <c:v>340.90939331054687</c:v>
                </c:pt>
                <c:pt idx="1876">
                  <c:v>343.31307983398438</c:v>
                </c:pt>
                <c:pt idx="1877">
                  <c:v>350.92462158203125</c:v>
                </c:pt>
                <c:pt idx="1878">
                  <c:v>347.6148681640625</c:v>
                </c:pt>
                <c:pt idx="1879">
                  <c:v>362.693603515625</c:v>
                </c:pt>
                <c:pt idx="1880">
                  <c:v>353.832275390625</c:v>
                </c:pt>
                <c:pt idx="1881">
                  <c:v>374.9110107421875</c:v>
                </c:pt>
                <c:pt idx="1882">
                  <c:v>367.88134765625</c:v>
                </c:pt>
                <c:pt idx="1883">
                  <c:v>368.3135986328125</c:v>
                </c:pt>
                <c:pt idx="1884">
                  <c:v>376.04049682617187</c:v>
                </c:pt>
                <c:pt idx="1885">
                  <c:v>389.02536010742187</c:v>
                </c:pt>
                <c:pt idx="1886">
                  <c:v>394.18386840820312</c:v>
                </c:pt>
                <c:pt idx="1887">
                  <c:v>398.1727294921875</c:v>
                </c:pt>
                <c:pt idx="1888">
                  <c:v>409.83856201171875</c:v>
                </c:pt>
                <c:pt idx="1889">
                  <c:v>401.8125</c:v>
                </c:pt>
                <c:pt idx="1890">
                  <c:v>402.45065307617187</c:v>
                </c:pt>
                <c:pt idx="1891">
                  <c:v>396.89959716796875</c:v>
                </c:pt>
                <c:pt idx="1892">
                  <c:v>400.63934326171875</c:v>
                </c:pt>
                <c:pt idx="1893">
                  <c:v>407.1256103515625</c:v>
                </c:pt>
                <c:pt idx="1894">
                  <c:v>413.11367797851562</c:v>
                </c:pt>
                <c:pt idx="1895">
                  <c:v>416.31295776367188</c:v>
                </c:pt>
                <c:pt idx="1896">
                  <c:v>416.34506225585938</c:v>
                </c:pt>
                <c:pt idx="1897">
                  <c:v>421.28909301757812</c:v>
                </c:pt>
                <c:pt idx="1898">
                  <c:v>430.67135620117187</c:v>
                </c:pt>
                <c:pt idx="1899">
                  <c:v>446.09982299804687</c:v>
                </c:pt>
                <c:pt idx="1900">
                  <c:v>356.932861328125</c:v>
                </c:pt>
                <c:pt idx="1901">
                  <c:v>299.97994995117187</c:v>
                </c:pt>
                <c:pt idx="1902">
                  <c:v>287.73208618164062</c:v>
                </c:pt>
                <c:pt idx="1903">
                  <c:v>289.95956420898437</c:v>
                </c:pt>
                <c:pt idx="1904">
                  <c:v>293.96792602539062</c:v>
                </c:pt>
                <c:pt idx="1905">
                  <c:v>290.83050537109375</c:v>
                </c:pt>
                <c:pt idx="1906">
                  <c:v>294.2469482421875</c:v>
                </c:pt>
                <c:pt idx="1907">
                  <c:v>309.70281982421875</c:v>
                </c:pt>
                <c:pt idx="1908">
                  <c:v>311.724853515625</c:v>
                </c:pt>
                <c:pt idx="1909">
                  <c:v>310.44732666015625</c:v>
                </c:pt>
                <c:pt idx="1910">
                  <c:v>317.99951171875</c:v>
                </c:pt>
                <c:pt idx="1911">
                  <c:v>320.42401123046875</c:v>
                </c:pt>
                <c:pt idx="1912">
                  <c:v>332.890869140625</c:v>
                </c:pt>
                <c:pt idx="1913">
                  <c:v>332.2021484375</c:v>
                </c:pt>
                <c:pt idx="1914">
                  <c:v>321.9952392578125</c:v>
                </c:pt>
                <c:pt idx="1915">
                  <c:v>319.5540771484375</c:v>
                </c:pt>
                <c:pt idx="1916">
                  <c:v>318.37469482421875</c:v>
                </c:pt>
                <c:pt idx="1917">
                  <c:v>311.27484130859375</c:v>
                </c:pt>
                <c:pt idx="1918">
                  <c:v>343.774658203125</c:v>
                </c:pt>
                <c:pt idx="1919">
                  <c:v>351.92242431640625</c:v>
                </c:pt>
                <c:pt idx="1920">
                  <c:v>343.1419677734375</c:v>
                </c:pt>
                <c:pt idx="1921">
                  <c:v>345.7047119140625</c:v>
                </c:pt>
                <c:pt idx="1922">
                  <c:v>339.0816650390625</c:v>
                </c:pt>
                <c:pt idx="1923">
                  <c:v>336.59396362304687</c:v>
                </c:pt>
                <c:pt idx="1924">
                  <c:v>343.57107543945312</c:v>
                </c:pt>
                <c:pt idx="1925">
                  <c:v>341.75906372070312</c:v>
                </c:pt>
                <c:pt idx="1926">
                  <c:v>345.62960815429687</c:v>
                </c:pt>
                <c:pt idx="1927">
                  <c:v>343.89181518554687</c:v>
                </c:pt>
                <c:pt idx="1928">
                  <c:v>335.23193359375</c:v>
                </c:pt>
                <c:pt idx="1929">
                  <c:v>352.56216430664062</c:v>
                </c:pt>
                <c:pt idx="1930">
                  <c:v>353.012939453125</c:v>
                </c:pt>
                <c:pt idx="1931">
                  <c:v>344.98684692382812</c:v>
                </c:pt>
                <c:pt idx="1932">
                  <c:v>348.6146240234375</c:v>
                </c:pt>
                <c:pt idx="1933">
                  <c:v>354.77056884765625</c:v>
                </c:pt>
                <c:pt idx="1934">
                  <c:v>346.88092041015625</c:v>
                </c:pt>
                <c:pt idx="1935">
                  <c:v>342.99984741210937</c:v>
                </c:pt>
                <c:pt idx="1936">
                  <c:v>341.81488037109375</c:v>
                </c:pt>
                <c:pt idx="1937">
                  <c:v>350.58685302734375</c:v>
                </c:pt>
                <c:pt idx="1938">
                  <c:v>347.417724609375</c:v>
                </c:pt>
                <c:pt idx="1939">
                  <c:v>353.06112670898437</c:v>
                </c:pt>
                <c:pt idx="1940">
                  <c:v>331.94271850585937</c:v>
                </c:pt>
                <c:pt idx="1941">
                  <c:v>349.08538818359375</c:v>
                </c:pt>
                <c:pt idx="1942">
                  <c:v>350.95022583007812</c:v>
                </c:pt>
                <c:pt idx="1943">
                  <c:v>349.240234375</c:v>
                </c:pt>
                <c:pt idx="1944">
                  <c:v>357.33453369140625</c:v>
                </c:pt>
                <c:pt idx="1945">
                  <c:v>351.80056762695312</c:v>
                </c:pt>
                <c:pt idx="1946">
                  <c:v>360.31002807617187</c:v>
                </c:pt>
                <c:pt idx="1947">
                  <c:v>359.47470092773437</c:v>
                </c:pt>
                <c:pt idx="1948">
                  <c:v>360.41693115234375</c:v>
                </c:pt>
                <c:pt idx="1949">
                  <c:v>374.38076782226562</c:v>
                </c:pt>
                <c:pt idx="1950">
                  <c:v>374.94583129882812</c:v>
                </c:pt>
                <c:pt idx="1951">
                  <c:v>382.20065307617187</c:v>
                </c:pt>
                <c:pt idx="1952">
                  <c:v>379.68222045898437</c:v>
                </c:pt>
                <c:pt idx="1953">
                  <c:v>375.49920654296875</c:v>
                </c:pt>
                <c:pt idx="1954">
                  <c:v>367.04983520507812</c:v>
                </c:pt>
                <c:pt idx="1955">
                  <c:v>376.88055419921875</c:v>
                </c:pt>
                <c:pt idx="1956">
                  <c:v>379.5369873046875</c:v>
                </c:pt>
                <c:pt idx="1957">
                  <c:v>373.51699829101563</c:v>
                </c:pt>
                <c:pt idx="1958">
                  <c:v>380.45175170898437</c:v>
                </c:pt>
                <c:pt idx="1959">
                  <c:v>379.00668334960937</c:v>
                </c:pt>
                <c:pt idx="1960">
                  <c:v>372.92337036132812</c:v>
                </c:pt>
                <c:pt idx="1961">
                  <c:v>384.46856689453125</c:v>
                </c:pt>
                <c:pt idx="1962">
                  <c:v>392.47564697265625</c:v>
                </c:pt>
                <c:pt idx="1963">
                  <c:v>384.0052490234375</c:v>
                </c:pt>
                <c:pt idx="1964">
                  <c:v>393.035400390625</c:v>
                </c:pt>
                <c:pt idx="1965">
                  <c:v>394.114013671875</c:v>
                </c:pt>
                <c:pt idx="1966">
                  <c:v>386.2861328125</c:v>
                </c:pt>
                <c:pt idx="1967">
                  <c:v>390.13677978515625</c:v>
                </c:pt>
                <c:pt idx="1968">
                  <c:v>389.82861328125</c:v>
                </c:pt>
                <c:pt idx="1969">
                  <c:v>395.856201171875</c:v>
                </c:pt>
                <c:pt idx="1970">
                  <c:v>399.78836059570312</c:v>
                </c:pt>
                <c:pt idx="1971">
                  <c:v>397.41018676757812</c:v>
                </c:pt>
                <c:pt idx="1972">
                  <c:v>395.053466796875</c:v>
                </c:pt>
                <c:pt idx="1973">
                  <c:v>395.31491088867187</c:v>
                </c:pt>
                <c:pt idx="1974">
                  <c:v>398.45455932617187</c:v>
                </c:pt>
                <c:pt idx="1975">
                  <c:v>399.85183715820312</c:v>
                </c:pt>
                <c:pt idx="1976">
                  <c:v>408.497802734375</c:v>
                </c:pt>
                <c:pt idx="1977">
                  <c:v>400.1375732421875</c:v>
                </c:pt>
                <c:pt idx="1978">
                  <c:v>385.67227172851563</c:v>
                </c:pt>
                <c:pt idx="1979">
                  <c:v>302.3033447265625</c:v>
                </c:pt>
                <c:pt idx="1980">
                  <c:v>254.1895751953125</c:v>
                </c:pt>
                <c:pt idx="1981">
                  <c:v>244.74560546875</c:v>
                </c:pt>
                <c:pt idx="1982">
                  <c:v>235.82693481445312</c:v>
                </c:pt>
                <c:pt idx="1983">
                  <c:v>234.48110961914062</c:v>
                </c:pt>
                <c:pt idx="1984">
                  <c:v>237.71185302734375</c:v>
                </c:pt>
                <c:pt idx="1985">
                  <c:v>241.26797485351562</c:v>
                </c:pt>
                <c:pt idx="1986">
                  <c:v>246.76736450195312</c:v>
                </c:pt>
                <c:pt idx="1987">
                  <c:v>249.46820068359375</c:v>
                </c:pt>
                <c:pt idx="1988">
                  <c:v>247.23486328125</c:v>
                </c:pt>
                <c:pt idx="1989">
                  <c:v>243.62374877929687</c:v>
                </c:pt>
                <c:pt idx="1990">
                  <c:v>248.17660522460938</c:v>
                </c:pt>
                <c:pt idx="1991">
                  <c:v>248.07034301757812</c:v>
                </c:pt>
                <c:pt idx="1992">
                  <c:v>251.3358154296875</c:v>
                </c:pt>
                <c:pt idx="1993">
                  <c:v>249.21221923828125</c:v>
                </c:pt>
                <c:pt idx="1994">
                  <c:v>248.33767700195312</c:v>
                </c:pt>
                <c:pt idx="1995">
                  <c:v>246.54769897460938</c:v>
                </c:pt>
                <c:pt idx="1996">
                  <c:v>241.8963623046875</c:v>
                </c:pt>
                <c:pt idx="1997">
                  <c:v>250.94845581054687</c:v>
                </c:pt>
                <c:pt idx="1998">
                  <c:v>235.83847045898437</c:v>
                </c:pt>
                <c:pt idx="1999">
                  <c:v>247.69482421875</c:v>
                </c:pt>
                <c:pt idx="2000">
                  <c:v>246.53570556640625</c:v>
                </c:pt>
                <c:pt idx="2001">
                  <c:v>234.53225708007813</c:v>
                </c:pt>
                <c:pt idx="2002">
                  <c:v>253.66171264648438</c:v>
                </c:pt>
                <c:pt idx="2003">
                  <c:v>257.24215698242187</c:v>
                </c:pt>
                <c:pt idx="2004">
                  <c:v>261.52017211914062</c:v>
                </c:pt>
                <c:pt idx="2005">
                  <c:v>260.24148559570312</c:v>
                </c:pt>
                <c:pt idx="2006">
                  <c:v>249.282958984375</c:v>
                </c:pt>
                <c:pt idx="2007">
                  <c:v>251.61001586914062</c:v>
                </c:pt>
                <c:pt idx="2008">
                  <c:v>253.15676879882812</c:v>
                </c:pt>
                <c:pt idx="2009">
                  <c:v>270.75640869140625</c:v>
                </c:pt>
                <c:pt idx="2010">
                  <c:v>336.91006469726562</c:v>
                </c:pt>
                <c:pt idx="2011">
                  <c:v>256.75924682617188</c:v>
                </c:pt>
                <c:pt idx="2012">
                  <c:v>252.32485961914063</c:v>
                </c:pt>
                <c:pt idx="2013">
                  <c:v>262.76593017578125</c:v>
                </c:pt>
                <c:pt idx="2014">
                  <c:v>274.52105712890625</c:v>
                </c:pt>
                <c:pt idx="2015">
                  <c:v>282.58285522460937</c:v>
                </c:pt>
                <c:pt idx="2016">
                  <c:v>279.56549072265625</c:v>
                </c:pt>
                <c:pt idx="2017">
                  <c:v>275.07424926757812</c:v>
                </c:pt>
                <c:pt idx="2018">
                  <c:v>288.02597045898437</c:v>
                </c:pt>
                <c:pt idx="2019">
                  <c:v>288.5072021484375</c:v>
                </c:pt>
                <c:pt idx="2020">
                  <c:v>295.10397338867187</c:v>
                </c:pt>
                <c:pt idx="2021">
                  <c:v>307.6212158203125</c:v>
                </c:pt>
                <c:pt idx="2022">
                  <c:v>306.8118896484375</c:v>
                </c:pt>
                <c:pt idx="2023">
                  <c:v>313.896484375</c:v>
                </c:pt>
                <c:pt idx="2024">
                  <c:v>308.3121337890625</c:v>
                </c:pt>
                <c:pt idx="2025">
                  <c:v>296.7340087890625</c:v>
                </c:pt>
                <c:pt idx="2026">
                  <c:v>315.3741455078125</c:v>
                </c:pt>
                <c:pt idx="2027">
                  <c:v>328.4971923828125</c:v>
                </c:pt>
                <c:pt idx="2028">
                  <c:v>314.93460083007812</c:v>
                </c:pt>
                <c:pt idx="2029">
                  <c:v>321.52890014648437</c:v>
                </c:pt>
                <c:pt idx="2030">
                  <c:v>335.42196655273437</c:v>
                </c:pt>
                <c:pt idx="2031">
                  <c:v>338.68325805664062</c:v>
                </c:pt>
                <c:pt idx="2032">
                  <c:v>334.77459716796875</c:v>
                </c:pt>
                <c:pt idx="2033">
                  <c:v>350.35470581054687</c:v>
                </c:pt>
                <c:pt idx="2034">
                  <c:v>359.82992553710938</c:v>
                </c:pt>
                <c:pt idx="2035">
                  <c:v>362.64620971679687</c:v>
                </c:pt>
                <c:pt idx="2036">
                  <c:v>370.81561279296875</c:v>
                </c:pt>
                <c:pt idx="2037">
                  <c:v>383.99908447265625</c:v>
                </c:pt>
                <c:pt idx="2038">
                  <c:v>376.83807373046875</c:v>
                </c:pt>
                <c:pt idx="2039">
                  <c:v>392.29388427734375</c:v>
                </c:pt>
                <c:pt idx="2040">
                  <c:v>389.251220703125</c:v>
                </c:pt>
                <c:pt idx="2041">
                  <c:v>385.945556640625</c:v>
                </c:pt>
                <c:pt idx="2042">
                  <c:v>402.67120361328125</c:v>
                </c:pt>
                <c:pt idx="2043">
                  <c:v>394.3643798828125</c:v>
                </c:pt>
                <c:pt idx="2044">
                  <c:v>394.52520751953125</c:v>
                </c:pt>
                <c:pt idx="2045">
                  <c:v>405.27456665039062</c:v>
                </c:pt>
                <c:pt idx="2046">
                  <c:v>401.0291748046875</c:v>
                </c:pt>
                <c:pt idx="2047">
                  <c:v>408.3123779296875</c:v>
                </c:pt>
                <c:pt idx="2048">
                  <c:v>417.782470703125</c:v>
                </c:pt>
                <c:pt idx="2049">
                  <c:v>426.9649658203125</c:v>
                </c:pt>
                <c:pt idx="2050">
                  <c:v>432.10693359375</c:v>
                </c:pt>
                <c:pt idx="2051">
                  <c:v>441.27203369140625</c:v>
                </c:pt>
                <c:pt idx="2052">
                  <c:v>454.90933227539062</c:v>
                </c:pt>
                <c:pt idx="2053">
                  <c:v>460.11376953125</c:v>
                </c:pt>
                <c:pt idx="2054">
                  <c:v>473.05914306640625</c:v>
                </c:pt>
                <c:pt idx="2055">
                  <c:v>480.05328369140625</c:v>
                </c:pt>
                <c:pt idx="2056">
                  <c:v>471.18423461914062</c:v>
                </c:pt>
                <c:pt idx="2057">
                  <c:v>488.396240234375</c:v>
                </c:pt>
                <c:pt idx="2058">
                  <c:v>491.6014404296875</c:v>
                </c:pt>
                <c:pt idx="2059">
                  <c:v>494.1005859375</c:v>
                </c:pt>
                <c:pt idx="2060">
                  <c:v>491.54931640625</c:v>
                </c:pt>
                <c:pt idx="2061">
                  <c:v>478.63919067382812</c:v>
                </c:pt>
                <c:pt idx="2062">
                  <c:v>490.03140258789063</c:v>
                </c:pt>
                <c:pt idx="2063">
                  <c:v>490.36868286132812</c:v>
                </c:pt>
                <c:pt idx="2064">
                  <c:v>491.1983642578125</c:v>
                </c:pt>
                <c:pt idx="2065">
                  <c:v>505.0859375</c:v>
                </c:pt>
                <c:pt idx="2066">
                  <c:v>501.2108154296875</c:v>
                </c:pt>
                <c:pt idx="2067">
                  <c:v>496.88604736328125</c:v>
                </c:pt>
                <c:pt idx="2068">
                  <c:v>499.0244140625</c:v>
                </c:pt>
                <c:pt idx="2069">
                  <c:v>494.95452880859375</c:v>
                </c:pt>
                <c:pt idx="2070">
                  <c:v>526.16583251953125</c:v>
                </c:pt>
                <c:pt idx="2071">
                  <c:v>535.22613525390625</c:v>
                </c:pt>
                <c:pt idx="2072">
                  <c:v>529.3397216796875</c:v>
                </c:pt>
                <c:pt idx="2073">
                  <c:v>534.69366455078125</c:v>
                </c:pt>
                <c:pt idx="2074">
                  <c:v>540.53369140625</c:v>
                </c:pt>
                <c:pt idx="2075">
                  <c:v>540.27978515625</c:v>
                </c:pt>
                <c:pt idx="2076">
                  <c:v>538.48223876953125</c:v>
                </c:pt>
                <c:pt idx="2077">
                  <c:v>548.1529541015625</c:v>
                </c:pt>
                <c:pt idx="2078">
                  <c:v>554.1845703125</c:v>
                </c:pt>
                <c:pt idx="2079">
                  <c:v>570.6163330078125</c:v>
                </c:pt>
                <c:pt idx="2080">
                  <c:v>562.02703857421875</c:v>
                </c:pt>
                <c:pt idx="2081">
                  <c:v>563.65289306640625</c:v>
                </c:pt>
                <c:pt idx="2082">
                  <c:v>544.134521484375</c:v>
                </c:pt>
                <c:pt idx="2083">
                  <c:v>532.9898681640625</c:v>
                </c:pt>
                <c:pt idx="2084">
                  <c:v>525.9947509765625</c:v>
                </c:pt>
                <c:pt idx="2085">
                  <c:v>527.3826904296875</c:v>
                </c:pt>
                <c:pt idx="2086">
                  <c:v>524.37628173828125</c:v>
                </c:pt>
                <c:pt idx="2087">
                  <c:v>521.697021484375</c:v>
                </c:pt>
                <c:pt idx="2088">
                  <c:v>525.34124755859375</c:v>
                </c:pt>
                <c:pt idx="2089">
                  <c:v>531.6842041015625</c:v>
                </c:pt>
                <c:pt idx="2090">
                  <c:v>518.03765869140625</c:v>
                </c:pt>
                <c:pt idx="2091">
                  <c:v>531.2552490234375</c:v>
                </c:pt>
                <c:pt idx="2092">
                  <c:v>517.7891845703125</c:v>
                </c:pt>
                <c:pt idx="2093">
                  <c:v>527.7581787109375</c:v>
                </c:pt>
                <c:pt idx="2094">
                  <c:v>530.10345458984375</c:v>
                </c:pt>
                <c:pt idx="2095">
                  <c:v>524.14398193359375</c:v>
                </c:pt>
                <c:pt idx="2096">
                  <c:v>519.1663818359375</c:v>
                </c:pt>
                <c:pt idx="2097">
                  <c:v>529.8951416015625</c:v>
                </c:pt>
                <c:pt idx="2098">
                  <c:v>524.20068359375</c:v>
                </c:pt>
                <c:pt idx="2099">
                  <c:v>540.7822265625</c:v>
                </c:pt>
                <c:pt idx="2100">
                  <c:v>534.82977294921875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290960"/>
        <c:axId val="337499360"/>
      </c:lineChart>
      <c:catAx>
        <c:axId val="337498576"/>
        <c:scaling>
          <c:orientation val="minMax"/>
        </c:scaling>
        <c:delete val="0"/>
        <c:axPos val="b"/>
        <c:numFmt formatCode="h: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498968"/>
        <c:crosses val="autoZero"/>
        <c:auto val="0"/>
        <c:lblAlgn val="ctr"/>
        <c:lblOffset val="100"/>
        <c:noMultiLvlLbl val="0"/>
      </c:catAx>
      <c:valAx>
        <c:axId val="33749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Hz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498576"/>
        <c:crosses val="autoZero"/>
        <c:crossBetween val="between"/>
      </c:valAx>
      <c:valAx>
        <c:axId val="3374993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290960"/>
        <c:crosses val="max"/>
        <c:crossBetween val="between"/>
      </c:valAx>
      <c:catAx>
        <c:axId val="347290960"/>
        <c:scaling>
          <c:orientation val="minMax"/>
        </c:scaling>
        <c:delete val="1"/>
        <c:axPos val="b"/>
        <c:numFmt formatCode="dd\-mmm\-yy\ hh:mm:ss" sourceLinked="1"/>
        <c:majorTickMark val="out"/>
        <c:minorTickMark val="none"/>
        <c:tickLblPos val="nextTo"/>
        <c:crossAx val="337499360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[DailyPeakLoad_v2.xlsx]Sheet5!PivotTable3</c:name>
    <c:fmtId val="24"/>
  </c:pivotSource>
  <c:chart>
    <c:autoTitleDeleted val="1"/>
    <c:pivotFmts>
      <c:pivotFmt>
        <c:idx val="0"/>
        <c:spPr>
          <a:solidFill>
            <a:srgbClr val="00AEC7"/>
          </a:solidFill>
          <a:ln w="76200">
            <a:solidFill>
              <a:srgbClr val="00AEC7"/>
            </a:solidFill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5B6770"/>
          </a:solidFill>
          <a:ln w="76200">
            <a:solidFill>
              <a:srgbClr val="5B6770"/>
            </a:solidFill>
          </a:ln>
          <a:effectLst/>
        </c:spPr>
      </c:pivotFmt>
      <c:pivotFmt>
        <c:idx val="2"/>
        <c:spPr>
          <a:solidFill>
            <a:srgbClr val="5B6770"/>
          </a:solidFill>
          <a:ln w="76200">
            <a:solidFill>
              <a:srgbClr val="5B6770"/>
            </a:solidFill>
          </a:ln>
          <a:effectLst/>
        </c:spPr>
      </c:pivotFmt>
      <c:pivotFmt>
        <c:idx val="3"/>
      </c:pivotFmt>
      <c:pivotFmt>
        <c:idx val="4"/>
      </c:pivotFmt>
      <c:pivotFmt>
        <c:idx val="5"/>
        <c:spPr>
          <a:solidFill>
            <a:srgbClr val="5B6770"/>
          </a:solidFill>
          <a:ln w="76200">
            <a:solidFill>
              <a:srgbClr val="5B6770"/>
            </a:solidFill>
          </a:ln>
          <a:effectLst/>
        </c:spPr>
      </c:pivotFmt>
      <c:pivotFmt>
        <c:idx val="6"/>
        <c:spPr>
          <a:solidFill>
            <a:srgbClr val="5B6770"/>
          </a:solidFill>
          <a:ln w="76200">
            <a:solidFill>
              <a:srgbClr val="5B6770"/>
            </a:solidFill>
          </a:ln>
          <a:effectLst/>
        </c:spPr>
      </c:pivotFmt>
      <c:pivotFmt>
        <c:idx val="7"/>
        <c:spPr>
          <a:solidFill>
            <a:srgbClr val="00AEC7"/>
          </a:solidFill>
          <a:ln w="76200">
            <a:solidFill>
              <a:srgbClr val="00AEC7"/>
            </a:solidFill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5B6770"/>
          </a:solidFill>
          <a:ln w="76200">
            <a:solidFill>
              <a:srgbClr val="5B6770"/>
            </a:solidFill>
          </a:ln>
          <a:effectLst/>
        </c:spPr>
      </c:pivotFmt>
      <c:pivotFmt>
        <c:idx val="9"/>
        <c:spPr>
          <a:solidFill>
            <a:srgbClr val="5B6770"/>
          </a:solidFill>
          <a:ln w="76200">
            <a:solidFill>
              <a:srgbClr val="5B6770"/>
            </a:solidFill>
          </a:ln>
          <a:effectLst/>
        </c:spPr>
      </c:pivotFmt>
      <c:pivotFmt>
        <c:idx val="10"/>
        <c:spPr>
          <a:solidFill>
            <a:srgbClr val="00AEC7"/>
          </a:solidFill>
          <a:ln w="76200">
            <a:solidFill>
              <a:srgbClr val="00AEC7"/>
            </a:solidFill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5B6770"/>
          </a:solidFill>
          <a:ln w="76200">
            <a:solidFill>
              <a:srgbClr val="5B6770"/>
            </a:solidFill>
          </a:ln>
          <a:effectLst/>
        </c:spPr>
      </c:pivotFmt>
      <c:pivotFmt>
        <c:idx val="12"/>
        <c:spPr>
          <a:solidFill>
            <a:srgbClr val="5B6770"/>
          </a:solidFill>
          <a:ln w="76200">
            <a:solidFill>
              <a:srgbClr val="5B6770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5.4422280548264812E-2"/>
          <c:y val="1.7021274060978156E-2"/>
          <c:w val="0.93481714785651793"/>
          <c:h val="0.90726905198800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AEC7"/>
            </a:solidFill>
            <a:ln w="76200">
              <a:solidFill>
                <a:srgbClr val="00AEC7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5B6770"/>
              </a:solidFill>
              <a:ln w="76200">
                <a:solidFill>
                  <a:srgbClr val="5B6770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5B6770"/>
              </a:solidFill>
              <a:ln w="76200">
                <a:solidFill>
                  <a:srgbClr val="5B6770"/>
                </a:solidFill>
              </a:ln>
              <a:effectLst/>
            </c:spPr>
          </c:dPt>
          <c:dPt>
            <c:idx val="73"/>
            <c:invertIfNegative val="0"/>
            <c:bubble3D val="0"/>
          </c:dPt>
          <c:dPt>
            <c:idx val="75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Sheet5!$A$2:$A$18</c:f>
              <c:multiLvlStrCache>
                <c:ptCount val="15"/>
                <c:lvl>
                  <c:pt idx="0">
                    <c:v>5</c:v>
                  </c:pt>
                  <c:pt idx="1">
                    <c:v>6</c:v>
                  </c:pt>
                  <c:pt idx="2">
                    <c:v>7</c:v>
                  </c:pt>
                  <c:pt idx="3">
                    <c:v>8</c:v>
                  </c:pt>
                  <c:pt idx="4">
                    <c:v>9</c:v>
                  </c:pt>
                  <c:pt idx="5">
                    <c:v>10</c:v>
                  </c:pt>
                  <c:pt idx="6">
                    <c:v>11</c:v>
                  </c:pt>
                  <c:pt idx="7">
                    <c:v>12</c:v>
                  </c:pt>
                  <c:pt idx="8">
                    <c:v>13</c:v>
                  </c:pt>
                  <c:pt idx="9">
                    <c:v>14</c:v>
                  </c:pt>
                  <c:pt idx="10">
                    <c:v>15</c:v>
                  </c:pt>
                  <c:pt idx="11">
                    <c:v>16</c:v>
                  </c:pt>
                  <c:pt idx="12">
                    <c:v>17</c:v>
                  </c:pt>
                  <c:pt idx="13">
                    <c:v>18</c:v>
                  </c:pt>
                  <c:pt idx="14">
                    <c:v>19</c:v>
                  </c:pt>
                </c:lvl>
                <c:lvl>
                  <c:pt idx="0">
                    <c:v>August</c:v>
                  </c:pt>
                </c:lvl>
              </c:multiLvlStrCache>
            </c:multiLvlStrRef>
          </c:cat>
          <c:val>
            <c:numRef>
              <c:f>Sheet5!$B$2:$B$18</c:f>
              <c:numCache>
                <c:formatCode>General</c:formatCode>
                <c:ptCount val="15"/>
                <c:pt idx="0">
                  <c:v>69749.46875</c:v>
                </c:pt>
                <c:pt idx="1">
                  <c:v>71049.953125</c:v>
                </c:pt>
                <c:pt idx="2">
                  <c:v>73090.7734375</c:v>
                </c:pt>
                <c:pt idx="3">
                  <c:v>72304.109375</c:v>
                </c:pt>
                <c:pt idx="4">
                  <c:v>73115.3984375</c:v>
                </c:pt>
                <c:pt idx="5">
                  <c:v>71646.3984375</c:v>
                </c:pt>
                <c:pt idx="6">
                  <c:v>71864.0546875</c:v>
                </c:pt>
                <c:pt idx="7">
                  <c:v>74531.4296875</c:v>
                </c:pt>
                <c:pt idx="8">
                  <c:v>74181.03125</c:v>
                </c:pt>
                <c:pt idx="9">
                  <c:v>71646.8984375</c:v>
                </c:pt>
                <c:pt idx="10">
                  <c:v>70968.953125</c:v>
                </c:pt>
                <c:pt idx="11">
                  <c:v>72777.9296875</c:v>
                </c:pt>
                <c:pt idx="12">
                  <c:v>70747.71875</c:v>
                </c:pt>
                <c:pt idx="13">
                  <c:v>71449.7734375</c:v>
                </c:pt>
                <c:pt idx="14">
                  <c:v>73796.46875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1"/>
        <c:overlap val="-27"/>
        <c:axId val="233269136"/>
        <c:axId val="337160224"/>
      </c:barChart>
      <c:catAx>
        <c:axId val="23326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160224"/>
        <c:crosses val="autoZero"/>
        <c:auto val="1"/>
        <c:lblAlgn val="ctr"/>
        <c:lblOffset val="100"/>
        <c:noMultiLvlLbl val="0"/>
      </c:catAx>
      <c:valAx>
        <c:axId val="337160224"/>
        <c:scaling>
          <c:orientation val="minMax"/>
          <c:max val="76000"/>
          <c:min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26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'4_daily_load_shape'!$B$1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'4_daily_load_shape'!$A$1442:$A$8641</c:f>
              <c:numCache>
                <c:formatCode>m/d/yyyy\ h:mm:ss</c:formatCode>
                <c:ptCount val="7200"/>
                <c:pt idx="0">
                  <c:v>43689</c:v>
                </c:pt>
                <c:pt idx="1">
                  <c:v>43689.000694444447</c:v>
                </c:pt>
                <c:pt idx="2">
                  <c:v>43689.001388888886</c:v>
                </c:pt>
                <c:pt idx="3">
                  <c:v>43689.002083333333</c:v>
                </c:pt>
                <c:pt idx="4">
                  <c:v>43689.00277777778</c:v>
                </c:pt>
                <c:pt idx="5">
                  <c:v>43689.003472222219</c:v>
                </c:pt>
                <c:pt idx="6">
                  <c:v>43689.004166666666</c:v>
                </c:pt>
                <c:pt idx="7">
                  <c:v>43689.004861111112</c:v>
                </c:pt>
                <c:pt idx="8">
                  <c:v>43689.005555555559</c:v>
                </c:pt>
                <c:pt idx="9">
                  <c:v>43689.006249999999</c:v>
                </c:pt>
                <c:pt idx="10">
                  <c:v>43689.006944444445</c:v>
                </c:pt>
                <c:pt idx="11">
                  <c:v>43689.007638888892</c:v>
                </c:pt>
                <c:pt idx="12">
                  <c:v>43689.008333333331</c:v>
                </c:pt>
                <c:pt idx="13">
                  <c:v>43689.009027777778</c:v>
                </c:pt>
                <c:pt idx="14">
                  <c:v>43689.009722222225</c:v>
                </c:pt>
                <c:pt idx="15">
                  <c:v>43689.010416666664</c:v>
                </c:pt>
                <c:pt idx="16">
                  <c:v>43689.011111111111</c:v>
                </c:pt>
                <c:pt idx="17">
                  <c:v>43689.011805555558</c:v>
                </c:pt>
                <c:pt idx="18">
                  <c:v>43689.012499999997</c:v>
                </c:pt>
                <c:pt idx="19">
                  <c:v>43689.013194444444</c:v>
                </c:pt>
                <c:pt idx="20">
                  <c:v>43689.013888888891</c:v>
                </c:pt>
                <c:pt idx="21">
                  <c:v>43689.01458333333</c:v>
                </c:pt>
                <c:pt idx="22">
                  <c:v>43689.015277777777</c:v>
                </c:pt>
                <c:pt idx="23">
                  <c:v>43689.015972222223</c:v>
                </c:pt>
                <c:pt idx="24">
                  <c:v>43689.01666666667</c:v>
                </c:pt>
                <c:pt idx="25">
                  <c:v>43689.017361111109</c:v>
                </c:pt>
                <c:pt idx="26">
                  <c:v>43689.018055555556</c:v>
                </c:pt>
                <c:pt idx="27">
                  <c:v>43689.018750000003</c:v>
                </c:pt>
                <c:pt idx="28">
                  <c:v>43689.019444444442</c:v>
                </c:pt>
                <c:pt idx="29">
                  <c:v>43689.020138888889</c:v>
                </c:pt>
                <c:pt idx="30">
                  <c:v>43689.020833333336</c:v>
                </c:pt>
                <c:pt idx="31">
                  <c:v>43689.021527777775</c:v>
                </c:pt>
                <c:pt idx="32">
                  <c:v>43689.022222222222</c:v>
                </c:pt>
                <c:pt idx="33">
                  <c:v>43689.022916666669</c:v>
                </c:pt>
                <c:pt idx="34">
                  <c:v>43689.023611111108</c:v>
                </c:pt>
                <c:pt idx="35">
                  <c:v>43689.024305555555</c:v>
                </c:pt>
                <c:pt idx="36">
                  <c:v>43689.025000000001</c:v>
                </c:pt>
                <c:pt idx="37">
                  <c:v>43689.025694444441</c:v>
                </c:pt>
                <c:pt idx="38">
                  <c:v>43689.026388888888</c:v>
                </c:pt>
                <c:pt idx="39">
                  <c:v>43689.027083333334</c:v>
                </c:pt>
                <c:pt idx="40">
                  <c:v>43689.027777777781</c:v>
                </c:pt>
                <c:pt idx="41">
                  <c:v>43689.02847222222</c:v>
                </c:pt>
                <c:pt idx="42">
                  <c:v>43689.029166666667</c:v>
                </c:pt>
                <c:pt idx="43">
                  <c:v>43689.029861111114</c:v>
                </c:pt>
                <c:pt idx="44">
                  <c:v>43689.030555555553</c:v>
                </c:pt>
                <c:pt idx="45">
                  <c:v>43689.03125</c:v>
                </c:pt>
                <c:pt idx="46">
                  <c:v>43689.031944444447</c:v>
                </c:pt>
                <c:pt idx="47">
                  <c:v>43689.032638888886</c:v>
                </c:pt>
                <c:pt idx="48">
                  <c:v>43689.033333333333</c:v>
                </c:pt>
                <c:pt idx="49">
                  <c:v>43689.03402777778</c:v>
                </c:pt>
                <c:pt idx="50">
                  <c:v>43689.034722222219</c:v>
                </c:pt>
                <c:pt idx="51">
                  <c:v>43689.035416666666</c:v>
                </c:pt>
                <c:pt idx="52">
                  <c:v>43689.036111111112</c:v>
                </c:pt>
                <c:pt idx="53">
                  <c:v>43689.036805555559</c:v>
                </c:pt>
                <c:pt idx="54">
                  <c:v>43689.037499999999</c:v>
                </c:pt>
                <c:pt idx="55">
                  <c:v>43689.038194444445</c:v>
                </c:pt>
                <c:pt idx="56">
                  <c:v>43689.038888888892</c:v>
                </c:pt>
                <c:pt idx="57">
                  <c:v>43689.039583333331</c:v>
                </c:pt>
                <c:pt idx="58">
                  <c:v>43689.040277777778</c:v>
                </c:pt>
                <c:pt idx="59">
                  <c:v>43689.040972222225</c:v>
                </c:pt>
                <c:pt idx="60">
                  <c:v>43689.041666666664</c:v>
                </c:pt>
                <c:pt idx="61">
                  <c:v>43689.042361111111</c:v>
                </c:pt>
                <c:pt idx="62">
                  <c:v>43689.043055555558</c:v>
                </c:pt>
                <c:pt idx="63">
                  <c:v>43689.043749999997</c:v>
                </c:pt>
                <c:pt idx="64">
                  <c:v>43689.044444444444</c:v>
                </c:pt>
                <c:pt idx="65">
                  <c:v>43689.045138888891</c:v>
                </c:pt>
                <c:pt idx="66">
                  <c:v>43689.04583333333</c:v>
                </c:pt>
                <c:pt idx="67">
                  <c:v>43689.046527777777</c:v>
                </c:pt>
                <c:pt idx="68">
                  <c:v>43689.047222222223</c:v>
                </c:pt>
                <c:pt idx="69">
                  <c:v>43689.04791666667</c:v>
                </c:pt>
                <c:pt idx="70">
                  <c:v>43689.048611111109</c:v>
                </c:pt>
                <c:pt idx="71">
                  <c:v>43689.049305555556</c:v>
                </c:pt>
                <c:pt idx="72">
                  <c:v>43689.05</c:v>
                </c:pt>
                <c:pt idx="73">
                  <c:v>43689.050694444442</c:v>
                </c:pt>
                <c:pt idx="74">
                  <c:v>43689.051388888889</c:v>
                </c:pt>
                <c:pt idx="75">
                  <c:v>43689.052083333336</c:v>
                </c:pt>
                <c:pt idx="76">
                  <c:v>43689.052777777775</c:v>
                </c:pt>
                <c:pt idx="77">
                  <c:v>43689.053472222222</c:v>
                </c:pt>
                <c:pt idx="78">
                  <c:v>43689.054166666669</c:v>
                </c:pt>
                <c:pt idx="79">
                  <c:v>43689.054861111108</c:v>
                </c:pt>
                <c:pt idx="80">
                  <c:v>43689.055555555555</c:v>
                </c:pt>
                <c:pt idx="81">
                  <c:v>43689.056250000001</c:v>
                </c:pt>
                <c:pt idx="82">
                  <c:v>43689.056944444441</c:v>
                </c:pt>
                <c:pt idx="83">
                  <c:v>43689.057638888888</c:v>
                </c:pt>
                <c:pt idx="84">
                  <c:v>43689.058333333334</c:v>
                </c:pt>
                <c:pt idx="85">
                  <c:v>43689.059027777781</c:v>
                </c:pt>
                <c:pt idx="86">
                  <c:v>43689.05972222222</c:v>
                </c:pt>
                <c:pt idx="87">
                  <c:v>43689.060416666667</c:v>
                </c:pt>
                <c:pt idx="88">
                  <c:v>43689.061111111114</c:v>
                </c:pt>
                <c:pt idx="89">
                  <c:v>43689.061805555553</c:v>
                </c:pt>
                <c:pt idx="90">
                  <c:v>43689.0625</c:v>
                </c:pt>
                <c:pt idx="91">
                  <c:v>43689.063194444447</c:v>
                </c:pt>
                <c:pt idx="92">
                  <c:v>43689.063888888886</c:v>
                </c:pt>
                <c:pt idx="93">
                  <c:v>43689.064583333333</c:v>
                </c:pt>
                <c:pt idx="94">
                  <c:v>43689.06527777778</c:v>
                </c:pt>
                <c:pt idx="95">
                  <c:v>43689.065972222219</c:v>
                </c:pt>
                <c:pt idx="96">
                  <c:v>43689.066666666666</c:v>
                </c:pt>
                <c:pt idx="97">
                  <c:v>43689.067361111112</c:v>
                </c:pt>
                <c:pt idx="98">
                  <c:v>43689.068055555559</c:v>
                </c:pt>
                <c:pt idx="99">
                  <c:v>43689.068749999999</c:v>
                </c:pt>
                <c:pt idx="100">
                  <c:v>43689.069444444445</c:v>
                </c:pt>
                <c:pt idx="101">
                  <c:v>43689.070138888892</c:v>
                </c:pt>
                <c:pt idx="102">
                  <c:v>43689.070833333331</c:v>
                </c:pt>
                <c:pt idx="103">
                  <c:v>43689.071527777778</c:v>
                </c:pt>
                <c:pt idx="104">
                  <c:v>43689.072222222225</c:v>
                </c:pt>
                <c:pt idx="105">
                  <c:v>43689.072916666664</c:v>
                </c:pt>
                <c:pt idx="106">
                  <c:v>43689.073611111111</c:v>
                </c:pt>
                <c:pt idx="107">
                  <c:v>43689.074305555558</c:v>
                </c:pt>
                <c:pt idx="108">
                  <c:v>43689.074999999997</c:v>
                </c:pt>
                <c:pt idx="109">
                  <c:v>43689.075694444444</c:v>
                </c:pt>
                <c:pt idx="110">
                  <c:v>43689.076388888891</c:v>
                </c:pt>
                <c:pt idx="111">
                  <c:v>43689.07708333333</c:v>
                </c:pt>
                <c:pt idx="112">
                  <c:v>43689.077777777777</c:v>
                </c:pt>
                <c:pt idx="113">
                  <c:v>43689.078472222223</c:v>
                </c:pt>
                <c:pt idx="114">
                  <c:v>43689.07916666667</c:v>
                </c:pt>
                <c:pt idx="115">
                  <c:v>43689.079861111109</c:v>
                </c:pt>
                <c:pt idx="116">
                  <c:v>43689.080555555556</c:v>
                </c:pt>
                <c:pt idx="117">
                  <c:v>43689.081250000003</c:v>
                </c:pt>
                <c:pt idx="118">
                  <c:v>43689.081944444442</c:v>
                </c:pt>
                <c:pt idx="119">
                  <c:v>43689.082638888889</c:v>
                </c:pt>
                <c:pt idx="120">
                  <c:v>43689.083333333336</c:v>
                </c:pt>
                <c:pt idx="121">
                  <c:v>43689.084027777775</c:v>
                </c:pt>
                <c:pt idx="122">
                  <c:v>43689.084722222222</c:v>
                </c:pt>
                <c:pt idx="123">
                  <c:v>43689.085416666669</c:v>
                </c:pt>
                <c:pt idx="124">
                  <c:v>43689.086111111108</c:v>
                </c:pt>
                <c:pt idx="125">
                  <c:v>43689.086805555555</c:v>
                </c:pt>
                <c:pt idx="126">
                  <c:v>43689.087500000001</c:v>
                </c:pt>
                <c:pt idx="127">
                  <c:v>43689.088194444441</c:v>
                </c:pt>
                <c:pt idx="128">
                  <c:v>43689.088888888888</c:v>
                </c:pt>
                <c:pt idx="129">
                  <c:v>43689.089583333334</c:v>
                </c:pt>
                <c:pt idx="130">
                  <c:v>43689.090277777781</c:v>
                </c:pt>
                <c:pt idx="131">
                  <c:v>43689.09097222222</c:v>
                </c:pt>
                <c:pt idx="132">
                  <c:v>43689.091666666667</c:v>
                </c:pt>
                <c:pt idx="133">
                  <c:v>43689.092361111114</c:v>
                </c:pt>
                <c:pt idx="134">
                  <c:v>43689.093055555553</c:v>
                </c:pt>
                <c:pt idx="135">
                  <c:v>43689.09375</c:v>
                </c:pt>
                <c:pt idx="136">
                  <c:v>43689.094444444447</c:v>
                </c:pt>
                <c:pt idx="137">
                  <c:v>43689.095138888886</c:v>
                </c:pt>
                <c:pt idx="138">
                  <c:v>43689.095833333333</c:v>
                </c:pt>
                <c:pt idx="139">
                  <c:v>43689.09652777778</c:v>
                </c:pt>
                <c:pt idx="140">
                  <c:v>43689.097222222219</c:v>
                </c:pt>
                <c:pt idx="141">
                  <c:v>43689.097916666666</c:v>
                </c:pt>
                <c:pt idx="142">
                  <c:v>43689.098611111112</c:v>
                </c:pt>
                <c:pt idx="143">
                  <c:v>43689.099305555559</c:v>
                </c:pt>
                <c:pt idx="144">
                  <c:v>43689.1</c:v>
                </c:pt>
                <c:pt idx="145">
                  <c:v>43689.100694444445</c:v>
                </c:pt>
                <c:pt idx="146">
                  <c:v>43689.101388888892</c:v>
                </c:pt>
                <c:pt idx="147">
                  <c:v>43689.102083333331</c:v>
                </c:pt>
                <c:pt idx="148">
                  <c:v>43689.102777777778</c:v>
                </c:pt>
                <c:pt idx="149">
                  <c:v>43689.103472222225</c:v>
                </c:pt>
                <c:pt idx="150">
                  <c:v>43689.104166666664</c:v>
                </c:pt>
                <c:pt idx="151">
                  <c:v>43689.104861111111</c:v>
                </c:pt>
                <c:pt idx="152">
                  <c:v>43689.105555555558</c:v>
                </c:pt>
                <c:pt idx="153">
                  <c:v>43689.106249999997</c:v>
                </c:pt>
                <c:pt idx="154">
                  <c:v>43689.106944444444</c:v>
                </c:pt>
                <c:pt idx="155">
                  <c:v>43689.107638888891</c:v>
                </c:pt>
                <c:pt idx="156">
                  <c:v>43689.10833333333</c:v>
                </c:pt>
                <c:pt idx="157">
                  <c:v>43689.109027777777</c:v>
                </c:pt>
                <c:pt idx="158">
                  <c:v>43689.109722222223</c:v>
                </c:pt>
                <c:pt idx="159">
                  <c:v>43689.11041666667</c:v>
                </c:pt>
                <c:pt idx="160">
                  <c:v>43689.111111111109</c:v>
                </c:pt>
                <c:pt idx="161">
                  <c:v>43689.111805555556</c:v>
                </c:pt>
                <c:pt idx="162">
                  <c:v>43689.112500000003</c:v>
                </c:pt>
                <c:pt idx="163">
                  <c:v>43689.113194444442</c:v>
                </c:pt>
                <c:pt idx="164">
                  <c:v>43689.113888888889</c:v>
                </c:pt>
                <c:pt idx="165">
                  <c:v>43689.114583333336</c:v>
                </c:pt>
                <c:pt idx="166">
                  <c:v>43689.115277777775</c:v>
                </c:pt>
                <c:pt idx="167">
                  <c:v>43689.115972222222</c:v>
                </c:pt>
                <c:pt idx="168">
                  <c:v>43689.116666666669</c:v>
                </c:pt>
                <c:pt idx="169">
                  <c:v>43689.117361111108</c:v>
                </c:pt>
                <c:pt idx="170">
                  <c:v>43689.118055555555</c:v>
                </c:pt>
                <c:pt idx="171">
                  <c:v>43689.118750000001</c:v>
                </c:pt>
                <c:pt idx="172">
                  <c:v>43689.119444444441</c:v>
                </c:pt>
                <c:pt idx="173">
                  <c:v>43689.120138888888</c:v>
                </c:pt>
                <c:pt idx="174">
                  <c:v>43689.120833333334</c:v>
                </c:pt>
                <c:pt idx="175">
                  <c:v>43689.121527777781</c:v>
                </c:pt>
                <c:pt idx="176">
                  <c:v>43689.12222222222</c:v>
                </c:pt>
                <c:pt idx="177">
                  <c:v>43689.122916666667</c:v>
                </c:pt>
                <c:pt idx="178">
                  <c:v>43689.123611111114</c:v>
                </c:pt>
                <c:pt idx="179">
                  <c:v>43689.124305555553</c:v>
                </c:pt>
                <c:pt idx="180">
                  <c:v>43689.125</c:v>
                </c:pt>
                <c:pt idx="181">
                  <c:v>43689.125694444447</c:v>
                </c:pt>
                <c:pt idx="182">
                  <c:v>43689.126388888886</c:v>
                </c:pt>
                <c:pt idx="183">
                  <c:v>43689.127083333333</c:v>
                </c:pt>
                <c:pt idx="184">
                  <c:v>43689.12777777778</c:v>
                </c:pt>
                <c:pt idx="185">
                  <c:v>43689.128472222219</c:v>
                </c:pt>
                <c:pt idx="186">
                  <c:v>43689.129166666666</c:v>
                </c:pt>
                <c:pt idx="187">
                  <c:v>43689.129861111112</c:v>
                </c:pt>
                <c:pt idx="188">
                  <c:v>43689.130555555559</c:v>
                </c:pt>
                <c:pt idx="189">
                  <c:v>43689.131249999999</c:v>
                </c:pt>
                <c:pt idx="190">
                  <c:v>43689.131944444445</c:v>
                </c:pt>
                <c:pt idx="191">
                  <c:v>43689.132638888892</c:v>
                </c:pt>
                <c:pt idx="192">
                  <c:v>43689.133333333331</c:v>
                </c:pt>
                <c:pt idx="193">
                  <c:v>43689.134027777778</c:v>
                </c:pt>
                <c:pt idx="194">
                  <c:v>43689.134722222225</c:v>
                </c:pt>
                <c:pt idx="195">
                  <c:v>43689.135416666664</c:v>
                </c:pt>
                <c:pt idx="196">
                  <c:v>43689.136111111111</c:v>
                </c:pt>
                <c:pt idx="197">
                  <c:v>43689.136805555558</c:v>
                </c:pt>
                <c:pt idx="198">
                  <c:v>43689.137499999997</c:v>
                </c:pt>
                <c:pt idx="199">
                  <c:v>43689.138194444444</c:v>
                </c:pt>
                <c:pt idx="200">
                  <c:v>43689.138888888891</c:v>
                </c:pt>
                <c:pt idx="201">
                  <c:v>43689.13958333333</c:v>
                </c:pt>
                <c:pt idx="202">
                  <c:v>43689.140277777777</c:v>
                </c:pt>
                <c:pt idx="203">
                  <c:v>43689.140972222223</c:v>
                </c:pt>
                <c:pt idx="204">
                  <c:v>43689.14166666667</c:v>
                </c:pt>
                <c:pt idx="205">
                  <c:v>43689.142361111109</c:v>
                </c:pt>
                <c:pt idx="206">
                  <c:v>43689.143055555556</c:v>
                </c:pt>
                <c:pt idx="207">
                  <c:v>43689.143750000003</c:v>
                </c:pt>
                <c:pt idx="208">
                  <c:v>43689.144444444442</c:v>
                </c:pt>
                <c:pt idx="209">
                  <c:v>43689.145138888889</c:v>
                </c:pt>
                <c:pt idx="210">
                  <c:v>43689.145833333336</c:v>
                </c:pt>
                <c:pt idx="211">
                  <c:v>43689.146527777775</c:v>
                </c:pt>
                <c:pt idx="212">
                  <c:v>43689.147222222222</c:v>
                </c:pt>
                <c:pt idx="213">
                  <c:v>43689.147916666669</c:v>
                </c:pt>
                <c:pt idx="214">
                  <c:v>43689.148611111108</c:v>
                </c:pt>
                <c:pt idx="215">
                  <c:v>43689.149305555555</c:v>
                </c:pt>
                <c:pt idx="216">
                  <c:v>43689.15</c:v>
                </c:pt>
                <c:pt idx="217">
                  <c:v>43689.150694444441</c:v>
                </c:pt>
                <c:pt idx="218">
                  <c:v>43689.151388888888</c:v>
                </c:pt>
                <c:pt idx="219">
                  <c:v>43689.152083333334</c:v>
                </c:pt>
                <c:pt idx="220">
                  <c:v>43689.152777777781</c:v>
                </c:pt>
                <c:pt idx="221">
                  <c:v>43689.15347222222</c:v>
                </c:pt>
                <c:pt idx="222">
                  <c:v>43689.154166666667</c:v>
                </c:pt>
                <c:pt idx="223">
                  <c:v>43689.154861111114</c:v>
                </c:pt>
                <c:pt idx="224">
                  <c:v>43689.155555555553</c:v>
                </c:pt>
                <c:pt idx="225">
                  <c:v>43689.15625</c:v>
                </c:pt>
                <c:pt idx="226">
                  <c:v>43689.156944444447</c:v>
                </c:pt>
                <c:pt idx="227">
                  <c:v>43689.157638888886</c:v>
                </c:pt>
                <c:pt idx="228">
                  <c:v>43689.158333333333</c:v>
                </c:pt>
                <c:pt idx="229">
                  <c:v>43689.15902777778</c:v>
                </c:pt>
                <c:pt idx="230">
                  <c:v>43689.159722222219</c:v>
                </c:pt>
                <c:pt idx="231">
                  <c:v>43689.160416666666</c:v>
                </c:pt>
                <c:pt idx="232">
                  <c:v>43689.161111111112</c:v>
                </c:pt>
                <c:pt idx="233">
                  <c:v>43689.161805555559</c:v>
                </c:pt>
                <c:pt idx="234">
                  <c:v>43689.162499999999</c:v>
                </c:pt>
                <c:pt idx="235">
                  <c:v>43689.163194444445</c:v>
                </c:pt>
                <c:pt idx="236">
                  <c:v>43689.163888888892</c:v>
                </c:pt>
                <c:pt idx="237">
                  <c:v>43689.164583333331</c:v>
                </c:pt>
                <c:pt idx="238">
                  <c:v>43689.165277777778</c:v>
                </c:pt>
                <c:pt idx="239">
                  <c:v>43689.165972222225</c:v>
                </c:pt>
                <c:pt idx="240">
                  <c:v>43689.166666666664</c:v>
                </c:pt>
                <c:pt idx="241">
                  <c:v>43689.167361111111</c:v>
                </c:pt>
                <c:pt idx="242">
                  <c:v>43689.168055555558</c:v>
                </c:pt>
                <c:pt idx="243">
                  <c:v>43689.168749999997</c:v>
                </c:pt>
                <c:pt idx="244">
                  <c:v>43689.169444444444</c:v>
                </c:pt>
                <c:pt idx="245">
                  <c:v>43689.170138888891</c:v>
                </c:pt>
                <c:pt idx="246">
                  <c:v>43689.17083333333</c:v>
                </c:pt>
                <c:pt idx="247">
                  <c:v>43689.171527777777</c:v>
                </c:pt>
                <c:pt idx="248">
                  <c:v>43689.172222222223</c:v>
                </c:pt>
                <c:pt idx="249">
                  <c:v>43689.17291666667</c:v>
                </c:pt>
                <c:pt idx="250">
                  <c:v>43689.173611111109</c:v>
                </c:pt>
                <c:pt idx="251">
                  <c:v>43689.174305555556</c:v>
                </c:pt>
                <c:pt idx="252">
                  <c:v>43689.175000000003</c:v>
                </c:pt>
                <c:pt idx="253">
                  <c:v>43689.175694444442</c:v>
                </c:pt>
                <c:pt idx="254">
                  <c:v>43689.176388888889</c:v>
                </c:pt>
                <c:pt idx="255">
                  <c:v>43689.177083333336</c:v>
                </c:pt>
                <c:pt idx="256">
                  <c:v>43689.177777777775</c:v>
                </c:pt>
                <c:pt idx="257">
                  <c:v>43689.178472222222</c:v>
                </c:pt>
                <c:pt idx="258">
                  <c:v>43689.179166666669</c:v>
                </c:pt>
                <c:pt idx="259">
                  <c:v>43689.179861111108</c:v>
                </c:pt>
                <c:pt idx="260">
                  <c:v>43689.180555555555</c:v>
                </c:pt>
                <c:pt idx="261">
                  <c:v>43689.181250000001</c:v>
                </c:pt>
                <c:pt idx="262">
                  <c:v>43689.181944444441</c:v>
                </c:pt>
                <c:pt idx="263">
                  <c:v>43689.182638888888</c:v>
                </c:pt>
                <c:pt idx="264">
                  <c:v>43689.183333333334</c:v>
                </c:pt>
                <c:pt idx="265">
                  <c:v>43689.184027777781</c:v>
                </c:pt>
                <c:pt idx="266">
                  <c:v>43689.18472222222</c:v>
                </c:pt>
                <c:pt idx="267">
                  <c:v>43689.185416666667</c:v>
                </c:pt>
                <c:pt idx="268">
                  <c:v>43689.186111111114</c:v>
                </c:pt>
                <c:pt idx="269">
                  <c:v>43689.186805555553</c:v>
                </c:pt>
                <c:pt idx="270">
                  <c:v>43689.1875</c:v>
                </c:pt>
                <c:pt idx="271">
                  <c:v>43689.188194444447</c:v>
                </c:pt>
                <c:pt idx="272">
                  <c:v>43689.188888888886</c:v>
                </c:pt>
                <c:pt idx="273">
                  <c:v>43689.189583333333</c:v>
                </c:pt>
                <c:pt idx="274">
                  <c:v>43689.19027777778</c:v>
                </c:pt>
                <c:pt idx="275">
                  <c:v>43689.190972222219</c:v>
                </c:pt>
                <c:pt idx="276">
                  <c:v>43689.191666666666</c:v>
                </c:pt>
                <c:pt idx="277">
                  <c:v>43689.192361111112</c:v>
                </c:pt>
                <c:pt idx="278">
                  <c:v>43689.193055555559</c:v>
                </c:pt>
                <c:pt idx="279">
                  <c:v>43689.193749999999</c:v>
                </c:pt>
                <c:pt idx="280">
                  <c:v>43689.194444444445</c:v>
                </c:pt>
                <c:pt idx="281">
                  <c:v>43689.195138888892</c:v>
                </c:pt>
                <c:pt idx="282">
                  <c:v>43689.195833333331</c:v>
                </c:pt>
                <c:pt idx="283">
                  <c:v>43689.196527777778</c:v>
                </c:pt>
                <c:pt idx="284">
                  <c:v>43689.197222222225</c:v>
                </c:pt>
                <c:pt idx="285">
                  <c:v>43689.197916666664</c:v>
                </c:pt>
                <c:pt idx="286">
                  <c:v>43689.198611111111</c:v>
                </c:pt>
                <c:pt idx="287">
                  <c:v>43689.199305555558</c:v>
                </c:pt>
                <c:pt idx="288">
                  <c:v>43689.2</c:v>
                </c:pt>
                <c:pt idx="289">
                  <c:v>43689.200694444444</c:v>
                </c:pt>
                <c:pt idx="290">
                  <c:v>43689.201388888891</c:v>
                </c:pt>
                <c:pt idx="291">
                  <c:v>43689.20208333333</c:v>
                </c:pt>
                <c:pt idx="292">
                  <c:v>43689.202777777777</c:v>
                </c:pt>
                <c:pt idx="293">
                  <c:v>43689.203472222223</c:v>
                </c:pt>
                <c:pt idx="294">
                  <c:v>43689.20416666667</c:v>
                </c:pt>
                <c:pt idx="295">
                  <c:v>43689.204861111109</c:v>
                </c:pt>
                <c:pt idx="296">
                  <c:v>43689.205555555556</c:v>
                </c:pt>
                <c:pt idx="297">
                  <c:v>43689.206250000003</c:v>
                </c:pt>
                <c:pt idx="298">
                  <c:v>43689.206944444442</c:v>
                </c:pt>
                <c:pt idx="299">
                  <c:v>43689.207638888889</c:v>
                </c:pt>
                <c:pt idx="300">
                  <c:v>43689.208333333336</c:v>
                </c:pt>
                <c:pt idx="301">
                  <c:v>43689.209027777775</c:v>
                </c:pt>
                <c:pt idx="302">
                  <c:v>43689.209722222222</c:v>
                </c:pt>
                <c:pt idx="303">
                  <c:v>43689.210416666669</c:v>
                </c:pt>
                <c:pt idx="304">
                  <c:v>43689.211111111108</c:v>
                </c:pt>
                <c:pt idx="305">
                  <c:v>43689.211805555555</c:v>
                </c:pt>
                <c:pt idx="306">
                  <c:v>43689.212500000001</c:v>
                </c:pt>
                <c:pt idx="307">
                  <c:v>43689.213194444441</c:v>
                </c:pt>
                <c:pt idx="308">
                  <c:v>43689.213888888888</c:v>
                </c:pt>
                <c:pt idx="309">
                  <c:v>43689.214583333334</c:v>
                </c:pt>
                <c:pt idx="310">
                  <c:v>43689.215277777781</c:v>
                </c:pt>
                <c:pt idx="311">
                  <c:v>43689.21597222222</c:v>
                </c:pt>
                <c:pt idx="312">
                  <c:v>43689.216666666667</c:v>
                </c:pt>
                <c:pt idx="313">
                  <c:v>43689.217361111114</c:v>
                </c:pt>
                <c:pt idx="314">
                  <c:v>43689.218055555553</c:v>
                </c:pt>
                <c:pt idx="315">
                  <c:v>43689.21875</c:v>
                </c:pt>
                <c:pt idx="316">
                  <c:v>43689.219444444447</c:v>
                </c:pt>
                <c:pt idx="317">
                  <c:v>43689.220138888886</c:v>
                </c:pt>
                <c:pt idx="318">
                  <c:v>43689.220833333333</c:v>
                </c:pt>
                <c:pt idx="319">
                  <c:v>43689.22152777778</c:v>
                </c:pt>
                <c:pt idx="320">
                  <c:v>43689.222222222219</c:v>
                </c:pt>
                <c:pt idx="321">
                  <c:v>43689.222916666666</c:v>
                </c:pt>
                <c:pt idx="322">
                  <c:v>43689.223611111112</c:v>
                </c:pt>
                <c:pt idx="323">
                  <c:v>43689.224305555559</c:v>
                </c:pt>
                <c:pt idx="324">
                  <c:v>43689.224999999999</c:v>
                </c:pt>
                <c:pt idx="325">
                  <c:v>43689.225694444445</c:v>
                </c:pt>
                <c:pt idx="326">
                  <c:v>43689.226388888892</c:v>
                </c:pt>
                <c:pt idx="327">
                  <c:v>43689.227083333331</c:v>
                </c:pt>
                <c:pt idx="328">
                  <c:v>43689.227777777778</c:v>
                </c:pt>
                <c:pt idx="329">
                  <c:v>43689.228472222225</c:v>
                </c:pt>
                <c:pt idx="330">
                  <c:v>43689.229166666664</c:v>
                </c:pt>
                <c:pt idx="331">
                  <c:v>43689.229861111111</c:v>
                </c:pt>
                <c:pt idx="332">
                  <c:v>43689.230555555558</c:v>
                </c:pt>
                <c:pt idx="333">
                  <c:v>43689.231249999997</c:v>
                </c:pt>
                <c:pt idx="334">
                  <c:v>43689.231944444444</c:v>
                </c:pt>
                <c:pt idx="335">
                  <c:v>43689.232638888891</c:v>
                </c:pt>
                <c:pt idx="336">
                  <c:v>43689.23333333333</c:v>
                </c:pt>
                <c:pt idx="337">
                  <c:v>43689.234027777777</c:v>
                </c:pt>
                <c:pt idx="338">
                  <c:v>43689.234722222223</c:v>
                </c:pt>
                <c:pt idx="339">
                  <c:v>43689.23541666667</c:v>
                </c:pt>
                <c:pt idx="340">
                  <c:v>43689.236111111109</c:v>
                </c:pt>
                <c:pt idx="341">
                  <c:v>43689.236805555556</c:v>
                </c:pt>
                <c:pt idx="342">
                  <c:v>43689.237500000003</c:v>
                </c:pt>
                <c:pt idx="343">
                  <c:v>43689.238194444442</c:v>
                </c:pt>
                <c:pt idx="344">
                  <c:v>43689.238888888889</c:v>
                </c:pt>
                <c:pt idx="345">
                  <c:v>43689.239583333336</c:v>
                </c:pt>
                <c:pt idx="346">
                  <c:v>43689.240277777775</c:v>
                </c:pt>
                <c:pt idx="347">
                  <c:v>43689.240972222222</c:v>
                </c:pt>
                <c:pt idx="348">
                  <c:v>43689.241666666669</c:v>
                </c:pt>
                <c:pt idx="349">
                  <c:v>43689.242361111108</c:v>
                </c:pt>
                <c:pt idx="350">
                  <c:v>43689.243055555555</c:v>
                </c:pt>
                <c:pt idx="351">
                  <c:v>43689.243750000001</c:v>
                </c:pt>
                <c:pt idx="352">
                  <c:v>43689.244444444441</c:v>
                </c:pt>
                <c:pt idx="353">
                  <c:v>43689.245138888888</c:v>
                </c:pt>
                <c:pt idx="354">
                  <c:v>43689.245833333334</c:v>
                </c:pt>
                <c:pt idx="355">
                  <c:v>43689.246527777781</c:v>
                </c:pt>
                <c:pt idx="356">
                  <c:v>43689.24722222222</c:v>
                </c:pt>
                <c:pt idx="357">
                  <c:v>43689.247916666667</c:v>
                </c:pt>
                <c:pt idx="358">
                  <c:v>43689.248611111114</c:v>
                </c:pt>
                <c:pt idx="359">
                  <c:v>43689.249305555553</c:v>
                </c:pt>
                <c:pt idx="360">
                  <c:v>43689.25</c:v>
                </c:pt>
                <c:pt idx="361">
                  <c:v>43689.250694444447</c:v>
                </c:pt>
                <c:pt idx="362">
                  <c:v>43689.251388888886</c:v>
                </c:pt>
                <c:pt idx="363">
                  <c:v>43689.252083333333</c:v>
                </c:pt>
                <c:pt idx="364">
                  <c:v>43689.25277777778</c:v>
                </c:pt>
                <c:pt idx="365">
                  <c:v>43689.253472222219</c:v>
                </c:pt>
                <c:pt idx="366">
                  <c:v>43689.254166666666</c:v>
                </c:pt>
                <c:pt idx="367">
                  <c:v>43689.254861111112</c:v>
                </c:pt>
                <c:pt idx="368">
                  <c:v>43689.255555555559</c:v>
                </c:pt>
                <c:pt idx="369">
                  <c:v>43689.256249999999</c:v>
                </c:pt>
                <c:pt idx="370">
                  <c:v>43689.256944444445</c:v>
                </c:pt>
                <c:pt idx="371">
                  <c:v>43689.257638888892</c:v>
                </c:pt>
                <c:pt idx="372">
                  <c:v>43689.258333333331</c:v>
                </c:pt>
                <c:pt idx="373">
                  <c:v>43689.259027777778</c:v>
                </c:pt>
                <c:pt idx="374">
                  <c:v>43689.259722222225</c:v>
                </c:pt>
                <c:pt idx="375">
                  <c:v>43689.260416666664</c:v>
                </c:pt>
                <c:pt idx="376">
                  <c:v>43689.261111111111</c:v>
                </c:pt>
                <c:pt idx="377">
                  <c:v>43689.261805555558</c:v>
                </c:pt>
                <c:pt idx="378">
                  <c:v>43689.262499999997</c:v>
                </c:pt>
                <c:pt idx="379">
                  <c:v>43689.263194444444</c:v>
                </c:pt>
                <c:pt idx="380">
                  <c:v>43689.263888888891</c:v>
                </c:pt>
                <c:pt idx="381">
                  <c:v>43689.26458333333</c:v>
                </c:pt>
                <c:pt idx="382">
                  <c:v>43689.265277777777</c:v>
                </c:pt>
                <c:pt idx="383">
                  <c:v>43689.265972222223</c:v>
                </c:pt>
                <c:pt idx="384">
                  <c:v>43689.26666666667</c:v>
                </c:pt>
                <c:pt idx="385">
                  <c:v>43689.267361111109</c:v>
                </c:pt>
                <c:pt idx="386">
                  <c:v>43689.268055555556</c:v>
                </c:pt>
                <c:pt idx="387">
                  <c:v>43689.268750000003</c:v>
                </c:pt>
                <c:pt idx="388">
                  <c:v>43689.269444444442</c:v>
                </c:pt>
                <c:pt idx="389">
                  <c:v>43689.270138888889</c:v>
                </c:pt>
                <c:pt idx="390">
                  <c:v>43689.270833333336</c:v>
                </c:pt>
                <c:pt idx="391">
                  <c:v>43689.271527777775</c:v>
                </c:pt>
                <c:pt idx="392">
                  <c:v>43689.272222222222</c:v>
                </c:pt>
                <c:pt idx="393">
                  <c:v>43689.272916666669</c:v>
                </c:pt>
                <c:pt idx="394">
                  <c:v>43689.273611111108</c:v>
                </c:pt>
                <c:pt idx="395">
                  <c:v>43689.274305555555</c:v>
                </c:pt>
                <c:pt idx="396">
                  <c:v>43689.275000000001</c:v>
                </c:pt>
                <c:pt idx="397">
                  <c:v>43689.275694444441</c:v>
                </c:pt>
                <c:pt idx="398">
                  <c:v>43689.276388888888</c:v>
                </c:pt>
                <c:pt idx="399">
                  <c:v>43689.277083333334</c:v>
                </c:pt>
                <c:pt idx="400">
                  <c:v>43689.277777777781</c:v>
                </c:pt>
                <c:pt idx="401">
                  <c:v>43689.27847222222</c:v>
                </c:pt>
                <c:pt idx="402">
                  <c:v>43689.279166666667</c:v>
                </c:pt>
                <c:pt idx="403">
                  <c:v>43689.279861111114</c:v>
                </c:pt>
                <c:pt idx="404">
                  <c:v>43689.280555555553</c:v>
                </c:pt>
                <c:pt idx="405">
                  <c:v>43689.28125</c:v>
                </c:pt>
                <c:pt idx="406">
                  <c:v>43689.281944444447</c:v>
                </c:pt>
                <c:pt idx="407">
                  <c:v>43689.282638888886</c:v>
                </c:pt>
                <c:pt idx="408">
                  <c:v>43689.283333333333</c:v>
                </c:pt>
                <c:pt idx="409">
                  <c:v>43689.28402777778</c:v>
                </c:pt>
                <c:pt idx="410">
                  <c:v>43689.284722222219</c:v>
                </c:pt>
                <c:pt idx="411">
                  <c:v>43689.285416666666</c:v>
                </c:pt>
                <c:pt idx="412">
                  <c:v>43689.286111111112</c:v>
                </c:pt>
                <c:pt idx="413">
                  <c:v>43689.286805555559</c:v>
                </c:pt>
                <c:pt idx="414">
                  <c:v>43689.287499999999</c:v>
                </c:pt>
                <c:pt idx="415">
                  <c:v>43689.288194444445</c:v>
                </c:pt>
                <c:pt idx="416">
                  <c:v>43689.288888888892</c:v>
                </c:pt>
                <c:pt idx="417">
                  <c:v>43689.289583333331</c:v>
                </c:pt>
                <c:pt idx="418">
                  <c:v>43689.290277777778</c:v>
                </c:pt>
                <c:pt idx="419">
                  <c:v>43689.290972222225</c:v>
                </c:pt>
                <c:pt idx="420">
                  <c:v>43689.291666666664</c:v>
                </c:pt>
                <c:pt idx="421">
                  <c:v>43689.292361111111</c:v>
                </c:pt>
                <c:pt idx="422">
                  <c:v>43689.293055555558</c:v>
                </c:pt>
                <c:pt idx="423">
                  <c:v>43689.293749999997</c:v>
                </c:pt>
                <c:pt idx="424">
                  <c:v>43689.294444444444</c:v>
                </c:pt>
                <c:pt idx="425">
                  <c:v>43689.295138888891</c:v>
                </c:pt>
                <c:pt idx="426">
                  <c:v>43689.29583333333</c:v>
                </c:pt>
                <c:pt idx="427">
                  <c:v>43689.296527777777</c:v>
                </c:pt>
                <c:pt idx="428">
                  <c:v>43689.297222222223</c:v>
                </c:pt>
                <c:pt idx="429">
                  <c:v>43689.29791666667</c:v>
                </c:pt>
                <c:pt idx="430">
                  <c:v>43689.298611111109</c:v>
                </c:pt>
                <c:pt idx="431">
                  <c:v>43689.299305555556</c:v>
                </c:pt>
                <c:pt idx="432">
                  <c:v>43689.3</c:v>
                </c:pt>
                <c:pt idx="433">
                  <c:v>43689.300694444442</c:v>
                </c:pt>
                <c:pt idx="434">
                  <c:v>43689.301388888889</c:v>
                </c:pt>
                <c:pt idx="435">
                  <c:v>43689.302083333336</c:v>
                </c:pt>
                <c:pt idx="436">
                  <c:v>43689.302777777775</c:v>
                </c:pt>
                <c:pt idx="437">
                  <c:v>43689.303472222222</c:v>
                </c:pt>
                <c:pt idx="438">
                  <c:v>43689.304166666669</c:v>
                </c:pt>
                <c:pt idx="439">
                  <c:v>43689.304861111108</c:v>
                </c:pt>
                <c:pt idx="440">
                  <c:v>43689.305555555555</c:v>
                </c:pt>
                <c:pt idx="441">
                  <c:v>43689.306250000001</c:v>
                </c:pt>
                <c:pt idx="442">
                  <c:v>43689.306944444441</c:v>
                </c:pt>
                <c:pt idx="443">
                  <c:v>43689.307638888888</c:v>
                </c:pt>
                <c:pt idx="444">
                  <c:v>43689.308333333334</c:v>
                </c:pt>
                <c:pt idx="445">
                  <c:v>43689.309027777781</c:v>
                </c:pt>
                <c:pt idx="446">
                  <c:v>43689.30972222222</c:v>
                </c:pt>
                <c:pt idx="447">
                  <c:v>43689.310416666667</c:v>
                </c:pt>
                <c:pt idx="448">
                  <c:v>43689.311111111114</c:v>
                </c:pt>
                <c:pt idx="449">
                  <c:v>43689.311805555553</c:v>
                </c:pt>
                <c:pt idx="450">
                  <c:v>43689.3125</c:v>
                </c:pt>
                <c:pt idx="451">
                  <c:v>43689.313194444447</c:v>
                </c:pt>
                <c:pt idx="452">
                  <c:v>43689.313888888886</c:v>
                </c:pt>
                <c:pt idx="453">
                  <c:v>43689.314583333333</c:v>
                </c:pt>
                <c:pt idx="454">
                  <c:v>43689.31527777778</c:v>
                </c:pt>
                <c:pt idx="455">
                  <c:v>43689.315972222219</c:v>
                </c:pt>
                <c:pt idx="456">
                  <c:v>43689.316666666666</c:v>
                </c:pt>
                <c:pt idx="457">
                  <c:v>43689.317361111112</c:v>
                </c:pt>
                <c:pt idx="458">
                  <c:v>43689.318055555559</c:v>
                </c:pt>
                <c:pt idx="459">
                  <c:v>43689.318749999999</c:v>
                </c:pt>
                <c:pt idx="460">
                  <c:v>43689.319444444445</c:v>
                </c:pt>
                <c:pt idx="461">
                  <c:v>43689.320138888892</c:v>
                </c:pt>
                <c:pt idx="462">
                  <c:v>43689.320833333331</c:v>
                </c:pt>
                <c:pt idx="463">
                  <c:v>43689.321527777778</c:v>
                </c:pt>
                <c:pt idx="464">
                  <c:v>43689.322222222225</c:v>
                </c:pt>
                <c:pt idx="465">
                  <c:v>43689.322916666664</c:v>
                </c:pt>
                <c:pt idx="466">
                  <c:v>43689.323611111111</c:v>
                </c:pt>
                <c:pt idx="467">
                  <c:v>43689.324305555558</c:v>
                </c:pt>
                <c:pt idx="468">
                  <c:v>43689.324999999997</c:v>
                </c:pt>
                <c:pt idx="469">
                  <c:v>43689.325694444444</c:v>
                </c:pt>
                <c:pt idx="470">
                  <c:v>43689.326388888891</c:v>
                </c:pt>
                <c:pt idx="471">
                  <c:v>43689.32708333333</c:v>
                </c:pt>
                <c:pt idx="472">
                  <c:v>43689.327777777777</c:v>
                </c:pt>
                <c:pt idx="473">
                  <c:v>43689.328472222223</c:v>
                </c:pt>
                <c:pt idx="474">
                  <c:v>43689.32916666667</c:v>
                </c:pt>
                <c:pt idx="475">
                  <c:v>43689.329861111109</c:v>
                </c:pt>
                <c:pt idx="476">
                  <c:v>43689.330555555556</c:v>
                </c:pt>
                <c:pt idx="477">
                  <c:v>43689.331250000003</c:v>
                </c:pt>
                <c:pt idx="478">
                  <c:v>43689.331944444442</c:v>
                </c:pt>
                <c:pt idx="479">
                  <c:v>43689.332638888889</c:v>
                </c:pt>
                <c:pt idx="480">
                  <c:v>43689.333333333336</c:v>
                </c:pt>
                <c:pt idx="481">
                  <c:v>43689.334027777775</c:v>
                </c:pt>
                <c:pt idx="482">
                  <c:v>43689.334722222222</c:v>
                </c:pt>
                <c:pt idx="483">
                  <c:v>43689.335416666669</c:v>
                </c:pt>
                <c:pt idx="484">
                  <c:v>43689.336111111108</c:v>
                </c:pt>
                <c:pt idx="485">
                  <c:v>43689.336805555555</c:v>
                </c:pt>
                <c:pt idx="486">
                  <c:v>43689.337500000001</c:v>
                </c:pt>
                <c:pt idx="487">
                  <c:v>43689.338194444441</c:v>
                </c:pt>
                <c:pt idx="488">
                  <c:v>43689.338888888888</c:v>
                </c:pt>
                <c:pt idx="489">
                  <c:v>43689.339583333334</c:v>
                </c:pt>
                <c:pt idx="490">
                  <c:v>43689.340277777781</c:v>
                </c:pt>
                <c:pt idx="491">
                  <c:v>43689.34097222222</c:v>
                </c:pt>
                <c:pt idx="492">
                  <c:v>43689.341666666667</c:v>
                </c:pt>
                <c:pt idx="493">
                  <c:v>43689.342361111114</c:v>
                </c:pt>
                <c:pt idx="494">
                  <c:v>43689.343055555553</c:v>
                </c:pt>
                <c:pt idx="495">
                  <c:v>43689.34375</c:v>
                </c:pt>
                <c:pt idx="496">
                  <c:v>43689.344444444447</c:v>
                </c:pt>
                <c:pt idx="497">
                  <c:v>43689.345138888886</c:v>
                </c:pt>
                <c:pt idx="498">
                  <c:v>43689.345833333333</c:v>
                </c:pt>
                <c:pt idx="499">
                  <c:v>43689.34652777778</c:v>
                </c:pt>
                <c:pt idx="500">
                  <c:v>43689.347222222219</c:v>
                </c:pt>
                <c:pt idx="501">
                  <c:v>43689.347916666666</c:v>
                </c:pt>
                <c:pt idx="502">
                  <c:v>43689.348611111112</c:v>
                </c:pt>
                <c:pt idx="503">
                  <c:v>43689.349305555559</c:v>
                </c:pt>
                <c:pt idx="504">
                  <c:v>43689.35</c:v>
                </c:pt>
                <c:pt idx="505">
                  <c:v>43689.350694444445</c:v>
                </c:pt>
                <c:pt idx="506">
                  <c:v>43689.351388888892</c:v>
                </c:pt>
                <c:pt idx="507">
                  <c:v>43689.352083333331</c:v>
                </c:pt>
                <c:pt idx="508">
                  <c:v>43689.352777777778</c:v>
                </c:pt>
                <c:pt idx="509">
                  <c:v>43689.353472222225</c:v>
                </c:pt>
                <c:pt idx="510">
                  <c:v>43689.354166666664</c:v>
                </c:pt>
                <c:pt idx="511">
                  <c:v>43689.354861111111</c:v>
                </c:pt>
                <c:pt idx="512">
                  <c:v>43689.355555555558</c:v>
                </c:pt>
                <c:pt idx="513">
                  <c:v>43689.356249999997</c:v>
                </c:pt>
                <c:pt idx="514">
                  <c:v>43689.356944444444</c:v>
                </c:pt>
                <c:pt idx="515">
                  <c:v>43689.357638888891</c:v>
                </c:pt>
                <c:pt idx="516">
                  <c:v>43689.35833333333</c:v>
                </c:pt>
                <c:pt idx="517">
                  <c:v>43689.359027777777</c:v>
                </c:pt>
                <c:pt idx="518">
                  <c:v>43689.359722222223</c:v>
                </c:pt>
                <c:pt idx="519">
                  <c:v>43689.36041666667</c:v>
                </c:pt>
                <c:pt idx="520">
                  <c:v>43689.361111111109</c:v>
                </c:pt>
                <c:pt idx="521">
                  <c:v>43689.361805555556</c:v>
                </c:pt>
                <c:pt idx="522">
                  <c:v>43689.362500000003</c:v>
                </c:pt>
                <c:pt idx="523">
                  <c:v>43689.363194444442</c:v>
                </c:pt>
                <c:pt idx="524">
                  <c:v>43689.363888888889</c:v>
                </c:pt>
                <c:pt idx="525">
                  <c:v>43689.364583333336</c:v>
                </c:pt>
                <c:pt idx="526">
                  <c:v>43689.365277777775</c:v>
                </c:pt>
                <c:pt idx="527">
                  <c:v>43689.365972222222</c:v>
                </c:pt>
                <c:pt idx="528">
                  <c:v>43689.366666666669</c:v>
                </c:pt>
                <c:pt idx="529">
                  <c:v>43689.367361111108</c:v>
                </c:pt>
                <c:pt idx="530">
                  <c:v>43689.368055555555</c:v>
                </c:pt>
                <c:pt idx="531">
                  <c:v>43689.368750000001</c:v>
                </c:pt>
                <c:pt idx="532">
                  <c:v>43689.369444444441</c:v>
                </c:pt>
                <c:pt idx="533">
                  <c:v>43689.370138888888</c:v>
                </c:pt>
                <c:pt idx="534">
                  <c:v>43689.370833333334</c:v>
                </c:pt>
                <c:pt idx="535">
                  <c:v>43689.371527777781</c:v>
                </c:pt>
                <c:pt idx="536">
                  <c:v>43689.37222222222</c:v>
                </c:pt>
                <c:pt idx="537">
                  <c:v>43689.372916666667</c:v>
                </c:pt>
                <c:pt idx="538">
                  <c:v>43689.373611111114</c:v>
                </c:pt>
                <c:pt idx="539">
                  <c:v>43689.374305555553</c:v>
                </c:pt>
                <c:pt idx="540">
                  <c:v>43689.375</c:v>
                </c:pt>
                <c:pt idx="541">
                  <c:v>43689.375694444447</c:v>
                </c:pt>
                <c:pt idx="542">
                  <c:v>43689.376388888886</c:v>
                </c:pt>
                <c:pt idx="543">
                  <c:v>43689.377083333333</c:v>
                </c:pt>
                <c:pt idx="544">
                  <c:v>43689.37777777778</c:v>
                </c:pt>
                <c:pt idx="545">
                  <c:v>43689.378472222219</c:v>
                </c:pt>
                <c:pt idx="546">
                  <c:v>43689.379166666666</c:v>
                </c:pt>
                <c:pt idx="547">
                  <c:v>43689.379861111112</c:v>
                </c:pt>
                <c:pt idx="548">
                  <c:v>43689.380555555559</c:v>
                </c:pt>
                <c:pt idx="549">
                  <c:v>43689.381249999999</c:v>
                </c:pt>
                <c:pt idx="550">
                  <c:v>43689.381944444445</c:v>
                </c:pt>
                <c:pt idx="551">
                  <c:v>43689.382638888892</c:v>
                </c:pt>
                <c:pt idx="552">
                  <c:v>43689.383333333331</c:v>
                </c:pt>
                <c:pt idx="553">
                  <c:v>43689.384027777778</c:v>
                </c:pt>
                <c:pt idx="554">
                  <c:v>43689.384722222225</c:v>
                </c:pt>
                <c:pt idx="555">
                  <c:v>43689.385416666664</c:v>
                </c:pt>
                <c:pt idx="556">
                  <c:v>43689.386111111111</c:v>
                </c:pt>
                <c:pt idx="557">
                  <c:v>43689.386805555558</c:v>
                </c:pt>
                <c:pt idx="558">
                  <c:v>43689.387499999997</c:v>
                </c:pt>
                <c:pt idx="559">
                  <c:v>43689.388194444444</c:v>
                </c:pt>
                <c:pt idx="560">
                  <c:v>43689.388888888891</c:v>
                </c:pt>
                <c:pt idx="561">
                  <c:v>43689.38958333333</c:v>
                </c:pt>
                <c:pt idx="562">
                  <c:v>43689.390277777777</c:v>
                </c:pt>
                <c:pt idx="563">
                  <c:v>43689.390972222223</c:v>
                </c:pt>
                <c:pt idx="564">
                  <c:v>43689.39166666667</c:v>
                </c:pt>
                <c:pt idx="565">
                  <c:v>43689.392361111109</c:v>
                </c:pt>
                <c:pt idx="566">
                  <c:v>43689.393055555556</c:v>
                </c:pt>
                <c:pt idx="567">
                  <c:v>43689.393750000003</c:v>
                </c:pt>
                <c:pt idx="568">
                  <c:v>43689.394444444442</c:v>
                </c:pt>
                <c:pt idx="569">
                  <c:v>43689.395138888889</c:v>
                </c:pt>
                <c:pt idx="570">
                  <c:v>43689.395833333336</c:v>
                </c:pt>
                <c:pt idx="571">
                  <c:v>43689.396527777775</c:v>
                </c:pt>
                <c:pt idx="572">
                  <c:v>43689.397222222222</c:v>
                </c:pt>
                <c:pt idx="573">
                  <c:v>43689.397916666669</c:v>
                </c:pt>
                <c:pt idx="574">
                  <c:v>43689.398611111108</c:v>
                </c:pt>
                <c:pt idx="575">
                  <c:v>43689.399305555555</c:v>
                </c:pt>
                <c:pt idx="576">
                  <c:v>43689.4</c:v>
                </c:pt>
                <c:pt idx="577">
                  <c:v>43689.400694444441</c:v>
                </c:pt>
                <c:pt idx="578">
                  <c:v>43689.401388888888</c:v>
                </c:pt>
                <c:pt idx="579">
                  <c:v>43689.402083333334</c:v>
                </c:pt>
                <c:pt idx="580">
                  <c:v>43689.402777777781</c:v>
                </c:pt>
                <c:pt idx="581">
                  <c:v>43689.40347222222</c:v>
                </c:pt>
                <c:pt idx="582">
                  <c:v>43689.404166666667</c:v>
                </c:pt>
                <c:pt idx="583">
                  <c:v>43689.404861111114</c:v>
                </c:pt>
                <c:pt idx="584">
                  <c:v>43689.405555555553</c:v>
                </c:pt>
                <c:pt idx="585">
                  <c:v>43689.40625</c:v>
                </c:pt>
                <c:pt idx="586">
                  <c:v>43689.406944444447</c:v>
                </c:pt>
                <c:pt idx="587">
                  <c:v>43689.407638888886</c:v>
                </c:pt>
                <c:pt idx="588">
                  <c:v>43689.408333333333</c:v>
                </c:pt>
                <c:pt idx="589">
                  <c:v>43689.40902777778</c:v>
                </c:pt>
                <c:pt idx="590">
                  <c:v>43689.409722222219</c:v>
                </c:pt>
                <c:pt idx="591">
                  <c:v>43689.410416666666</c:v>
                </c:pt>
                <c:pt idx="592">
                  <c:v>43689.411111111112</c:v>
                </c:pt>
                <c:pt idx="593">
                  <c:v>43689.411805555559</c:v>
                </c:pt>
                <c:pt idx="594">
                  <c:v>43689.412499999999</c:v>
                </c:pt>
                <c:pt idx="595">
                  <c:v>43689.413194444445</c:v>
                </c:pt>
                <c:pt idx="596">
                  <c:v>43689.413888888892</c:v>
                </c:pt>
                <c:pt idx="597">
                  <c:v>43689.414583333331</c:v>
                </c:pt>
                <c:pt idx="598">
                  <c:v>43689.415277777778</c:v>
                </c:pt>
                <c:pt idx="599">
                  <c:v>43689.415972222225</c:v>
                </c:pt>
                <c:pt idx="600">
                  <c:v>43689.416666666664</c:v>
                </c:pt>
                <c:pt idx="601">
                  <c:v>43689.417361111111</c:v>
                </c:pt>
                <c:pt idx="602">
                  <c:v>43689.418055555558</c:v>
                </c:pt>
                <c:pt idx="603">
                  <c:v>43689.418749999997</c:v>
                </c:pt>
                <c:pt idx="604">
                  <c:v>43689.419444444444</c:v>
                </c:pt>
                <c:pt idx="605">
                  <c:v>43689.420138888891</c:v>
                </c:pt>
                <c:pt idx="606">
                  <c:v>43689.42083333333</c:v>
                </c:pt>
                <c:pt idx="607">
                  <c:v>43689.421527777777</c:v>
                </c:pt>
                <c:pt idx="608">
                  <c:v>43689.422222222223</c:v>
                </c:pt>
                <c:pt idx="609">
                  <c:v>43689.42291666667</c:v>
                </c:pt>
                <c:pt idx="610">
                  <c:v>43689.423611111109</c:v>
                </c:pt>
                <c:pt idx="611">
                  <c:v>43689.424305555556</c:v>
                </c:pt>
                <c:pt idx="612">
                  <c:v>43689.425000000003</c:v>
                </c:pt>
                <c:pt idx="613">
                  <c:v>43689.425694444442</c:v>
                </c:pt>
                <c:pt idx="614">
                  <c:v>43689.426388888889</c:v>
                </c:pt>
                <c:pt idx="615">
                  <c:v>43689.427083333336</c:v>
                </c:pt>
                <c:pt idx="616">
                  <c:v>43689.427777777775</c:v>
                </c:pt>
                <c:pt idx="617">
                  <c:v>43689.428472222222</c:v>
                </c:pt>
                <c:pt idx="618">
                  <c:v>43689.429166666669</c:v>
                </c:pt>
                <c:pt idx="619">
                  <c:v>43689.429861111108</c:v>
                </c:pt>
                <c:pt idx="620">
                  <c:v>43689.430555555555</c:v>
                </c:pt>
                <c:pt idx="621">
                  <c:v>43689.431250000001</c:v>
                </c:pt>
                <c:pt idx="622">
                  <c:v>43689.431944444441</c:v>
                </c:pt>
                <c:pt idx="623">
                  <c:v>43689.432638888888</c:v>
                </c:pt>
                <c:pt idx="624">
                  <c:v>43689.433333333334</c:v>
                </c:pt>
                <c:pt idx="625">
                  <c:v>43689.434027777781</c:v>
                </c:pt>
                <c:pt idx="626">
                  <c:v>43689.43472222222</c:v>
                </c:pt>
                <c:pt idx="627">
                  <c:v>43689.435416666667</c:v>
                </c:pt>
                <c:pt idx="628">
                  <c:v>43689.436111111114</c:v>
                </c:pt>
                <c:pt idx="629">
                  <c:v>43689.436805555553</c:v>
                </c:pt>
                <c:pt idx="630">
                  <c:v>43689.4375</c:v>
                </c:pt>
                <c:pt idx="631">
                  <c:v>43689.438194444447</c:v>
                </c:pt>
                <c:pt idx="632">
                  <c:v>43689.438888888886</c:v>
                </c:pt>
                <c:pt idx="633">
                  <c:v>43689.439583333333</c:v>
                </c:pt>
                <c:pt idx="634">
                  <c:v>43689.44027777778</c:v>
                </c:pt>
                <c:pt idx="635">
                  <c:v>43689.440972222219</c:v>
                </c:pt>
                <c:pt idx="636">
                  <c:v>43689.441666666666</c:v>
                </c:pt>
                <c:pt idx="637">
                  <c:v>43689.442361111112</c:v>
                </c:pt>
                <c:pt idx="638">
                  <c:v>43689.443055555559</c:v>
                </c:pt>
                <c:pt idx="639">
                  <c:v>43689.443749999999</c:v>
                </c:pt>
                <c:pt idx="640">
                  <c:v>43689.444444444445</c:v>
                </c:pt>
                <c:pt idx="641">
                  <c:v>43689.445138888892</c:v>
                </c:pt>
                <c:pt idx="642">
                  <c:v>43689.445833333331</c:v>
                </c:pt>
                <c:pt idx="643">
                  <c:v>43689.446527777778</c:v>
                </c:pt>
                <c:pt idx="644">
                  <c:v>43689.447222222225</c:v>
                </c:pt>
                <c:pt idx="645">
                  <c:v>43689.447916666664</c:v>
                </c:pt>
                <c:pt idx="646">
                  <c:v>43689.448611111111</c:v>
                </c:pt>
                <c:pt idx="647">
                  <c:v>43689.449305555558</c:v>
                </c:pt>
                <c:pt idx="648">
                  <c:v>43689.45</c:v>
                </c:pt>
                <c:pt idx="649">
                  <c:v>43689.450694444444</c:v>
                </c:pt>
                <c:pt idx="650">
                  <c:v>43689.451388888891</c:v>
                </c:pt>
                <c:pt idx="651">
                  <c:v>43689.45208333333</c:v>
                </c:pt>
                <c:pt idx="652">
                  <c:v>43689.452777777777</c:v>
                </c:pt>
                <c:pt idx="653">
                  <c:v>43689.453472222223</c:v>
                </c:pt>
                <c:pt idx="654">
                  <c:v>43689.45416666667</c:v>
                </c:pt>
                <c:pt idx="655">
                  <c:v>43689.454861111109</c:v>
                </c:pt>
                <c:pt idx="656">
                  <c:v>43689.455555555556</c:v>
                </c:pt>
                <c:pt idx="657">
                  <c:v>43689.456250000003</c:v>
                </c:pt>
                <c:pt idx="658">
                  <c:v>43689.456944444442</c:v>
                </c:pt>
                <c:pt idx="659">
                  <c:v>43689.457638888889</c:v>
                </c:pt>
                <c:pt idx="660">
                  <c:v>43689.458333333336</c:v>
                </c:pt>
                <c:pt idx="661">
                  <c:v>43689.459027777775</c:v>
                </c:pt>
                <c:pt idx="662">
                  <c:v>43689.459722222222</c:v>
                </c:pt>
                <c:pt idx="663">
                  <c:v>43689.460416666669</c:v>
                </c:pt>
                <c:pt idx="664">
                  <c:v>43689.461111111108</c:v>
                </c:pt>
                <c:pt idx="665">
                  <c:v>43689.461805555555</c:v>
                </c:pt>
                <c:pt idx="666">
                  <c:v>43689.462500000001</c:v>
                </c:pt>
                <c:pt idx="667">
                  <c:v>43689.463194444441</c:v>
                </c:pt>
                <c:pt idx="668">
                  <c:v>43689.463888888888</c:v>
                </c:pt>
                <c:pt idx="669">
                  <c:v>43689.464583333334</c:v>
                </c:pt>
                <c:pt idx="670">
                  <c:v>43689.465277777781</c:v>
                </c:pt>
                <c:pt idx="671">
                  <c:v>43689.46597222222</c:v>
                </c:pt>
                <c:pt idx="672">
                  <c:v>43689.466666666667</c:v>
                </c:pt>
                <c:pt idx="673">
                  <c:v>43689.467361111114</c:v>
                </c:pt>
                <c:pt idx="674">
                  <c:v>43689.468055555553</c:v>
                </c:pt>
                <c:pt idx="675">
                  <c:v>43689.46875</c:v>
                </c:pt>
                <c:pt idx="676">
                  <c:v>43689.469444444447</c:v>
                </c:pt>
                <c:pt idx="677">
                  <c:v>43689.470138888886</c:v>
                </c:pt>
                <c:pt idx="678">
                  <c:v>43689.470833333333</c:v>
                </c:pt>
                <c:pt idx="679">
                  <c:v>43689.47152777778</c:v>
                </c:pt>
                <c:pt idx="680">
                  <c:v>43689.472222222219</c:v>
                </c:pt>
                <c:pt idx="681">
                  <c:v>43689.472916666666</c:v>
                </c:pt>
                <c:pt idx="682">
                  <c:v>43689.473611111112</c:v>
                </c:pt>
                <c:pt idx="683">
                  <c:v>43689.474305555559</c:v>
                </c:pt>
                <c:pt idx="684">
                  <c:v>43689.474999999999</c:v>
                </c:pt>
                <c:pt idx="685">
                  <c:v>43689.475694444445</c:v>
                </c:pt>
                <c:pt idx="686">
                  <c:v>43689.476388888892</c:v>
                </c:pt>
                <c:pt idx="687">
                  <c:v>43689.477083333331</c:v>
                </c:pt>
                <c:pt idx="688">
                  <c:v>43689.477777777778</c:v>
                </c:pt>
                <c:pt idx="689">
                  <c:v>43689.478472222225</c:v>
                </c:pt>
                <c:pt idx="690">
                  <c:v>43689.479166666664</c:v>
                </c:pt>
                <c:pt idx="691">
                  <c:v>43689.479861111111</c:v>
                </c:pt>
                <c:pt idx="692">
                  <c:v>43689.480555555558</c:v>
                </c:pt>
                <c:pt idx="693">
                  <c:v>43689.481249999997</c:v>
                </c:pt>
                <c:pt idx="694">
                  <c:v>43689.481944444444</c:v>
                </c:pt>
                <c:pt idx="695">
                  <c:v>43689.482638888891</c:v>
                </c:pt>
                <c:pt idx="696">
                  <c:v>43689.48333333333</c:v>
                </c:pt>
                <c:pt idx="697">
                  <c:v>43689.484027777777</c:v>
                </c:pt>
                <c:pt idx="698">
                  <c:v>43689.484722222223</c:v>
                </c:pt>
                <c:pt idx="699">
                  <c:v>43689.48541666667</c:v>
                </c:pt>
                <c:pt idx="700">
                  <c:v>43689.486111111109</c:v>
                </c:pt>
                <c:pt idx="701">
                  <c:v>43689.486805555556</c:v>
                </c:pt>
                <c:pt idx="702">
                  <c:v>43689.487500000003</c:v>
                </c:pt>
                <c:pt idx="703">
                  <c:v>43689.488194444442</c:v>
                </c:pt>
                <c:pt idx="704">
                  <c:v>43689.488888888889</c:v>
                </c:pt>
                <c:pt idx="705">
                  <c:v>43689.489583333336</c:v>
                </c:pt>
                <c:pt idx="706">
                  <c:v>43689.490277777775</c:v>
                </c:pt>
                <c:pt idx="707">
                  <c:v>43689.490972222222</c:v>
                </c:pt>
                <c:pt idx="708">
                  <c:v>43689.491666666669</c:v>
                </c:pt>
                <c:pt idx="709">
                  <c:v>43689.492361111108</c:v>
                </c:pt>
                <c:pt idx="710">
                  <c:v>43689.493055555555</c:v>
                </c:pt>
                <c:pt idx="711">
                  <c:v>43689.493750000001</c:v>
                </c:pt>
                <c:pt idx="712">
                  <c:v>43689.494444444441</c:v>
                </c:pt>
                <c:pt idx="713">
                  <c:v>43689.495138888888</c:v>
                </c:pt>
                <c:pt idx="714">
                  <c:v>43689.495833333334</c:v>
                </c:pt>
                <c:pt idx="715">
                  <c:v>43689.496527777781</c:v>
                </c:pt>
                <c:pt idx="716">
                  <c:v>43689.49722222222</c:v>
                </c:pt>
                <c:pt idx="717">
                  <c:v>43689.497916666667</c:v>
                </c:pt>
                <c:pt idx="718">
                  <c:v>43689.498611111114</c:v>
                </c:pt>
                <c:pt idx="719">
                  <c:v>43689.499305555553</c:v>
                </c:pt>
                <c:pt idx="720">
                  <c:v>43689.5</c:v>
                </c:pt>
                <c:pt idx="721">
                  <c:v>43689.500694444447</c:v>
                </c:pt>
                <c:pt idx="722">
                  <c:v>43689.501388888886</c:v>
                </c:pt>
                <c:pt idx="723">
                  <c:v>43689.502083333333</c:v>
                </c:pt>
                <c:pt idx="724">
                  <c:v>43689.50277777778</c:v>
                </c:pt>
                <c:pt idx="725">
                  <c:v>43689.503472222219</c:v>
                </c:pt>
                <c:pt idx="726">
                  <c:v>43689.504166666666</c:v>
                </c:pt>
                <c:pt idx="727">
                  <c:v>43689.504861111112</c:v>
                </c:pt>
                <c:pt idx="728">
                  <c:v>43689.505555555559</c:v>
                </c:pt>
                <c:pt idx="729">
                  <c:v>43689.506249999999</c:v>
                </c:pt>
                <c:pt idx="730">
                  <c:v>43689.506944444445</c:v>
                </c:pt>
                <c:pt idx="731">
                  <c:v>43689.507638888892</c:v>
                </c:pt>
                <c:pt idx="732">
                  <c:v>43689.508333333331</c:v>
                </c:pt>
                <c:pt idx="733">
                  <c:v>43689.509027777778</c:v>
                </c:pt>
                <c:pt idx="734">
                  <c:v>43689.509722222225</c:v>
                </c:pt>
                <c:pt idx="735">
                  <c:v>43689.510416666664</c:v>
                </c:pt>
                <c:pt idx="736">
                  <c:v>43689.511111111111</c:v>
                </c:pt>
                <c:pt idx="737">
                  <c:v>43689.511805555558</c:v>
                </c:pt>
                <c:pt idx="738">
                  <c:v>43689.512499999997</c:v>
                </c:pt>
                <c:pt idx="739">
                  <c:v>43689.513194444444</c:v>
                </c:pt>
                <c:pt idx="740">
                  <c:v>43689.513888888891</c:v>
                </c:pt>
                <c:pt idx="741">
                  <c:v>43689.51458333333</c:v>
                </c:pt>
                <c:pt idx="742">
                  <c:v>43689.515277777777</c:v>
                </c:pt>
                <c:pt idx="743">
                  <c:v>43689.515972222223</c:v>
                </c:pt>
                <c:pt idx="744">
                  <c:v>43689.51666666667</c:v>
                </c:pt>
                <c:pt idx="745">
                  <c:v>43689.517361111109</c:v>
                </c:pt>
                <c:pt idx="746">
                  <c:v>43689.518055555556</c:v>
                </c:pt>
                <c:pt idx="747">
                  <c:v>43689.518750000003</c:v>
                </c:pt>
                <c:pt idx="748">
                  <c:v>43689.519444444442</c:v>
                </c:pt>
                <c:pt idx="749">
                  <c:v>43689.520138888889</c:v>
                </c:pt>
                <c:pt idx="750">
                  <c:v>43689.520833333336</c:v>
                </c:pt>
                <c:pt idx="751">
                  <c:v>43689.521527777775</c:v>
                </c:pt>
                <c:pt idx="752">
                  <c:v>43689.522222222222</c:v>
                </c:pt>
                <c:pt idx="753">
                  <c:v>43689.522916666669</c:v>
                </c:pt>
                <c:pt idx="754">
                  <c:v>43689.523611111108</c:v>
                </c:pt>
                <c:pt idx="755">
                  <c:v>43689.524305555555</c:v>
                </c:pt>
                <c:pt idx="756">
                  <c:v>43689.525000000001</c:v>
                </c:pt>
                <c:pt idx="757">
                  <c:v>43689.525694444441</c:v>
                </c:pt>
                <c:pt idx="758">
                  <c:v>43689.526388888888</c:v>
                </c:pt>
                <c:pt idx="759">
                  <c:v>43689.527083333334</c:v>
                </c:pt>
                <c:pt idx="760">
                  <c:v>43689.527777777781</c:v>
                </c:pt>
                <c:pt idx="761">
                  <c:v>43689.52847222222</c:v>
                </c:pt>
                <c:pt idx="762">
                  <c:v>43689.529166666667</c:v>
                </c:pt>
                <c:pt idx="763">
                  <c:v>43689.529861111114</c:v>
                </c:pt>
                <c:pt idx="764">
                  <c:v>43689.530555555553</c:v>
                </c:pt>
                <c:pt idx="765">
                  <c:v>43689.53125</c:v>
                </c:pt>
                <c:pt idx="766">
                  <c:v>43689.531944444447</c:v>
                </c:pt>
                <c:pt idx="767">
                  <c:v>43689.532638888886</c:v>
                </c:pt>
                <c:pt idx="768">
                  <c:v>43689.533333333333</c:v>
                </c:pt>
                <c:pt idx="769">
                  <c:v>43689.53402777778</c:v>
                </c:pt>
                <c:pt idx="770">
                  <c:v>43689.534722222219</c:v>
                </c:pt>
                <c:pt idx="771">
                  <c:v>43689.535416666666</c:v>
                </c:pt>
                <c:pt idx="772">
                  <c:v>43689.536111111112</c:v>
                </c:pt>
                <c:pt idx="773">
                  <c:v>43689.536805555559</c:v>
                </c:pt>
                <c:pt idx="774">
                  <c:v>43689.537499999999</c:v>
                </c:pt>
                <c:pt idx="775">
                  <c:v>43689.538194444445</c:v>
                </c:pt>
                <c:pt idx="776">
                  <c:v>43689.538888888892</c:v>
                </c:pt>
                <c:pt idx="777">
                  <c:v>43689.539583333331</c:v>
                </c:pt>
                <c:pt idx="778">
                  <c:v>43689.540277777778</c:v>
                </c:pt>
                <c:pt idx="779">
                  <c:v>43689.540972222225</c:v>
                </c:pt>
                <c:pt idx="780">
                  <c:v>43689.541666666664</c:v>
                </c:pt>
                <c:pt idx="781">
                  <c:v>43689.542361111111</c:v>
                </c:pt>
                <c:pt idx="782">
                  <c:v>43689.543055555558</c:v>
                </c:pt>
                <c:pt idx="783">
                  <c:v>43689.543749999997</c:v>
                </c:pt>
                <c:pt idx="784">
                  <c:v>43689.544444444444</c:v>
                </c:pt>
                <c:pt idx="785">
                  <c:v>43689.545138888891</c:v>
                </c:pt>
                <c:pt idx="786">
                  <c:v>43689.54583333333</c:v>
                </c:pt>
                <c:pt idx="787">
                  <c:v>43689.546527777777</c:v>
                </c:pt>
                <c:pt idx="788">
                  <c:v>43689.547222222223</c:v>
                </c:pt>
                <c:pt idx="789">
                  <c:v>43689.54791666667</c:v>
                </c:pt>
                <c:pt idx="790">
                  <c:v>43689.548611111109</c:v>
                </c:pt>
                <c:pt idx="791">
                  <c:v>43689.549305555556</c:v>
                </c:pt>
                <c:pt idx="792">
                  <c:v>43689.55</c:v>
                </c:pt>
                <c:pt idx="793">
                  <c:v>43689.550694444442</c:v>
                </c:pt>
                <c:pt idx="794">
                  <c:v>43689.551388888889</c:v>
                </c:pt>
                <c:pt idx="795">
                  <c:v>43689.552083333336</c:v>
                </c:pt>
                <c:pt idx="796">
                  <c:v>43689.552777777775</c:v>
                </c:pt>
                <c:pt idx="797">
                  <c:v>43689.553472222222</c:v>
                </c:pt>
                <c:pt idx="798">
                  <c:v>43689.554166666669</c:v>
                </c:pt>
                <c:pt idx="799">
                  <c:v>43689.554861111108</c:v>
                </c:pt>
                <c:pt idx="800">
                  <c:v>43689.555555555555</c:v>
                </c:pt>
                <c:pt idx="801">
                  <c:v>43689.556250000001</c:v>
                </c:pt>
                <c:pt idx="802">
                  <c:v>43689.556944444441</c:v>
                </c:pt>
                <c:pt idx="803">
                  <c:v>43689.557638888888</c:v>
                </c:pt>
                <c:pt idx="804">
                  <c:v>43689.558333333334</c:v>
                </c:pt>
                <c:pt idx="805">
                  <c:v>43689.559027777781</c:v>
                </c:pt>
                <c:pt idx="806">
                  <c:v>43689.55972222222</c:v>
                </c:pt>
                <c:pt idx="807">
                  <c:v>43689.560416666667</c:v>
                </c:pt>
                <c:pt idx="808">
                  <c:v>43689.561111111114</c:v>
                </c:pt>
                <c:pt idx="809">
                  <c:v>43689.561805555553</c:v>
                </c:pt>
                <c:pt idx="810">
                  <c:v>43689.5625</c:v>
                </c:pt>
                <c:pt idx="811">
                  <c:v>43689.563194444447</c:v>
                </c:pt>
                <c:pt idx="812">
                  <c:v>43689.563888888886</c:v>
                </c:pt>
                <c:pt idx="813">
                  <c:v>43689.564583333333</c:v>
                </c:pt>
                <c:pt idx="814">
                  <c:v>43689.56527777778</c:v>
                </c:pt>
                <c:pt idx="815">
                  <c:v>43689.565972222219</c:v>
                </c:pt>
                <c:pt idx="816">
                  <c:v>43689.566666666666</c:v>
                </c:pt>
                <c:pt idx="817">
                  <c:v>43689.567361111112</c:v>
                </c:pt>
                <c:pt idx="818">
                  <c:v>43689.568055555559</c:v>
                </c:pt>
                <c:pt idx="819">
                  <c:v>43689.568749999999</c:v>
                </c:pt>
                <c:pt idx="820">
                  <c:v>43689.569444444445</c:v>
                </c:pt>
                <c:pt idx="821">
                  <c:v>43689.570138888892</c:v>
                </c:pt>
                <c:pt idx="822">
                  <c:v>43689.570833333331</c:v>
                </c:pt>
                <c:pt idx="823">
                  <c:v>43689.571527777778</c:v>
                </c:pt>
                <c:pt idx="824">
                  <c:v>43689.572222222225</c:v>
                </c:pt>
                <c:pt idx="825">
                  <c:v>43689.572916666664</c:v>
                </c:pt>
                <c:pt idx="826">
                  <c:v>43689.573611111111</c:v>
                </c:pt>
                <c:pt idx="827">
                  <c:v>43689.574305555558</c:v>
                </c:pt>
                <c:pt idx="828">
                  <c:v>43689.574999999997</c:v>
                </c:pt>
                <c:pt idx="829">
                  <c:v>43689.575694444444</c:v>
                </c:pt>
                <c:pt idx="830">
                  <c:v>43689.576388888891</c:v>
                </c:pt>
                <c:pt idx="831">
                  <c:v>43689.57708333333</c:v>
                </c:pt>
                <c:pt idx="832">
                  <c:v>43689.577777777777</c:v>
                </c:pt>
                <c:pt idx="833">
                  <c:v>43689.578472222223</c:v>
                </c:pt>
                <c:pt idx="834">
                  <c:v>43689.57916666667</c:v>
                </c:pt>
                <c:pt idx="835">
                  <c:v>43689.579861111109</c:v>
                </c:pt>
                <c:pt idx="836">
                  <c:v>43689.580555555556</c:v>
                </c:pt>
                <c:pt idx="837">
                  <c:v>43689.581250000003</c:v>
                </c:pt>
                <c:pt idx="838">
                  <c:v>43689.581944444442</c:v>
                </c:pt>
                <c:pt idx="839">
                  <c:v>43689.582638888889</c:v>
                </c:pt>
                <c:pt idx="840">
                  <c:v>43689.583333333336</c:v>
                </c:pt>
                <c:pt idx="841">
                  <c:v>43689.584027777775</c:v>
                </c:pt>
                <c:pt idx="842">
                  <c:v>43689.584722222222</c:v>
                </c:pt>
                <c:pt idx="843">
                  <c:v>43689.585416666669</c:v>
                </c:pt>
                <c:pt idx="844">
                  <c:v>43689.586111111108</c:v>
                </c:pt>
                <c:pt idx="845">
                  <c:v>43689.586805555555</c:v>
                </c:pt>
                <c:pt idx="846">
                  <c:v>43689.587500000001</c:v>
                </c:pt>
                <c:pt idx="847">
                  <c:v>43689.588194444441</c:v>
                </c:pt>
                <c:pt idx="848">
                  <c:v>43689.588888888888</c:v>
                </c:pt>
                <c:pt idx="849">
                  <c:v>43689.589583333334</c:v>
                </c:pt>
                <c:pt idx="850">
                  <c:v>43689.590277777781</c:v>
                </c:pt>
                <c:pt idx="851">
                  <c:v>43689.59097222222</c:v>
                </c:pt>
                <c:pt idx="852">
                  <c:v>43689.591666666667</c:v>
                </c:pt>
                <c:pt idx="853">
                  <c:v>43689.592361111114</c:v>
                </c:pt>
                <c:pt idx="854">
                  <c:v>43689.593055555553</c:v>
                </c:pt>
                <c:pt idx="855">
                  <c:v>43689.59375</c:v>
                </c:pt>
                <c:pt idx="856">
                  <c:v>43689.594444444447</c:v>
                </c:pt>
                <c:pt idx="857">
                  <c:v>43689.595138888886</c:v>
                </c:pt>
                <c:pt idx="858">
                  <c:v>43689.595833333333</c:v>
                </c:pt>
                <c:pt idx="859">
                  <c:v>43689.59652777778</c:v>
                </c:pt>
                <c:pt idx="860">
                  <c:v>43689.597222222219</c:v>
                </c:pt>
                <c:pt idx="861">
                  <c:v>43689.597916666666</c:v>
                </c:pt>
                <c:pt idx="862">
                  <c:v>43689.598611111112</c:v>
                </c:pt>
                <c:pt idx="863">
                  <c:v>43689.599305555559</c:v>
                </c:pt>
                <c:pt idx="864">
                  <c:v>43689.599999999999</c:v>
                </c:pt>
                <c:pt idx="865">
                  <c:v>43689.600694444445</c:v>
                </c:pt>
                <c:pt idx="866">
                  <c:v>43689.601388888892</c:v>
                </c:pt>
                <c:pt idx="867">
                  <c:v>43689.602083333331</c:v>
                </c:pt>
                <c:pt idx="868">
                  <c:v>43689.602777777778</c:v>
                </c:pt>
                <c:pt idx="869">
                  <c:v>43689.603472222225</c:v>
                </c:pt>
                <c:pt idx="870">
                  <c:v>43689.604166666664</c:v>
                </c:pt>
                <c:pt idx="871">
                  <c:v>43689.604861111111</c:v>
                </c:pt>
                <c:pt idx="872">
                  <c:v>43689.605555555558</c:v>
                </c:pt>
                <c:pt idx="873">
                  <c:v>43689.606249999997</c:v>
                </c:pt>
                <c:pt idx="874">
                  <c:v>43689.606944444444</c:v>
                </c:pt>
                <c:pt idx="875">
                  <c:v>43689.607638888891</c:v>
                </c:pt>
                <c:pt idx="876">
                  <c:v>43689.60833333333</c:v>
                </c:pt>
                <c:pt idx="877">
                  <c:v>43689.609027777777</c:v>
                </c:pt>
                <c:pt idx="878">
                  <c:v>43689.609722222223</c:v>
                </c:pt>
                <c:pt idx="879">
                  <c:v>43689.61041666667</c:v>
                </c:pt>
                <c:pt idx="880">
                  <c:v>43689.611111111109</c:v>
                </c:pt>
                <c:pt idx="881">
                  <c:v>43689.611805555556</c:v>
                </c:pt>
                <c:pt idx="882">
                  <c:v>43689.612500000003</c:v>
                </c:pt>
                <c:pt idx="883">
                  <c:v>43689.613194444442</c:v>
                </c:pt>
                <c:pt idx="884">
                  <c:v>43689.613888888889</c:v>
                </c:pt>
                <c:pt idx="885">
                  <c:v>43689.614583333336</c:v>
                </c:pt>
                <c:pt idx="886">
                  <c:v>43689.615277777775</c:v>
                </c:pt>
                <c:pt idx="887">
                  <c:v>43689.615972222222</c:v>
                </c:pt>
                <c:pt idx="888">
                  <c:v>43689.616666666669</c:v>
                </c:pt>
                <c:pt idx="889">
                  <c:v>43689.617361111108</c:v>
                </c:pt>
                <c:pt idx="890">
                  <c:v>43689.618055555555</c:v>
                </c:pt>
                <c:pt idx="891">
                  <c:v>43689.618750000001</c:v>
                </c:pt>
                <c:pt idx="892">
                  <c:v>43689.619444444441</c:v>
                </c:pt>
                <c:pt idx="893">
                  <c:v>43689.620138888888</c:v>
                </c:pt>
                <c:pt idx="894">
                  <c:v>43689.620833333334</c:v>
                </c:pt>
                <c:pt idx="895">
                  <c:v>43689.621527777781</c:v>
                </c:pt>
                <c:pt idx="896">
                  <c:v>43689.62222222222</c:v>
                </c:pt>
                <c:pt idx="897">
                  <c:v>43689.622916666667</c:v>
                </c:pt>
                <c:pt idx="898">
                  <c:v>43689.623611111114</c:v>
                </c:pt>
                <c:pt idx="899">
                  <c:v>43689.624305555553</c:v>
                </c:pt>
                <c:pt idx="900">
                  <c:v>43689.625</c:v>
                </c:pt>
                <c:pt idx="901">
                  <c:v>43689.625694444447</c:v>
                </c:pt>
                <c:pt idx="902">
                  <c:v>43689.626388888886</c:v>
                </c:pt>
                <c:pt idx="903">
                  <c:v>43689.627083333333</c:v>
                </c:pt>
                <c:pt idx="904">
                  <c:v>43689.62777777778</c:v>
                </c:pt>
                <c:pt idx="905">
                  <c:v>43689.628472222219</c:v>
                </c:pt>
                <c:pt idx="906">
                  <c:v>43689.629166666666</c:v>
                </c:pt>
                <c:pt idx="907">
                  <c:v>43689.629861111112</c:v>
                </c:pt>
                <c:pt idx="908">
                  <c:v>43689.630555555559</c:v>
                </c:pt>
                <c:pt idx="909">
                  <c:v>43689.631249999999</c:v>
                </c:pt>
                <c:pt idx="910">
                  <c:v>43689.631944444445</c:v>
                </c:pt>
                <c:pt idx="911">
                  <c:v>43689.632638888892</c:v>
                </c:pt>
                <c:pt idx="912">
                  <c:v>43689.633333333331</c:v>
                </c:pt>
                <c:pt idx="913">
                  <c:v>43689.634027777778</c:v>
                </c:pt>
                <c:pt idx="914">
                  <c:v>43689.634722222225</c:v>
                </c:pt>
                <c:pt idx="915">
                  <c:v>43689.635416666664</c:v>
                </c:pt>
                <c:pt idx="916">
                  <c:v>43689.636111111111</c:v>
                </c:pt>
                <c:pt idx="917">
                  <c:v>43689.636805555558</c:v>
                </c:pt>
                <c:pt idx="918">
                  <c:v>43689.637499999997</c:v>
                </c:pt>
                <c:pt idx="919">
                  <c:v>43689.638194444444</c:v>
                </c:pt>
                <c:pt idx="920">
                  <c:v>43689.638888888891</c:v>
                </c:pt>
                <c:pt idx="921">
                  <c:v>43689.63958333333</c:v>
                </c:pt>
                <c:pt idx="922">
                  <c:v>43689.640277777777</c:v>
                </c:pt>
                <c:pt idx="923">
                  <c:v>43689.640972222223</c:v>
                </c:pt>
                <c:pt idx="924">
                  <c:v>43689.64166666667</c:v>
                </c:pt>
                <c:pt idx="925">
                  <c:v>43689.642361111109</c:v>
                </c:pt>
                <c:pt idx="926">
                  <c:v>43689.643055555556</c:v>
                </c:pt>
                <c:pt idx="927">
                  <c:v>43689.643750000003</c:v>
                </c:pt>
                <c:pt idx="928">
                  <c:v>43689.644444444442</c:v>
                </c:pt>
                <c:pt idx="929">
                  <c:v>43689.645138888889</c:v>
                </c:pt>
                <c:pt idx="930">
                  <c:v>43689.645833333336</c:v>
                </c:pt>
                <c:pt idx="931">
                  <c:v>43689.646527777775</c:v>
                </c:pt>
                <c:pt idx="932">
                  <c:v>43689.647222222222</c:v>
                </c:pt>
                <c:pt idx="933">
                  <c:v>43689.647916666669</c:v>
                </c:pt>
                <c:pt idx="934">
                  <c:v>43689.648611111108</c:v>
                </c:pt>
                <c:pt idx="935">
                  <c:v>43689.649305555555</c:v>
                </c:pt>
                <c:pt idx="936">
                  <c:v>43689.65</c:v>
                </c:pt>
                <c:pt idx="937">
                  <c:v>43689.650694444441</c:v>
                </c:pt>
                <c:pt idx="938">
                  <c:v>43689.651388888888</c:v>
                </c:pt>
                <c:pt idx="939">
                  <c:v>43689.652083333334</c:v>
                </c:pt>
                <c:pt idx="940">
                  <c:v>43689.652777777781</c:v>
                </c:pt>
                <c:pt idx="941">
                  <c:v>43689.65347222222</c:v>
                </c:pt>
                <c:pt idx="942">
                  <c:v>43689.654166666667</c:v>
                </c:pt>
                <c:pt idx="943">
                  <c:v>43689.654861111114</c:v>
                </c:pt>
                <c:pt idx="944">
                  <c:v>43689.655555555553</c:v>
                </c:pt>
                <c:pt idx="945">
                  <c:v>43689.65625</c:v>
                </c:pt>
                <c:pt idx="946">
                  <c:v>43689.656944444447</c:v>
                </c:pt>
                <c:pt idx="947">
                  <c:v>43689.657638888886</c:v>
                </c:pt>
                <c:pt idx="948">
                  <c:v>43689.658333333333</c:v>
                </c:pt>
                <c:pt idx="949">
                  <c:v>43689.65902777778</c:v>
                </c:pt>
                <c:pt idx="950">
                  <c:v>43689.659722222219</c:v>
                </c:pt>
                <c:pt idx="951">
                  <c:v>43689.660416666666</c:v>
                </c:pt>
                <c:pt idx="952">
                  <c:v>43689.661111111112</c:v>
                </c:pt>
                <c:pt idx="953">
                  <c:v>43689.661805555559</c:v>
                </c:pt>
                <c:pt idx="954">
                  <c:v>43689.662499999999</c:v>
                </c:pt>
                <c:pt idx="955">
                  <c:v>43689.663194444445</c:v>
                </c:pt>
                <c:pt idx="956">
                  <c:v>43689.663888888892</c:v>
                </c:pt>
                <c:pt idx="957">
                  <c:v>43689.664583333331</c:v>
                </c:pt>
                <c:pt idx="958">
                  <c:v>43689.665277777778</c:v>
                </c:pt>
                <c:pt idx="959">
                  <c:v>43689.665972222225</c:v>
                </c:pt>
                <c:pt idx="960">
                  <c:v>43689.666666666664</c:v>
                </c:pt>
                <c:pt idx="961">
                  <c:v>43689.667361111111</c:v>
                </c:pt>
                <c:pt idx="962">
                  <c:v>43689.668055555558</c:v>
                </c:pt>
                <c:pt idx="963">
                  <c:v>43689.668749999997</c:v>
                </c:pt>
                <c:pt idx="964">
                  <c:v>43689.669444444444</c:v>
                </c:pt>
                <c:pt idx="965">
                  <c:v>43689.670138888891</c:v>
                </c:pt>
                <c:pt idx="966">
                  <c:v>43689.67083333333</c:v>
                </c:pt>
                <c:pt idx="967">
                  <c:v>43689.671527777777</c:v>
                </c:pt>
                <c:pt idx="968">
                  <c:v>43689.672222222223</c:v>
                </c:pt>
                <c:pt idx="969">
                  <c:v>43689.67291666667</c:v>
                </c:pt>
                <c:pt idx="970">
                  <c:v>43689.673611111109</c:v>
                </c:pt>
                <c:pt idx="971">
                  <c:v>43689.674305555556</c:v>
                </c:pt>
                <c:pt idx="972">
                  <c:v>43689.675000000003</c:v>
                </c:pt>
                <c:pt idx="973">
                  <c:v>43689.675694444442</c:v>
                </c:pt>
                <c:pt idx="974">
                  <c:v>43689.676388888889</c:v>
                </c:pt>
                <c:pt idx="975">
                  <c:v>43689.677083333336</c:v>
                </c:pt>
                <c:pt idx="976">
                  <c:v>43689.677777777775</c:v>
                </c:pt>
                <c:pt idx="977">
                  <c:v>43689.678472222222</c:v>
                </c:pt>
                <c:pt idx="978">
                  <c:v>43689.679166666669</c:v>
                </c:pt>
                <c:pt idx="979">
                  <c:v>43689.679861111108</c:v>
                </c:pt>
                <c:pt idx="980">
                  <c:v>43689.680555555555</c:v>
                </c:pt>
                <c:pt idx="981">
                  <c:v>43689.681250000001</c:v>
                </c:pt>
                <c:pt idx="982">
                  <c:v>43689.681944444441</c:v>
                </c:pt>
                <c:pt idx="983">
                  <c:v>43689.682638888888</c:v>
                </c:pt>
                <c:pt idx="984">
                  <c:v>43689.683333333334</c:v>
                </c:pt>
                <c:pt idx="985">
                  <c:v>43689.684027777781</c:v>
                </c:pt>
                <c:pt idx="986">
                  <c:v>43689.68472222222</c:v>
                </c:pt>
                <c:pt idx="987">
                  <c:v>43689.685416666667</c:v>
                </c:pt>
                <c:pt idx="988">
                  <c:v>43689.686111111114</c:v>
                </c:pt>
                <c:pt idx="989">
                  <c:v>43689.686805555553</c:v>
                </c:pt>
                <c:pt idx="990">
                  <c:v>43689.6875</c:v>
                </c:pt>
                <c:pt idx="991">
                  <c:v>43689.688194444447</c:v>
                </c:pt>
                <c:pt idx="992">
                  <c:v>43689.688888888886</c:v>
                </c:pt>
                <c:pt idx="993">
                  <c:v>43689.689583333333</c:v>
                </c:pt>
                <c:pt idx="994">
                  <c:v>43689.69027777778</c:v>
                </c:pt>
                <c:pt idx="995">
                  <c:v>43689.690972222219</c:v>
                </c:pt>
                <c:pt idx="996">
                  <c:v>43689.691666666666</c:v>
                </c:pt>
                <c:pt idx="997">
                  <c:v>43689.692361111112</c:v>
                </c:pt>
                <c:pt idx="998">
                  <c:v>43689.693055555559</c:v>
                </c:pt>
                <c:pt idx="999">
                  <c:v>43689.693749999999</c:v>
                </c:pt>
                <c:pt idx="1000">
                  <c:v>43689.694444444445</c:v>
                </c:pt>
                <c:pt idx="1001">
                  <c:v>43689.695138888892</c:v>
                </c:pt>
                <c:pt idx="1002">
                  <c:v>43689.695833333331</c:v>
                </c:pt>
                <c:pt idx="1003">
                  <c:v>43689.696527777778</c:v>
                </c:pt>
                <c:pt idx="1004">
                  <c:v>43689.697222222225</c:v>
                </c:pt>
                <c:pt idx="1005">
                  <c:v>43689.697916666664</c:v>
                </c:pt>
                <c:pt idx="1006">
                  <c:v>43689.698611111111</c:v>
                </c:pt>
                <c:pt idx="1007">
                  <c:v>43689.699305555558</c:v>
                </c:pt>
                <c:pt idx="1008">
                  <c:v>43689.7</c:v>
                </c:pt>
                <c:pt idx="1009">
                  <c:v>43689.700694444444</c:v>
                </c:pt>
                <c:pt idx="1010">
                  <c:v>43689.701388888891</c:v>
                </c:pt>
                <c:pt idx="1011">
                  <c:v>43689.70208333333</c:v>
                </c:pt>
                <c:pt idx="1012">
                  <c:v>43689.702777777777</c:v>
                </c:pt>
                <c:pt idx="1013">
                  <c:v>43689.703472222223</c:v>
                </c:pt>
                <c:pt idx="1014">
                  <c:v>43689.70416666667</c:v>
                </c:pt>
                <c:pt idx="1015">
                  <c:v>43689.704861111109</c:v>
                </c:pt>
                <c:pt idx="1016">
                  <c:v>43689.705555555556</c:v>
                </c:pt>
                <c:pt idx="1017">
                  <c:v>43689.706250000003</c:v>
                </c:pt>
                <c:pt idx="1018">
                  <c:v>43689.706944444442</c:v>
                </c:pt>
                <c:pt idx="1019">
                  <c:v>43689.707638888889</c:v>
                </c:pt>
                <c:pt idx="1020">
                  <c:v>43689.708333333336</c:v>
                </c:pt>
                <c:pt idx="1021">
                  <c:v>43689.709027777775</c:v>
                </c:pt>
                <c:pt idx="1022">
                  <c:v>43689.709722222222</c:v>
                </c:pt>
                <c:pt idx="1023">
                  <c:v>43689.710416666669</c:v>
                </c:pt>
                <c:pt idx="1024">
                  <c:v>43689.711111111108</c:v>
                </c:pt>
                <c:pt idx="1025">
                  <c:v>43689.711805555555</c:v>
                </c:pt>
                <c:pt idx="1026">
                  <c:v>43689.712500000001</c:v>
                </c:pt>
                <c:pt idx="1027">
                  <c:v>43689.713194444441</c:v>
                </c:pt>
                <c:pt idx="1028">
                  <c:v>43689.713888888888</c:v>
                </c:pt>
                <c:pt idx="1029">
                  <c:v>43689.714583333334</c:v>
                </c:pt>
                <c:pt idx="1030">
                  <c:v>43689.715277777781</c:v>
                </c:pt>
                <c:pt idx="1031">
                  <c:v>43689.71597222222</c:v>
                </c:pt>
                <c:pt idx="1032">
                  <c:v>43689.716666666667</c:v>
                </c:pt>
                <c:pt idx="1033">
                  <c:v>43689.717361111114</c:v>
                </c:pt>
                <c:pt idx="1034">
                  <c:v>43689.718055555553</c:v>
                </c:pt>
                <c:pt idx="1035">
                  <c:v>43689.71875</c:v>
                </c:pt>
                <c:pt idx="1036">
                  <c:v>43689.719444444447</c:v>
                </c:pt>
                <c:pt idx="1037">
                  <c:v>43689.720138888886</c:v>
                </c:pt>
                <c:pt idx="1038">
                  <c:v>43689.720833333333</c:v>
                </c:pt>
                <c:pt idx="1039">
                  <c:v>43689.72152777778</c:v>
                </c:pt>
                <c:pt idx="1040">
                  <c:v>43689.722222222219</c:v>
                </c:pt>
                <c:pt idx="1041">
                  <c:v>43689.722916666666</c:v>
                </c:pt>
                <c:pt idx="1042">
                  <c:v>43689.723611111112</c:v>
                </c:pt>
                <c:pt idx="1043">
                  <c:v>43689.724305555559</c:v>
                </c:pt>
                <c:pt idx="1044">
                  <c:v>43689.724999999999</c:v>
                </c:pt>
                <c:pt idx="1045">
                  <c:v>43689.725694444445</c:v>
                </c:pt>
                <c:pt idx="1046">
                  <c:v>43689.726388888892</c:v>
                </c:pt>
                <c:pt idx="1047">
                  <c:v>43689.727083333331</c:v>
                </c:pt>
                <c:pt idx="1048">
                  <c:v>43689.727777777778</c:v>
                </c:pt>
                <c:pt idx="1049">
                  <c:v>43689.728472222225</c:v>
                </c:pt>
                <c:pt idx="1050">
                  <c:v>43689.729166666664</c:v>
                </c:pt>
                <c:pt idx="1051">
                  <c:v>43689.729861111111</c:v>
                </c:pt>
                <c:pt idx="1052">
                  <c:v>43689.730555555558</c:v>
                </c:pt>
                <c:pt idx="1053">
                  <c:v>43689.731249999997</c:v>
                </c:pt>
                <c:pt idx="1054">
                  <c:v>43689.731944444444</c:v>
                </c:pt>
                <c:pt idx="1055">
                  <c:v>43689.732638888891</c:v>
                </c:pt>
                <c:pt idx="1056">
                  <c:v>43689.73333333333</c:v>
                </c:pt>
                <c:pt idx="1057">
                  <c:v>43689.734027777777</c:v>
                </c:pt>
                <c:pt idx="1058">
                  <c:v>43689.734722222223</c:v>
                </c:pt>
                <c:pt idx="1059">
                  <c:v>43689.73541666667</c:v>
                </c:pt>
                <c:pt idx="1060">
                  <c:v>43689.736111111109</c:v>
                </c:pt>
                <c:pt idx="1061">
                  <c:v>43689.736805555556</c:v>
                </c:pt>
                <c:pt idx="1062">
                  <c:v>43689.737500000003</c:v>
                </c:pt>
                <c:pt idx="1063">
                  <c:v>43689.738194444442</c:v>
                </c:pt>
                <c:pt idx="1064">
                  <c:v>43689.738888888889</c:v>
                </c:pt>
                <c:pt idx="1065">
                  <c:v>43689.739583333336</c:v>
                </c:pt>
                <c:pt idx="1066">
                  <c:v>43689.740277777775</c:v>
                </c:pt>
                <c:pt idx="1067">
                  <c:v>43689.740972222222</c:v>
                </c:pt>
                <c:pt idx="1068">
                  <c:v>43689.741666666669</c:v>
                </c:pt>
                <c:pt idx="1069">
                  <c:v>43689.742361111108</c:v>
                </c:pt>
                <c:pt idx="1070">
                  <c:v>43689.743055555555</c:v>
                </c:pt>
                <c:pt idx="1071">
                  <c:v>43689.743750000001</c:v>
                </c:pt>
                <c:pt idx="1072">
                  <c:v>43689.744444444441</c:v>
                </c:pt>
                <c:pt idx="1073">
                  <c:v>43689.745138888888</c:v>
                </c:pt>
                <c:pt idx="1074">
                  <c:v>43689.745833333334</c:v>
                </c:pt>
                <c:pt idx="1075">
                  <c:v>43689.746527777781</c:v>
                </c:pt>
                <c:pt idx="1076">
                  <c:v>43689.74722222222</c:v>
                </c:pt>
                <c:pt idx="1077">
                  <c:v>43689.747916666667</c:v>
                </c:pt>
                <c:pt idx="1078">
                  <c:v>43689.748611111114</c:v>
                </c:pt>
                <c:pt idx="1079">
                  <c:v>43689.749305555553</c:v>
                </c:pt>
                <c:pt idx="1080">
                  <c:v>43689.75</c:v>
                </c:pt>
                <c:pt idx="1081">
                  <c:v>43689.750694444447</c:v>
                </c:pt>
                <c:pt idx="1082">
                  <c:v>43689.751388888886</c:v>
                </c:pt>
                <c:pt idx="1083">
                  <c:v>43689.752083333333</c:v>
                </c:pt>
                <c:pt idx="1084">
                  <c:v>43689.75277777778</c:v>
                </c:pt>
                <c:pt idx="1085">
                  <c:v>43689.753472222219</c:v>
                </c:pt>
                <c:pt idx="1086">
                  <c:v>43689.754166666666</c:v>
                </c:pt>
                <c:pt idx="1087">
                  <c:v>43689.754861111112</c:v>
                </c:pt>
                <c:pt idx="1088">
                  <c:v>43689.755555555559</c:v>
                </c:pt>
                <c:pt idx="1089">
                  <c:v>43689.756249999999</c:v>
                </c:pt>
                <c:pt idx="1090">
                  <c:v>43689.756944444445</c:v>
                </c:pt>
                <c:pt idx="1091">
                  <c:v>43689.757638888892</c:v>
                </c:pt>
                <c:pt idx="1092">
                  <c:v>43689.758333333331</c:v>
                </c:pt>
                <c:pt idx="1093">
                  <c:v>43689.759027777778</c:v>
                </c:pt>
                <c:pt idx="1094">
                  <c:v>43689.759722222225</c:v>
                </c:pt>
                <c:pt idx="1095">
                  <c:v>43689.760416666664</c:v>
                </c:pt>
                <c:pt idx="1096">
                  <c:v>43689.761111111111</c:v>
                </c:pt>
                <c:pt idx="1097">
                  <c:v>43689.761805555558</c:v>
                </c:pt>
                <c:pt idx="1098">
                  <c:v>43689.762499999997</c:v>
                </c:pt>
                <c:pt idx="1099">
                  <c:v>43689.763194444444</c:v>
                </c:pt>
                <c:pt idx="1100">
                  <c:v>43689.763888888891</c:v>
                </c:pt>
                <c:pt idx="1101">
                  <c:v>43689.76458333333</c:v>
                </c:pt>
                <c:pt idx="1102">
                  <c:v>43689.765277777777</c:v>
                </c:pt>
                <c:pt idx="1103">
                  <c:v>43689.765972222223</c:v>
                </c:pt>
                <c:pt idx="1104">
                  <c:v>43689.76666666667</c:v>
                </c:pt>
                <c:pt idx="1105">
                  <c:v>43689.767361111109</c:v>
                </c:pt>
                <c:pt idx="1106">
                  <c:v>43689.768055555556</c:v>
                </c:pt>
                <c:pt idx="1107">
                  <c:v>43689.768750000003</c:v>
                </c:pt>
                <c:pt idx="1108">
                  <c:v>43689.769444444442</c:v>
                </c:pt>
                <c:pt idx="1109">
                  <c:v>43689.770138888889</c:v>
                </c:pt>
                <c:pt idx="1110">
                  <c:v>43689.770833333336</c:v>
                </c:pt>
                <c:pt idx="1111">
                  <c:v>43689.771527777775</c:v>
                </c:pt>
                <c:pt idx="1112">
                  <c:v>43689.772222222222</c:v>
                </c:pt>
                <c:pt idx="1113">
                  <c:v>43689.772916666669</c:v>
                </c:pt>
                <c:pt idx="1114">
                  <c:v>43689.773611111108</c:v>
                </c:pt>
                <c:pt idx="1115">
                  <c:v>43689.774305555555</c:v>
                </c:pt>
                <c:pt idx="1116">
                  <c:v>43689.775000000001</c:v>
                </c:pt>
                <c:pt idx="1117">
                  <c:v>43689.775694444441</c:v>
                </c:pt>
                <c:pt idx="1118">
                  <c:v>43689.776388888888</c:v>
                </c:pt>
                <c:pt idx="1119">
                  <c:v>43689.777083333334</c:v>
                </c:pt>
                <c:pt idx="1120">
                  <c:v>43689.777777777781</c:v>
                </c:pt>
                <c:pt idx="1121">
                  <c:v>43689.77847222222</c:v>
                </c:pt>
                <c:pt idx="1122">
                  <c:v>43689.779166666667</c:v>
                </c:pt>
                <c:pt idx="1123">
                  <c:v>43689.779861111114</c:v>
                </c:pt>
                <c:pt idx="1124">
                  <c:v>43689.780555555553</c:v>
                </c:pt>
                <c:pt idx="1125">
                  <c:v>43689.78125</c:v>
                </c:pt>
                <c:pt idx="1126">
                  <c:v>43689.781944444447</c:v>
                </c:pt>
                <c:pt idx="1127">
                  <c:v>43689.782638888886</c:v>
                </c:pt>
                <c:pt idx="1128">
                  <c:v>43689.783333333333</c:v>
                </c:pt>
                <c:pt idx="1129">
                  <c:v>43689.78402777778</c:v>
                </c:pt>
                <c:pt idx="1130">
                  <c:v>43689.784722222219</c:v>
                </c:pt>
                <c:pt idx="1131">
                  <c:v>43689.785416666666</c:v>
                </c:pt>
                <c:pt idx="1132">
                  <c:v>43689.786111111112</c:v>
                </c:pt>
                <c:pt idx="1133">
                  <c:v>43689.786805555559</c:v>
                </c:pt>
                <c:pt idx="1134">
                  <c:v>43689.787499999999</c:v>
                </c:pt>
                <c:pt idx="1135">
                  <c:v>43689.788194444445</c:v>
                </c:pt>
                <c:pt idx="1136">
                  <c:v>43689.788888888892</c:v>
                </c:pt>
                <c:pt idx="1137">
                  <c:v>43689.789583333331</c:v>
                </c:pt>
                <c:pt idx="1138">
                  <c:v>43689.790277777778</c:v>
                </c:pt>
                <c:pt idx="1139">
                  <c:v>43689.790972222225</c:v>
                </c:pt>
                <c:pt idx="1140">
                  <c:v>43689.791666666664</c:v>
                </c:pt>
                <c:pt idx="1141">
                  <c:v>43689.792361111111</c:v>
                </c:pt>
                <c:pt idx="1142">
                  <c:v>43689.793055555558</c:v>
                </c:pt>
                <c:pt idx="1143">
                  <c:v>43689.793749999997</c:v>
                </c:pt>
                <c:pt idx="1144">
                  <c:v>43689.794444444444</c:v>
                </c:pt>
                <c:pt idx="1145">
                  <c:v>43689.795138888891</c:v>
                </c:pt>
                <c:pt idx="1146">
                  <c:v>43689.79583333333</c:v>
                </c:pt>
                <c:pt idx="1147">
                  <c:v>43689.796527777777</c:v>
                </c:pt>
                <c:pt idx="1148">
                  <c:v>43689.797222222223</c:v>
                </c:pt>
                <c:pt idx="1149">
                  <c:v>43689.79791666667</c:v>
                </c:pt>
                <c:pt idx="1150">
                  <c:v>43689.798611111109</c:v>
                </c:pt>
                <c:pt idx="1151">
                  <c:v>43689.799305555556</c:v>
                </c:pt>
                <c:pt idx="1152">
                  <c:v>43689.8</c:v>
                </c:pt>
                <c:pt idx="1153">
                  <c:v>43689.800694444442</c:v>
                </c:pt>
                <c:pt idx="1154">
                  <c:v>43689.801388888889</c:v>
                </c:pt>
                <c:pt idx="1155">
                  <c:v>43689.802083333336</c:v>
                </c:pt>
                <c:pt idx="1156">
                  <c:v>43689.802777777775</c:v>
                </c:pt>
                <c:pt idx="1157">
                  <c:v>43689.803472222222</c:v>
                </c:pt>
                <c:pt idx="1158">
                  <c:v>43689.804166666669</c:v>
                </c:pt>
                <c:pt idx="1159">
                  <c:v>43689.804861111108</c:v>
                </c:pt>
                <c:pt idx="1160">
                  <c:v>43689.805555555555</c:v>
                </c:pt>
                <c:pt idx="1161">
                  <c:v>43689.806250000001</c:v>
                </c:pt>
                <c:pt idx="1162">
                  <c:v>43689.806944444441</c:v>
                </c:pt>
                <c:pt idx="1163">
                  <c:v>43689.807638888888</c:v>
                </c:pt>
                <c:pt idx="1164">
                  <c:v>43689.808333333334</c:v>
                </c:pt>
                <c:pt idx="1165">
                  <c:v>43689.809027777781</c:v>
                </c:pt>
                <c:pt idx="1166">
                  <c:v>43689.80972222222</c:v>
                </c:pt>
                <c:pt idx="1167">
                  <c:v>43689.810416666667</c:v>
                </c:pt>
                <c:pt idx="1168">
                  <c:v>43689.811111111114</c:v>
                </c:pt>
                <c:pt idx="1169">
                  <c:v>43689.811805555553</c:v>
                </c:pt>
                <c:pt idx="1170">
                  <c:v>43689.8125</c:v>
                </c:pt>
                <c:pt idx="1171">
                  <c:v>43689.813194444447</c:v>
                </c:pt>
                <c:pt idx="1172">
                  <c:v>43689.813888888886</c:v>
                </c:pt>
                <c:pt idx="1173">
                  <c:v>43689.814583333333</c:v>
                </c:pt>
                <c:pt idx="1174">
                  <c:v>43689.81527777778</c:v>
                </c:pt>
                <c:pt idx="1175">
                  <c:v>43689.815972222219</c:v>
                </c:pt>
                <c:pt idx="1176">
                  <c:v>43689.816666666666</c:v>
                </c:pt>
                <c:pt idx="1177">
                  <c:v>43689.817361111112</c:v>
                </c:pt>
                <c:pt idx="1178">
                  <c:v>43689.818055555559</c:v>
                </c:pt>
                <c:pt idx="1179">
                  <c:v>43689.818749999999</c:v>
                </c:pt>
                <c:pt idx="1180">
                  <c:v>43689.819444444445</c:v>
                </c:pt>
                <c:pt idx="1181">
                  <c:v>43689.820138888892</c:v>
                </c:pt>
                <c:pt idx="1182">
                  <c:v>43689.820833333331</c:v>
                </c:pt>
                <c:pt idx="1183">
                  <c:v>43689.821527777778</c:v>
                </c:pt>
                <c:pt idx="1184">
                  <c:v>43689.822222222225</c:v>
                </c:pt>
                <c:pt idx="1185">
                  <c:v>43689.822916666664</c:v>
                </c:pt>
                <c:pt idx="1186">
                  <c:v>43689.823611111111</c:v>
                </c:pt>
                <c:pt idx="1187">
                  <c:v>43689.824305555558</c:v>
                </c:pt>
                <c:pt idx="1188">
                  <c:v>43689.824999999997</c:v>
                </c:pt>
                <c:pt idx="1189">
                  <c:v>43689.825694444444</c:v>
                </c:pt>
                <c:pt idx="1190">
                  <c:v>43689.826388888891</c:v>
                </c:pt>
                <c:pt idx="1191">
                  <c:v>43689.82708333333</c:v>
                </c:pt>
                <c:pt idx="1192">
                  <c:v>43689.827777777777</c:v>
                </c:pt>
                <c:pt idx="1193">
                  <c:v>43689.828472222223</c:v>
                </c:pt>
                <c:pt idx="1194">
                  <c:v>43689.82916666667</c:v>
                </c:pt>
                <c:pt idx="1195">
                  <c:v>43689.829861111109</c:v>
                </c:pt>
                <c:pt idx="1196">
                  <c:v>43689.830555555556</c:v>
                </c:pt>
                <c:pt idx="1197">
                  <c:v>43689.831250000003</c:v>
                </c:pt>
                <c:pt idx="1198">
                  <c:v>43689.831944444442</c:v>
                </c:pt>
                <c:pt idx="1199">
                  <c:v>43689.832638888889</c:v>
                </c:pt>
                <c:pt idx="1200">
                  <c:v>43689.833333333336</c:v>
                </c:pt>
                <c:pt idx="1201">
                  <c:v>43689.834027777775</c:v>
                </c:pt>
                <c:pt idx="1202">
                  <c:v>43689.834722222222</c:v>
                </c:pt>
                <c:pt idx="1203">
                  <c:v>43689.835416666669</c:v>
                </c:pt>
                <c:pt idx="1204">
                  <c:v>43689.836111111108</c:v>
                </c:pt>
                <c:pt idx="1205">
                  <c:v>43689.836805555555</c:v>
                </c:pt>
                <c:pt idx="1206">
                  <c:v>43689.837500000001</c:v>
                </c:pt>
                <c:pt idx="1207">
                  <c:v>43689.838194444441</c:v>
                </c:pt>
                <c:pt idx="1208">
                  <c:v>43689.838888888888</c:v>
                </c:pt>
                <c:pt idx="1209">
                  <c:v>43689.839583333334</c:v>
                </c:pt>
                <c:pt idx="1210">
                  <c:v>43689.840277777781</c:v>
                </c:pt>
                <c:pt idx="1211">
                  <c:v>43689.84097222222</c:v>
                </c:pt>
                <c:pt idx="1212">
                  <c:v>43689.841666666667</c:v>
                </c:pt>
                <c:pt idx="1213">
                  <c:v>43689.842361111114</c:v>
                </c:pt>
                <c:pt idx="1214">
                  <c:v>43689.843055555553</c:v>
                </c:pt>
                <c:pt idx="1215">
                  <c:v>43689.84375</c:v>
                </c:pt>
                <c:pt idx="1216">
                  <c:v>43689.844444444447</c:v>
                </c:pt>
                <c:pt idx="1217">
                  <c:v>43689.845138888886</c:v>
                </c:pt>
                <c:pt idx="1218">
                  <c:v>43689.845833333333</c:v>
                </c:pt>
                <c:pt idx="1219">
                  <c:v>43689.84652777778</c:v>
                </c:pt>
                <c:pt idx="1220">
                  <c:v>43689.847222222219</c:v>
                </c:pt>
                <c:pt idx="1221">
                  <c:v>43689.847916666666</c:v>
                </c:pt>
                <c:pt idx="1222">
                  <c:v>43689.848611111112</c:v>
                </c:pt>
                <c:pt idx="1223">
                  <c:v>43689.849305555559</c:v>
                </c:pt>
                <c:pt idx="1224">
                  <c:v>43689.85</c:v>
                </c:pt>
                <c:pt idx="1225">
                  <c:v>43689.850694444445</c:v>
                </c:pt>
                <c:pt idx="1226">
                  <c:v>43689.851388888892</c:v>
                </c:pt>
                <c:pt idx="1227">
                  <c:v>43689.852083333331</c:v>
                </c:pt>
                <c:pt idx="1228">
                  <c:v>43689.852777777778</c:v>
                </c:pt>
                <c:pt idx="1229">
                  <c:v>43689.853472222225</c:v>
                </c:pt>
                <c:pt idx="1230">
                  <c:v>43689.854166666664</c:v>
                </c:pt>
                <c:pt idx="1231">
                  <c:v>43689.854861111111</c:v>
                </c:pt>
                <c:pt idx="1232">
                  <c:v>43689.855555555558</c:v>
                </c:pt>
                <c:pt idx="1233">
                  <c:v>43689.856249999997</c:v>
                </c:pt>
                <c:pt idx="1234">
                  <c:v>43689.856944444444</c:v>
                </c:pt>
                <c:pt idx="1235">
                  <c:v>43689.857638888891</c:v>
                </c:pt>
                <c:pt idx="1236">
                  <c:v>43689.85833333333</c:v>
                </c:pt>
                <c:pt idx="1237">
                  <c:v>43689.859027777777</c:v>
                </c:pt>
                <c:pt idx="1238">
                  <c:v>43689.859722222223</c:v>
                </c:pt>
                <c:pt idx="1239">
                  <c:v>43689.86041666667</c:v>
                </c:pt>
                <c:pt idx="1240">
                  <c:v>43689.861111111109</c:v>
                </c:pt>
                <c:pt idx="1241">
                  <c:v>43689.861805555556</c:v>
                </c:pt>
                <c:pt idx="1242">
                  <c:v>43689.862500000003</c:v>
                </c:pt>
                <c:pt idx="1243">
                  <c:v>43689.863194444442</c:v>
                </c:pt>
                <c:pt idx="1244">
                  <c:v>43689.863888888889</c:v>
                </c:pt>
                <c:pt idx="1245">
                  <c:v>43689.864583333336</c:v>
                </c:pt>
                <c:pt idx="1246">
                  <c:v>43689.865277777775</c:v>
                </c:pt>
                <c:pt idx="1247">
                  <c:v>43689.865972222222</c:v>
                </c:pt>
                <c:pt idx="1248">
                  <c:v>43689.866666666669</c:v>
                </c:pt>
                <c:pt idx="1249">
                  <c:v>43689.867361111108</c:v>
                </c:pt>
                <c:pt idx="1250">
                  <c:v>43689.868055555555</c:v>
                </c:pt>
                <c:pt idx="1251">
                  <c:v>43689.868750000001</c:v>
                </c:pt>
                <c:pt idx="1252">
                  <c:v>43689.869444444441</c:v>
                </c:pt>
                <c:pt idx="1253">
                  <c:v>43689.870138888888</c:v>
                </c:pt>
                <c:pt idx="1254">
                  <c:v>43689.870833333334</c:v>
                </c:pt>
                <c:pt idx="1255">
                  <c:v>43689.871527777781</c:v>
                </c:pt>
                <c:pt idx="1256">
                  <c:v>43689.87222222222</c:v>
                </c:pt>
                <c:pt idx="1257">
                  <c:v>43689.872916666667</c:v>
                </c:pt>
                <c:pt idx="1258">
                  <c:v>43689.873611111114</c:v>
                </c:pt>
                <c:pt idx="1259">
                  <c:v>43689.874305555553</c:v>
                </c:pt>
                <c:pt idx="1260">
                  <c:v>43689.875</c:v>
                </c:pt>
                <c:pt idx="1261">
                  <c:v>43689.875694444447</c:v>
                </c:pt>
                <c:pt idx="1262">
                  <c:v>43689.876388888886</c:v>
                </c:pt>
                <c:pt idx="1263">
                  <c:v>43689.877083333333</c:v>
                </c:pt>
                <c:pt idx="1264">
                  <c:v>43689.87777777778</c:v>
                </c:pt>
                <c:pt idx="1265">
                  <c:v>43689.878472222219</c:v>
                </c:pt>
                <c:pt idx="1266">
                  <c:v>43689.879166666666</c:v>
                </c:pt>
                <c:pt idx="1267">
                  <c:v>43689.879861111112</c:v>
                </c:pt>
                <c:pt idx="1268">
                  <c:v>43689.880555555559</c:v>
                </c:pt>
                <c:pt idx="1269">
                  <c:v>43689.881249999999</c:v>
                </c:pt>
                <c:pt idx="1270">
                  <c:v>43689.881944444445</c:v>
                </c:pt>
                <c:pt idx="1271">
                  <c:v>43689.882638888892</c:v>
                </c:pt>
                <c:pt idx="1272">
                  <c:v>43689.883333333331</c:v>
                </c:pt>
                <c:pt idx="1273">
                  <c:v>43689.884027777778</c:v>
                </c:pt>
                <c:pt idx="1274">
                  <c:v>43689.884722222225</c:v>
                </c:pt>
                <c:pt idx="1275">
                  <c:v>43689.885416666664</c:v>
                </c:pt>
                <c:pt idx="1276">
                  <c:v>43689.886111111111</c:v>
                </c:pt>
                <c:pt idx="1277">
                  <c:v>43689.886805555558</c:v>
                </c:pt>
                <c:pt idx="1278">
                  <c:v>43689.887499999997</c:v>
                </c:pt>
                <c:pt idx="1279">
                  <c:v>43689.888194444444</c:v>
                </c:pt>
                <c:pt idx="1280">
                  <c:v>43689.888888888891</c:v>
                </c:pt>
                <c:pt idx="1281">
                  <c:v>43689.88958333333</c:v>
                </c:pt>
                <c:pt idx="1282">
                  <c:v>43689.890277777777</c:v>
                </c:pt>
                <c:pt idx="1283">
                  <c:v>43689.890972222223</c:v>
                </c:pt>
                <c:pt idx="1284">
                  <c:v>43689.89166666667</c:v>
                </c:pt>
                <c:pt idx="1285">
                  <c:v>43689.892361111109</c:v>
                </c:pt>
                <c:pt idx="1286">
                  <c:v>43689.893055555556</c:v>
                </c:pt>
                <c:pt idx="1287">
                  <c:v>43689.893750000003</c:v>
                </c:pt>
                <c:pt idx="1288">
                  <c:v>43689.894444444442</c:v>
                </c:pt>
                <c:pt idx="1289">
                  <c:v>43689.895138888889</c:v>
                </c:pt>
                <c:pt idx="1290">
                  <c:v>43689.895833333336</c:v>
                </c:pt>
                <c:pt idx="1291">
                  <c:v>43689.896527777775</c:v>
                </c:pt>
                <c:pt idx="1292">
                  <c:v>43689.897222222222</c:v>
                </c:pt>
                <c:pt idx="1293">
                  <c:v>43689.897916666669</c:v>
                </c:pt>
                <c:pt idx="1294">
                  <c:v>43689.898611111108</c:v>
                </c:pt>
                <c:pt idx="1295">
                  <c:v>43689.899305555555</c:v>
                </c:pt>
                <c:pt idx="1296">
                  <c:v>43689.9</c:v>
                </c:pt>
                <c:pt idx="1297">
                  <c:v>43689.900694444441</c:v>
                </c:pt>
                <c:pt idx="1298">
                  <c:v>43689.901388888888</c:v>
                </c:pt>
                <c:pt idx="1299">
                  <c:v>43689.902083333334</c:v>
                </c:pt>
                <c:pt idx="1300">
                  <c:v>43689.902777777781</c:v>
                </c:pt>
                <c:pt idx="1301">
                  <c:v>43689.90347222222</c:v>
                </c:pt>
                <c:pt idx="1302">
                  <c:v>43689.904166666667</c:v>
                </c:pt>
                <c:pt idx="1303">
                  <c:v>43689.904861111114</c:v>
                </c:pt>
                <c:pt idx="1304">
                  <c:v>43689.905555555553</c:v>
                </c:pt>
                <c:pt idx="1305">
                  <c:v>43689.90625</c:v>
                </c:pt>
                <c:pt idx="1306">
                  <c:v>43689.906944444447</c:v>
                </c:pt>
                <c:pt idx="1307">
                  <c:v>43689.907638888886</c:v>
                </c:pt>
                <c:pt idx="1308">
                  <c:v>43689.908333333333</c:v>
                </c:pt>
                <c:pt idx="1309">
                  <c:v>43689.90902777778</c:v>
                </c:pt>
                <c:pt idx="1310">
                  <c:v>43689.909722222219</c:v>
                </c:pt>
                <c:pt idx="1311">
                  <c:v>43689.910416666666</c:v>
                </c:pt>
                <c:pt idx="1312">
                  <c:v>43689.911111111112</c:v>
                </c:pt>
                <c:pt idx="1313">
                  <c:v>43689.911805555559</c:v>
                </c:pt>
                <c:pt idx="1314">
                  <c:v>43689.912499999999</c:v>
                </c:pt>
                <c:pt idx="1315">
                  <c:v>43689.913194444445</c:v>
                </c:pt>
                <c:pt idx="1316">
                  <c:v>43689.913888888892</c:v>
                </c:pt>
                <c:pt idx="1317">
                  <c:v>43689.914583333331</c:v>
                </c:pt>
                <c:pt idx="1318">
                  <c:v>43689.915277777778</c:v>
                </c:pt>
                <c:pt idx="1319">
                  <c:v>43689.915972222225</c:v>
                </c:pt>
                <c:pt idx="1320">
                  <c:v>43689.916666666664</c:v>
                </c:pt>
                <c:pt idx="1321">
                  <c:v>43689.917361111111</c:v>
                </c:pt>
                <c:pt idx="1322">
                  <c:v>43689.918055555558</c:v>
                </c:pt>
                <c:pt idx="1323">
                  <c:v>43689.918749999997</c:v>
                </c:pt>
                <c:pt idx="1324">
                  <c:v>43689.919444444444</c:v>
                </c:pt>
                <c:pt idx="1325">
                  <c:v>43689.920138888891</c:v>
                </c:pt>
                <c:pt idx="1326">
                  <c:v>43689.92083333333</c:v>
                </c:pt>
                <c:pt idx="1327">
                  <c:v>43689.921527777777</c:v>
                </c:pt>
                <c:pt idx="1328">
                  <c:v>43689.922222222223</c:v>
                </c:pt>
                <c:pt idx="1329">
                  <c:v>43689.92291666667</c:v>
                </c:pt>
                <c:pt idx="1330">
                  <c:v>43689.923611111109</c:v>
                </c:pt>
                <c:pt idx="1331">
                  <c:v>43689.924305555556</c:v>
                </c:pt>
                <c:pt idx="1332">
                  <c:v>43689.925000000003</c:v>
                </c:pt>
                <c:pt idx="1333">
                  <c:v>43689.925694444442</c:v>
                </c:pt>
                <c:pt idx="1334">
                  <c:v>43689.926388888889</c:v>
                </c:pt>
                <c:pt idx="1335">
                  <c:v>43689.927083333336</c:v>
                </c:pt>
                <c:pt idx="1336">
                  <c:v>43689.927777777775</c:v>
                </c:pt>
                <c:pt idx="1337">
                  <c:v>43689.928472222222</c:v>
                </c:pt>
                <c:pt idx="1338">
                  <c:v>43689.929166666669</c:v>
                </c:pt>
                <c:pt idx="1339">
                  <c:v>43689.929861111108</c:v>
                </c:pt>
                <c:pt idx="1340">
                  <c:v>43689.930555555555</c:v>
                </c:pt>
                <c:pt idx="1341">
                  <c:v>43689.931250000001</c:v>
                </c:pt>
                <c:pt idx="1342">
                  <c:v>43689.931944444441</c:v>
                </c:pt>
                <c:pt idx="1343">
                  <c:v>43689.932638888888</c:v>
                </c:pt>
                <c:pt idx="1344">
                  <c:v>43689.933333333334</c:v>
                </c:pt>
                <c:pt idx="1345">
                  <c:v>43689.934027777781</c:v>
                </c:pt>
                <c:pt idx="1346">
                  <c:v>43689.93472222222</c:v>
                </c:pt>
                <c:pt idx="1347">
                  <c:v>43689.935416666667</c:v>
                </c:pt>
                <c:pt idx="1348">
                  <c:v>43689.936111111114</c:v>
                </c:pt>
                <c:pt idx="1349">
                  <c:v>43689.936805555553</c:v>
                </c:pt>
                <c:pt idx="1350">
                  <c:v>43689.9375</c:v>
                </c:pt>
                <c:pt idx="1351">
                  <c:v>43689.938194444447</c:v>
                </c:pt>
                <c:pt idx="1352">
                  <c:v>43689.938888888886</c:v>
                </c:pt>
                <c:pt idx="1353">
                  <c:v>43689.939583333333</c:v>
                </c:pt>
                <c:pt idx="1354">
                  <c:v>43689.94027777778</c:v>
                </c:pt>
                <c:pt idx="1355">
                  <c:v>43689.940972222219</c:v>
                </c:pt>
                <c:pt idx="1356">
                  <c:v>43689.941666666666</c:v>
                </c:pt>
                <c:pt idx="1357">
                  <c:v>43689.942361111112</c:v>
                </c:pt>
                <c:pt idx="1358">
                  <c:v>43689.943055555559</c:v>
                </c:pt>
                <c:pt idx="1359">
                  <c:v>43689.943749999999</c:v>
                </c:pt>
                <c:pt idx="1360">
                  <c:v>43689.944444444445</c:v>
                </c:pt>
                <c:pt idx="1361">
                  <c:v>43689.945138888892</c:v>
                </c:pt>
                <c:pt idx="1362">
                  <c:v>43689.945833333331</c:v>
                </c:pt>
                <c:pt idx="1363">
                  <c:v>43689.946527777778</c:v>
                </c:pt>
                <c:pt idx="1364">
                  <c:v>43689.947222222225</c:v>
                </c:pt>
                <c:pt idx="1365">
                  <c:v>43689.947916666664</c:v>
                </c:pt>
                <c:pt idx="1366">
                  <c:v>43689.948611111111</c:v>
                </c:pt>
                <c:pt idx="1367">
                  <c:v>43689.949305555558</c:v>
                </c:pt>
                <c:pt idx="1368">
                  <c:v>43689.95</c:v>
                </c:pt>
                <c:pt idx="1369">
                  <c:v>43689.950694444444</c:v>
                </c:pt>
                <c:pt idx="1370">
                  <c:v>43689.951388888891</c:v>
                </c:pt>
                <c:pt idx="1371">
                  <c:v>43689.95208333333</c:v>
                </c:pt>
                <c:pt idx="1372">
                  <c:v>43689.952777777777</c:v>
                </c:pt>
                <c:pt idx="1373">
                  <c:v>43689.953472222223</c:v>
                </c:pt>
                <c:pt idx="1374">
                  <c:v>43689.95416666667</c:v>
                </c:pt>
                <c:pt idx="1375">
                  <c:v>43689.954861111109</c:v>
                </c:pt>
                <c:pt idx="1376">
                  <c:v>43689.955555555556</c:v>
                </c:pt>
                <c:pt idx="1377">
                  <c:v>43689.956250000003</c:v>
                </c:pt>
                <c:pt idx="1378">
                  <c:v>43689.956944444442</c:v>
                </c:pt>
                <c:pt idx="1379">
                  <c:v>43689.957638888889</c:v>
                </c:pt>
                <c:pt idx="1380">
                  <c:v>43689.958333333336</c:v>
                </c:pt>
                <c:pt idx="1381">
                  <c:v>43689.959027777775</c:v>
                </c:pt>
                <c:pt idx="1382">
                  <c:v>43689.959722222222</c:v>
                </c:pt>
                <c:pt idx="1383">
                  <c:v>43689.960416666669</c:v>
                </c:pt>
                <c:pt idx="1384">
                  <c:v>43689.961111111108</c:v>
                </c:pt>
                <c:pt idx="1385">
                  <c:v>43689.961805555555</c:v>
                </c:pt>
                <c:pt idx="1386">
                  <c:v>43689.962500000001</c:v>
                </c:pt>
                <c:pt idx="1387">
                  <c:v>43689.963194444441</c:v>
                </c:pt>
                <c:pt idx="1388">
                  <c:v>43689.963888888888</c:v>
                </c:pt>
                <c:pt idx="1389">
                  <c:v>43689.964583333334</c:v>
                </c:pt>
                <c:pt idx="1390">
                  <c:v>43689.965277777781</c:v>
                </c:pt>
                <c:pt idx="1391">
                  <c:v>43689.96597222222</c:v>
                </c:pt>
                <c:pt idx="1392">
                  <c:v>43689.966666666667</c:v>
                </c:pt>
                <c:pt idx="1393">
                  <c:v>43689.967361111114</c:v>
                </c:pt>
                <c:pt idx="1394">
                  <c:v>43689.968055555553</c:v>
                </c:pt>
                <c:pt idx="1395">
                  <c:v>43689.96875</c:v>
                </c:pt>
                <c:pt idx="1396">
                  <c:v>43689.969444444447</c:v>
                </c:pt>
                <c:pt idx="1397">
                  <c:v>43689.970138888886</c:v>
                </c:pt>
                <c:pt idx="1398">
                  <c:v>43689.970833333333</c:v>
                </c:pt>
                <c:pt idx="1399">
                  <c:v>43689.97152777778</c:v>
                </c:pt>
                <c:pt idx="1400">
                  <c:v>43689.972222222219</c:v>
                </c:pt>
                <c:pt idx="1401">
                  <c:v>43689.972916666666</c:v>
                </c:pt>
                <c:pt idx="1402">
                  <c:v>43689.973611111112</c:v>
                </c:pt>
                <c:pt idx="1403">
                  <c:v>43689.974305555559</c:v>
                </c:pt>
                <c:pt idx="1404">
                  <c:v>43689.974999999999</c:v>
                </c:pt>
                <c:pt idx="1405">
                  <c:v>43689.975694444445</c:v>
                </c:pt>
                <c:pt idx="1406">
                  <c:v>43689.976388888892</c:v>
                </c:pt>
                <c:pt idx="1407">
                  <c:v>43689.977083333331</c:v>
                </c:pt>
                <c:pt idx="1408">
                  <c:v>43689.977777777778</c:v>
                </c:pt>
                <c:pt idx="1409">
                  <c:v>43689.978472222225</c:v>
                </c:pt>
                <c:pt idx="1410">
                  <c:v>43689.979166666664</c:v>
                </c:pt>
                <c:pt idx="1411">
                  <c:v>43689.979861111111</c:v>
                </c:pt>
                <c:pt idx="1412">
                  <c:v>43689.980555555558</c:v>
                </c:pt>
                <c:pt idx="1413">
                  <c:v>43689.981249999997</c:v>
                </c:pt>
                <c:pt idx="1414">
                  <c:v>43689.981944444444</c:v>
                </c:pt>
                <c:pt idx="1415">
                  <c:v>43689.982638888891</c:v>
                </c:pt>
                <c:pt idx="1416">
                  <c:v>43689.98333333333</c:v>
                </c:pt>
                <c:pt idx="1417">
                  <c:v>43689.984027777777</c:v>
                </c:pt>
                <c:pt idx="1418">
                  <c:v>43689.984722222223</c:v>
                </c:pt>
                <c:pt idx="1419">
                  <c:v>43689.98541666667</c:v>
                </c:pt>
                <c:pt idx="1420">
                  <c:v>43689.986111111109</c:v>
                </c:pt>
                <c:pt idx="1421">
                  <c:v>43689.986805555556</c:v>
                </c:pt>
                <c:pt idx="1422">
                  <c:v>43689.987500000003</c:v>
                </c:pt>
                <c:pt idx="1423">
                  <c:v>43689.988194444442</c:v>
                </c:pt>
                <c:pt idx="1424">
                  <c:v>43689.988888888889</c:v>
                </c:pt>
                <c:pt idx="1425">
                  <c:v>43689.989583333336</c:v>
                </c:pt>
                <c:pt idx="1426">
                  <c:v>43689.990277777775</c:v>
                </c:pt>
                <c:pt idx="1427">
                  <c:v>43689.990972222222</c:v>
                </c:pt>
                <c:pt idx="1428">
                  <c:v>43689.991666666669</c:v>
                </c:pt>
                <c:pt idx="1429">
                  <c:v>43689.992361111108</c:v>
                </c:pt>
                <c:pt idx="1430">
                  <c:v>43689.993055555555</c:v>
                </c:pt>
                <c:pt idx="1431">
                  <c:v>43689.993750000001</c:v>
                </c:pt>
                <c:pt idx="1432">
                  <c:v>43689.994444444441</c:v>
                </c:pt>
                <c:pt idx="1433">
                  <c:v>43689.995138888888</c:v>
                </c:pt>
                <c:pt idx="1434">
                  <c:v>43689.995833333334</c:v>
                </c:pt>
                <c:pt idx="1435">
                  <c:v>43689.996527777781</c:v>
                </c:pt>
                <c:pt idx="1436">
                  <c:v>43689.99722222222</c:v>
                </c:pt>
                <c:pt idx="1437">
                  <c:v>43689.997916666667</c:v>
                </c:pt>
                <c:pt idx="1438">
                  <c:v>43689.998611111114</c:v>
                </c:pt>
                <c:pt idx="1439">
                  <c:v>43689.999305555553</c:v>
                </c:pt>
                <c:pt idx="1440">
                  <c:v>43690</c:v>
                </c:pt>
                <c:pt idx="1441">
                  <c:v>43690.000694444447</c:v>
                </c:pt>
                <c:pt idx="1442">
                  <c:v>43690.001388888886</c:v>
                </c:pt>
                <c:pt idx="1443">
                  <c:v>43690.002083333333</c:v>
                </c:pt>
                <c:pt idx="1444">
                  <c:v>43690.00277777778</c:v>
                </c:pt>
                <c:pt idx="1445">
                  <c:v>43690.003472222219</c:v>
                </c:pt>
                <c:pt idx="1446">
                  <c:v>43690.004166666666</c:v>
                </c:pt>
                <c:pt idx="1447">
                  <c:v>43690.004861111112</c:v>
                </c:pt>
                <c:pt idx="1448">
                  <c:v>43690.005555555559</c:v>
                </c:pt>
                <c:pt idx="1449">
                  <c:v>43690.006249999999</c:v>
                </c:pt>
                <c:pt idx="1450">
                  <c:v>43690.006944444445</c:v>
                </c:pt>
                <c:pt idx="1451">
                  <c:v>43690.007638888892</c:v>
                </c:pt>
                <c:pt idx="1452">
                  <c:v>43690.008333333331</c:v>
                </c:pt>
                <c:pt idx="1453">
                  <c:v>43690.009027777778</c:v>
                </c:pt>
                <c:pt idx="1454">
                  <c:v>43690.009722222225</c:v>
                </c:pt>
                <c:pt idx="1455">
                  <c:v>43690.010416666664</c:v>
                </c:pt>
                <c:pt idx="1456">
                  <c:v>43690.011111111111</c:v>
                </c:pt>
                <c:pt idx="1457">
                  <c:v>43690.011805555558</c:v>
                </c:pt>
                <c:pt idx="1458">
                  <c:v>43690.012499999997</c:v>
                </c:pt>
                <c:pt idx="1459">
                  <c:v>43690.013194444444</c:v>
                </c:pt>
                <c:pt idx="1460">
                  <c:v>43690.013888888891</c:v>
                </c:pt>
                <c:pt idx="1461">
                  <c:v>43690.01458333333</c:v>
                </c:pt>
                <c:pt idx="1462">
                  <c:v>43690.015277777777</c:v>
                </c:pt>
                <c:pt idx="1463">
                  <c:v>43690.015972222223</c:v>
                </c:pt>
                <c:pt idx="1464">
                  <c:v>43690.01666666667</c:v>
                </c:pt>
                <c:pt idx="1465">
                  <c:v>43690.017361111109</c:v>
                </c:pt>
                <c:pt idx="1466">
                  <c:v>43690.018055555556</c:v>
                </c:pt>
                <c:pt idx="1467">
                  <c:v>43690.018750000003</c:v>
                </c:pt>
                <c:pt idx="1468">
                  <c:v>43690.019444444442</c:v>
                </c:pt>
                <c:pt idx="1469">
                  <c:v>43690.020138888889</c:v>
                </c:pt>
                <c:pt idx="1470">
                  <c:v>43690.020833333336</c:v>
                </c:pt>
                <c:pt idx="1471">
                  <c:v>43690.021527777775</c:v>
                </c:pt>
                <c:pt idx="1472">
                  <c:v>43690.022222222222</c:v>
                </c:pt>
                <c:pt idx="1473">
                  <c:v>43690.022916666669</c:v>
                </c:pt>
                <c:pt idx="1474">
                  <c:v>43690.023611111108</c:v>
                </c:pt>
                <c:pt idx="1475">
                  <c:v>43690.024305555555</c:v>
                </c:pt>
                <c:pt idx="1476">
                  <c:v>43690.025000000001</c:v>
                </c:pt>
                <c:pt idx="1477">
                  <c:v>43690.025694444441</c:v>
                </c:pt>
                <c:pt idx="1478">
                  <c:v>43690.026388888888</c:v>
                </c:pt>
                <c:pt idx="1479">
                  <c:v>43690.027083333334</c:v>
                </c:pt>
                <c:pt idx="1480">
                  <c:v>43690.027777777781</c:v>
                </c:pt>
                <c:pt idx="1481">
                  <c:v>43690.02847222222</c:v>
                </c:pt>
                <c:pt idx="1482">
                  <c:v>43690.029166666667</c:v>
                </c:pt>
                <c:pt idx="1483">
                  <c:v>43690.029861111114</c:v>
                </c:pt>
                <c:pt idx="1484">
                  <c:v>43690.030555555553</c:v>
                </c:pt>
                <c:pt idx="1485">
                  <c:v>43690.03125</c:v>
                </c:pt>
                <c:pt idx="1486">
                  <c:v>43690.031944444447</c:v>
                </c:pt>
                <c:pt idx="1487">
                  <c:v>43690.032638888886</c:v>
                </c:pt>
                <c:pt idx="1488">
                  <c:v>43690.033333333333</c:v>
                </c:pt>
                <c:pt idx="1489">
                  <c:v>43690.03402777778</c:v>
                </c:pt>
                <c:pt idx="1490">
                  <c:v>43690.034722222219</c:v>
                </c:pt>
                <c:pt idx="1491">
                  <c:v>43690.035416666666</c:v>
                </c:pt>
                <c:pt idx="1492">
                  <c:v>43690.036111111112</c:v>
                </c:pt>
                <c:pt idx="1493">
                  <c:v>43690.036805555559</c:v>
                </c:pt>
                <c:pt idx="1494">
                  <c:v>43690.037499999999</c:v>
                </c:pt>
                <c:pt idx="1495">
                  <c:v>43690.038194444445</c:v>
                </c:pt>
                <c:pt idx="1496">
                  <c:v>43690.038888888892</c:v>
                </c:pt>
                <c:pt idx="1497">
                  <c:v>43690.039583333331</c:v>
                </c:pt>
                <c:pt idx="1498">
                  <c:v>43690.040277777778</c:v>
                </c:pt>
                <c:pt idx="1499">
                  <c:v>43690.040972222225</c:v>
                </c:pt>
                <c:pt idx="1500">
                  <c:v>43690.041666666664</c:v>
                </c:pt>
                <c:pt idx="1501">
                  <c:v>43690.042361111111</c:v>
                </c:pt>
                <c:pt idx="1502">
                  <c:v>43690.043055555558</c:v>
                </c:pt>
                <c:pt idx="1503">
                  <c:v>43690.043749999997</c:v>
                </c:pt>
                <c:pt idx="1504">
                  <c:v>43690.044444444444</c:v>
                </c:pt>
                <c:pt idx="1505">
                  <c:v>43690.045138888891</c:v>
                </c:pt>
                <c:pt idx="1506">
                  <c:v>43690.04583333333</c:v>
                </c:pt>
                <c:pt idx="1507">
                  <c:v>43690.046527777777</c:v>
                </c:pt>
                <c:pt idx="1508">
                  <c:v>43690.047222222223</c:v>
                </c:pt>
                <c:pt idx="1509">
                  <c:v>43690.04791666667</c:v>
                </c:pt>
                <c:pt idx="1510">
                  <c:v>43690.048611111109</c:v>
                </c:pt>
                <c:pt idx="1511">
                  <c:v>43690.049305555556</c:v>
                </c:pt>
                <c:pt idx="1512">
                  <c:v>43690.05</c:v>
                </c:pt>
                <c:pt idx="1513">
                  <c:v>43690.050694444442</c:v>
                </c:pt>
                <c:pt idx="1514">
                  <c:v>43690.051388888889</c:v>
                </c:pt>
                <c:pt idx="1515">
                  <c:v>43690.052083333336</c:v>
                </c:pt>
                <c:pt idx="1516">
                  <c:v>43690.052777777775</c:v>
                </c:pt>
                <c:pt idx="1517">
                  <c:v>43690.053472222222</c:v>
                </c:pt>
                <c:pt idx="1518">
                  <c:v>43690.054166666669</c:v>
                </c:pt>
                <c:pt idx="1519">
                  <c:v>43690.054861111108</c:v>
                </c:pt>
                <c:pt idx="1520">
                  <c:v>43690.055555555555</c:v>
                </c:pt>
                <c:pt idx="1521">
                  <c:v>43690.056250000001</c:v>
                </c:pt>
                <c:pt idx="1522">
                  <c:v>43690.056944444441</c:v>
                </c:pt>
                <c:pt idx="1523">
                  <c:v>43690.057638888888</c:v>
                </c:pt>
                <c:pt idx="1524">
                  <c:v>43690.058333333334</c:v>
                </c:pt>
                <c:pt idx="1525">
                  <c:v>43690.059027777781</c:v>
                </c:pt>
                <c:pt idx="1526">
                  <c:v>43690.05972222222</c:v>
                </c:pt>
                <c:pt idx="1527">
                  <c:v>43690.060416666667</c:v>
                </c:pt>
                <c:pt idx="1528">
                  <c:v>43690.061111111114</c:v>
                </c:pt>
                <c:pt idx="1529">
                  <c:v>43690.061805555553</c:v>
                </c:pt>
                <c:pt idx="1530">
                  <c:v>43690.0625</c:v>
                </c:pt>
                <c:pt idx="1531">
                  <c:v>43690.063194444447</c:v>
                </c:pt>
                <c:pt idx="1532">
                  <c:v>43690.063888888886</c:v>
                </c:pt>
                <c:pt idx="1533">
                  <c:v>43690.064583333333</c:v>
                </c:pt>
                <c:pt idx="1534">
                  <c:v>43690.06527777778</c:v>
                </c:pt>
                <c:pt idx="1535">
                  <c:v>43690.065972222219</c:v>
                </c:pt>
                <c:pt idx="1536">
                  <c:v>43690.066666666666</c:v>
                </c:pt>
                <c:pt idx="1537">
                  <c:v>43690.067361111112</c:v>
                </c:pt>
                <c:pt idx="1538">
                  <c:v>43690.068055555559</c:v>
                </c:pt>
                <c:pt idx="1539">
                  <c:v>43690.068749999999</c:v>
                </c:pt>
                <c:pt idx="1540">
                  <c:v>43690.069444444445</c:v>
                </c:pt>
                <c:pt idx="1541">
                  <c:v>43690.070138888892</c:v>
                </c:pt>
                <c:pt idx="1542">
                  <c:v>43690.070833333331</c:v>
                </c:pt>
                <c:pt idx="1543">
                  <c:v>43690.071527777778</c:v>
                </c:pt>
                <c:pt idx="1544">
                  <c:v>43690.072222222225</c:v>
                </c:pt>
                <c:pt idx="1545">
                  <c:v>43690.072916666664</c:v>
                </c:pt>
                <c:pt idx="1546">
                  <c:v>43690.073611111111</c:v>
                </c:pt>
                <c:pt idx="1547">
                  <c:v>43690.074305555558</c:v>
                </c:pt>
                <c:pt idx="1548">
                  <c:v>43690.074999999997</c:v>
                </c:pt>
                <c:pt idx="1549">
                  <c:v>43690.075694444444</c:v>
                </c:pt>
                <c:pt idx="1550">
                  <c:v>43690.076388888891</c:v>
                </c:pt>
                <c:pt idx="1551">
                  <c:v>43690.07708333333</c:v>
                </c:pt>
                <c:pt idx="1552">
                  <c:v>43690.077777777777</c:v>
                </c:pt>
                <c:pt idx="1553">
                  <c:v>43690.078472222223</c:v>
                </c:pt>
                <c:pt idx="1554">
                  <c:v>43690.07916666667</c:v>
                </c:pt>
                <c:pt idx="1555">
                  <c:v>43690.079861111109</c:v>
                </c:pt>
                <c:pt idx="1556">
                  <c:v>43690.080555555556</c:v>
                </c:pt>
                <c:pt idx="1557">
                  <c:v>43690.081250000003</c:v>
                </c:pt>
                <c:pt idx="1558">
                  <c:v>43690.081944444442</c:v>
                </c:pt>
                <c:pt idx="1559">
                  <c:v>43690.082638888889</c:v>
                </c:pt>
                <c:pt idx="1560">
                  <c:v>43690.083333333336</c:v>
                </c:pt>
                <c:pt idx="1561">
                  <c:v>43690.084027777775</c:v>
                </c:pt>
                <c:pt idx="1562">
                  <c:v>43690.084722222222</c:v>
                </c:pt>
                <c:pt idx="1563">
                  <c:v>43690.085416666669</c:v>
                </c:pt>
                <c:pt idx="1564">
                  <c:v>43690.086111111108</c:v>
                </c:pt>
                <c:pt idx="1565">
                  <c:v>43690.086805555555</c:v>
                </c:pt>
                <c:pt idx="1566">
                  <c:v>43690.087500000001</c:v>
                </c:pt>
                <c:pt idx="1567">
                  <c:v>43690.088194444441</c:v>
                </c:pt>
                <c:pt idx="1568">
                  <c:v>43690.088888888888</c:v>
                </c:pt>
                <c:pt idx="1569">
                  <c:v>43690.089583333334</c:v>
                </c:pt>
                <c:pt idx="1570">
                  <c:v>43690.090277777781</c:v>
                </c:pt>
                <c:pt idx="1571">
                  <c:v>43690.09097222222</c:v>
                </c:pt>
                <c:pt idx="1572">
                  <c:v>43690.091666666667</c:v>
                </c:pt>
                <c:pt idx="1573">
                  <c:v>43690.092361111114</c:v>
                </c:pt>
                <c:pt idx="1574">
                  <c:v>43690.093055555553</c:v>
                </c:pt>
                <c:pt idx="1575">
                  <c:v>43690.09375</c:v>
                </c:pt>
                <c:pt idx="1576">
                  <c:v>43690.094444444447</c:v>
                </c:pt>
                <c:pt idx="1577">
                  <c:v>43690.095138888886</c:v>
                </c:pt>
                <c:pt idx="1578">
                  <c:v>43690.095833333333</c:v>
                </c:pt>
                <c:pt idx="1579">
                  <c:v>43690.09652777778</c:v>
                </c:pt>
                <c:pt idx="1580">
                  <c:v>43690.097222222219</c:v>
                </c:pt>
                <c:pt idx="1581">
                  <c:v>43690.097916666666</c:v>
                </c:pt>
                <c:pt idx="1582">
                  <c:v>43690.098611111112</c:v>
                </c:pt>
                <c:pt idx="1583">
                  <c:v>43690.099305555559</c:v>
                </c:pt>
                <c:pt idx="1584">
                  <c:v>43690.1</c:v>
                </c:pt>
                <c:pt idx="1585">
                  <c:v>43690.100694444445</c:v>
                </c:pt>
                <c:pt idx="1586">
                  <c:v>43690.101388888892</c:v>
                </c:pt>
                <c:pt idx="1587">
                  <c:v>43690.102083333331</c:v>
                </c:pt>
                <c:pt idx="1588">
                  <c:v>43690.102777777778</c:v>
                </c:pt>
                <c:pt idx="1589">
                  <c:v>43690.103472222225</c:v>
                </c:pt>
                <c:pt idx="1590">
                  <c:v>43690.104166666664</c:v>
                </c:pt>
                <c:pt idx="1591">
                  <c:v>43690.104861111111</c:v>
                </c:pt>
                <c:pt idx="1592">
                  <c:v>43690.105555555558</c:v>
                </c:pt>
                <c:pt idx="1593">
                  <c:v>43690.106249999997</c:v>
                </c:pt>
                <c:pt idx="1594">
                  <c:v>43690.106944444444</c:v>
                </c:pt>
                <c:pt idx="1595">
                  <c:v>43690.107638888891</c:v>
                </c:pt>
                <c:pt idx="1596">
                  <c:v>43690.10833333333</c:v>
                </c:pt>
                <c:pt idx="1597">
                  <c:v>43690.109027777777</c:v>
                </c:pt>
                <c:pt idx="1598">
                  <c:v>43690.109722222223</c:v>
                </c:pt>
                <c:pt idx="1599">
                  <c:v>43690.11041666667</c:v>
                </c:pt>
                <c:pt idx="1600">
                  <c:v>43690.111111111109</c:v>
                </c:pt>
                <c:pt idx="1601">
                  <c:v>43690.111805555556</c:v>
                </c:pt>
                <c:pt idx="1602">
                  <c:v>43690.112500000003</c:v>
                </c:pt>
                <c:pt idx="1603">
                  <c:v>43690.113194444442</c:v>
                </c:pt>
                <c:pt idx="1604">
                  <c:v>43690.113888888889</c:v>
                </c:pt>
                <c:pt idx="1605">
                  <c:v>43690.114583333336</c:v>
                </c:pt>
                <c:pt idx="1606">
                  <c:v>43690.115277777775</c:v>
                </c:pt>
                <c:pt idx="1607">
                  <c:v>43690.115972222222</c:v>
                </c:pt>
                <c:pt idx="1608">
                  <c:v>43690.116666666669</c:v>
                </c:pt>
                <c:pt idx="1609">
                  <c:v>43690.117361111108</c:v>
                </c:pt>
                <c:pt idx="1610">
                  <c:v>43690.118055555555</c:v>
                </c:pt>
                <c:pt idx="1611">
                  <c:v>43690.118750000001</c:v>
                </c:pt>
                <c:pt idx="1612">
                  <c:v>43690.119444444441</c:v>
                </c:pt>
                <c:pt idx="1613">
                  <c:v>43690.120138888888</c:v>
                </c:pt>
                <c:pt idx="1614">
                  <c:v>43690.120833333334</c:v>
                </c:pt>
                <c:pt idx="1615">
                  <c:v>43690.121527777781</c:v>
                </c:pt>
                <c:pt idx="1616">
                  <c:v>43690.12222222222</c:v>
                </c:pt>
                <c:pt idx="1617">
                  <c:v>43690.122916666667</c:v>
                </c:pt>
                <c:pt idx="1618">
                  <c:v>43690.123611111114</c:v>
                </c:pt>
                <c:pt idx="1619">
                  <c:v>43690.124305555553</c:v>
                </c:pt>
                <c:pt idx="1620">
                  <c:v>43690.125</c:v>
                </c:pt>
                <c:pt idx="1621">
                  <c:v>43690.125694444447</c:v>
                </c:pt>
                <c:pt idx="1622">
                  <c:v>43690.126388888886</c:v>
                </c:pt>
                <c:pt idx="1623">
                  <c:v>43690.127083333333</c:v>
                </c:pt>
                <c:pt idx="1624">
                  <c:v>43690.12777777778</c:v>
                </c:pt>
                <c:pt idx="1625">
                  <c:v>43690.128472222219</c:v>
                </c:pt>
                <c:pt idx="1626">
                  <c:v>43690.129166666666</c:v>
                </c:pt>
                <c:pt idx="1627">
                  <c:v>43690.129861111112</c:v>
                </c:pt>
                <c:pt idx="1628">
                  <c:v>43690.130555555559</c:v>
                </c:pt>
                <c:pt idx="1629">
                  <c:v>43690.131249999999</c:v>
                </c:pt>
                <c:pt idx="1630">
                  <c:v>43690.131944444445</c:v>
                </c:pt>
                <c:pt idx="1631">
                  <c:v>43690.132638888892</c:v>
                </c:pt>
                <c:pt idx="1632">
                  <c:v>43690.133333333331</c:v>
                </c:pt>
                <c:pt idx="1633">
                  <c:v>43690.134027777778</c:v>
                </c:pt>
                <c:pt idx="1634">
                  <c:v>43690.134722222225</c:v>
                </c:pt>
                <c:pt idx="1635">
                  <c:v>43690.135416666664</c:v>
                </c:pt>
                <c:pt idx="1636">
                  <c:v>43690.136111111111</c:v>
                </c:pt>
                <c:pt idx="1637">
                  <c:v>43690.136805555558</c:v>
                </c:pt>
                <c:pt idx="1638">
                  <c:v>43690.137499999997</c:v>
                </c:pt>
                <c:pt idx="1639">
                  <c:v>43690.138194444444</c:v>
                </c:pt>
                <c:pt idx="1640">
                  <c:v>43690.138888888891</c:v>
                </c:pt>
                <c:pt idx="1641">
                  <c:v>43690.13958333333</c:v>
                </c:pt>
                <c:pt idx="1642">
                  <c:v>43690.140277777777</c:v>
                </c:pt>
                <c:pt idx="1643">
                  <c:v>43690.140972222223</c:v>
                </c:pt>
                <c:pt idx="1644">
                  <c:v>43690.14166666667</c:v>
                </c:pt>
                <c:pt idx="1645">
                  <c:v>43690.142361111109</c:v>
                </c:pt>
                <c:pt idx="1646">
                  <c:v>43690.143055555556</c:v>
                </c:pt>
                <c:pt idx="1647">
                  <c:v>43690.143750000003</c:v>
                </c:pt>
                <c:pt idx="1648">
                  <c:v>43690.144444444442</c:v>
                </c:pt>
                <c:pt idx="1649">
                  <c:v>43690.145138888889</c:v>
                </c:pt>
                <c:pt idx="1650">
                  <c:v>43690.145833333336</c:v>
                </c:pt>
                <c:pt idx="1651">
                  <c:v>43690.146527777775</c:v>
                </c:pt>
                <c:pt idx="1652">
                  <c:v>43690.147222222222</c:v>
                </c:pt>
                <c:pt idx="1653">
                  <c:v>43690.147916666669</c:v>
                </c:pt>
                <c:pt idx="1654">
                  <c:v>43690.148611111108</c:v>
                </c:pt>
                <c:pt idx="1655">
                  <c:v>43690.149305555555</c:v>
                </c:pt>
                <c:pt idx="1656">
                  <c:v>43690.15</c:v>
                </c:pt>
                <c:pt idx="1657">
                  <c:v>43690.150694444441</c:v>
                </c:pt>
                <c:pt idx="1658">
                  <c:v>43690.151388888888</c:v>
                </c:pt>
                <c:pt idx="1659">
                  <c:v>43690.152083333334</c:v>
                </c:pt>
                <c:pt idx="1660">
                  <c:v>43690.152777777781</c:v>
                </c:pt>
                <c:pt idx="1661">
                  <c:v>43690.15347222222</c:v>
                </c:pt>
                <c:pt idx="1662">
                  <c:v>43690.154166666667</c:v>
                </c:pt>
                <c:pt idx="1663">
                  <c:v>43690.154861111114</c:v>
                </c:pt>
                <c:pt idx="1664">
                  <c:v>43690.155555555553</c:v>
                </c:pt>
                <c:pt idx="1665">
                  <c:v>43690.15625</c:v>
                </c:pt>
                <c:pt idx="1666">
                  <c:v>43690.156944444447</c:v>
                </c:pt>
                <c:pt idx="1667">
                  <c:v>43690.157638888886</c:v>
                </c:pt>
                <c:pt idx="1668">
                  <c:v>43690.158333333333</c:v>
                </c:pt>
                <c:pt idx="1669">
                  <c:v>43690.15902777778</c:v>
                </c:pt>
                <c:pt idx="1670">
                  <c:v>43690.159722222219</c:v>
                </c:pt>
                <c:pt idx="1671">
                  <c:v>43690.160416666666</c:v>
                </c:pt>
                <c:pt idx="1672">
                  <c:v>43690.161111111112</c:v>
                </c:pt>
                <c:pt idx="1673">
                  <c:v>43690.161805555559</c:v>
                </c:pt>
                <c:pt idx="1674">
                  <c:v>43690.162499999999</c:v>
                </c:pt>
                <c:pt idx="1675">
                  <c:v>43690.163194444445</c:v>
                </c:pt>
                <c:pt idx="1676">
                  <c:v>43690.163888888892</c:v>
                </c:pt>
                <c:pt idx="1677">
                  <c:v>43690.164583333331</c:v>
                </c:pt>
                <c:pt idx="1678">
                  <c:v>43690.165277777778</c:v>
                </c:pt>
                <c:pt idx="1679">
                  <c:v>43690.165972222225</c:v>
                </c:pt>
                <c:pt idx="1680">
                  <c:v>43690.166666666664</c:v>
                </c:pt>
                <c:pt idx="1681">
                  <c:v>43690.167361111111</c:v>
                </c:pt>
                <c:pt idx="1682">
                  <c:v>43690.168055555558</c:v>
                </c:pt>
                <c:pt idx="1683">
                  <c:v>43690.168749999997</c:v>
                </c:pt>
                <c:pt idx="1684">
                  <c:v>43690.169444444444</c:v>
                </c:pt>
                <c:pt idx="1685">
                  <c:v>43690.170138888891</c:v>
                </c:pt>
                <c:pt idx="1686">
                  <c:v>43690.17083333333</c:v>
                </c:pt>
                <c:pt idx="1687">
                  <c:v>43690.171527777777</c:v>
                </c:pt>
                <c:pt idx="1688">
                  <c:v>43690.172222222223</c:v>
                </c:pt>
                <c:pt idx="1689">
                  <c:v>43690.17291666667</c:v>
                </c:pt>
                <c:pt idx="1690">
                  <c:v>43690.173611111109</c:v>
                </c:pt>
                <c:pt idx="1691">
                  <c:v>43690.174305555556</c:v>
                </c:pt>
                <c:pt idx="1692">
                  <c:v>43690.175000000003</c:v>
                </c:pt>
                <c:pt idx="1693">
                  <c:v>43690.175694444442</c:v>
                </c:pt>
                <c:pt idx="1694">
                  <c:v>43690.176388888889</c:v>
                </c:pt>
                <c:pt idx="1695">
                  <c:v>43690.177083333336</c:v>
                </c:pt>
                <c:pt idx="1696">
                  <c:v>43690.177777777775</c:v>
                </c:pt>
                <c:pt idx="1697">
                  <c:v>43690.178472222222</c:v>
                </c:pt>
                <c:pt idx="1698">
                  <c:v>43690.179166666669</c:v>
                </c:pt>
                <c:pt idx="1699">
                  <c:v>43690.179861111108</c:v>
                </c:pt>
                <c:pt idx="1700">
                  <c:v>43690.180555555555</c:v>
                </c:pt>
                <c:pt idx="1701">
                  <c:v>43690.181250000001</c:v>
                </c:pt>
                <c:pt idx="1702">
                  <c:v>43690.181944444441</c:v>
                </c:pt>
                <c:pt idx="1703">
                  <c:v>43690.182638888888</c:v>
                </c:pt>
                <c:pt idx="1704">
                  <c:v>43690.183333333334</c:v>
                </c:pt>
                <c:pt idx="1705">
                  <c:v>43690.184027777781</c:v>
                </c:pt>
                <c:pt idx="1706">
                  <c:v>43690.18472222222</c:v>
                </c:pt>
                <c:pt idx="1707">
                  <c:v>43690.185416666667</c:v>
                </c:pt>
                <c:pt idx="1708">
                  <c:v>43690.186111111114</c:v>
                </c:pt>
                <c:pt idx="1709">
                  <c:v>43690.186805555553</c:v>
                </c:pt>
                <c:pt idx="1710">
                  <c:v>43690.1875</c:v>
                </c:pt>
                <c:pt idx="1711">
                  <c:v>43690.188194444447</c:v>
                </c:pt>
                <c:pt idx="1712">
                  <c:v>43690.188888888886</c:v>
                </c:pt>
                <c:pt idx="1713">
                  <c:v>43690.189583333333</c:v>
                </c:pt>
                <c:pt idx="1714">
                  <c:v>43690.19027777778</c:v>
                </c:pt>
                <c:pt idx="1715">
                  <c:v>43690.190972222219</c:v>
                </c:pt>
                <c:pt idx="1716">
                  <c:v>43690.191666666666</c:v>
                </c:pt>
                <c:pt idx="1717">
                  <c:v>43690.192361111112</c:v>
                </c:pt>
                <c:pt idx="1718">
                  <c:v>43690.193055555559</c:v>
                </c:pt>
                <c:pt idx="1719">
                  <c:v>43690.193749999999</c:v>
                </c:pt>
                <c:pt idx="1720">
                  <c:v>43690.194444444445</c:v>
                </c:pt>
                <c:pt idx="1721">
                  <c:v>43690.195138888892</c:v>
                </c:pt>
                <c:pt idx="1722">
                  <c:v>43690.195833333331</c:v>
                </c:pt>
                <c:pt idx="1723">
                  <c:v>43690.196527777778</c:v>
                </c:pt>
                <c:pt idx="1724">
                  <c:v>43690.197222222225</c:v>
                </c:pt>
                <c:pt idx="1725">
                  <c:v>43690.197916666664</c:v>
                </c:pt>
                <c:pt idx="1726">
                  <c:v>43690.198611111111</c:v>
                </c:pt>
                <c:pt idx="1727">
                  <c:v>43690.199305555558</c:v>
                </c:pt>
                <c:pt idx="1728">
                  <c:v>43690.2</c:v>
                </c:pt>
                <c:pt idx="1729">
                  <c:v>43690.200694444444</c:v>
                </c:pt>
                <c:pt idx="1730">
                  <c:v>43690.201388888891</c:v>
                </c:pt>
                <c:pt idx="1731">
                  <c:v>43690.20208333333</c:v>
                </c:pt>
                <c:pt idx="1732">
                  <c:v>43690.202777777777</c:v>
                </c:pt>
                <c:pt idx="1733">
                  <c:v>43690.203472222223</c:v>
                </c:pt>
                <c:pt idx="1734">
                  <c:v>43690.20416666667</c:v>
                </c:pt>
                <c:pt idx="1735">
                  <c:v>43690.204861111109</c:v>
                </c:pt>
                <c:pt idx="1736">
                  <c:v>43690.205555555556</c:v>
                </c:pt>
                <c:pt idx="1737">
                  <c:v>43690.206250000003</c:v>
                </c:pt>
                <c:pt idx="1738">
                  <c:v>43690.206944444442</c:v>
                </c:pt>
                <c:pt idx="1739">
                  <c:v>43690.207638888889</c:v>
                </c:pt>
                <c:pt idx="1740">
                  <c:v>43690.208333333336</c:v>
                </c:pt>
                <c:pt idx="1741">
                  <c:v>43690.209027777775</c:v>
                </c:pt>
                <c:pt idx="1742">
                  <c:v>43690.209722222222</c:v>
                </c:pt>
                <c:pt idx="1743">
                  <c:v>43690.210416666669</c:v>
                </c:pt>
                <c:pt idx="1744">
                  <c:v>43690.211111111108</c:v>
                </c:pt>
                <c:pt idx="1745">
                  <c:v>43690.211805555555</c:v>
                </c:pt>
                <c:pt idx="1746">
                  <c:v>43690.212500000001</c:v>
                </c:pt>
                <c:pt idx="1747">
                  <c:v>43690.213194444441</c:v>
                </c:pt>
                <c:pt idx="1748">
                  <c:v>43690.213888888888</c:v>
                </c:pt>
                <c:pt idx="1749">
                  <c:v>43690.214583333334</c:v>
                </c:pt>
                <c:pt idx="1750">
                  <c:v>43690.215277777781</c:v>
                </c:pt>
                <c:pt idx="1751">
                  <c:v>43690.21597222222</c:v>
                </c:pt>
                <c:pt idx="1752">
                  <c:v>43690.216666666667</c:v>
                </c:pt>
                <c:pt idx="1753">
                  <c:v>43690.217361111114</c:v>
                </c:pt>
                <c:pt idx="1754">
                  <c:v>43690.218055555553</c:v>
                </c:pt>
                <c:pt idx="1755">
                  <c:v>43690.21875</c:v>
                </c:pt>
                <c:pt idx="1756">
                  <c:v>43690.219444444447</c:v>
                </c:pt>
                <c:pt idx="1757">
                  <c:v>43690.220138888886</c:v>
                </c:pt>
                <c:pt idx="1758">
                  <c:v>43690.220833333333</c:v>
                </c:pt>
                <c:pt idx="1759">
                  <c:v>43690.22152777778</c:v>
                </c:pt>
                <c:pt idx="1760">
                  <c:v>43690.222222222219</c:v>
                </c:pt>
                <c:pt idx="1761">
                  <c:v>43690.222916666666</c:v>
                </c:pt>
                <c:pt idx="1762">
                  <c:v>43690.223611111112</c:v>
                </c:pt>
                <c:pt idx="1763">
                  <c:v>43690.224305555559</c:v>
                </c:pt>
                <c:pt idx="1764">
                  <c:v>43690.224999999999</c:v>
                </c:pt>
                <c:pt idx="1765">
                  <c:v>43690.225694444445</c:v>
                </c:pt>
                <c:pt idx="1766">
                  <c:v>43690.226388888892</c:v>
                </c:pt>
                <c:pt idx="1767">
                  <c:v>43690.227083333331</c:v>
                </c:pt>
                <c:pt idx="1768">
                  <c:v>43690.227777777778</c:v>
                </c:pt>
                <c:pt idx="1769">
                  <c:v>43690.228472222225</c:v>
                </c:pt>
                <c:pt idx="1770">
                  <c:v>43690.229166666664</c:v>
                </c:pt>
                <c:pt idx="1771">
                  <c:v>43690.229861111111</c:v>
                </c:pt>
                <c:pt idx="1772">
                  <c:v>43690.230555555558</c:v>
                </c:pt>
                <c:pt idx="1773">
                  <c:v>43690.231249999997</c:v>
                </c:pt>
                <c:pt idx="1774">
                  <c:v>43690.231944444444</c:v>
                </c:pt>
                <c:pt idx="1775">
                  <c:v>43690.232638888891</c:v>
                </c:pt>
                <c:pt idx="1776">
                  <c:v>43690.23333333333</c:v>
                </c:pt>
                <c:pt idx="1777">
                  <c:v>43690.234027777777</c:v>
                </c:pt>
                <c:pt idx="1778">
                  <c:v>43690.234722222223</c:v>
                </c:pt>
                <c:pt idx="1779">
                  <c:v>43690.23541666667</c:v>
                </c:pt>
                <c:pt idx="1780">
                  <c:v>43690.236111111109</c:v>
                </c:pt>
                <c:pt idx="1781">
                  <c:v>43690.236805555556</c:v>
                </c:pt>
                <c:pt idx="1782">
                  <c:v>43690.237500000003</c:v>
                </c:pt>
                <c:pt idx="1783">
                  <c:v>43690.238194444442</c:v>
                </c:pt>
                <c:pt idx="1784">
                  <c:v>43690.238888888889</c:v>
                </c:pt>
                <c:pt idx="1785">
                  <c:v>43690.239583333336</c:v>
                </c:pt>
                <c:pt idx="1786">
                  <c:v>43690.240277777775</c:v>
                </c:pt>
                <c:pt idx="1787">
                  <c:v>43690.240972222222</c:v>
                </c:pt>
                <c:pt idx="1788">
                  <c:v>43690.241666666669</c:v>
                </c:pt>
                <c:pt idx="1789">
                  <c:v>43690.242361111108</c:v>
                </c:pt>
                <c:pt idx="1790">
                  <c:v>43690.243055555555</c:v>
                </c:pt>
                <c:pt idx="1791">
                  <c:v>43690.243750000001</c:v>
                </c:pt>
                <c:pt idx="1792">
                  <c:v>43690.244444444441</c:v>
                </c:pt>
                <c:pt idx="1793">
                  <c:v>43690.245138888888</c:v>
                </c:pt>
                <c:pt idx="1794">
                  <c:v>43690.245833333334</c:v>
                </c:pt>
                <c:pt idx="1795">
                  <c:v>43690.246527777781</c:v>
                </c:pt>
                <c:pt idx="1796">
                  <c:v>43690.24722222222</c:v>
                </c:pt>
                <c:pt idx="1797">
                  <c:v>43690.247916666667</c:v>
                </c:pt>
                <c:pt idx="1798">
                  <c:v>43690.248611111114</c:v>
                </c:pt>
                <c:pt idx="1799">
                  <c:v>43690.249305555553</c:v>
                </c:pt>
                <c:pt idx="1800">
                  <c:v>43690.25</c:v>
                </c:pt>
                <c:pt idx="1801">
                  <c:v>43690.250694444447</c:v>
                </c:pt>
                <c:pt idx="1802">
                  <c:v>43690.251388888886</c:v>
                </c:pt>
                <c:pt idx="1803">
                  <c:v>43690.252083333333</c:v>
                </c:pt>
                <c:pt idx="1804">
                  <c:v>43690.25277777778</c:v>
                </c:pt>
                <c:pt idx="1805">
                  <c:v>43690.253472222219</c:v>
                </c:pt>
                <c:pt idx="1806">
                  <c:v>43690.254166666666</c:v>
                </c:pt>
                <c:pt idx="1807">
                  <c:v>43690.254861111112</c:v>
                </c:pt>
                <c:pt idx="1808">
                  <c:v>43690.255555555559</c:v>
                </c:pt>
                <c:pt idx="1809">
                  <c:v>43690.256249999999</c:v>
                </c:pt>
                <c:pt idx="1810">
                  <c:v>43690.256944444445</c:v>
                </c:pt>
                <c:pt idx="1811">
                  <c:v>43690.257638888892</c:v>
                </c:pt>
                <c:pt idx="1812">
                  <c:v>43690.258333333331</c:v>
                </c:pt>
                <c:pt idx="1813">
                  <c:v>43690.259027777778</c:v>
                </c:pt>
                <c:pt idx="1814">
                  <c:v>43690.259722222225</c:v>
                </c:pt>
                <c:pt idx="1815">
                  <c:v>43690.260416666664</c:v>
                </c:pt>
                <c:pt idx="1816">
                  <c:v>43690.261111111111</c:v>
                </c:pt>
                <c:pt idx="1817">
                  <c:v>43690.261805555558</c:v>
                </c:pt>
                <c:pt idx="1818">
                  <c:v>43690.262499999997</c:v>
                </c:pt>
                <c:pt idx="1819">
                  <c:v>43690.263194444444</c:v>
                </c:pt>
                <c:pt idx="1820">
                  <c:v>43690.263888888891</c:v>
                </c:pt>
                <c:pt idx="1821">
                  <c:v>43690.26458333333</c:v>
                </c:pt>
                <c:pt idx="1822">
                  <c:v>43690.265277777777</c:v>
                </c:pt>
                <c:pt idx="1823">
                  <c:v>43690.265972222223</c:v>
                </c:pt>
                <c:pt idx="1824">
                  <c:v>43690.26666666667</c:v>
                </c:pt>
                <c:pt idx="1825">
                  <c:v>43690.267361111109</c:v>
                </c:pt>
                <c:pt idx="1826">
                  <c:v>43690.268055555556</c:v>
                </c:pt>
                <c:pt idx="1827">
                  <c:v>43690.268750000003</c:v>
                </c:pt>
                <c:pt idx="1828">
                  <c:v>43690.269444444442</c:v>
                </c:pt>
                <c:pt idx="1829">
                  <c:v>43690.270138888889</c:v>
                </c:pt>
                <c:pt idx="1830">
                  <c:v>43690.270833333336</c:v>
                </c:pt>
                <c:pt idx="1831">
                  <c:v>43690.271527777775</c:v>
                </c:pt>
                <c:pt idx="1832">
                  <c:v>43690.272222222222</c:v>
                </c:pt>
                <c:pt idx="1833">
                  <c:v>43690.272916666669</c:v>
                </c:pt>
                <c:pt idx="1834">
                  <c:v>43690.273611111108</c:v>
                </c:pt>
                <c:pt idx="1835">
                  <c:v>43690.274305555555</c:v>
                </c:pt>
                <c:pt idx="1836">
                  <c:v>43690.275000000001</c:v>
                </c:pt>
                <c:pt idx="1837">
                  <c:v>43690.275694444441</c:v>
                </c:pt>
                <c:pt idx="1838">
                  <c:v>43690.276388888888</c:v>
                </c:pt>
                <c:pt idx="1839">
                  <c:v>43690.277083333334</c:v>
                </c:pt>
                <c:pt idx="1840">
                  <c:v>43690.277777777781</c:v>
                </c:pt>
                <c:pt idx="1841">
                  <c:v>43690.27847222222</c:v>
                </c:pt>
                <c:pt idx="1842">
                  <c:v>43690.279166666667</c:v>
                </c:pt>
                <c:pt idx="1843">
                  <c:v>43690.279861111114</c:v>
                </c:pt>
                <c:pt idx="1844">
                  <c:v>43690.280555555553</c:v>
                </c:pt>
                <c:pt idx="1845">
                  <c:v>43690.28125</c:v>
                </c:pt>
                <c:pt idx="1846">
                  <c:v>43690.281944444447</c:v>
                </c:pt>
                <c:pt idx="1847">
                  <c:v>43690.282638888886</c:v>
                </c:pt>
                <c:pt idx="1848">
                  <c:v>43690.283333333333</c:v>
                </c:pt>
                <c:pt idx="1849">
                  <c:v>43690.28402777778</c:v>
                </c:pt>
                <c:pt idx="1850">
                  <c:v>43690.284722222219</c:v>
                </c:pt>
                <c:pt idx="1851">
                  <c:v>43690.285416666666</c:v>
                </c:pt>
                <c:pt idx="1852">
                  <c:v>43690.286111111112</c:v>
                </c:pt>
                <c:pt idx="1853">
                  <c:v>43690.286805555559</c:v>
                </c:pt>
                <c:pt idx="1854">
                  <c:v>43690.287499999999</c:v>
                </c:pt>
                <c:pt idx="1855">
                  <c:v>43690.288194444445</c:v>
                </c:pt>
                <c:pt idx="1856">
                  <c:v>43690.288888888892</c:v>
                </c:pt>
                <c:pt idx="1857">
                  <c:v>43690.289583333331</c:v>
                </c:pt>
                <c:pt idx="1858">
                  <c:v>43690.290277777778</c:v>
                </c:pt>
                <c:pt idx="1859">
                  <c:v>43690.290972222225</c:v>
                </c:pt>
                <c:pt idx="1860">
                  <c:v>43690.291666666664</c:v>
                </c:pt>
                <c:pt idx="1861">
                  <c:v>43690.292361111111</c:v>
                </c:pt>
                <c:pt idx="1862">
                  <c:v>43690.293055555558</c:v>
                </c:pt>
                <c:pt idx="1863">
                  <c:v>43690.293749999997</c:v>
                </c:pt>
                <c:pt idx="1864">
                  <c:v>43690.294444444444</c:v>
                </c:pt>
                <c:pt idx="1865">
                  <c:v>43690.295138888891</c:v>
                </c:pt>
                <c:pt idx="1866">
                  <c:v>43690.29583333333</c:v>
                </c:pt>
                <c:pt idx="1867">
                  <c:v>43690.296527777777</c:v>
                </c:pt>
                <c:pt idx="1868">
                  <c:v>43690.297222222223</c:v>
                </c:pt>
                <c:pt idx="1869">
                  <c:v>43690.29791666667</c:v>
                </c:pt>
                <c:pt idx="1870">
                  <c:v>43690.298611111109</c:v>
                </c:pt>
                <c:pt idx="1871">
                  <c:v>43690.299305555556</c:v>
                </c:pt>
                <c:pt idx="1872">
                  <c:v>43690.3</c:v>
                </c:pt>
                <c:pt idx="1873">
                  <c:v>43690.300694444442</c:v>
                </c:pt>
                <c:pt idx="1874">
                  <c:v>43690.301388888889</c:v>
                </c:pt>
                <c:pt idx="1875">
                  <c:v>43690.302083333336</c:v>
                </c:pt>
                <c:pt idx="1876">
                  <c:v>43690.302777777775</c:v>
                </c:pt>
                <c:pt idx="1877">
                  <c:v>43690.303472222222</c:v>
                </c:pt>
                <c:pt idx="1878">
                  <c:v>43690.304166666669</c:v>
                </c:pt>
                <c:pt idx="1879">
                  <c:v>43690.304861111108</c:v>
                </c:pt>
                <c:pt idx="1880">
                  <c:v>43690.305555555555</c:v>
                </c:pt>
                <c:pt idx="1881">
                  <c:v>43690.306250000001</c:v>
                </c:pt>
                <c:pt idx="1882">
                  <c:v>43690.306944444441</c:v>
                </c:pt>
                <c:pt idx="1883">
                  <c:v>43690.307638888888</c:v>
                </c:pt>
                <c:pt idx="1884">
                  <c:v>43690.308333333334</c:v>
                </c:pt>
                <c:pt idx="1885">
                  <c:v>43690.309027777781</c:v>
                </c:pt>
                <c:pt idx="1886">
                  <c:v>43690.30972222222</c:v>
                </c:pt>
                <c:pt idx="1887">
                  <c:v>43690.310416666667</c:v>
                </c:pt>
                <c:pt idx="1888">
                  <c:v>43690.311111111114</c:v>
                </c:pt>
                <c:pt idx="1889">
                  <c:v>43690.311805555553</c:v>
                </c:pt>
                <c:pt idx="1890">
                  <c:v>43690.3125</c:v>
                </c:pt>
                <c:pt idx="1891">
                  <c:v>43690.313194444447</c:v>
                </c:pt>
                <c:pt idx="1892">
                  <c:v>43690.313888888886</c:v>
                </c:pt>
                <c:pt idx="1893">
                  <c:v>43690.314583333333</c:v>
                </c:pt>
                <c:pt idx="1894">
                  <c:v>43690.31527777778</c:v>
                </c:pt>
                <c:pt idx="1895">
                  <c:v>43690.315972222219</c:v>
                </c:pt>
                <c:pt idx="1896">
                  <c:v>43690.316666666666</c:v>
                </c:pt>
                <c:pt idx="1897">
                  <c:v>43690.317361111112</c:v>
                </c:pt>
                <c:pt idx="1898">
                  <c:v>43690.318055555559</c:v>
                </c:pt>
                <c:pt idx="1899">
                  <c:v>43690.318749999999</c:v>
                </c:pt>
                <c:pt idx="1900">
                  <c:v>43690.319444444445</c:v>
                </c:pt>
                <c:pt idx="1901">
                  <c:v>43690.320138888892</c:v>
                </c:pt>
                <c:pt idx="1902">
                  <c:v>43690.320833333331</c:v>
                </c:pt>
                <c:pt idx="1903">
                  <c:v>43690.321527777778</c:v>
                </c:pt>
                <c:pt idx="1904">
                  <c:v>43690.322222222225</c:v>
                </c:pt>
                <c:pt idx="1905">
                  <c:v>43690.322916666664</c:v>
                </c:pt>
                <c:pt idx="1906">
                  <c:v>43690.323611111111</c:v>
                </c:pt>
                <c:pt idx="1907">
                  <c:v>43690.324305555558</c:v>
                </c:pt>
                <c:pt idx="1908">
                  <c:v>43690.324999999997</c:v>
                </c:pt>
                <c:pt idx="1909">
                  <c:v>43690.325694444444</c:v>
                </c:pt>
                <c:pt idx="1910">
                  <c:v>43690.326388888891</c:v>
                </c:pt>
                <c:pt idx="1911">
                  <c:v>43690.32708333333</c:v>
                </c:pt>
                <c:pt idx="1912">
                  <c:v>43690.327777777777</c:v>
                </c:pt>
                <c:pt idx="1913">
                  <c:v>43690.328472222223</c:v>
                </c:pt>
                <c:pt idx="1914">
                  <c:v>43690.32916666667</c:v>
                </c:pt>
                <c:pt idx="1915">
                  <c:v>43690.329861111109</c:v>
                </c:pt>
                <c:pt idx="1916">
                  <c:v>43690.330555555556</c:v>
                </c:pt>
                <c:pt idx="1917">
                  <c:v>43690.331250000003</c:v>
                </c:pt>
                <c:pt idx="1918">
                  <c:v>43690.331944444442</c:v>
                </c:pt>
                <c:pt idx="1919">
                  <c:v>43690.332638888889</c:v>
                </c:pt>
                <c:pt idx="1920">
                  <c:v>43690.333333333336</c:v>
                </c:pt>
                <c:pt idx="1921">
                  <c:v>43690.334027777775</c:v>
                </c:pt>
                <c:pt idx="1922">
                  <c:v>43690.334722222222</c:v>
                </c:pt>
                <c:pt idx="1923">
                  <c:v>43690.335416666669</c:v>
                </c:pt>
                <c:pt idx="1924">
                  <c:v>43690.336111111108</c:v>
                </c:pt>
                <c:pt idx="1925">
                  <c:v>43690.336805555555</c:v>
                </c:pt>
                <c:pt idx="1926">
                  <c:v>43690.337500000001</c:v>
                </c:pt>
                <c:pt idx="1927">
                  <c:v>43690.338194444441</c:v>
                </c:pt>
                <c:pt idx="1928">
                  <c:v>43690.338888888888</c:v>
                </c:pt>
                <c:pt idx="1929">
                  <c:v>43690.339583333334</c:v>
                </c:pt>
                <c:pt idx="1930">
                  <c:v>43690.340277777781</c:v>
                </c:pt>
                <c:pt idx="1931">
                  <c:v>43690.34097222222</c:v>
                </c:pt>
                <c:pt idx="1932">
                  <c:v>43690.341666666667</c:v>
                </c:pt>
                <c:pt idx="1933">
                  <c:v>43690.342361111114</c:v>
                </c:pt>
                <c:pt idx="1934">
                  <c:v>43690.343055555553</c:v>
                </c:pt>
                <c:pt idx="1935">
                  <c:v>43690.34375</c:v>
                </c:pt>
                <c:pt idx="1936">
                  <c:v>43690.344444444447</c:v>
                </c:pt>
                <c:pt idx="1937">
                  <c:v>43690.345138888886</c:v>
                </c:pt>
                <c:pt idx="1938">
                  <c:v>43690.345833333333</c:v>
                </c:pt>
                <c:pt idx="1939">
                  <c:v>43690.34652777778</c:v>
                </c:pt>
                <c:pt idx="1940">
                  <c:v>43690.347222222219</c:v>
                </c:pt>
                <c:pt idx="1941">
                  <c:v>43690.347916666666</c:v>
                </c:pt>
                <c:pt idx="1942">
                  <c:v>43690.348611111112</c:v>
                </c:pt>
                <c:pt idx="1943">
                  <c:v>43690.349305555559</c:v>
                </c:pt>
                <c:pt idx="1944">
                  <c:v>43690.35</c:v>
                </c:pt>
                <c:pt idx="1945">
                  <c:v>43690.350694444445</c:v>
                </c:pt>
                <c:pt idx="1946">
                  <c:v>43690.351388888892</c:v>
                </c:pt>
                <c:pt idx="1947">
                  <c:v>43690.352083333331</c:v>
                </c:pt>
                <c:pt idx="1948">
                  <c:v>43690.352777777778</c:v>
                </c:pt>
                <c:pt idx="1949">
                  <c:v>43690.353472222225</c:v>
                </c:pt>
                <c:pt idx="1950">
                  <c:v>43690.354166666664</c:v>
                </c:pt>
                <c:pt idx="1951">
                  <c:v>43690.354861111111</c:v>
                </c:pt>
                <c:pt idx="1952">
                  <c:v>43690.355555555558</c:v>
                </c:pt>
                <c:pt idx="1953">
                  <c:v>43690.356249999997</c:v>
                </c:pt>
                <c:pt idx="1954">
                  <c:v>43690.356944444444</c:v>
                </c:pt>
                <c:pt idx="1955">
                  <c:v>43690.357638888891</c:v>
                </c:pt>
                <c:pt idx="1956">
                  <c:v>43690.35833333333</c:v>
                </c:pt>
                <c:pt idx="1957">
                  <c:v>43690.359027777777</c:v>
                </c:pt>
                <c:pt idx="1958">
                  <c:v>43690.359722222223</c:v>
                </c:pt>
                <c:pt idx="1959">
                  <c:v>43690.36041666667</c:v>
                </c:pt>
                <c:pt idx="1960">
                  <c:v>43690.361111111109</c:v>
                </c:pt>
                <c:pt idx="1961">
                  <c:v>43690.361805555556</c:v>
                </c:pt>
                <c:pt idx="1962">
                  <c:v>43690.362500000003</c:v>
                </c:pt>
                <c:pt idx="1963">
                  <c:v>43690.363194444442</c:v>
                </c:pt>
                <c:pt idx="1964">
                  <c:v>43690.363888888889</c:v>
                </c:pt>
                <c:pt idx="1965">
                  <c:v>43690.364583333336</c:v>
                </c:pt>
                <c:pt idx="1966">
                  <c:v>43690.365277777775</c:v>
                </c:pt>
                <c:pt idx="1967">
                  <c:v>43690.365972222222</c:v>
                </c:pt>
                <c:pt idx="1968">
                  <c:v>43690.366666666669</c:v>
                </c:pt>
                <c:pt idx="1969">
                  <c:v>43690.367361111108</c:v>
                </c:pt>
                <c:pt idx="1970">
                  <c:v>43690.368055555555</c:v>
                </c:pt>
                <c:pt idx="1971">
                  <c:v>43690.368750000001</c:v>
                </c:pt>
                <c:pt idx="1972">
                  <c:v>43690.369444444441</c:v>
                </c:pt>
                <c:pt idx="1973">
                  <c:v>43690.370138888888</c:v>
                </c:pt>
                <c:pt idx="1974">
                  <c:v>43690.370833333334</c:v>
                </c:pt>
                <c:pt idx="1975">
                  <c:v>43690.371527777781</c:v>
                </c:pt>
                <c:pt idx="1976">
                  <c:v>43690.37222222222</c:v>
                </c:pt>
                <c:pt idx="1977">
                  <c:v>43690.372916666667</c:v>
                </c:pt>
                <c:pt idx="1978">
                  <c:v>43690.373611111114</c:v>
                </c:pt>
                <c:pt idx="1979">
                  <c:v>43690.374305555553</c:v>
                </c:pt>
                <c:pt idx="1980">
                  <c:v>43690.375</c:v>
                </c:pt>
                <c:pt idx="1981">
                  <c:v>43690.375694444447</c:v>
                </c:pt>
                <c:pt idx="1982">
                  <c:v>43690.376388888886</c:v>
                </c:pt>
                <c:pt idx="1983">
                  <c:v>43690.377083333333</c:v>
                </c:pt>
                <c:pt idx="1984">
                  <c:v>43690.37777777778</c:v>
                </c:pt>
                <c:pt idx="1985">
                  <c:v>43690.378472222219</c:v>
                </c:pt>
                <c:pt idx="1986">
                  <c:v>43690.379166666666</c:v>
                </c:pt>
                <c:pt idx="1987">
                  <c:v>43690.379861111112</c:v>
                </c:pt>
                <c:pt idx="1988">
                  <c:v>43690.380555555559</c:v>
                </c:pt>
                <c:pt idx="1989">
                  <c:v>43690.381249999999</c:v>
                </c:pt>
                <c:pt idx="1990">
                  <c:v>43690.381944444445</c:v>
                </c:pt>
                <c:pt idx="1991">
                  <c:v>43690.382638888892</c:v>
                </c:pt>
                <c:pt idx="1992">
                  <c:v>43690.383333333331</c:v>
                </c:pt>
                <c:pt idx="1993">
                  <c:v>43690.384027777778</c:v>
                </c:pt>
                <c:pt idx="1994">
                  <c:v>43690.384722222225</c:v>
                </c:pt>
                <c:pt idx="1995">
                  <c:v>43690.385416666664</c:v>
                </c:pt>
                <c:pt idx="1996">
                  <c:v>43690.386111111111</c:v>
                </c:pt>
                <c:pt idx="1997">
                  <c:v>43690.386805555558</c:v>
                </c:pt>
                <c:pt idx="1998">
                  <c:v>43690.387499999997</c:v>
                </c:pt>
                <c:pt idx="1999">
                  <c:v>43690.388194444444</c:v>
                </c:pt>
                <c:pt idx="2000">
                  <c:v>43690.388888888891</c:v>
                </c:pt>
                <c:pt idx="2001">
                  <c:v>43690.38958333333</c:v>
                </c:pt>
                <c:pt idx="2002">
                  <c:v>43690.390277777777</c:v>
                </c:pt>
                <c:pt idx="2003">
                  <c:v>43690.390972222223</c:v>
                </c:pt>
                <c:pt idx="2004">
                  <c:v>43690.39166666667</c:v>
                </c:pt>
                <c:pt idx="2005">
                  <c:v>43690.392361111109</c:v>
                </c:pt>
                <c:pt idx="2006">
                  <c:v>43690.393055555556</c:v>
                </c:pt>
                <c:pt idx="2007">
                  <c:v>43690.393750000003</c:v>
                </c:pt>
                <c:pt idx="2008">
                  <c:v>43690.394444444442</c:v>
                </c:pt>
                <c:pt idx="2009">
                  <c:v>43690.395138888889</c:v>
                </c:pt>
                <c:pt idx="2010">
                  <c:v>43690.395833333336</c:v>
                </c:pt>
                <c:pt idx="2011">
                  <c:v>43690.396527777775</c:v>
                </c:pt>
                <c:pt idx="2012">
                  <c:v>43690.397222222222</c:v>
                </c:pt>
                <c:pt idx="2013">
                  <c:v>43690.397916666669</c:v>
                </c:pt>
                <c:pt idx="2014">
                  <c:v>43690.398611111108</c:v>
                </c:pt>
                <c:pt idx="2015">
                  <c:v>43690.399305555555</c:v>
                </c:pt>
                <c:pt idx="2016">
                  <c:v>43690.400000000001</c:v>
                </c:pt>
                <c:pt idx="2017">
                  <c:v>43690.400694444441</c:v>
                </c:pt>
                <c:pt idx="2018">
                  <c:v>43690.401388888888</c:v>
                </c:pt>
                <c:pt idx="2019">
                  <c:v>43690.402083333334</c:v>
                </c:pt>
                <c:pt idx="2020">
                  <c:v>43690.402777777781</c:v>
                </c:pt>
                <c:pt idx="2021">
                  <c:v>43690.40347222222</c:v>
                </c:pt>
                <c:pt idx="2022">
                  <c:v>43690.404166666667</c:v>
                </c:pt>
                <c:pt idx="2023">
                  <c:v>43690.404861111114</c:v>
                </c:pt>
                <c:pt idx="2024">
                  <c:v>43690.405555555553</c:v>
                </c:pt>
                <c:pt idx="2025">
                  <c:v>43690.40625</c:v>
                </c:pt>
                <c:pt idx="2026">
                  <c:v>43690.406944444447</c:v>
                </c:pt>
                <c:pt idx="2027">
                  <c:v>43690.407638888886</c:v>
                </c:pt>
                <c:pt idx="2028">
                  <c:v>43690.408333333333</c:v>
                </c:pt>
                <c:pt idx="2029">
                  <c:v>43690.40902777778</c:v>
                </c:pt>
                <c:pt idx="2030">
                  <c:v>43690.409722222219</c:v>
                </c:pt>
                <c:pt idx="2031">
                  <c:v>43690.410416666666</c:v>
                </c:pt>
                <c:pt idx="2032">
                  <c:v>43690.411111111112</c:v>
                </c:pt>
                <c:pt idx="2033">
                  <c:v>43690.411805555559</c:v>
                </c:pt>
                <c:pt idx="2034">
                  <c:v>43690.412499999999</c:v>
                </c:pt>
                <c:pt idx="2035">
                  <c:v>43690.413194444445</c:v>
                </c:pt>
                <c:pt idx="2036">
                  <c:v>43690.413888888892</c:v>
                </c:pt>
                <c:pt idx="2037">
                  <c:v>43690.414583333331</c:v>
                </c:pt>
                <c:pt idx="2038">
                  <c:v>43690.415277777778</c:v>
                </c:pt>
                <c:pt idx="2039">
                  <c:v>43690.415972222225</c:v>
                </c:pt>
                <c:pt idx="2040">
                  <c:v>43690.416666666664</c:v>
                </c:pt>
                <c:pt idx="2041">
                  <c:v>43690.417361111111</c:v>
                </c:pt>
                <c:pt idx="2042">
                  <c:v>43690.418055555558</c:v>
                </c:pt>
                <c:pt idx="2043">
                  <c:v>43690.418749999997</c:v>
                </c:pt>
                <c:pt idx="2044">
                  <c:v>43690.419444444444</c:v>
                </c:pt>
                <c:pt idx="2045">
                  <c:v>43690.420138888891</c:v>
                </c:pt>
                <c:pt idx="2046">
                  <c:v>43690.42083333333</c:v>
                </c:pt>
                <c:pt idx="2047">
                  <c:v>43690.421527777777</c:v>
                </c:pt>
                <c:pt idx="2048">
                  <c:v>43690.422222222223</c:v>
                </c:pt>
                <c:pt idx="2049">
                  <c:v>43690.42291666667</c:v>
                </c:pt>
                <c:pt idx="2050">
                  <c:v>43690.423611111109</c:v>
                </c:pt>
                <c:pt idx="2051">
                  <c:v>43690.424305555556</c:v>
                </c:pt>
                <c:pt idx="2052">
                  <c:v>43690.425000000003</c:v>
                </c:pt>
                <c:pt idx="2053">
                  <c:v>43690.425694444442</c:v>
                </c:pt>
                <c:pt idx="2054">
                  <c:v>43690.426388888889</c:v>
                </c:pt>
                <c:pt idx="2055">
                  <c:v>43690.427083333336</c:v>
                </c:pt>
                <c:pt idx="2056">
                  <c:v>43690.427777777775</c:v>
                </c:pt>
                <c:pt idx="2057">
                  <c:v>43690.428472222222</c:v>
                </c:pt>
                <c:pt idx="2058">
                  <c:v>43690.429166666669</c:v>
                </c:pt>
                <c:pt idx="2059">
                  <c:v>43690.429861111108</c:v>
                </c:pt>
                <c:pt idx="2060">
                  <c:v>43690.430555555555</c:v>
                </c:pt>
                <c:pt idx="2061">
                  <c:v>43690.431250000001</c:v>
                </c:pt>
                <c:pt idx="2062">
                  <c:v>43690.431944444441</c:v>
                </c:pt>
                <c:pt idx="2063">
                  <c:v>43690.432638888888</c:v>
                </c:pt>
                <c:pt idx="2064">
                  <c:v>43690.433333333334</c:v>
                </c:pt>
                <c:pt idx="2065">
                  <c:v>43690.434027777781</c:v>
                </c:pt>
                <c:pt idx="2066">
                  <c:v>43690.43472222222</c:v>
                </c:pt>
                <c:pt idx="2067">
                  <c:v>43690.435416666667</c:v>
                </c:pt>
                <c:pt idx="2068">
                  <c:v>43690.436111111114</c:v>
                </c:pt>
                <c:pt idx="2069">
                  <c:v>43690.436805555553</c:v>
                </c:pt>
                <c:pt idx="2070">
                  <c:v>43690.4375</c:v>
                </c:pt>
                <c:pt idx="2071">
                  <c:v>43690.438194444447</c:v>
                </c:pt>
                <c:pt idx="2072">
                  <c:v>43690.438888888886</c:v>
                </c:pt>
                <c:pt idx="2073">
                  <c:v>43690.439583333333</c:v>
                </c:pt>
                <c:pt idx="2074">
                  <c:v>43690.44027777778</c:v>
                </c:pt>
                <c:pt idx="2075">
                  <c:v>43690.440972222219</c:v>
                </c:pt>
                <c:pt idx="2076">
                  <c:v>43690.441666666666</c:v>
                </c:pt>
                <c:pt idx="2077">
                  <c:v>43690.442361111112</c:v>
                </c:pt>
                <c:pt idx="2078">
                  <c:v>43690.443055555559</c:v>
                </c:pt>
                <c:pt idx="2079">
                  <c:v>43690.443749999999</c:v>
                </c:pt>
                <c:pt idx="2080">
                  <c:v>43690.444444444445</c:v>
                </c:pt>
                <c:pt idx="2081">
                  <c:v>43690.445138888892</c:v>
                </c:pt>
                <c:pt idx="2082">
                  <c:v>43690.445833333331</c:v>
                </c:pt>
                <c:pt idx="2083">
                  <c:v>43690.446527777778</c:v>
                </c:pt>
                <c:pt idx="2084">
                  <c:v>43690.447222222225</c:v>
                </c:pt>
                <c:pt idx="2085">
                  <c:v>43690.447916666664</c:v>
                </c:pt>
                <c:pt idx="2086">
                  <c:v>43690.448611111111</c:v>
                </c:pt>
                <c:pt idx="2087">
                  <c:v>43690.449305555558</c:v>
                </c:pt>
                <c:pt idx="2088">
                  <c:v>43690.45</c:v>
                </c:pt>
                <c:pt idx="2089">
                  <c:v>43690.450694444444</c:v>
                </c:pt>
                <c:pt idx="2090">
                  <c:v>43690.451388888891</c:v>
                </c:pt>
                <c:pt idx="2091">
                  <c:v>43690.45208333333</c:v>
                </c:pt>
                <c:pt idx="2092">
                  <c:v>43690.452777777777</c:v>
                </c:pt>
                <c:pt idx="2093">
                  <c:v>43690.453472222223</c:v>
                </c:pt>
                <c:pt idx="2094">
                  <c:v>43690.45416666667</c:v>
                </c:pt>
                <c:pt idx="2095">
                  <c:v>43690.454861111109</c:v>
                </c:pt>
                <c:pt idx="2096">
                  <c:v>43690.455555555556</c:v>
                </c:pt>
                <c:pt idx="2097">
                  <c:v>43690.456250000003</c:v>
                </c:pt>
                <c:pt idx="2098">
                  <c:v>43690.456944444442</c:v>
                </c:pt>
                <c:pt idx="2099">
                  <c:v>43690.457638888889</c:v>
                </c:pt>
                <c:pt idx="2100">
                  <c:v>43690.458333333336</c:v>
                </c:pt>
                <c:pt idx="2101">
                  <c:v>43690.459027777775</c:v>
                </c:pt>
                <c:pt idx="2102">
                  <c:v>43690.459722222222</c:v>
                </c:pt>
                <c:pt idx="2103">
                  <c:v>43690.460416666669</c:v>
                </c:pt>
                <c:pt idx="2104">
                  <c:v>43690.461111111108</c:v>
                </c:pt>
                <c:pt idx="2105">
                  <c:v>43690.461805555555</c:v>
                </c:pt>
                <c:pt idx="2106">
                  <c:v>43690.462500000001</c:v>
                </c:pt>
                <c:pt idx="2107">
                  <c:v>43690.463194444441</c:v>
                </c:pt>
                <c:pt idx="2108">
                  <c:v>43690.463888888888</c:v>
                </c:pt>
                <c:pt idx="2109">
                  <c:v>43690.464583333334</c:v>
                </c:pt>
                <c:pt idx="2110">
                  <c:v>43690.465277777781</c:v>
                </c:pt>
                <c:pt idx="2111">
                  <c:v>43690.46597222222</c:v>
                </c:pt>
                <c:pt idx="2112">
                  <c:v>43690.466666666667</c:v>
                </c:pt>
                <c:pt idx="2113">
                  <c:v>43690.467361111114</c:v>
                </c:pt>
                <c:pt idx="2114">
                  <c:v>43690.468055555553</c:v>
                </c:pt>
                <c:pt idx="2115">
                  <c:v>43690.46875</c:v>
                </c:pt>
                <c:pt idx="2116">
                  <c:v>43690.469444444447</c:v>
                </c:pt>
                <c:pt idx="2117">
                  <c:v>43690.470138888886</c:v>
                </c:pt>
                <c:pt idx="2118">
                  <c:v>43690.470833333333</c:v>
                </c:pt>
                <c:pt idx="2119">
                  <c:v>43690.47152777778</c:v>
                </c:pt>
                <c:pt idx="2120">
                  <c:v>43690.472222222219</c:v>
                </c:pt>
                <c:pt idx="2121">
                  <c:v>43690.472916666666</c:v>
                </c:pt>
                <c:pt idx="2122">
                  <c:v>43690.473611111112</c:v>
                </c:pt>
                <c:pt idx="2123">
                  <c:v>43690.474305555559</c:v>
                </c:pt>
                <c:pt idx="2124">
                  <c:v>43690.474999999999</c:v>
                </c:pt>
                <c:pt idx="2125">
                  <c:v>43690.475694444445</c:v>
                </c:pt>
                <c:pt idx="2126">
                  <c:v>43690.476388888892</c:v>
                </c:pt>
                <c:pt idx="2127">
                  <c:v>43690.477083333331</c:v>
                </c:pt>
                <c:pt idx="2128">
                  <c:v>43690.477777777778</c:v>
                </c:pt>
                <c:pt idx="2129">
                  <c:v>43690.478472222225</c:v>
                </c:pt>
                <c:pt idx="2130">
                  <c:v>43690.479166666664</c:v>
                </c:pt>
                <c:pt idx="2131">
                  <c:v>43690.479861111111</c:v>
                </c:pt>
                <c:pt idx="2132">
                  <c:v>43690.480555555558</c:v>
                </c:pt>
                <c:pt idx="2133">
                  <c:v>43690.481249999997</c:v>
                </c:pt>
                <c:pt idx="2134">
                  <c:v>43690.481944444444</c:v>
                </c:pt>
                <c:pt idx="2135">
                  <c:v>43690.482638888891</c:v>
                </c:pt>
                <c:pt idx="2136">
                  <c:v>43690.48333333333</c:v>
                </c:pt>
                <c:pt idx="2137">
                  <c:v>43690.484027777777</c:v>
                </c:pt>
                <c:pt idx="2138">
                  <c:v>43690.484722222223</c:v>
                </c:pt>
                <c:pt idx="2139">
                  <c:v>43690.48541666667</c:v>
                </c:pt>
                <c:pt idx="2140">
                  <c:v>43690.486111111109</c:v>
                </c:pt>
                <c:pt idx="2141">
                  <c:v>43690.486805555556</c:v>
                </c:pt>
                <c:pt idx="2142">
                  <c:v>43690.487500000003</c:v>
                </c:pt>
                <c:pt idx="2143">
                  <c:v>43690.488194444442</c:v>
                </c:pt>
                <c:pt idx="2144">
                  <c:v>43690.488888888889</c:v>
                </c:pt>
                <c:pt idx="2145">
                  <c:v>43690.489583333336</c:v>
                </c:pt>
                <c:pt idx="2146">
                  <c:v>43690.490277777775</c:v>
                </c:pt>
                <c:pt idx="2147">
                  <c:v>43690.490972222222</c:v>
                </c:pt>
                <c:pt idx="2148">
                  <c:v>43690.491666666669</c:v>
                </c:pt>
                <c:pt idx="2149">
                  <c:v>43690.492361111108</c:v>
                </c:pt>
                <c:pt idx="2150">
                  <c:v>43690.493055555555</c:v>
                </c:pt>
                <c:pt idx="2151">
                  <c:v>43690.493750000001</c:v>
                </c:pt>
                <c:pt idx="2152">
                  <c:v>43690.494444444441</c:v>
                </c:pt>
                <c:pt idx="2153">
                  <c:v>43690.495138888888</c:v>
                </c:pt>
                <c:pt idx="2154">
                  <c:v>43690.495833333334</c:v>
                </c:pt>
                <c:pt idx="2155">
                  <c:v>43690.496527777781</c:v>
                </c:pt>
                <c:pt idx="2156">
                  <c:v>43690.49722222222</c:v>
                </c:pt>
                <c:pt idx="2157">
                  <c:v>43690.497916666667</c:v>
                </c:pt>
                <c:pt idx="2158">
                  <c:v>43690.498611111114</c:v>
                </c:pt>
                <c:pt idx="2159">
                  <c:v>43690.499305555553</c:v>
                </c:pt>
                <c:pt idx="2160">
                  <c:v>43690.5</c:v>
                </c:pt>
                <c:pt idx="2161">
                  <c:v>43690.500694444447</c:v>
                </c:pt>
                <c:pt idx="2162">
                  <c:v>43690.501388888886</c:v>
                </c:pt>
                <c:pt idx="2163">
                  <c:v>43690.502083333333</c:v>
                </c:pt>
                <c:pt idx="2164">
                  <c:v>43690.50277777778</c:v>
                </c:pt>
                <c:pt idx="2165">
                  <c:v>43690.503472222219</c:v>
                </c:pt>
                <c:pt idx="2166">
                  <c:v>43690.504166666666</c:v>
                </c:pt>
                <c:pt idx="2167">
                  <c:v>43690.504861111112</c:v>
                </c:pt>
                <c:pt idx="2168">
                  <c:v>43690.505555555559</c:v>
                </c:pt>
                <c:pt idx="2169">
                  <c:v>43690.506249999999</c:v>
                </c:pt>
                <c:pt idx="2170">
                  <c:v>43690.506944444445</c:v>
                </c:pt>
                <c:pt idx="2171">
                  <c:v>43690.507638888892</c:v>
                </c:pt>
                <c:pt idx="2172">
                  <c:v>43690.508333333331</c:v>
                </c:pt>
                <c:pt idx="2173">
                  <c:v>43690.509027777778</c:v>
                </c:pt>
                <c:pt idx="2174">
                  <c:v>43690.509722222225</c:v>
                </c:pt>
                <c:pt idx="2175">
                  <c:v>43690.510416666664</c:v>
                </c:pt>
                <c:pt idx="2176">
                  <c:v>43690.511111111111</c:v>
                </c:pt>
                <c:pt idx="2177">
                  <c:v>43690.511805555558</c:v>
                </c:pt>
                <c:pt idx="2178">
                  <c:v>43690.512499999997</c:v>
                </c:pt>
                <c:pt idx="2179">
                  <c:v>43690.513194444444</c:v>
                </c:pt>
                <c:pt idx="2180">
                  <c:v>43690.513888888891</c:v>
                </c:pt>
                <c:pt idx="2181">
                  <c:v>43690.51458333333</c:v>
                </c:pt>
                <c:pt idx="2182">
                  <c:v>43690.515277777777</c:v>
                </c:pt>
                <c:pt idx="2183">
                  <c:v>43690.515972222223</c:v>
                </c:pt>
                <c:pt idx="2184">
                  <c:v>43690.51666666667</c:v>
                </c:pt>
                <c:pt idx="2185">
                  <c:v>43690.517361111109</c:v>
                </c:pt>
                <c:pt idx="2186">
                  <c:v>43690.518055555556</c:v>
                </c:pt>
                <c:pt idx="2187">
                  <c:v>43690.518750000003</c:v>
                </c:pt>
                <c:pt idx="2188">
                  <c:v>43690.519444444442</c:v>
                </c:pt>
                <c:pt idx="2189">
                  <c:v>43690.520138888889</c:v>
                </c:pt>
                <c:pt idx="2190">
                  <c:v>43690.520833333336</c:v>
                </c:pt>
                <c:pt idx="2191">
                  <c:v>43690.521527777775</c:v>
                </c:pt>
                <c:pt idx="2192">
                  <c:v>43690.522222222222</c:v>
                </c:pt>
                <c:pt idx="2193">
                  <c:v>43690.522916666669</c:v>
                </c:pt>
                <c:pt idx="2194">
                  <c:v>43690.523611111108</c:v>
                </c:pt>
                <c:pt idx="2195">
                  <c:v>43690.524305555555</c:v>
                </c:pt>
                <c:pt idx="2196">
                  <c:v>43690.525000000001</c:v>
                </c:pt>
                <c:pt idx="2197">
                  <c:v>43690.525694444441</c:v>
                </c:pt>
                <c:pt idx="2198">
                  <c:v>43690.526388888888</c:v>
                </c:pt>
                <c:pt idx="2199">
                  <c:v>43690.527083333334</c:v>
                </c:pt>
                <c:pt idx="2200">
                  <c:v>43690.527777777781</c:v>
                </c:pt>
                <c:pt idx="2201">
                  <c:v>43690.52847222222</c:v>
                </c:pt>
                <c:pt idx="2202">
                  <c:v>43690.529166666667</c:v>
                </c:pt>
                <c:pt idx="2203">
                  <c:v>43690.529861111114</c:v>
                </c:pt>
                <c:pt idx="2204">
                  <c:v>43690.530555555553</c:v>
                </c:pt>
                <c:pt idx="2205">
                  <c:v>43690.53125</c:v>
                </c:pt>
                <c:pt idx="2206">
                  <c:v>43690.531944444447</c:v>
                </c:pt>
                <c:pt idx="2207">
                  <c:v>43690.532638888886</c:v>
                </c:pt>
                <c:pt idx="2208">
                  <c:v>43690.533333333333</c:v>
                </c:pt>
                <c:pt idx="2209">
                  <c:v>43690.53402777778</c:v>
                </c:pt>
                <c:pt idx="2210">
                  <c:v>43690.534722222219</c:v>
                </c:pt>
                <c:pt idx="2211">
                  <c:v>43690.535416666666</c:v>
                </c:pt>
                <c:pt idx="2212">
                  <c:v>43690.536111111112</c:v>
                </c:pt>
                <c:pt idx="2213">
                  <c:v>43690.536805555559</c:v>
                </c:pt>
                <c:pt idx="2214">
                  <c:v>43690.537499999999</c:v>
                </c:pt>
                <c:pt idx="2215">
                  <c:v>43690.538194444445</c:v>
                </c:pt>
                <c:pt idx="2216">
                  <c:v>43690.538888888892</c:v>
                </c:pt>
                <c:pt idx="2217">
                  <c:v>43690.539583333331</c:v>
                </c:pt>
                <c:pt idx="2218">
                  <c:v>43690.540277777778</c:v>
                </c:pt>
                <c:pt idx="2219">
                  <c:v>43690.540972222225</c:v>
                </c:pt>
                <c:pt idx="2220">
                  <c:v>43690.541666666664</c:v>
                </c:pt>
                <c:pt idx="2221">
                  <c:v>43690.542361111111</c:v>
                </c:pt>
                <c:pt idx="2222">
                  <c:v>43690.543055555558</c:v>
                </c:pt>
                <c:pt idx="2223">
                  <c:v>43690.543749999997</c:v>
                </c:pt>
                <c:pt idx="2224">
                  <c:v>43690.544444444444</c:v>
                </c:pt>
                <c:pt idx="2225">
                  <c:v>43690.545138888891</c:v>
                </c:pt>
                <c:pt idx="2226">
                  <c:v>43690.54583333333</c:v>
                </c:pt>
                <c:pt idx="2227">
                  <c:v>43690.546527777777</c:v>
                </c:pt>
                <c:pt idx="2228">
                  <c:v>43690.547222222223</c:v>
                </c:pt>
                <c:pt idx="2229">
                  <c:v>43690.54791666667</c:v>
                </c:pt>
                <c:pt idx="2230">
                  <c:v>43690.548611111109</c:v>
                </c:pt>
                <c:pt idx="2231">
                  <c:v>43690.549305555556</c:v>
                </c:pt>
                <c:pt idx="2232">
                  <c:v>43690.55</c:v>
                </c:pt>
                <c:pt idx="2233">
                  <c:v>43690.550694444442</c:v>
                </c:pt>
                <c:pt idx="2234">
                  <c:v>43690.551388888889</c:v>
                </c:pt>
                <c:pt idx="2235">
                  <c:v>43690.552083333336</c:v>
                </c:pt>
                <c:pt idx="2236">
                  <c:v>43690.552777777775</c:v>
                </c:pt>
                <c:pt idx="2237">
                  <c:v>43690.553472222222</c:v>
                </c:pt>
                <c:pt idx="2238">
                  <c:v>43690.554166666669</c:v>
                </c:pt>
                <c:pt idx="2239">
                  <c:v>43690.554861111108</c:v>
                </c:pt>
                <c:pt idx="2240">
                  <c:v>43690.555555555555</c:v>
                </c:pt>
                <c:pt idx="2241">
                  <c:v>43690.556250000001</c:v>
                </c:pt>
                <c:pt idx="2242">
                  <c:v>43690.556944444441</c:v>
                </c:pt>
                <c:pt idx="2243">
                  <c:v>43690.557638888888</c:v>
                </c:pt>
                <c:pt idx="2244">
                  <c:v>43690.558333333334</c:v>
                </c:pt>
                <c:pt idx="2245">
                  <c:v>43690.559027777781</c:v>
                </c:pt>
                <c:pt idx="2246">
                  <c:v>43690.55972222222</c:v>
                </c:pt>
                <c:pt idx="2247">
                  <c:v>43690.560416666667</c:v>
                </c:pt>
                <c:pt idx="2248">
                  <c:v>43690.561111111114</c:v>
                </c:pt>
                <c:pt idx="2249">
                  <c:v>43690.561805555553</c:v>
                </c:pt>
                <c:pt idx="2250">
                  <c:v>43690.5625</c:v>
                </c:pt>
                <c:pt idx="2251">
                  <c:v>43690.563194444447</c:v>
                </c:pt>
                <c:pt idx="2252">
                  <c:v>43690.563888888886</c:v>
                </c:pt>
                <c:pt idx="2253">
                  <c:v>43690.564583333333</c:v>
                </c:pt>
                <c:pt idx="2254">
                  <c:v>43690.56527777778</c:v>
                </c:pt>
                <c:pt idx="2255">
                  <c:v>43690.565972222219</c:v>
                </c:pt>
                <c:pt idx="2256">
                  <c:v>43690.566666666666</c:v>
                </c:pt>
                <c:pt idx="2257">
                  <c:v>43690.567361111112</c:v>
                </c:pt>
                <c:pt idx="2258">
                  <c:v>43690.568055555559</c:v>
                </c:pt>
                <c:pt idx="2259">
                  <c:v>43690.568749999999</c:v>
                </c:pt>
                <c:pt idx="2260">
                  <c:v>43690.569444444445</c:v>
                </c:pt>
                <c:pt idx="2261">
                  <c:v>43690.570138888892</c:v>
                </c:pt>
                <c:pt idx="2262">
                  <c:v>43690.570833333331</c:v>
                </c:pt>
                <c:pt idx="2263">
                  <c:v>43690.571527777778</c:v>
                </c:pt>
                <c:pt idx="2264">
                  <c:v>43690.572222222225</c:v>
                </c:pt>
                <c:pt idx="2265">
                  <c:v>43690.572916666664</c:v>
                </c:pt>
                <c:pt idx="2266">
                  <c:v>43690.573611111111</c:v>
                </c:pt>
                <c:pt idx="2267">
                  <c:v>43690.574305555558</c:v>
                </c:pt>
                <c:pt idx="2268">
                  <c:v>43690.574999999997</c:v>
                </c:pt>
                <c:pt idx="2269">
                  <c:v>43690.575694444444</c:v>
                </c:pt>
                <c:pt idx="2270">
                  <c:v>43690.576388888891</c:v>
                </c:pt>
                <c:pt idx="2271">
                  <c:v>43690.57708333333</c:v>
                </c:pt>
                <c:pt idx="2272">
                  <c:v>43690.577777777777</c:v>
                </c:pt>
                <c:pt idx="2273">
                  <c:v>43690.578472222223</c:v>
                </c:pt>
                <c:pt idx="2274">
                  <c:v>43690.57916666667</c:v>
                </c:pt>
                <c:pt idx="2275">
                  <c:v>43690.579861111109</c:v>
                </c:pt>
                <c:pt idx="2276">
                  <c:v>43690.580555555556</c:v>
                </c:pt>
                <c:pt idx="2277">
                  <c:v>43690.581250000003</c:v>
                </c:pt>
                <c:pt idx="2278">
                  <c:v>43690.581944444442</c:v>
                </c:pt>
                <c:pt idx="2279">
                  <c:v>43690.582638888889</c:v>
                </c:pt>
                <c:pt idx="2280">
                  <c:v>43690.583333333336</c:v>
                </c:pt>
                <c:pt idx="2281">
                  <c:v>43690.584027777775</c:v>
                </c:pt>
                <c:pt idx="2282">
                  <c:v>43690.584722222222</c:v>
                </c:pt>
                <c:pt idx="2283">
                  <c:v>43690.585416666669</c:v>
                </c:pt>
                <c:pt idx="2284">
                  <c:v>43690.586111111108</c:v>
                </c:pt>
                <c:pt idx="2285">
                  <c:v>43690.586805555555</c:v>
                </c:pt>
                <c:pt idx="2286">
                  <c:v>43690.587500000001</c:v>
                </c:pt>
                <c:pt idx="2287">
                  <c:v>43690.588194444441</c:v>
                </c:pt>
                <c:pt idx="2288">
                  <c:v>43690.588888888888</c:v>
                </c:pt>
                <c:pt idx="2289">
                  <c:v>43690.589583333334</c:v>
                </c:pt>
                <c:pt idx="2290">
                  <c:v>43690.590277777781</c:v>
                </c:pt>
                <c:pt idx="2291">
                  <c:v>43690.59097222222</c:v>
                </c:pt>
                <c:pt idx="2292">
                  <c:v>43690.591666666667</c:v>
                </c:pt>
                <c:pt idx="2293">
                  <c:v>43690.592361111114</c:v>
                </c:pt>
                <c:pt idx="2294">
                  <c:v>43690.593055555553</c:v>
                </c:pt>
                <c:pt idx="2295">
                  <c:v>43690.59375</c:v>
                </c:pt>
                <c:pt idx="2296">
                  <c:v>43690.594444444447</c:v>
                </c:pt>
                <c:pt idx="2297">
                  <c:v>43690.595138888886</c:v>
                </c:pt>
                <c:pt idx="2298">
                  <c:v>43690.595833333333</c:v>
                </c:pt>
                <c:pt idx="2299">
                  <c:v>43690.59652777778</c:v>
                </c:pt>
                <c:pt idx="2300">
                  <c:v>43690.597222222219</c:v>
                </c:pt>
                <c:pt idx="2301">
                  <c:v>43690.597916666666</c:v>
                </c:pt>
                <c:pt idx="2302">
                  <c:v>43690.598611111112</c:v>
                </c:pt>
                <c:pt idx="2303">
                  <c:v>43690.599305555559</c:v>
                </c:pt>
                <c:pt idx="2304">
                  <c:v>43690.6</c:v>
                </c:pt>
                <c:pt idx="2305">
                  <c:v>43690.600694444445</c:v>
                </c:pt>
                <c:pt idx="2306">
                  <c:v>43690.601388888892</c:v>
                </c:pt>
                <c:pt idx="2307">
                  <c:v>43690.602083333331</c:v>
                </c:pt>
                <c:pt idx="2308">
                  <c:v>43690.602777777778</c:v>
                </c:pt>
                <c:pt idx="2309">
                  <c:v>43690.603472222225</c:v>
                </c:pt>
                <c:pt idx="2310">
                  <c:v>43690.604166666664</c:v>
                </c:pt>
                <c:pt idx="2311">
                  <c:v>43690.604861111111</c:v>
                </c:pt>
                <c:pt idx="2312">
                  <c:v>43690.605555555558</c:v>
                </c:pt>
                <c:pt idx="2313">
                  <c:v>43690.606249999997</c:v>
                </c:pt>
                <c:pt idx="2314">
                  <c:v>43690.606944444444</c:v>
                </c:pt>
                <c:pt idx="2315">
                  <c:v>43690.607638888891</c:v>
                </c:pt>
                <c:pt idx="2316">
                  <c:v>43690.60833333333</c:v>
                </c:pt>
                <c:pt idx="2317">
                  <c:v>43690.609027777777</c:v>
                </c:pt>
                <c:pt idx="2318">
                  <c:v>43690.609722222223</c:v>
                </c:pt>
                <c:pt idx="2319">
                  <c:v>43690.61041666667</c:v>
                </c:pt>
                <c:pt idx="2320">
                  <c:v>43690.611111111109</c:v>
                </c:pt>
                <c:pt idx="2321">
                  <c:v>43690.611805555556</c:v>
                </c:pt>
                <c:pt idx="2322">
                  <c:v>43690.612500000003</c:v>
                </c:pt>
                <c:pt idx="2323">
                  <c:v>43690.613194444442</c:v>
                </c:pt>
                <c:pt idx="2324">
                  <c:v>43690.613888888889</c:v>
                </c:pt>
                <c:pt idx="2325">
                  <c:v>43690.614583333336</c:v>
                </c:pt>
                <c:pt idx="2326">
                  <c:v>43690.615277777775</c:v>
                </c:pt>
                <c:pt idx="2327">
                  <c:v>43690.615972222222</c:v>
                </c:pt>
                <c:pt idx="2328">
                  <c:v>43690.616666666669</c:v>
                </c:pt>
                <c:pt idx="2329">
                  <c:v>43690.617361111108</c:v>
                </c:pt>
                <c:pt idx="2330">
                  <c:v>43690.618055555555</c:v>
                </c:pt>
                <c:pt idx="2331">
                  <c:v>43690.618750000001</c:v>
                </c:pt>
                <c:pt idx="2332">
                  <c:v>43690.619444444441</c:v>
                </c:pt>
                <c:pt idx="2333">
                  <c:v>43690.620138888888</c:v>
                </c:pt>
                <c:pt idx="2334">
                  <c:v>43690.620833333334</c:v>
                </c:pt>
                <c:pt idx="2335">
                  <c:v>43690.621527777781</c:v>
                </c:pt>
                <c:pt idx="2336">
                  <c:v>43690.62222222222</c:v>
                </c:pt>
                <c:pt idx="2337">
                  <c:v>43690.622916666667</c:v>
                </c:pt>
                <c:pt idx="2338">
                  <c:v>43690.623611111114</c:v>
                </c:pt>
                <c:pt idx="2339">
                  <c:v>43690.624305555553</c:v>
                </c:pt>
                <c:pt idx="2340">
                  <c:v>43690.625</c:v>
                </c:pt>
                <c:pt idx="2341">
                  <c:v>43690.625694444447</c:v>
                </c:pt>
                <c:pt idx="2342">
                  <c:v>43690.626388888886</c:v>
                </c:pt>
                <c:pt idx="2343">
                  <c:v>43690.627083333333</c:v>
                </c:pt>
                <c:pt idx="2344">
                  <c:v>43690.62777777778</c:v>
                </c:pt>
                <c:pt idx="2345">
                  <c:v>43690.628472222219</c:v>
                </c:pt>
                <c:pt idx="2346">
                  <c:v>43690.629166666666</c:v>
                </c:pt>
                <c:pt idx="2347">
                  <c:v>43690.629861111112</c:v>
                </c:pt>
                <c:pt idx="2348">
                  <c:v>43690.630555555559</c:v>
                </c:pt>
                <c:pt idx="2349">
                  <c:v>43690.631249999999</c:v>
                </c:pt>
                <c:pt idx="2350">
                  <c:v>43690.631944444445</c:v>
                </c:pt>
                <c:pt idx="2351">
                  <c:v>43690.632638888892</c:v>
                </c:pt>
                <c:pt idx="2352">
                  <c:v>43690.633333333331</c:v>
                </c:pt>
                <c:pt idx="2353">
                  <c:v>43690.634027777778</c:v>
                </c:pt>
                <c:pt idx="2354">
                  <c:v>43690.634722222225</c:v>
                </c:pt>
                <c:pt idx="2355">
                  <c:v>43690.635416666664</c:v>
                </c:pt>
                <c:pt idx="2356">
                  <c:v>43690.636111111111</c:v>
                </c:pt>
                <c:pt idx="2357">
                  <c:v>43690.636805555558</c:v>
                </c:pt>
                <c:pt idx="2358">
                  <c:v>43690.637499999997</c:v>
                </c:pt>
                <c:pt idx="2359">
                  <c:v>43690.638194444444</c:v>
                </c:pt>
                <c:pt idx="2360">
                  <c:v>43690.638888888891</c:v>
                </c:pt>
                <c:pt idx="2361">
                  <c:v>43690.63958333333</c:v>
                </c:pt>
                <c:pt idx="2362">
                  <c:v>43690.640277777777</c:v>
                </c:pt>
                <c:pt idx="2363">
                  <c:v>43690.640972222223</c:v>
                </c:pt>
                <c:pt idx="2364">
                  <c:v>43690.64166666667</c:v>
                </c:pt>
                <c:pt idx="2365">
                  <c:v>43690.642361111109</c:v>
                </c:pt>
                <c:pt idx="2366">
                  <c:v>43690.643055555556</c:v>
                </c:pt>
                <c:pt idx="2367">
                  <c:v>43690.643750000003</c:v>
                </c:pt>
                <c:pt idx="2368">
                  <c:v>43690.644444444442</c:v>
                </c:pt>
                <c:pt idx="2369">
                  <c:v>43690.645138888889</c:v>
                </c:pt>
                <c:pt idx="2370">
                  <c:v>43690.645833333336</c:v>
                </c:pt>
                <c:pt idx="2371">
                  <c:v>43690.646527777775</c:v>
                </c:pt>
                <c:pt idx="2372">
                  <c:v>43690.647222222222</c:v>
                </c:pt>
                <c:pt idx="2373">
                  <c:v>43690.647916666669</c:v>
                </c:pt>
                <c:pt idx="2374">
                  <c:v>43690.648611111108</c:v>
                </c:pt>
                <c:pt idx="2375">
                  <c:v>43690.649305555555</c:v>
                </c:pt>
                <c:pt idx="2376">
                  <c:v>43690.65</c:v>
                </c:pt>
                <c:pt idx="2377">
                  <c:v>43690.650694444441</c:v>
                </c:pt>
                <c:pt idx="2378">
                  <c:v>43690.651388888888</c:v>
                </c:pt>
                <c:pt idx="2379">
                  <c:v>43690.652083333334</c:v>
                </c:pt>
                <c:pt idx="2380">
                  <c:v>43690.652777777781</c:v>
                </c:pt>
                <c:pt idx="2381">
                  <c:v>43690.65347222222</c:v>
                </c:pt>
                <c:pt idx="2382">
                  <c:v>43690.654166666667</c:v>
                </c:pt>
                <c:pt idx="2383">
                  <c:v>43690.654861111114</c:v>
                </c:pt>
                <c:pt idx="2384">
                  <c:v>43690.655555555553</c:v>
                </c:pt>
                <c:pt idx="2385">
                  <c:v>43690.65625</c:v>
                </c:pt>
                <c:pt idx="2386">
                  <c:v>43690.656944444447</c:v>
                </c:pt>
                <c:pt idx="2387">
                  <c:v>43690.657638888886</c:v>
                </c:pt>
                <c:pt idx="2388">
                  <c:v>43690.658333333333</c:v>
                </c:pt>
                <c:pt idx="2389">
                  <c:v>43690.65902777778</c:v>
                </c:pt>
                <c:pt idx="2390">
                  <c:v>43690.659722222219</c:v>
                </c:pt>
                <c:pt idx="2391">
                  <c:v>43690.660416666666</c:v>
                </c:pt>
                <c:pt idx="2392">
                  <c:v>43690.661111111112</c:v>
                </c:pt>
                <c:pt idx="2393">
                  <c:v>43690.661805555559</c:v>
                </c:pt>
                <c:pt idx="2394">
                  <c:v>43690.662499999999</c:v>
                </c:pt>
                <c:pt idx="2395">
                  <c:v>43690.663194444445</c:v>
                </c:pt>
                <c:pt idx="2396">
                  <c:v>43690.663888888892</c:v>
                </c:pt>
                <c:pt idx="2397">
                  <c:v>43690.664583333331</c:v>
                </c:pt>
                <c:pt idx="2398">
                  <c:v>43690.665277777778</c:v>
                </c:pt>
                <c:pt idx="2399">
                  <c:v>43690.665972222225</c:v>
                </c:pt>
                <c:pt idx="2400">
                  <c:v>43690.666666666664</c:v>
                </c:pt>
                <c:pt idx="2401">
                  <c:v>43690.667361111111</c:v>
                </c:pt>
                <c:pt idx="2402">
                  <c:v>43690.668055555558</c:v>
                </c:pt>
                <c:pt idx="2403">
                  <c:v>43690.668749999997</c:v>
                </c:pt>
                <c:pt idx="2404">
                  <c:v>43690.669444444444</c:v>
                </c:pt>
                <c:pt idx="2405">
                  <c:v>43690.670138888891</c:v>
                </c:pt>
                <c:pt idx="2406">
                  <c:v>43690.67083333333</c:v>
                </c:pt>
                <c:pt idx="2407">
                  <c:v>43690.671527777777</c:v>
                </c:pt>
                <c:pt idx="2408">
                  <c:v>43690.672222222223</c:v>
                </c:pt>
                <c:pt idx="2409">
                  <c:v>43690.67291666667</c:v>
                </c:pt>
                <c:pt idx="2410">
                  <c:v>43690.673611111109</c:v>
                </c:pt>
                <c:pt idx="2411">
                  <c:v>43690.674305555556</c:v>
                </c:pt>
                <c:pt idx="2412">
                  <c:v>43690.675000000003</c:v>
                </c:pt>
                <c:pt idx="2413">
                  <c:v>43690.675694444442</c:v>
                </c:pt>
                <c:pt idx="2414">
                  <c:v>43690.676388888889</c:v>
                </c:pt>
                <c:pt idx="2415">
                  <c:v>43690.677083333336</c:v>
                </c:pt>
                <c:pt idx="2416">
                  <c:v>43690.677777777775</c:v>
                </c:pt>
                <c:pt idx="2417">
                  <c:v>43690.678472222222</c:v>
                </c:pt>
                <c:pt idx="2418">
                  <c:v>43690.679166666669</c:v>
                </c:pt>
                <c:pt idx="2419">
                  <c:v>43690.679861111108</c:v>
                </c:pt>
                <c:pt idx="2420">
                  <c:v>43690.680555555555</c:v>
                </c:pt>
                <c:pt idx="2421">
                  <c:v>43690.681250000001</c:v>
                </c:pt>
                <c:pt idx="2422">
                  <c:v>43690.681944444441</c:v>
                </c:pt>
                <c:pt idx="2423">
                  <c:v>43690.682638888888</c:v>
                </c:pt>
                <c:pt idx="2424">
                  <c:v>43690.683333333334</c:v>
                </c:pt>
                <c:pt idx="2425">
                  <c:v>43690.684027777781</c:v>
                </c:pt>
                <c:pt idx="2426">
                  <c:v>43690.68472222222</c:v>
                </c:pt>
                <c:pt idx="2427">
                  <c:v>43690.685416666667</c:v>
                </c:pt>
                <c:pt idx="2428">
                  <c:v>43690.686111111114</c:v>
                </c:pt>
                <c:pt idx="2429">
                  <c:v>43690.686805555553</c:v>
                </c:pt>
                <c:pt idx="2430">
                  <c:v>43690.6875</c:v>
                </c:pt>
                <c:pt idx="2431">
                  <c:v>43690.688194444447</c:v>
                </c:pt>
                <c:pt idx="2432">
                  <c:v>43690.688888888886</c:v>
                </c:pt>
                <c:pt idx="2433">
                  <c:v>43690.689583333333</c:v>
                </c:pt>
                <c:pt idx="2434">
                  <c:v>43690.69027777778</c:v>
                </c:pt>
                <c:pt idx="2435">
                  <c:v>43690.690972222219</c:v>
                </c:pt>
                <c:pt idx="2436">
                  <c:v>43690.691666666666</c:v>
                </c:pt>
                <c:pt idx="2437">
                  <c:v>43690.692361111112</c:v>
                </c:pt>
                <c:pt idx="2438">
                  <c:v>43690.693055555559</c:v>
                </c:pt>
                <c:pt idx="2439">
                  <c:v>43690.693749999999</c:v>
                </c:pt>
                <c:pt idx="2440">
                  <c:v>43690.694444444445</c:v>
                </c:pt>
                <c:pt idx="2441">
                  <c:v>43690.695138888892</c:v>
                </c:pt>
                <c:pt idx="2442">
                  <c:v>43690.695833333331</c:v>
                </c:pt>
                <c:pt idx="2443">
                  <c:v>43690.696527777778</c:v>
                </c:pt>
                <c:pt idx="2444">
                  <c:v>43690.697222222225</c:v>
                </c:pt>
                <c:pt idx="2445">
                  <c:v>43690.697916666664</c:v>
                </c:pt>
                <c:pt idx="2446">
                  <c:v>43690.698611111111</c:v>
                </c:pt>
                <c:pt idx="2447">
                  <c:v>43690.699305555558</c:v>
                </c:pt>
                <c:pt idx="2448">
                  <c:v>43690.7</c:v>
                </c:pt>
                <c:pt idx="2449">
                  <c:v>43690.700694444444</c:v>
                </c:pt>
                <c:pt idx="2450">
                  <c:v>43690.701388888891</c:v>
                </c:pt>
                <c:pt idx="2451">
                  <c:v>43690.70208333333</c:v>
                </c:pt>
                <c:pt idx="2452">
                  <c:v>43690.702777777777</c:v>
                </c:pt>
                <c:pt idx="2453">
                  <c:v>43690.703472222223</c:v>
                </c:pt>
                <c:pt idx="2454">
                  <c:v>43690.70416666667</c:v>
                </c:pt>
                <c:pt idx="2455">
                  <c:v>43690.704861111109</c:v>
                </c:pt>
                <c:pt idx="2456">
                  <c:v>43690.705555555556</c:v>
                </c:pt>
                <c:pt idx="2457">
                  <c:v>43690.706250000003</c:v>
                </c:pt>
                <c:pt idx="2458">
                  <c:v>43690.706944444442</c:v>
                </c:pt>
                <c:pt idx="2459">
                  <c:v>43690.707638888889</c:v>
                </c:pt>
                <c:pt idx="2460">
                  <c:v>43690.708333333336</c:v>
                </c:pt>
                <c:pt idx="2461">
                  <c:v>43690.709027777775</c:v>
                </c:pt>
                <c:pt idx="2462">
                  <c:v>43690.709722222222</c:v>
                </c:pt>
                <c:pt idx="2463">
                  <c:v>43690.710416666669</c:v>
                </c:pt>
                <c:pt idx="2464">
                  <c:v>43690.711111111108</c:v>
                </c:pt>
                <c:pt idx="2465">
                  <c:v>43690.711805555555</c:v>
                </c:pt>
                <c:pt idx="2466">
                  <c:v>43690.712500000001</c:v>
                </c:pt>
                <c:pt idx="2467">
                  <c:v>43690.713194444441</c:v>
                </c:pt>
                <c:pt idx="2468">
                  <c:v>43690.713888888888</c:v>
                </c:pt>
                <c:pt idx="2469">
                  <c:v>43690.714583333334</c:v>
                </c:pt>
                <c:pt idx="2470">
                  <c:v>43690.715277777781</c:v>
                </c:pt>
                <c:pt idx="2471">
                  <c:v>43690.71597222222</c:v>
                </c:pt>
                <c:pt idx="2472">
                  <c:v>43690.716666666667</c:v>
                </c:pt>
                <c:pt idx="2473">
                  <c:v>43690.717361111114</c:v>
                </c:pt>
                <c:pt idx="2474">
                  <c:v>43690.718055555553</c:v>
                </c:pt>
                <c:pt idx="2475">
                  <c:v>43690.71875</c:v>
                </c:pt>
                <c:pt idx="2476">
                  <c:v>43690.719444444447</c:v>
                </c:pt>
                <c:pt idx="2477">
                  <c:v>43690.720138888886</c:v>
                </c:pt>
                <c:pt idx="2478">
                  <c:v>43690.720833333333</c:v>
                </c:pt>
                <c:pt idx="2479">
                  <c:v>43690.72152777778</c:v>
                </c:pt>
                <c:pt idx="2480">
                  <c:v>43690.722222222219</c:v>
                </c:pt>
                <c:pt idx="2481">
                  <c:v>43690.722916666666</c:v>
                </c:pt>
                <c:pt idx="2482">
                  <c:v>43690.723611111112</c:v>
                </c:pt>
                <c:pt idx="2483">
                  <c:v>43690.724305555559</c:v>
                </c:pt>
                <c:pt idx="2484">
                  <c:v>43690.724999999999</c:v>
                </c:pt>
                <c:pt idx="2485">
                  <c:v>43690.725694444445</c:v>
                </c:pt>
                <c:pt idx="2486">
                  <c:v>43690.726388888892</c:v>
                </c:pt>
                <c:pt idx="2487">
                  <c:v>43690.727083333331</c:v>
                </c:pt>
                <c:pt idx="2488">
                  <c:v>43690.727777777778</c:v>
                </c:pt>
                <c:pt idx="2489">
                  <c:v>43690.728472222225</c:v>
                </c:pt>
                <c:pt idx="2490">
                  <c:v>43690.729166666664</c:v>
                </c:pt>
                <c:pt idx="2491">
                  <c:v>43690.729861111111</c:v>
                </c:pt>
                <c:pt idx="2492">
                  <c:v>43690.730555555558</c:v>
                </c:pt>
                <c:pt idx="2493">
                  <c:v>43690.731249999997</c:v>
                </c:pt>
                <c:pt idx="2494">
                  <c:v>43690.731944444444</c:v>
                </c:pt>
                <c:pt idx="2495">
                  <c:v>43690.732638888891</c:v>
                </c:pt>
                <c:pt idx="2496">
                  <c:v>43690.73333333333</c:v>
                </c:pt>
                <c:pt idx="2497">
                  <c:v>43690.734027777777</c:v>
                </c:pt>
                <c:pt idx="2498">
                  <c:v>43690.734722222223</c:v>
                </c:pt>
                <c:pt idx="2499">
                  <c:v>43690.73541666667</c:v>
                </c:pt>
                <c:pt idx="2500">
                  <c:v>43690.736111111109</c:v>
                </c:pt>
                <c:pt idx="2501">
                  <c:v>43690.736805555556</c:v>
                </c:pt>
                <c:pt idx="2502">
                  <c:v>43690.737500000003</c:v>
                </c:pt>
                <c:pt idx="2503">
                  <c:v>43690.738194444442</c:v>
                </c:pt>
                <c:pt idx="2504">
                  <c:v>43690.738888888889</c:v>
                </c:pt>
                <c:pt idx="2505">
                  <c:v>43690.739583333336</c:v>
                </c:pt>
                <c:pt idx="2506">
                  <c:v>43690.740277777775</c:v>
                </c:pt>
                <c:pt idx="2507">
                  <c:v>43690.740972222222</c:v>
                </c:pt>
                <c:pt idx="2508">
                  <c:v>43690.741666666669</c:v>
                </c:pt>
                <c:pt idx="2509">
                  <c:v>43690.742361111108</c:v>
                </c:pt>
                <c:pt idx="2510">
                  <c:v>43690.743055555555</c:v>
                </c:pt>
                <c:pt idx="2511">
                  <c:v>43690.743750000001</c:v>
                </c:pt>
                <c:pt idx="2512">
                  <c:v>43690.744444444441</c:v>
                </c:pt>
                <c:pt idx="2513">
                  <c:v>43690.745138888888</c:v>
                </c:pt>
                <c:pt idx="2514">
                  <c:v>43690.745833333334</c:v>
                </c:pt>
                <c:pt idx="2515">
                  <c:v>43690.746527777781</c:v>
                </c:pt>
                <c:pt idx="2516">
                  <c:v>43690.74722222222</c:v>
                </c:pt>
                <c:pt idx="2517">
                  <c:v>43690.747916666667</c:v>
                </c:pt>
                <c:pt idx="2518">
                  <c:v>43690.748611111114</c:v>
                </c:pt>
                <c:pt idx="2519">
                  <c:v>43690.749305555553</c:v>
                </c:pt>
                <c:pt idx="2520">
                  <c:v>43690.75</c:v>
                </c:pt>
                <c:pt idx="2521">
                  <c:v>43690.750694444447</c:v>
                </c:pt>
                <c:pt idx="2522">
                  <c:v>43690.751388888886</c:v>
                </c:pt>
                <c:pt idx="2523">
                  <c:v>43690.752083333333</c:v>
                </c:pt>
                <c:pt idx="2524">
                  <c:v>43690.75277777778</c:v>
                </c:pt>
                <c:pt idx="2525">
                  <c:v>43690.753472222219</c:v>
                </c:pt>
                <c:pt idx="2526">
                  <c:v>43690.754166666666</c:v>
                </c:pt>
                <c:pt idx="2527">
                  <c:v>43690.754861111112</c:v>
                </c:pt>
                <c:pt idx="2528">
                  <c:v>43690.755555555559</c:v>
                </c:pt>
                <c:pt idx="2529">
                  <c:v>43690.756249999999</c:v>
                </c:pt>
                <c:pt idx="2530">
                  <c:v>43690.756944444445</c:v>
                </c:pt>
                <c:pt idx="2531">
                  <c:v>43690.757638888892</c:v>
                </c:pt>
                <c:pt idx="2532">
                  <c:v>43690.758333333331</c:v>
                </c:pt>
                <c:pt idx="2533">
                  <c:v>43690.759027777778</c:v>
                </c:pt>
                <c:pt idx="2534">
                  <c:v>43690.759722222225</c:v>
                </c:pt>
                <c:pt idx="2535">
                  <c:v>43690.760416666664</c:v>
                </c:pt>
                <c:pt idx="2536">
                  <c:v>43690.761111111111</c:v>
                </c:pt>
                <c:pt idx="2537">
                  <c:v>43690.761805555558</c:v>
                </c:pt>
                <c:pt idx="2538">
                  <c:v>43690.762499999997</c:v>
                </c:pt>
                <c:pt idx="2539">
                  <c:v>43690.763194444444</c:v>
                </c:pt>
                <c:pt idx="2540">
                  <c:v>43690.763888888891</c:v>
                </c:pt>
                <c:pt idx="2541">
                  <c:v>43690.76458333333</c:v>
                </c:pt>
                <c:pt idx="2542">
                  <c:v>43690.765277777777</c:v>
                </c:pt>
                <c:pt idx="2543">
                  <c:v>43690.765972222223</c:v>
                </c:pt>
                <c:pt idx="2544">
                  <c:v>43690.76666666667</c:v>
                </c:pt>
                <c:pt idx="2545">
                  <c:v>43690.767361111109</c:v>
                </c:pt>
                <c:pt idx="2546">
                  <c:v>43690.768055555556</c:v>
                </c:pt>
                <c:pt idx="2547">
                  <c:v>43690.768750000003</c:v>
                </c:pt>
                <c:pt idx="2548">
                  <c:v>43690.769444444442</c:v>
                </c:pt>
                <c:pt idx="2549">
                  <c:v>43690.770138888889</c:v>
                </c:pt>
                <c:pt idx="2550">
                  <c:v>43690.770833333336</c:v>
                </c:pt>
                <c:pt idx="2551">
                  <c:v>43690.771527777775</c:v>
                </c:pt>
                <c:pt idx="2552">
                  <c:v>43690.772222222222</c:v>
                </c:pt>
                <c:pt idx="2553">
                  <c:v>43690.772916666669</c:v>
                </c:pt>
                <c:pt idx="2554">
                  <c:v>43690.773611111108</c:v>
                </c:pt>
                <c:pt idx="2555">
                  <c:v>43690.774305555555</c:v>
                </c:pt>
                <c:pt idx="2556">
                  <c:v>43690.775000000001</c:v>
                </c:pt>
                <c:pt idx="2557">
                  <c:v>43690.775694444441</c:v>
                </c:pt>
                <c:pt idx="2558">
                  <c:v>43690.776388888888</c:v>
                </c:pt>
                <c:pt idx="2559">
                  <c:v>43690.777083333334</c:v>
                </c:pt>
                <c:pt idx="2560">
                  <c:v>43690.777777777781</c:v>
                </c:pt>
                <c:pt idx="2561">
                  <c:v>43690.77847222222</c:v>
                </c:pt>
                <c:pt idx="2562">
                  <c:v>43690.779166666667</c:v>
                </c:pt>
                <c:pt idx="2563">
                  <c:v>43690.779861111114</c:v>
                </c:pt>
                <c:pt idx="2564">
                  <c:v>43690.780555555553</c:v>
                </c:pt>
                <c:pt idx="2565">
                  <c:v>43690.78125</c:v>
                </c:pt>
                <c:pt idx="2566">
                  <c:v>43690.781944444447</c:v>
                </c:pt>
                <c:pt idx="2567">
                  <c:v>43690.782638888886</c:v>
                </c:pt>
                <c:pt idx="2568">
                  <c:v>43690.783333333333</c:v>
                </c:pt>
                <c:pt idx="2569">
                  <c:v>43690.78402777778</c:v>
                </c:pt>
                <c:pt idx="2570">
                  <c:v>43690.784722222219</c:v>
                </c:pt>
                <c:pt idx="2571">
                  <c:v>43690.785416666666</c:v>
                </c:pt>
                <c:pt idx="2572">
                  <c:v>43690.786111111112</c:v>
                </c:pt>
                <c:pt idx="2573">
                  <c:v>43690.786805555559</c:v>
                </c:pt>
                <c:pt idx="2574">
                  <c:v>43690.787499999999</c:v>
                </c:pt>
                <c:pt idx="2575">
                  <c:v>43690.788194444445</c:v>
                </c:pt>
                <c:pt idx="2576">
                  <c:v>43690.788888888892</c:v>
                </c:pt>
                <c:pt idx="2577">
                  <c:v>43690.789583333331</c:v>
                </c:pt>
                <c:pt idx="2578">
                  <c:v>43690.790277777778</c:v>
                </c:pt>
                <c:pt idx="2579">
                  <c:v>43690.790972222225</c:v>
                </c:pt>
                <c:pt idx="2580">
                  <c:v>43690.791666666664</c:v>
                </c:pt>
                <c:pt idx="2581">
                  <c:v>43690.792361111111</c:v>
                </c:pt>
                <c:pt idx="2582">
                  <c:v>43690.793055555558</c:v>
                </c:pt>
                <c:pt idx="2583">
                  <c:v>43690.793749999997</c:v>
                </c:pt>
                <c:pt idx="2584">
                  <c:v>43690.794444444444</c:v>
                </c:pt>
                <c:pt idx="2585">
                  <c:v>43690.795138888891</c:v>
                </c:pt>
                <c:pt idx="2586">
                  <c:v>43690.79583333333</c:v>
                </c:pt>
                <c:pt idx="2587">
                  <c:v>43690.796527777777</c:v>
                </c:pt>
                <c:pt idx="2588">
                  <c:v>43690.797222222223</c:v>
                </c:pt>
                <c:pt idx="2589">
                  <c:v>43690.79791666667</c:v>
                </c:pt>
                <c:pt idx="2590">
                  <c:v>43690.798611111109</c:v>
                </c:pt>
                <c:pt idx="2591">
                  <c:v>43690.799305555556</c:v>
                </c:pt>
                <c:pt idx="2592">
                  <c:v>43690.8</c:v>
                </c:pt>
                <c:pt idx="2593">
                  <c:v>43690.800694444442</c:v>
                </c:pt>
                <c:pt idx="2594">
                  <c:v>43690.801388888889</c:v>
                </c:pt>
                <c:pt idx="2595">
                  <c:v>43690.802083333336</c:v>
                </c:pt>
                <c:pt idx="2596">
                  <c:v>43690.802777777775</c:v>
                </c:pt>
                <c:pt idx="2597">
                  <c:v>43690.803472222222</c:v>
                </c:pt>
                <c:pt idx="2598">
                  <c:v>43690.804166666669</c:v>
                </c:pt>
                <c:pt idx="2599">
                  <c:v>43690.804861111108</c:v>
                </c:pt>
                <c:pt idx="2600">
                  <c:v>43690.805555555555</c:v>
                </c:pt>
                <c:pt idx="2601">
                  <c:v>43690.806250000001</c:v>
                </c:pt>
                <c:pt idx="2602">
                  <c:v>43690.806944444441</c:v>
                </c:pt>
                <c:pt idx="2603">
                  <c:v>43690.807638888888</c:v>
                </c:pt>
                <c:pt idx="2604">
                  <c:v>43690.808333333334</c:v>
                </c:pt>
                <c:pt idx="2605">
                  <c:v>43690.809027777781</c:v>
                </c:pt>
                <c:pt idx="2606">
                  <c:v>43690.80972222222</c:v>
                </c:pt>
                <c:pt idx="2607">
                  <c:v>43690.810416666667</c:v>
                </c:pt>
                <c:pt idx="2608">
                  <c:v>43690.811111111114</c:v>
                </c:pt>
                <c:pt idx="2609">
                  <c:v>43690.811805555553</c:v>
                </c:pt>
                <c:pt idx="2610">
                  <c:v>43690.8125</c:v>
                </c:pt>
                <c:pt idx="2611">
                  <c:v>43690.813194444447</c:v>
                </c:pt>
                <c:pt idx="2612">
                  <c:v>43690.813888888886</c:v>
                </c:pt>
                <c:pt idx="2613">
                  <c:v>43690.814583333333</c:v>
                </c:pt>
                <c:pt idx="2614">
                  <c:v>43690.81527777778</c:v>
                </c:pt>
                <c:pt idx="2615">
                  <c:v>43690.815972222219</c:v>
                </c:pt>
                <c:pt idx="2616">
                  <c:v>43690.816666666666</c:v>
                </c:pt>
                <c:pt idx="2617">
                  <c:v>43690.817361111112</c:v>
                </c:pt>
                <c:pt idx="2618">
                  <c:v>43690.818055555559</c:v>
                </c:pt>
                <c:pt idx="2619">
                  <c:v>43690.818749999999</c:v>
                </c:pt>
                <c:pt idx="2620">
                  <c:v>43690.819444444445</c:v>
                </c:pt>
                <c:pt idx="2621">
                  <c:v>43690.820138888892</c:v>
                </c:pt>
                <c:pt idx="2622">
                  <c:v>43690.820833333331</c:v>
                </c:pt>
                <c:pt idx="2623">
                  <c:v>43690.821527777778</c:v>
                </c:pt>
                <c:pt idx="2624">
                  <c:v>43690.822222222225</c:v>
                </c:pt>
                <c:pt idx="2625">
                  <c:v>43690.822916666664</c:v>
                </c:pt>
                <c:pt idx="2626">
                  <c:v>43690.823611111111</c:v>
                </c:pt>
                <c:pt idx="2627">
                  <c:v>43690.824305555558</c:v>
                </c:pt>
                <c:pt idx="2628">
                  <c:v>43690.824999999997</c:v>
                </c:pt>
                <c:pt idx="2629">
                  <c:v>43690.825694444444</c:v>
                </c:pt>
                <c:pt idx="2630">
                  <c:v>43690.826388888891</c:v>
                </c:pt>
                <c:pt idx="2631">
                  <c:v>43690.82708333333</c:v>
                </c:pt>
                <c:pt idx="2632">
                  <c:v>43690.827777777777</c:v>
                </c:pt>
                <c:pt idx="2633">
                  <c:v>43690.828472222223</c:v>
                </c:pt>
                <c:pt idx="2634">
                  <c:v>43690.82916666667</c:v>
                </c:pt>
                <c:pt idx="2635">
                  <c:v>43690.829861111109</c:v>
                </c:pt>
                <c:pt idx="2636">
                  <c:v>43690.830555555556</c:v>
                </c:pt>
                <c:pt idx="2637">
                  <c:v>43690.831250000003</c:v>
                </c:pt>
                <c:pt idx="2638">
                  <c:v>43690.831944444442</c:v>
                </c:pt>
                <c:pt idx="2639">
                  <c:v>43690.832638888889</c:v>
                </c:pt>
                <c:pt idx="2640">
                  <c:v>43690.833333333336</c:v>
                </c:pt>
                <c:pt idx="2641">
                  <c:v>43690.834027777775</c:v>
                </c:pt>
                <c:pt idx="2642">
                  <c:v>43690.834722222222</c:v>
                </c:pt>
                <c:pt idx="2643">
                  <c:v>43690.835416666669</c:v>
                </c:pt>
                <c:pt idx="2644">
                  <c:v>43690.836111111108</c:v>
                </c:pt>
                <c:pt idx="2645">
                  <c:v>43690.836805555555</c:v>
                </c:pt>
                <c:pt idx="2646">
                  <c:v>43690.837500000001</c:v>
                </c:pt>
                <c:pt idx="2647">
                  <c:v>43690.838194444441</c:v>
                </c:pt>
                <c:pt idx="2648">
                  <c:v>43690.838888888888</c:v>
                </c:pt>
                <c:pt idx="2649">
                  <c:v>43690.839583333334</c:v>
                </c:pt>
                <c:pt idx="2650">
                  <c:v>43690.840277777781</c:v>
                </c:pt>
                <c:pt idx="2651">
                  <c:v>43690.84097222222</c:v>
                </c:pt>
                <c:pt idx="2652">
                  <c:v>43690.841666666667</c:v>
                </c:pt>
                <c:pt idx="2653">
                  <c:v>43690.842361111114</c:v>
                </c:pt>
                <c:pt idx="2654">
                  <c:v>43690.843055555553</c:v>
                </c:pt>
                <c:pt idx="2655">
                  <c:v>43690.84375</c:v>
                </c:pt>
                <c:pt idx="2656">
                  <c:v>43690.844444444447</c:v>
                </c:pt>
                <c:pt idx="2657">
                  <c:v>43690.845138888886</c:v>
                </c:pt>
                <c:pt idx="2658">
                  <c:v>43690.845833333333</c:v>
                </c:pt>
                <c:pt idx="2659">
                  <c:v>43690.84652777778</c:v>
                </c:pt>
                <c:pt idx="2660">
                  <c:v>43690.847222222219</c:v>
                </c:pt>
                <c:pt idx="2661">
                  <c:v>43690.847916666666</c:v>
                </c:pt>
                <c:pt idx="2662">
                  <c:v>43690.848611111112</c:v>
                </c:pt>
                <c:pt idx="2663">
                  <c:v>43690.849305555559</c:v>
                </c:pt>
                <c:pt idx="2664">
                  <c:v>43690.85</c:v>
                </c:pt>
                <c:pt idx="2665">
                  <c:v>43690.850694444445</c:v>
                </c:pt>
                <c:pt idx="2666">
                  <c:v>43690.851388888892</c:v>
                </c:pt>
                <c:pt idx="2667">
                  <c:v>43690.852083333331</c:v>
                </c:pt>
                <c:pt idx="2668">
                  <c:v>43690.852777777778</c:v>
                </c:pt>
                <c:pt idx="2669">
                  <c:v>43690.853472222225</c:v>
                </c:pt>
                <c:pt idx="2670">
                  <c:v>43690.854166666664</c:v>
                </c:pt>
                <c:pt idx="2671">
                  <c:v>43690.854861111111</c:v>
                </c:pt>
                <c:pt idx="2672">
                  <c:v>43690.855555555558</c:v>
                </c:pt>
                <c:pt idx="2673">
                  <c:v>43690.856249999997</c:v>
                </c:pt>
                <c:pt idx="2674">
                  <c:v>43690.856944444444</c:v>
                </c:pt>
                <c:pt idx="2675">
                  <c:v>43690.857638888891</c:v>
                </c:pt>
                <c:pt idx="2676">
                  <c:v>43690.85833333333</c:v>
                </c:pt>
                <c:pt idx="2677">
                  <c:v>43690.859027777777</c:v>
                </c:pt>
                <c:pt idx="2678">
                  <c:v>43690.859722222223</c:v>
                </c:pt>
                <c:pt idx="2679">
                  <c:v>43690.86041666667</c:v>
                </c:pt>
                <c:pt idx="2680">
                  <c:v>43690.861111111109</c:v>
                </c:pt>
                <c:pt idx="2681">
                  <c:v>43690.861805555556</c:v>
                </c:pt>
                <c:pt idx="2682">
                  <c:v>43690.862500000003</c:v>
                </c:pt>
                <c:pt idx="2683">
                  <c:v>43690.863194444442</c:v>
                </c:pt>
                <c:pt idx="2684">
                  <c:v>43690.863888888889</c:v>
                </c:pt>
                <c:pt idx="2685">
                  <c:v>43690.864583333336</c:v>
                </c:pt>
                <c:pt idx="2686">
                  <c:v>43690.865277777775</c:v>
                </c:pt>
                <c:pt idx="2687">
                  <c:v>43690.865972222222</c:v>
                </c:pt>
                <c:pt idx="2688">
                  <c:v>43690.866666666669</c:v>
                </c:pt>
                <c:pt idx="2689">
                  <c:v>43690.867361111108</c:v>
                </c:pt>
                <c:pt idx="2690">
                  <c:v>43690.868055555555</c:v>
                </c:pt>
                <c:pt idx="2691">
                  <c:v>43690.868750000001</c:v>
                </c:pt>
                <c:pt idx="2692">
                  <c:v>43690.869444444441</c:v>
                </c:pt>
                <c:pt idx="2693">
                  <c:v>43690.870138888888</c:v>
                </c:pt>
                <c:pt idx="2694">
                  <c:v>43690.870833333334</c:v>
                </c:pt>
                <c:pt idx="2695">
                  <c:v>43690.871527777781</c:v>
                </c:pt>
                <c:pt idx="2696">
                  <c:v>43690.87222222222</c:v>
                </c:pt>
                <c:pt idx="2697">
                  <c:v>43690.872916666667</c:v>
                </c:pt>
                <c:pt idx="2698">
                  <c:v>43690.873611111114</c:v>
                </c:pt>
                <c:pt idx="2699">
                  <c:v>43690.874305555553</c:v>
                </c:pt>
                <c:pt idx="2700">
                  <c:v>43690.875</c:v>
                </c:pt>
                <c:pt idx="2701">
                  <c:v>43690.875694444447</c:v>
                </c:pt>
                <c:pt idx="2702">
                  <c:v>43690.876388888886</c:v>
                </c:pt>
                <c:pt idx="2703">
                  <c:v>43690.877083333333</c:v>
                </c:pt>
                <c:pt idx="2704">
                  <c:v>43690.87777777778</c:v>
                </c:pt>
                <c:pt idx="2705">
                  <c:v>43690.878472222219</c:v>
                </c:pt>
                <c:pt idx="2706">
                  <c:v>43690.879166666666</c:v>
                </c:pt>
                <c:pt idx="2707">
                  <c:v>43690.879861111112</c:v>
                </c:pt>
                <c:pt idx="2708">
                  <c:v>43690.880555555559</c:v>
                </c:pt>
                <c:pt idx="2709">
                  <c:v>43690.881249999999</c:v>
                </c:pt>
                <c:pt idx="2710">
                  <c:v>43690.881944444445</c:v>
                </c:pt>
                <c:pt idx="2711">
                  <c:v>43690.882638888892</c:v>
                </c:pt>
                <c:pt idx="2712">
                  <c:v>43690.883333333331</c:v>
                </c:pt>
                <c:pt idx="2713">
                  <c:v>43690.884027777778</c:v>
                </c:pt>
                <c:pt idx="2714">
                  <c:v>43690.884722222225</c:v>
                </c:pt>
                <c:pt idx="2715">
                  <c:v>43690.885416666664</c:v>
                </c:pt>
                <c:pt idx="2716">
                  <c:v>43690.886111111111</c:v>
                </c:pt>
                <c:pt idx="2717">
                  <c:v>43690.886805555558</c:v>
                </c:pt>
                <c:pt idx="2718">
                  <c:v>43690.887499999997</c:v>
                </c:pt>
                <c:pt idx="2719">
                  <c:v>43690.888194444444</c:v>
                </c:pt>
                <c:pt idx="2720">
                  <c:v>43690.888888888891</c:v>
                </c:pt>
                <c:pt idx="2721">
                  <c:v>43690.88958333333</c:v>
                </c:pt>
                <c:pt idx="2722">
                  <c:v>43690.890277777777</c:v>
                </c:pt>
                <c:pt idx="2723">
                  <c:v>43690.890972222223</c:v>
                </c:pt>
                <c:pt idx="2724">
                  <c:v>43690.89166666667</c:v>
                </c:pt>
                <c:pt idx="2725">
                  <c:v>43690.892361111109</c:v>
                </c:pt>
                <c:pt idx="2726">
                  <c:v>43690.893055555556</c:v>
                </c:pt>
                <c:pt idx="2727">
                  <c:v>43690.893750000003</c:v>
                </c:pt>
                <c:pt idx="2728">
                  <c:v>43690.894444444442</c:v>
                </c:pt>
                <c:pt idx="2729">
                  <c:v>43690.895138888889</c:v>
                </c:pt>
                <c:pt idx="2730">
                  <c:v>43690.895833333336</c:v>
                </c:pt>
                <c:pt idx="2731">
                  <c:v>43690.896527777775</c:v>
                </c:pt>
                <c:pt idx="2732">
                  <c:v>43690.897222222222</c:v>
                </c:pt>
                <c:pt idx="2733">
                  <c:v>43690.897916666669</c:v>
                </c:pt>
                <c:pt idx="2734">
                  <c:v>43690.898611111108</c:v>
                </c:pt>
                <c:pt idx="2735">
                  <c:v>43690.899305555555</c:v>
                </c:pt>
                <c:pt idx="2736">
                  <c:v>43690.9</c:v>
                </c:pt>
                <c:pt idx="2737">
                  <c:v>43690.900694444441</c:v>
                </c:pt>
                <c:pt idx="2738">
                  <c:v>43690.901388888888</c:v>
                </c:pt>
                <c:pt idx="2739">
                  <c:v>43690.902083333334</c:v>
                </c:pt>
                <c:pt idx="2740">
                  <c:v>43690.902777777781</c:v>
                </c:pt>
                <c:pt idx="2741">
                  <c:v>43690.90347222222</c:v>
                </c:pt>
                <c:pt idx="2742">
                  <c:v>43690.904166666667</c:v>
                </c:pt>
                <c:pt idx="2743">
                  <c:v>43690.904861111114</c:v>
                </c:pt>
                <c:pt idx="2744">
                  <c:v>43690.905555555553</c:v>
                </c:pt>
                <c:pt idx="2745">
                  <c:v>43690.90625</c:v>
                </c:pt>
                <c:pt idx="2746">
                  <c:v>43690.906944444447</c:v>
                </c:pt>
                <c:pt idx="2747">
                  <c:v>43690.907638888886</c:v>
                </c:pt>
                <c:pt idx="2748">
                  <c:v>43690.908333333333</c:v>
                </c:pt>
                <c:pt idx="2749">
                  <c:v>43690.90902777778</c:v>
                </c:pt>
                <c:pt idx="2750">
                  <c:v>43690.909722222219</c:v>
                </c:pt>
                <c:pt idx="2751">
                  <c:v>43690.910416666666</c:v>
                </c:pt>
                <c:pt idx="2752">
                  <c:v>43690.911111111112</c:v>
                </c:pt>
                <c:pt idx="2753">
                  <c:v>43690.911805555559</c:v>
                </c:pt>
                <c:pt idx="2754">
                  <c:v>43690.912499999999</c:v>
                </c:pt>
                <c:pt idx="2755">
                  <c:v>43690.913194444445</c:v>
                </c:pt>
                <c:pt idx="2756">
                  <c:v>43690.913888888892</c:v>
                </c:pt>
                <c:pt idx="2757">
                  <c:v>43690.914583333331</c:v>
                </c:pt>
                <c:pt idx="2758">
                  <c:v>43690.915277777778</c:v>
                </c:pt>
                <c:pt idx="2759">
                  <c:v>43690.915972222225</c:v>
                </c:pt>
                <c:pt idx="2760">
                  <c:v>43690.916666666664</c:v>
                </c:pt>
                <c:pt idx="2761">
                  <c:v>43690.917361111111</c:v>
                </c:pt>
                <c:pt idx="2762">
                  <c:v>43690.918055555558</c:v>
                </c:pt>
                <c:pt idx="2763">
                  <c:v>43690.918749999997</c:v>
                </c:pt>
                <c:pt idx="2764">
                  <c:v>43690.919444444444</c:v>
                </c:pt>
                <c:pt idx="2765">
                  <c:v>43690.920138888891</c:v>
                </c:pt>
                <c:pt idx="2766">
                  <c:v>43690.92083333333</c:v>
                </c:pt>
                <c:pt idx="2767">
                  <c:v>43690.921527777777</c:v>
                </c:pt>
                <c:pt idx="2768">
                  <c:v>43690.922222222223</c:v>
                </c:pt>
                <c:pt idx="2769">
                  <c:v>43690.92291666667</c:v>
                </c:pt>
                <c:pt idx="2770">
                  <c:v>43690.923611111109</c:v>
                </c:pt>
                <c:pt idx="2771">
                  <c:v>43690.924305555556</c:v>
                </c:pt>
                <c:pt idx="2772">
                  <c:v>43690.925000000003</c:v>
                </c:pt>
                <c:pt idx="2773">
                  <c:v>43690.925694444442</c:v>
                </c:pt>
                <c:pt idx="2774">
                  <c:v>43690.926388888889</c:v>
                </c:pt>
                <c:pt idx="2775">
                  <c:v>43690.927083333336</c:v>
                </c:pt>
                <c:pt idx="2776">
                  <c:v>43690.927777777775</c:v>
                </c:pt>
                <c:pt idx="2777">
                  <c:v>43690.928472222222</c:v>
                </c:pt>
                <c:pt idx="2778">
                  <c:v>43690.929166666669</c:v>
                </c:pt>
                <c:pt idx="2779">
                  <c:v>43690.929861111108</c:v>
                </c:pt>
                <c:pt idx="2780">
                  <c:v>43690.930555555555</c:v>
                </c:pt>
                <c:pt idx="2781">
                  <c:v>43690.931250000001</c:v>
                </c:pt>
                <c:pt idx="2782">
                  <c:v>43690.931944444441</c:v>
                </c:pt>
                <c:pt idx="2783">
                  <c:v>43690.932638888888</c:v>
                </c:pt>
                <c:pt idx="2784">
                  <c:v>43690.933333333334</c:v>
                </c:pt>
                <c:pt idx="2785">
                  <c:v>43690.934027777781</c:v>
                </c:pt>
                <c:pt idx="2786">
                  <c:v>43690.93472222222</c:v>
                </c:pt>
                <c:pt idx="2787">
                  <c:v>43690.935416666667</c:v>
                </c:pt>
                <c:pt idx="2788">
                  <c:v>43690.936111111114</c:v>
                </c:pt>
                <c:pt idx="2789">
                  <c:v>43690.936805555553</c:v>
                </c:pt>
                <c:pt idx="2790">
                  <c:v>43690.9375</c:v>
                </c:pt>
                <c:pt idx="2791">
                  <c:v>43690.938194444447</c:v>
                </c:pt>
                <c:pt idx="2792">
                  <c:v>43690.938888888886</c:v>
                </c:pt>
                <c:pt idx="2793">
                  <c:v>43690.939583333333</c:v>
                </c:pt>
                <c:pt idx="2794">
                  <c:v>43690.94027777778</c:v>
                </c:pt>
                <c:pt idx="2795">
                  <c:v>43690.940972222219</c:v>
                </c:pt>
                <c:pt idx="2796">
                  <c:v>43690.941666666666</c:v>
                </c:pt>
                <c:pt idx="2797">
                  <c:v>43690.942361111112</c:v>
                </c:pt>
                <c:pt idx="2798">
                  <c:v>43690.943055555559</c:v>
                </c:pt>
                <c:pt idx="2799">
                  <c:v>43690.943749999999</c:v>
                </c:pt>
                <c:pt idx="2800">
                  <c:v>43690.944444444445</c:v>
                </c:pt>
                <c:pt idx="2801">
                  <c:v>43690.945138888892</c:v>
                </c:pt>
                <c:pt idx="2802">
                  <c:v>43690.945833333331</c:v>
                </c:pt>
                <c:pt idx="2803">
                  <c:v>43690.946527777778</c:v>
                </c:pt>
                <c:pt idx="2804">
                  <c:v>43690.947222222225</c:v>
                </c:pt>
                <c:pt idx="2805">
                  <c:v>43690.947916666664</c:v>
                </c:pt>
                <c:pt idx="2806">
                  <c:v>43690.948611111111</c:v>
                </c:pt>
                <c:pt idx="2807">
                  <c:v>43690.949305555558</c:v>
                </c:pt>
                <c:pt idx="2808">
                  <c:v>43690.95</c:v>
                </c:pt>
                <c:pt idx="2809">
                  <c:v>43690.950694444444</c:v>
                </c:pt>
                <c:pt idx="2810">
                  <c:v>43690.951388888891</c:v>
                </c:pt>
                <c:pt idx="2811">
                  <c:v>43690.95208333333</c:v>
                </c:pt>
                <c:pt idx="2812">
                  <c:v>43690.952777777777</c:v>
                </c:pt>
                <c:pt idx="2813">
                  <c:v>43690.953472222223</c:v>
                </c:pt>
                <c:pt idx="2814">
                  <c:v>43690.95416666667</c:v>
                </c:pt>
                <c:pt idx="2815">
                  <c:v>43690.954861111109</c:v>
                </c:pt>
                <c:pt idx="2816">
                  <c:v>43690.955555555556</c:v>
                </c:pt>
                <c:pt idx="2817">
                  <c:v>43690.956250000003</c:v>
                </c:pt>
                <c:pt idx="2818">
                  <c:v>43690.956944444442</c:v>
                </c:pt>
                <c:pt idx="2819">
                  <c:v>43690.957638888889</c:v>
                </c:pt>
                <c:pt idx="2820">
                  <c:v>43690.958333333336</c:v>
                </c:pt>
                <c:pt idx="2821">
                  <c:v>43690.959027777775</c:v>
                </c:pt>
                <c:pt idx="2822">
                  <c:v>43690.959722222222</c:v>
                </c:pt>
                <c:pt idx="2823">
                  <c:v>43690.960416666669</c:v>
                </c:pt>
                <c:pt idx="2824">
                  <c:v>43690.961111111108</c:v>
                </c:pt>
                <c:pt idx="2825">
                  <c:v>43690.961805555555</c:v>
                </c:pt>
                <c:pt idx="2826">
                  <c:v>43690.962500000001</c:v>
                </c:pt>
                <c:pt idx="2827">
                  <c:v>43690.963194444441</c:v>
                </c:pt>
                <c:pt idx="2828">
                  <c:v>43690.963888888888</c:v>
                </c:pt>
                <c:pt idx="2829">
                  <c:v>43690.964583333334</c:v>
                </c:pt>
                <c:pt idx="2830">
                  <c:v>43690.965277777781</c:v>
                </c:pt>
                <c:pt idx="2831">
                  <c:v>43690.96597222222</c:v>
                </c:pt>
                <c:pt idx="2832">
                  <c:v>43690.966666666667</c:v>
                </c:pt>
                <c:pt idx="2833">
                  <c:v>43690.967361111114</c:v>
                </c:pt>
                <c:pt idx="2834">
                  <c:v>43690.968055555553</c:v>
                </c:pt>
                <c:pt idx="2835">
                  <c:v>43690.96875</c:v>
                </c:pt>
                <c:pt idx="2836">
                  <c:v>43690.969444444447</c:v>
                </c:pt>
                <c:pt idx="2837">
                  <c:v>43690.970138888886</c:v>
                </c:pt>
                <c:pt idx="2838">
                  <c:v>43690.970833333333</c:v>
                </c:pt>
                <c:pt idx="2839">
                  <c:v>43690.97152777778</c:v>
                </c:pt>
                <c:pt idx="2840">
                  <c:v>43690.972222222219</c:v>
                </c:pt>
                <c:pt idx="2841">
                  <c:v>43690.972916666666</c:v>
                </c:pt>
                <c:pt idx="2842">
                  <c:v>43690.973611111112</c:v>
                </c:pt>
                <c:pt idx="2843">
                  <c:v>43690.974305555559</c:v>
                </c:pt>
                <c:pt idx="2844">
                  <c:v>43690.974999999999</c:v>
                </c:pt>
                <c:pt idx="2845">
                  <c:v>43690.975694444445</c:v>
                </c:pt>
                <c:pt idx="2846">
                  <c:v>43690.976388888892</c:v>
                </c:pt>
                <c:pt idx="2847">
                  <c:v>43690.977083333331</c:v>
                </c:pt>
                <c:pt idx="2848">
                  <c:v>43690.977777777778</c:v>
                </c:pt>
                <c:pt idx="2849">
                  <c:v>43690.978472222225</c:v>
                </c:pt>
                <c:pt idx="2850">
                  <c:v>43690.979166666664</c:v>
                </c:pt>
                <c:pt idx="2851">
                  <c:v>43690.979861111111</c:v>
                </c:pt>
                <c:pt idx="2852">
                  <c:v>43690.980555555558</c:v>
                </c:pt>
                <c:pt idx="2853">
                  <c:v>43690.981249999997</c:v>
                </c:pt>
                <c:pt idx="2854">
                  <c:v>43690.981944444444</c:v>
                </c:pt>
                <c:pt idx="2855">
                  <c:v>43690.982638888891</c:v>
                </c:pt>
                <c:pt idx="2856">
                  <c:v>43690.98333333333</c:v>
                </c:pt>
                <c:pt idx="2857">
                  <c:v>43690.984027777777</c:v>
                </c:pt>
                <c:pt idx="2858">
                  <c:v>43690.984722222223</c:v>
                </c:pt>
                <c:pt idx="2859">
                  <c:v>43690.98541666667</c:v>
                </c:pt>
                <c:pt idx="2860">
                  <c:v>43690.986111111109</c:v>
                </c:pt>
                <c:pt idx="2861">
                  <c:v>43690.986805555556</c:v>
                </c:pt>
                <c:pt idx="2862">
                  <c:v>43690.987500000003</c:v>
                </c:pt>
                <c:pt idx="2863">
                  <c:v>43690.988194444442</c:v>
                </c:pt>
                <c:pt idx="2864">
                  <c:v>43690.988888888889</c:v>
                </c:pt>
                <c:pt idx="2865">
                  <c:v>43690.989583333336</c:v>
                </c:pt>
                <c:pt idx="2866">
                  <c:v>43690.990277777775</c:v>
                </c:pt>
                <c:pt idx="2867">
                  <c:v>43690.990972222222</c:v>
                </c:pt>
                <c:pt idx="2868">
                  <c:v>43690.991666666669</c:v>
                </c:pt>
                <c:pt idx="2869">
                  <c:v>43690.992361111108</c:v>
                </c:pt>
                <c:pt idx="2870">
                  <c:v>43690.993055555555</c:v>
                </c:pt>
                <c:pt idx="2871">
                  <c:v>43690.993750000001</c:v>
                </c:pt>
                <c:pt idx="2872">
                  <c:v>43690.994444444441</c:v>
                </c:pt>
                <c:pt idx="2873">
                  <c:v>43690.995138888888</c:v>
                </c:pt>
                <c:pt idx="2874">
                  <c:v>43690.995833333334</c:v>
                </c:pt>
                <c:pt idx="2875">
                  <c:v>43690.996527777781</c:v>
                </c:pt>
                <c:pt idx="2876">
                  <c:v>43690.99722222222</c:v>
                </c:pt>
                <c:pt idx="2877">
                  <c:v>43690.997916666667</c:v>
                </c:pt>
                <c:pt idx="2878">
                  <c:v>43690.998611111114</c:v>
                </c:pt>
                <c:pt idx="2879">
                  <c:v>43690.999305555553</c:v>
                </c:pt>
                <c:pt idx="2880">
                  <c:v>43691</c:v>
                </c:pt>
                <c:pt idx="2881">
                  <c:v>43691.000694444447</c:v>
                </c:pt>
                <c:pt idx="2882">
                  <c:v>43691.001388888886</c:v>
                </c:pt>
                <c:pt idx="2883">
                  <c:v>43691.002083333333</c:v>
                </c:pt>
                <c:pt idx="2884">
                  <c:v>43691.00277777778</c:v>
                </c:pt>
                <c:pt idx="2885">
                  <c:v>43691.003472222219</c:v>
                </c:pt>
                <c:pt idx="2886">
                  <c:v>43691.004166666666</c:v>
                </c:pt>
                <c:pt idx="2887">
                  <c:v>43691.004861111112</c:v>
                </c:pt>
                <c:pt idx="2888">
                  <c:v>43691.005555555559</c:v>
                </c:pt>
                <c:pt idx="2889">
                  <c:v>43691.006249999999</c:v>
                </c:pt>
                <c:pt idx="2890">
                  <c:v>43691.006944444445</c:v>
                </c:pt>
                <c:pt idx="2891">
                  <c:v>43691.007638888892</c:v>
                </c:pt>
                <c:pt idx="2892">
                  <c:v>43691.008333333331</c:v>
                </c:pt>
                <c:pt idx="2893">
                  <c:v>43691.009027777778</c:v>
                </c:pt>
                <c:pt idx="2894">
                  <c:v>43691.009722222225</c:v>
                </c:pt>
                <c:pt idx="2895">
                  <c:v>43691.010416666664</c:v>
                </c:pt>
                <c:pt idx="2896">
                  <c:v>43691.011111111111</c:v>
                </c:pt>
                <c:pt idx="2897">
                  <c:v>43691.011805555558</c:v>
                </c:pt>
                <c:pt idx="2898">
                  <c:v>43691.012499999997</c:v>
                </c:pt>
                <c:pt idx="2899">
                  <c:v>43691.013194444444</c:v>
                </c:pt>
                <c:pt idx="2900">
                  <c:v>43691.013888888891</c:v>
                </c:pt>
                <c:pt idx="2901">
                  <c:v>43691.01458333333</c:v>
                </c:pt>
                <c:pt idx="2902">
                  <c:v>43691.015277777777</c:v>
                </c:pt>
                <c:pt idx="2903">
                  <c:v>43691.015972222223</c:v>
                </c:pt>
                <c:pt idx="2904">
                  <c:v>43691.01666666667</c:v>
                </c:pt>
                <c:pt idx="2905">
                  <c:v>43691.017361111109</c:v>
                </c:pt>
                <c:pt idx="2906">
                  <c:v>43691.018055555556</c:v>
                </c:pt>
                <c:pt idx="2907">
                  <c:v>43691.018750000003</c:v>
                </c:pt>
                <c:pt idx="2908">
                  <c:v>43691.019444444442</c:v>
                </c:pt>
                <c:pt idx="2909">
                  <c:v>43691.020138888889</c:v>
                </c:pt>
                <c:pt idx="2910">
                  <c:v>43691.020833333336</c:v>
                </c:pt>
                <c:pt idx="2911">
                  <c:v>43691.021527777775</c:v>
                </c:pt>
                <c:pt idx="2912">
                  <c:v>43691.022222222222</c:v>
                </c:pt>
                <c:pt idx="2913">
                  <c:v>43691.022916666669</c:v>
                </c:pt>
                <c:pt idx="2914">
                  <c:v>43691.023611111108</c:v>
                </c:pt>
                <c:pt idx="2915">
                  <c:v>43691.024305555555</c:v>
                </c:pt>
                <c:pt idx="2916">
                  <c:v>43691.025000000001</c:v>
                </c:pt>
                <c:pt idx="2917">
                  <c:v>43691.025694444441</c:v>
                </c:pt>
                <c:pt idx="2918">
                  <c:v>43691.026388888888</c:v>
                </c:pt>
                <c:pt idx="2919">
                  <c:v>43691.027083333334</c:v>
                </c:pt>
                <c:pt idx="2920">
                  <c:v>43691.027777777781</c:v>
                </c:pt>
                <c:pt idx="2921">
                  <c:v>43691.02847222222</c:v>
                </c:pt>
                <c:pt idx="2922">
                  <c:v>43691.029166666667</c:v>
                </c:pt>
                <c:pt idx="2923">
                  <c:v>43691.029861111114</c:v>
                </c:pt>
                <c:pt idx="2924">
                  <c:v>43691.030555555553</c:v>
                </c:pt>
                <c:pt idx="2925">
                  <c:v>43691.03125</c:v>
                </c:pt>
                <c:pt idx="2926">
                  <c:v>43691.031944444447</c:v>
                </c:pt>
                <c:pt idx="2927">
                  <c:v>43691.032638888886</c:v>
                </c:pt>
                <c:pt idx="2928">
                  <c:v>43691.033333333333</c:v>
                </c:pt>
                <c:pt idx="2929">
                  <c:v>43691.03402777778</c:v>
                </c:pt>
                <c:pt idx="2930">
                  <c:v>43691.034722222219</c:v>
                </c:pt>
                <c:pt idx="2931">
                  <c:v>43691.035416666666</c:v>
                </c:pt>
                <c:pt idx="2932">
                  <c:v>43691.036111111112</c:v>
                </c:pt>
                <c:pt idx="2933">
                  <c:v>43691.036805555559</c:v>
                </c:pt>
                <c:pt idx="2934">
                  <c:v>43691.037499999999</c:v>
                </c:pt>
                <c:pt idx="2935">
                  <c:v>43691.038194444445</c:v>
                </c:pt>
                <c:pt idx="2936">
                  <c:v>43691.038888888892</c:v>
                </c:pt>
                <c:pt idx="2937">
                  <c:v>43691.039583333331</c:v>
                </c:pt>
                <c:pt idx="2938">
                  <c:v>43691.040277777778</c:v>
                </c:pt>
                <c:pt idx="2939">
                  <c:v>43691.040972222225</c:v>
                </c:pt>
                <c:pt idx="2940">
                  <c:v>43691.041666666664</c:v>
                </c:pt>
                <c:pt idx="2941">
                  <c:v>43691.042361111111</c:v>
                </c:pt>
                <c:pt idx="2942">
                  <c:v>43691.043055555558</c:v>
                </c:pt>
                <c:pt idx="2943">
                  <c:v>43691.043749999997</c:v>
                </c:pt>
                <c:pt idx="2944">
                  <c:v>43691.044444444444</c:v>
                </c:pt>
                <c:pt idx="2945">
                  <c:v>43691.045138888891</c:v>
                </c:pt>
                <c:pt idx="2946">
                  <c:v>43691.04583333333</c:v>
                </c:pt>
                <c:pt idx="2947">
                  <c:v>43691.046527777777</c:v>
                </c:pt>
                <c:pt idx="2948">
                  <c:v>43691.047222222223</c:v>
                </c:pt>
                <c:pt idx="2949">
                  <c:v>43691.04791666667</c:v>
                </c:pt>
                <c:pt idx="2950">
                  <c:v>43691.048611111109</c:v>
                </c:pt>
                <c:pt idx="2951">
                  <c:v>43691.049305555556</c:v>
                </c:pt>
                <c:pt idx="2952">
                  <c:v>43691.05</c:v>
                </c:pt>
                <c:pt idx="2953">
                  <c:v>43691.050694444442</c:v>
                </c:pt>
                <c:pt idx="2954">
                  <c:v>43691.051388888889</c:v>
                </c:pt>
                <c:pt idx="2955">
                  <c:v>43691.052083333336</c:v>
                </c:pt>
                <c:pt idx="2956">
                  <c:v>43691.052777777775</c:v>
                </c:pt>
                <c:pt idx="2957">
                  <c:v>43691.053472222222</c:v>
                </c:pt>
                <c:pt idx="2958">
                  <c:v>43691.054166666669</c:v>
                </c:pt>
                <c:pt idx="2959">
                  <c:v>43691.054861111108</c:v>
                </c:pt>
                <c:pt idx="2960">
                  <c:v>43691.055555555555</c:v>
                </c:pt>
                <c:pt idx="2961">
                  <c:v>43691.056250000001</c:v>
                </c:pt>
                <c:pt idx="2962">
                  <c:v>43691.056944444441</c:v>
                </c:pt>
                <c:pt idx="2963">
                  <c:v>43691.057638888888</c:v>
                </c:pt>
                <c:pt idx="2964">
                  <c:v>43691.058333333334</c:v>
                </c:pt>
                <c:pt idx="2965">
                  <c:v>43691.059027777781</c:v>
                </c:pt>
                <c:pt idx="2966">
                  <c:v>43691.05972222222</c:v>
                </c:pt>
                <c:pt idx="2967">
                  <c:v>43691.060416666667</c:v>
                </c:pt>
                <c:pt idx="2968">
                  <c:v>43691.061111111114</c:v>
                </c:pt>
                <c:pt idx="2969">
                  <c:v>43691.061805555553</c:v>
                </c:pt>
                <c:pt idx="2970">
                  <c:v>43691.0625</c:v>
                </c:pt>
                <c:pt idx="2971">
                  <c:v>43691.063194444447</c:v>
                </c:pt>
                <c:pt idx="2972">
                  <c:v>43691.063888888886</c:v>
                </c:pt>
                <c:pt idx="2973">
                  <c:v>43691.064583333333</c:v>
                </c:pt>
                <c:pt idx="2974">
                  <c:v>43691.06527777778</c:v>
                </c:pt>
                <c:pt idx="2975">
                  <c:v>43691.065972222219</c:v>
                </c:pt>
                <c:pt idx="2976">
                  <c:v>43691.066666666666</c:v>
                </c:pt>
                <c:pt idx="2977">
                  <c:v>43691.067361111112</c:v>
                </c:pt>
                <c:pt idx="2978">
                  <c:v>43691.068055555559</c:v>
                </c:pt>
                <c:pt idx="2979">
                  <c:v>43691.068749999999</c:v>
                </c:pt>
                <c:pt idx="2980">
                  <c:v>43691.069444444445</c:v>
                </c:pt>
                <c:pt idx="2981">
                  <c:v>43691.070138888892</c:v>
                </c:pt>
                <c:pt idx="2982">
                  <c:v>43691.070833333331</c:v>
                </c:pt>
                <c:pt idx="2983">
                  <c:v>43691.071527777778</c:v>
                </c:pt>
                <c:pt idx="2984">
                  <c:v>43691.072222222225</c:v>
                </c:pt>
                <c:pt idx="2985">
                  <c:v>43691.072916666664</c:v>
                </c:pt>
                <c:pt idx="2986">
                  <c:v>43691.073611111111</c:v>
                </c:pt>
                <c:pt idx="2987">
                  <c:v>43691.074305555558</c:v>
                </c:pt>
                <c:pt idx="2988">
                  <c:v>43691.074999999997</c:v>
                </c:pt>
                <c:pt idx="2989">
                  <c:v>43691.075694444444</c:v>
                </c:pt>
                <c:pt idx="2990">
                  <c:v>43691.076388888891</c:v>
                </c:pt>
                <c:pt idx="2991">
                  <c:v>43691.07708333333</c:v>
                </c:pt>
                <c:pt idx="2992">
                  <c:v>43691.077777777777</c:v>
                </c:pt>
                <c:pt idx="2993">
                  <c:v>43691.078472222223</c:v>
                </c:pt>
                <c:pt idx="2994">
                  <c:v>43691.07916666667</c:v>
                </c:pt>
                <c:pt idx="2995">
                  <c:v>43691.079861111109</c:v>
                </c:pt>
                <c:pt idx="2996">
                  <c:v>43691.080555555556</c:v>
                </c:pt>
                <c:pt idx="2997">
                  <c:v>43691.081250000003</c:v>
                </c:pt>
                <c:pt idx="2998">
                  <c:v>43691.081944444442</c:v>
                </c:pt>
                <c:pt idx="2999">
                  <c:v>43691.082638888889</c:v>
                </c:pt>
                <c:pt idx="3000">
                  <c:v>43691.083333333336</c:v>
                </c:pt>
                <c:pt idx="3001">
                  <c:v>43691.084027777775</c:v>
                </c:pt>
                <c:pt idx="3002">
                  <c:v>43691.084722222222</c:v>
                </c:pt>
                <c:pt idx="3003">
                  <c:v>43691.085416666669</c:v>
                </c:pt>
                <c:pt idx="3004">
                  <c:v>43691.086111111108</c:v>
                </c:pt>
                <c:pt idx="3005">
                  <c:v>43691.086805555555</c:v>
                </c:pt>
                <c:pt idx="3006">
                  <c:v>43691.087500000001</c:v>
                </c:pt>
                <c:pt idx="3007">
                  <c:v>43691.088194444441</c:v>
                </c:pt>
                <c:pt idx="3008">
                  <c:v>43691.088888888888</c:v>
                </c:pt>
                <c:pt idx="3009">
                  <c:v>43691.089583333334</c:v>
                </c:pt>
                <c:pt idx="3010">
                  <c:v>43691.090277777781</c:v>
                </c:pt>
                <c:pt idx="3011">
                  <c:v>43691.09097222222</c:v>
                </c:pt>
                <c:pt idx="3012">
                  <c:v>43691.091666666667</c:v>
                </c:pt>
                <c:pt idx="3013">
                  <c:v>43691.092361111114</c:v>
                </c:pt>
                <c:pt idx="3014">
                  <c:v>43691.093055555553</c:v>
                </c:pt>
                <c:pt idx="3015">
                  <c:v>43691.09375</c:v>
                </c:pt>
                <c:pt idx="3016">
                  <c:v>43691.094444444447</c:v>
                </c:pt>
                <c:pt idx="3017">
                  <c:v>43691.095138888886</c:v>
                </c:pt>
                <c:pt idx="3018">
                  <c:v>43691.095833333333</c:v>
                </c:pt>
                <c:pt idx="3019">
                  <c:v>43691.09652777778</c:v>
                </c:pt>
                <c:pt idx="3020">
                  <c:v>43691.097222222219</c:v>
                </c:pt>
                <c:pt idx="3021">
                  <c:v>43691.097916666666</c:v>
                </c:pt>
                <c:pt idx="3022">
                  <c:v>43691.098611111112</c:v>
                </c:pt>
                <c:pt idx="3023">
                  <c:v>43691.099305555559</c:v>
                </c:pt>
                <c:pt idx="3024">
                  <c:v>43691.1</c:v>
                </c:pt>
                <c:pt idx="3025">
                  <c:v>43691.100694444445</c:v>
                </c:pt>
                <c:pt idx="3026">
                  <c:v>43691.101388888892</c:v>
                </c:pt>
                <c:pt idx="3027">
                  <c:v>43691.102083333331</c:v>
                </c:pt>
                <c:pt idx="3028">
                  <c:v>43691.102777777778</c:v>
                </c:pt>
                <c:pt idx="3029">
                  <c:v>43691.103472222225</c:v>
                </c:pt>
                <c:pt idx="3030">
                  <c:v>43691.104166666664</c:v>
                </c:pt>
                <c:pt idx="3031">
                  <c:v>43691.104861111111</c:v>
                </c:pt>
                <c:pt idx="3032">
                  <c:v>43691.105555555558</c:v>
                </c:pt>
                <c:pt idx="3033">
                  <c:v>43691.106249999997</c:v>
                </c:pt>
                <c:pt idx="3034">
                  <c:v>43691.106944444444</c:v>
                </c:pt>
                <c:pt idx="3035">
                  <c:v>43691.107638888891</c:v>
                </c:pt>
                <c:pt idx="3036">
                  <c:v>43691.10833333333</c:v>
                </c:pt>
                <c:pt idx="3037">
                  <c:v>43691.109027777777</c:v>
                </c:pt>
                <c:pt idx="3038">
                  <c:v>43691.109722222223</c:v>
                </c:pt>
                <c:pt idx="3039">
                  <c:v>43691.11041666667</c:v>
                </c:pt>
                <c:pt idx="3040">
                  <c:v>43691.111111111109</c:v>
                </c:pt>
                <c:pt idx="3041">
                  <c:v>43691.111805555556</c:v>
                </c:pt>
                <c:pt idx="3042">
                  <c:v>43691.112500000003</c:v>
                </c:pt>
                <c:pt idx="3043">
                  <c:v>43691.113194444442</c:v>
                </c:pt>
                <c:pt idx="3044">
                  <c:v>43691.113888888889</c:v>
                </c:pt>
                <c:pt idx="3045">
                  <c:v>43691.114583333336</c:v>
                </c:pt>
                <c:pt idx="3046">
                  <c:v>43691.115277777775</c:v>
                </c:pt>
                <c:pt idx="3047">
                  <c:v>43691.115972222222</c:v>
                </c:pt>
                <c:pt idx="3048">
                  <c:v>43691.116666666669</c:v>
                </c:pt>
                <c:pt idx="3049">
                  <c:v>43691.117361111108</c:v>
                </c:pt>
                <c:pt idx="3050">
                  <c:v>43691.118055555555</c:v>
                </c:pt>
                <c:pt idx="3051">
                  <c:v>43691.118750000001</c:v>
                </c:pt>
                <c:pt idx="3052">
                  <c:v>43691.119444444441</c:v>
                </c:pt>
                <c:pt idx="3053">
                  <c:v>43691.120138888888</c:v>
                </c:pt>
                <c:pt idx="3054">
                  <c:v>43691.120833333334</c:v>
                </c:pt>
                <c:pt idx="3055">
                  <c:v>43691.121527777781</c:v>
                </c:pt>
                <c:pt idx="3056">
                  <c:v>43691.12222222222</c:v>
                </c:pt>
                <c:pt idx="3057">
                  <c:v>43691.122916666667</c:v>
                </c:pt>
                <c:pt idx="3058">
                  <c:v>43691.123611111114</c:v>
                </c:pt>
                <c:pt idx="3059">
                  <c:v>43691.124305555553</c:v>
                </c:pt>
                <c:pt idx="3060">
                  <c:v>43691.125</c:v>
                </c:pt>
                <c:pt idx="3061">
                  <c:v>43691.125694444447</c:v>
                </c:pt>
                <c:pt idx="3062">
                  <c:v>43691.126388888886</c:v>
                </c:pt>
                <c:pt idx="3063">
                  <c:v>43691.127083333333</c:v>
                </c:pt>
                <c:pt idx="3064">
                  <c:v>43691.12777777778</c:v>
                </c:pt>
                <c:pt idx="3065">
                  <c:v>43691.128472222219</c:v>
                </c:pt>
                <c:pt idx="3066">
                  <c:v>43691.129166666666</c:v>
                </c:pt>
                <c:pt idx="3067">
                  <c:v>43691.129861111112</c:v>
                </c:pt>
                <c:pt idx="3068">
                  <c:v>43691.130555555559</c:v>
                </c:pt>
                <c:pt idx="3069">
                  <c:v>43691.131249999999</c:v>
                </c:pt>
                <c:pt idx="3070">
                  <c:v>43691.131944444445</c:v>
                </c:pt>
                <c:pt idx="3071">
                  <c:v>43691.132638888892</c:v>
                </c:pt>
                <c:pt idx="3072">
                  <c:v>43691.133333333331</c:v>
                </c:pt>
                <c:pt idx="3073">
                  <c:v>43691.134027777778</c:v>
                </c:pt>
                <c:pt idx="3074">
                  <c:v>43691.134722222225</c:v>
                </c:pt>
                <c:pt idx="3075">
                  <c:v>43691.135416666664</c:v>
                </c:pt>
                <c:pt idx="3076">
                  <c:v>43691.136111111111</c:v>
                </c:pt>
                <c:pt idx="3077">
                  <c:v>43691.136805555558</c:v>
                </c:pt>
                <c:pt idx="3078">
                  <c:v>43691.137499999997</c:v>
                </c:pt>
                <c:pt idx="3079">
                  <c:v>43691.138194444444</c:v>
                </c:pt>
                <c:pt idx="3080">
                  <c:v>43691.138888888891</c:v>
                </c:pt>
                <c:pt idx="3081">
                  <c:v>43691.13958333333</c:v>
                </c:pt>
                <c:pt idx="3082">
                  <c:v>43691.140277777777</c:v>
                </c:pt>
                <c:pt idx="3083">
                  <c:v>43691.140972222223</c:v>
                </c:pt>
                <c:pt idx="3084">
                  <c:v>43691.14166666667</c:v>
                </c:pt>
                <c:pt idx="3085">
                  <c:v>43691.142361111109</c:v>
                </c:pt>
                <c:pt idx="3086">
                  <c:v>43691.143055555556</c:v>
                </c:pt>
                <c:pt idx="3087">
                  <c:v>43691.143750000003</c:v>
                </c:pt>
                <c:pt idx="3088">
                  <c:v>43691.144444444442</c:v>
                </c:pt>
                <c:pt idx="3089">
                  <c:v>43691.145138888889</c:v>
                </c:pt>
                <c:pt idx="3090">
                  <c:v>43691.145833333336</c:v>
                </c:pt>
                <c:pt idx="3091">
                  <c:v>43691.146527777775</c:v>
                </c:pt>
                <c:pt idx="3092">
                  <c:v>43691.147222222222</c:v>
                </c:pt>
                <c:pt idx="3093">
                  <c:v>43691.147916666669</c:v>
                </c:pt>
                <c:pt idx="3094">
                  <c:v>43691.148611111108</c:v>
                </c:pt>
                <c:pt idx="3095">
                  <c:v>43691.149305555555</c:v>
                </c:pt>
                <c:pt idx="3096">
                  <c:v>43691.15</c:v>
                </c:pt>
                <c:pt idx="3097">
                  <c:v>43691.150694444441</c:v>
                </c:pt>
                <c:pt idx="3098">
                  <c:v>43691.151388888888</c:v>
                </c:pt>
                <c:pt idx="3099">
                  <c:v>43691.152083333334</c:v>
                </c:pt>
                <c:pt idx="3100">
                  <c:v>43691.152777777781</c:v>
                </c:pt>
                <c:pt idx="3101">
                  <c:v>43691.15347222222</c:v>
                </c:pt>
                <c:pt idx="3102">
                  <c:v>43691.154166666667</c:v>
                </c:pt>
                <c:pt idx="3103">
                  <c:v>43691.154861111114</c:v>
                </c:pt>
                <c:pt idx="3104">
                  <c:v>43691.155555555553</c:v>
                </c:pt>
                <c:pt idx="3105">
                  <c:v>43691.15625</c:v>
                </c:pt>
                <c:pt idx="3106">
                  <c:v>43691.156944444447</c:v>
                </c:pt>
                <c:pt idx="3107">
                  <c:v>43691.157638888886</c:v>
                </c:pt>
                <c:pt idx="3108">
                  <c:v>43691.158333333333</c:v>
                </c:pt>
                <c:pt idx="3109">
                  <c:v>43691.15902777778</c:v>
                </c:pt>
                <c:pt idx="3110">
                  <c:v>43691.159722222219</c:v>
                </c:pt>
                <c:pt idx="3111">
                  <c:v>43691.160416666666</c:v>
                </c:pt>
                <c:pt idx="3112">
                  <c:v>43691.161111111112</c:v>
                </c:pt>
                <c:pt idx="3113">
                  <c:v>43691.161805555559</c:v>
                </c:pt>
                <c:pt idx="3114">
                  <c:v>43691.162499999999</c:v>
                </c:pt>
                <c:pt idx="3115">
                  <c:v>43691.163194444445</c:v>
                </c:pt>
                <c:pt idx="3116">
                  <c:v>43691.163888888892</c:v>
                </c:pt>
                <c:pt idx="3117">
                  <c:v>43691.164583333331</c:v>
                </c:pt>
                <c:pt idx="3118">
                  <c:v>43691.165277777778</c:v>
                </c:pt>
                <c:pt idx="3119">
                  <c:v>43691.165972222225</c:v>
                </c:pt>
                <c:pt idx="3120">
                  <c:v>43691.166666666664</c:v>
                </c:pt>
                <c:pt idx="3121">
                  <c:v>43691.167361111111</c:v>
                </c:pt>
                <c:pt idx="3122">
                  <c:v>43691.168055555558</c:v>
                </c:pt>
                <c:pt idx="3123">
                  <c:v>43691.168749999997</c:v>
                </c:pt>
                <c:pt idx="3124">
                  <c:v>43691.169444444444</c:v>
                </c:pt>
                <c:pt idx="3125">
                  <c:v>43691.170138888891</c:v>
                </c:pt>
                <c:pt idx="3126">
                  <c:v>43691.17083333333</c:v>
                </c:pt>
                <c:pt idx="3127">
                  <c:v>43691.171527777777</c:v>
                </c:pt>
                <c:pt idx="3128">
                  <c:v>43691.172222222223</c:v>
                </c:pt>
                <c:pt idx="3129">
                  <c:v>43691.17291666667</c:v>
                </c:pt>
                <c:pt idx="3130">
                  <c:v>43691.173611111109</c:v>
                </c:pt>
                <c:pt idx="3131">
                  <c:v>43691.174305555556</c:v>
                </c:pt>
                <c:pt idx="3132">
                  <c:v>43691.175000000003</c:v>
                </c:pt>
                <c:pt idx="3133">
                  <c:v>43691.175694444442</c:v>
                </c:pt>
                <c:pt idx="3134">
                  <c:v>43691.176388888889</c:v>
                </c:pt>
                <c:pt idx="3135">
                  <c:v>43691.177083333336</c:v>
                </c:pt>
                <c:pt idx="3136">
                  <c:v>43691.177777777775</c:v>
                </c:pt>
                <c:pt idx="3137">
                  <c:v>43691.178472222222</c:v>
                </c:pt>
                <c:pt idx="3138">
                  <c:v>43691.179166666669</c:v>
                </c:pt>
                <c:pt idx="3139">
                  <c:v>43691.179861111108</c:v>
                </c:pt>
                <c:pt idx="3140">
                  <c:v>43691.180555555555</c:v>
                </c:pt>
                <c:pt idx="3141">
                  <c:v>43691.181250000001</c:v>
                </c:pt>
                <c:pt idx="3142">
                  <c:v>43691.181944444441</c:v>
                </c:pt>
                <c:pt idx="3143">
                  <c:v>43691.182638888888</c:v>
                </c:pt>
                <c:pt idx="3144">
                  <c:v>43691.183333333334</c:v>
                </c:pt>
                <c:pt idx="3145">
                  <c:v>43691.184027777781</c:v>
                </c:pt>
                <c:pt idx="3146">
                  <c:v>43691.18472222222</c:v>
                </c:pt>
                <c:pt idx="3147">
                  <c:v>43691.185416666667</c:v>
                </c:pt>
                <c:pt idx="3148">
                  <c:v>43691.186111111114</c:v>
                </c:pt>
                <c:pt idx="3149">
                  <c:v>43691.186805555553</c:v>
                </c:pt>
                <c:pt idx="3150">
                  <c:v>43691.1875</c:v>
                </c:pt>
                <c:pt idx="3151">
                  <c:v>43691.188194444447</c:v>
                </c:pt>
                <c:pt idx="3152">
                  <c:v>43691.188888888886</c:v>
                </c:pt>
                <c:pt idx="3153">
                  <c:v>43691.189583333333</c:v>
                </c:pt>
                <c:pt idx="3154">
                  <c:v>43691.19027777778</c:v>
                </c:pt>
                <c:pt idx="3155">
                  <c:v>43691.190972222219</c:v>
                </c:pt>
                <c:pt idx="3156">
                  <c:v>43691.191666666666</c:v>
                </c:pt>
                <c:pt idx="3157">
                  <c:v>43691.192361111112</c:v>
                </c:pt>
                <c:pt idx="3158">
                  <c:v>43691.193055555559</c:v>
                </c:pt>
                <c:pt idx="3159">
                  <c:v>43691.193749999999</c:v>
                </c:pt>
                <c:pt idx="3160">
                  <c:v>43691.194444444445</c:v>
                </c:pt>
                <c:pt idx="3161">
                  <c:v>43691.195138888892</c:v>
                </c:pt>
                <c:pt idx="3162">
                  <c:v>43691.195833333331</c:v>
                </c:pt>
                <c:pt idx="3163">
                  <c:v>43691.196527777778</c:v>
                </c:pt>
                <c:pt idx="3164">
                  <c:v>43691.197222222225</c:v>
                </c:pt>
                <c:pt idx="3165">
                  <c:v>43691.197916666664</c:v>
                </c:pt>
                <c:pt idx="3166">
                  <c:v>43691.198611111111</c:v>
                </c:pt>
                <c:pt idx="3167">
                  <c:v>43691.199305555558</c:v>
                </c:pt>
                <c:pt idx="3168">
                  <c:v>43691.199999999997</c:v>
                </c:pt>
                <c:pt idx="3169">
                  <c:v>43691.200694444444</c:v>
                </c:pt>
                <c:pt idx="3170">
                  <c:v>43691.201388888891</c:v>
                </c:pt>
                <c:pt idx="3171">
                  <c:v>43691.20208333333</c:v>
                </c:pt>
                <c:pt idx="3172">
                  <c:v>43691.202777777777</c:v>
                </c:pt>
                <c:pt idx="3173">
                  <c:v>43691.203472222223</c:v>
                </c:pt>
                <c:pt idx="3174">
                  <c:v>43691.20416666667</c:v>
                </c:pt>
                <c:pt idx="3175">
                  <c:v>43691.204861111109</c:v>
                </c:pt>
                <c:pt idx="3176">
                  <c:v>43691.205555555556</c:v>
                </c:pt>
                <c:pt idx="3177">
                  <c:v>43691.206250000003</c:v>
                </c:pt>
                <c:pt idx="3178">
                  <c:v>43691.206944444442</c:v>
                </c:pt>
                <c:pt idx="3179">
                  <c:v>43691.207638888889</c:v>
                </c:pt>
                <c:pt idx="3180">
                  <c:v>43691.208333333336</c:v>
                </c:pt>
                <c:pt idx="3181">
                  <c:v>43691.209027777775</c:v>
                </c:pt>
                <c:pt idx="3182">
                  <c:v>43691.209722222222</c:v>
                </c:pt>
                <c:pt idx="3183">
                  <c:v>43691.210416666669</c:v>
                </c:pt>
                <c:pt idx="3184">
                  <c:v>43691.211111111108</c:v>
                </c:pt>
                <c:pt idx="3185">
                  <c:v>43691.211805555555</c:v>
                </c:pt>
                <c:pt idx="3186">
                  <c:v>43691.212500000001</c:v>
                </c:pt>
                <c:pt idx="3187">
                  <c:v>43691.213194444441</c:v>
                </c:pt>
                <c:pt idx="3188">
                  <c:v>43691.213888888888</c:v>
                </c:pt>
                <c:pt idx="3189">
                  <c:v>43691.214583333334</c:v>
                </c:pt>
                <c:pt idx="3190">
                  <c:v>43691.215277777781</c:v>
                </c:pt>
                <c:pt idx="3191">
                  <c:v>43691.21597222222</c:v>
                </c:pt>
                <c:pt idx="3192">
                  <c:v>43691.216666666667</c:v>
                </c:pt>
                <c:pt idx="3193">
                  <c:v>43691.217361111114</c:v>
                </c:pt>
                <c:pt idx="3194">
                  <c:v>43691.218055555553</c:v>
                </c:pt>
                <c:pt idx="3195">
                  <c:v>43691.21875</c:v>
                </c:pt>
                <c:pt idx="3196">
                  <c:v>43691.219444444447</c:v>
                </c:pt>
                <c:pt idx="3197">
                  <c:v>43691.220138888886</c:v>
                </c:pt>
                <c:pt idx="3198">
                  <c:v>43691.220833333333</c:v>
                </c:pt>
                <c:pt idx="3199">
                  <c:v>43691.22152777778</c:v>
                </c:pt>
                <c:pt idx="3200">
                  <c:v>43691.222222222219</c:v>
                </c:pt>
                <c:pt idx="3201">
                  <c:v>43691.222916666666</c:v>
                </c:pt>
                <c:pt idx="3202">
                  <c:v>43691.223611111112</c:v>
                </c:pt>
                <c:pt idx="3203">
                  <c:v>43691.224305555559</c:v>
                </c:pt>
                <c:pt idx="3204">
                  <c:v>43691.224999999999</c:v>
                </c:pt>
                <c:pt idx="3205">
                  <c:v>43691.225694444445</c:v>
                </c:pt>
                <c:pt idx="3206">
                  <c:v>43691.226388888892</c:v>
                </c:pt>
                <c:pt idx="3207">
                  <c:v>43691.227083333331</c:v>
                </c:pt>
                <c:pt idx="3208">
                  <c:v>43691.227777777778</c:v>
                </c:pt>
                <c:pt idx="3209">
                  <c:v>43691.228472222225</c:v>
                </c:pt>
                <c:pt idx="3210">
                  <c:v>43691.229166666664</c:v>
                </c:pt>
                <c:pt idx="3211">
                  <c:v>43691.229861111111</c:v>
                </c:pt>
                <c:pt idx="3212">
                  <c:v>43691.230555555558</c:v>
                </c:pt>
                <c:pt idx="3213">
                  <c:v>43691.231249999997</c:v>
                </c:pt>
                <c:pt idx="3214">
                  <c:v>43691.231944444444</c:v>
                </c:pt>
                <c:pt idx="3215">
                  <c:v>43691.232638888891</c:v>
                </c:pt>
                <c:pt idx="3216">
                  <c:v>43691.23333333333</c:v>
                </c:pt>
                <c:pt idx="3217">
                  <c:v>43691.234027777777</c:v>
                </c:pt>
                <c:pt idx="3218">
                  <c:v>43691.234722222223</c:v>
                </c:pt>
                <c:pt idx="3219">
                  <c:v>43691.23541666667</c:v>
                </c:pt>
                <c:pt idx="3220">
                  <c:v>43691.236111111109</c:v>
                </c:pt>
                <c:pt idx="3221">
                  <c:v>43691.236805555556</c:v>
                </c:pt>
                <c:pt idx="3222">
                  <c:v>43691.237500000003</c:v>
                </c:pt>
                <c:pt idx="3223">
                  <c:v>43691.238194444442</c:v>
                </c:pt>
                <c:pt idx="3224">
                  <c:v>43691.238888888889</c:v>
                </c:pt>
                <c:pt idx="3225">
                  <c:v>43691.239583333336</c:v>
                </c:pt>
                <c:pt idx="3226">
                  <c:v>43691.240277777775</c:v>
                </c:pt>
                <c:pt idx="3227">
                  <c:v>43691.240972222222</c:v>
                </c:pt>
                <c:pt idx="3228">
                  <c:v>43691.241666666669</c:v>
                </c:pt>
                <c:pt idx="3229">
                  <c:v>43691.242361111108</c:v>
                </c:pt>
                <c:pt idx="3230">
                  <c:v>43691.243055555555</c:v>
                </c:pt>
                <c:pt idx="3231">
                  <c:v>43691.243750000001</c:v>
                </c:pt>
                <c:pt idx="3232">
                  <c:v>43691.244444444441</c:v>
                </c:pt>
                <c:pt idx="3233">
                  <c:v>43691.245138888888</c:v>
                </c:pt>
                <c:pt idx="3234">
                  <c:v>43691.245833333334</c:v>
                </c:pt>
                <c:pt idx="3235">
                  <c:v>43691.246527777781</c:v>
                </c:pt>
                <c:pt idx="3236">
                  <c:v>43691.24722222222</c:v>
                </c:pt>
                <c:pt idx="3237">
                  <c:v>43691.247916666667</c:v>
                </c:pt>
                <c:pt idx="3238">
                  <c:v>43691.248611111114</c:v>
                </c:pt>
                <c:pt idx="3239">
                  <c:v>43691.249305555553</c:v>
                </c:pt>
                <c:pt idx="3240">
                  <c:v>43691.25</c:v>
                </c:pt>
                <c:pt idx="3241">
                  <c:v>43691.250694444447</c:v>
                </c:pt>
                <c:pt idx="3242">
                  <c:v>43691.251388888886</c:v>
                </c:pt>
                <c:pt idx="3243">
                  <c:v>43691.252083333333</c:v>
                </c:pt>
                <c:pt idx="3244">
                  <c:v>43691.25277777778</c:v>
                </c:pt>
                <c:pt idx="3245">
                  <c:v>43691.253472222219</c:v>
                </c:pt>
                <c:pt idx="3246">
                  <c:v>43691.254166666666</c:v>
                </c:pt>
                <c:pt idx="3247">
                  <c:v>43691.254861111112</c:v>
                </c:pt>
                <c:pt idx="3248">
                  <c:v>43691.255555555559</c:v>
                </c:pt>
                <c:pt idx="3249">
                  <c:v>43691.256249999999</c:v>
                </c:pt>
                <c:pt idx="3250">
                  <c:v>43691.256944444445</c:v>
                </c:pt>
                <c:pt idx="3251">
                  <c:v>43691.257638888892</c:v>
                </c:pt>
                <c:pt idx="3252">
                  <c:v>43691.258333333331</c:v>
                </c:pt>
                <c:pt idx="3253">
                  <c:v>43691.259027777778</c:v>
                </c:pt>
                <c:pt idx="3254">
                  <c:v>43691.259722222225</c:v>
                </c:pt>
                <c:pt idx="3255">
                  <c:v>43691.260416666664</c:v>
                </c:pt>
                <c:pt idx="3256">
                  <c:v>43691.261111111111</c:v>
                </c:pt>
                <c:pt idx="3257">
                  <c:v>43691.261805555558</c:v>
                </c:pt>
                <c:pt idx="3258">
                  <c:v>43691.262499999997</c:v>
                </c:pt>
                <c:pt idx="3259">
                  <c:v>43691.263194444444</c:v>
                </c:pt>
                <c:pt idx="3260">
                  <c:v>43691.263888888891</c:v>
                </c:pt>
                <c:pt idx="3261">
                  <c:v>43691.26458333333</c:v>
                </c:pt>
                <c:pt idx="3262">
                  <c:v>43691.265277777777</c:v>
                </c:pt>
                <c:pt idx="3263">
                  <c:v>43691.265972222223</c:v>
                </c:pt>
                <c:pt idx="3264">
                  <c:v>43691.26666666667</c:v>
                </c:pt>
                <c:pt idx="3265">
                  <c:v>43691.267361111109</c:v>
                </c:pt>
                <c:pt idx="3266">
                  <c:v>43691.268055555556</c:v>
                </c:pt>
                <c:pt idx="3267">
                  <c:v>43691.268750000003</c:v>
                </c:pt>
                <c:pt idx="3268">
                  <c:v>43691.269444444442</c:v>
                </c:pt>
                <c:pt idx="3269">
                  <c:v>43691.270138888889</c:v>
                </c:pt>
                <c:pt idx="3270">
                  <c:v>43691.270833333336</c:v>
                </c:pt>
                <c:pt idx="3271">
                  <c:v>43691.271527777775</c:v>
                </c:pt>
                <c:pt idx="3272">
                  <c:v>43691.272222222222</c:v>
                </c:pt>
                <c:pt idx="3273">
                  <c:v>43691.272916666669</c:v>
                </c:pt>
                <c:pt idx="3274">
                  <c:v>43691.273611111108</c:v>
                </c:pt>
                <c:pt idx="3275">
                  <c:v>43691.274305555555</c:v>
                </c:pt>
                <c:pt idx="3276">
                  <c:v>43691.275000000001</c:v>
                </c:pt>
                <c:pt idx="3277">
                  <c:v>43691.275694444441</c:v>
                </c:pt>
                <c:pt idx="3278">
                  <c:v>43691.276388888888</c:v>
                </c:pt>
                <c:pt idx="3279">
                  <c:v>43691.277083333334</c:v>
                </c:pt>
                <c:pt idx="3280">
                  <c:v>43691.277777777781</c:v>
                </c:pt>
                <c:pt idx="3281">
                  <c:v>43691.27847222222</c:v>
                </c:pt>
                <c:pt idx="3282">
                  <c:v>43691.279166666667</c:v>
                </c:pt>
                <c:pt idx="3283">
                  <c:v>43691.279861111114</c:v>
                </c:pt>
                <c:pt idx="3284">
                  <c:v>43691.280555555553</c:v>
                </c:pt>
                <c:pt idx="3285">
                  <c:v>43691.28125</c:v>
                </c:pt>
                <c:pt idx="3286">
                  <c:v>43691.281944444447</c:v>
                </c:pt>
                <c:pt idx="3287">
                  <c:v>43691.282638888886</c:v>
                </c:pt>
                <c:pt idx="3288">
                  <c:v>43691.283333333333</c:v>
                </c:pt>
                <c:pt idx="3289">
                  <c:v>43691.28402777778</c:v>
                </c:pt>
                <c:pt idx="3290">
                  <c:v>43691.284722222219</c:v>
                </c:pt>
                <c:pt idx="3291">
                  <c:v>43691.285416666666</c:v>
                </c:pt>
                <c:pt idx="3292">
                  <c:v>43691.286111111112</c:v>
                </c:pt>
                <c:pt idx="3293">
                  <c:v>43691.286805555559</c:v>
                </c:pt>
                <c:pt idx="3294">
                  <c:v>43691.287499999999</c:v>
                </c:pt>
                <c:pt idx="3295">
                  <c:v>43691.288194444445</c:v>
                </c:pt>
                <c:pt idx="3296">
                  <c:v>43691.288888888892</c:v>
                </c:pt>
                <c:pt idx="3297">
                  <c:v>43691.289583333331</c:v>
                </c:pt>
                <c:pt idx="3298">
                  <c:v>43691.290277777778</c:v>
                </c:pt>
                <c:pt idx="3299">
                  <c:v>43691.290972222225</c:v>
                </c:pt>
                <c:pt idx="3300">
                  <c:v>43691.291666666664</c:v>
                </c:pt>
                <c:pt idx="3301">
                  <c:v>43691.292361111111</c:v>
                </c:pt>
                <c:pt idx="3302">
                  <c:v>43691.293055555558</c:v>
                </c:pt>
                <c:pt idx="3303">
                  <c:v>43691.293749999997</c:v>
                </c:pt>
                <c:pt idx="3304">
                  <c:v>43691.294444444444</c:v>
                </c:pt>
                <c:pt idx="3305">
                  <c:v>43691.295138888891</c:v>
                </c:pt>
                <c:pt idx="3306">
                  <c:v>43691.29583333333</c:v>
                </c:pt>
                <c:pt idx="3307">
                  <c:v>43691.296527777777</c:v>
                </c:pt>
                <c:pt idx="3308">
                  <c:v>43691.297222222223</c:v>
                </c:pt>
                <c:pt idx="3309">
                  <c:v>43691.29791666667</c:v>
                </c:pt>
                <c:pt idx="3310">
                  <c:v>43691.298611111109</c:v>
                </c:pt>
                <c:pt idx="3311">
                  <c:v>43691.299305555556</c:v>
                </c:pt>
                <c:pt idx="3312">
                  <c:v>43691.3</c:v>
                </c:pt>
                <c:pt idx="3313">
                  <c:v>43691.300694444442</c:v>
                </c:pt>
                <c:pt idx="3314">
                  <c:v>43691.301388888889</c:v>
                </c:pt>
                <c:pt idx="3315">
                  <c:v>43691.302083333336</c:v>
                </c:pt>
                <c:pt idx="3316">
                  <c:v>43691.302777777775</c:v>
                </c:pt>
                <c:pt idx="3317">
                  <c:v>43691.303472222222</c:v>
                </c:pt>
                <c:pt idx="3318">
                  <c:v>43691.304166666669</c:v>
                </c:pt>
                <c:pt idx="3319">
                  <c:v>43691.304861111108</c:v>
                </c:pt>
                <c:pt idx="3320">
                  <c:v>43691.305555555555</c:v>
                </c:pt>
                <c:pt idx="3321">
                  <c:v>43691.306250000001</c:v>
                </c:pt>
                <c:pt idx="3322">
                  <c:v>43691.306944444441</c:v>
                </c:pt>
                <c:pt idx="3323">
                  <c:v>43691.307638888888</c:v>
                </c:pt>
                <c:pt idx="3324">
                  <c:v>43691.308333333334</c:v>
                </c:pt>
                <c:pt idx="3325">
                  <c:v>43691.309027777781</c:v>
                </c:pt>
                <c:pt idx="3326">
                  <c:v>43691.30972222222</c:v>
                </c:pt>
                <c:pt idx="3327">
                  <c:v>43691.310416666667</c:v>
                </c:pt>
                <c:pt idx="3328">
                  <c:v>43691.311111111114</c:v>
                </c:pt>
                <c:pt idx="3329">
                  <c:v>43691.311805555553</c:v>
                </c:pt>
                <c:pt idx="3330">
                  <c:v>43691.3125</c:v>
                </c:pt>
                <c:pt idx="3331">
                  <c:v>43691.313194444447</c:v>
                </c:pt>
                <c:pt idx="3332">
                  <c:v>43691.313888888886</c:v>
                </c:pt>
                <c:pt idx="3333">
                  <c:v>43691.314583333333</c:v>
                </c:pt>
                <c:pt idx="3334">
                  <c:v>43691.31527777778</c:v>
                </c:pt>
                <c:pt idx="3335">
                  <c:v>43691.315972222219</c:v>
                </c:pt>
                <c:pt idx="3336">
                  <c:v>43691.316666666666</c:v>
                </c:pt>
                <c:pt idx="3337">
                  <c:v>43691.317361111112</c:v>
                </c:pt>
                <c:pt idx="3338">
                  <c:v>43691.318055555559</c:v>
                </c:pt>
                <c:pt idx="3339">
                  <c:v>43691.318749999999</c:v>
                </c:pt>
                <c:pt idx="3340">
                  <c:v>43691.319444444445</c:v>
                </c:pt>
                <c:pt idx="3341">
                  <c:v>43691.320138888892</c:v>
                </c:pt>
                <c:pt idx="3342">
                  <c:v>43691.320833333331</c:v>
                </c:pt>
                <c:pt idx="3343">
                  <c:v>43691.321527777778</c:v>
                </c:pt>
                <c:pt idx="3344">
                  <c:v>43691.322222222225</c:v>
                </c:pt>
                <c:pt idx="3345">
                  <c:v>43691.322916666664</c:v>
                </c:pt>
                <c:pt idx="3346">
                  <c:v>43691.323611111111</c:v>
                </c:pt>
                <c:pt idx="3347">
                  <c:v>43691.324305555558</c:v>
                </c:pt>
                <c:pt idx="3348">
                  <c:v>43691.324999999997</c:v>
                </c:pt>
                <c:pt idx="3349">
                  <c:v>43691.325694444444</c:v>
                </c:pt>
                <c:pt idx="3350">
                  <c:v>43691.326388888891</c:v>
                </c:pt>
                <c:pt idx="3351">
                  <c:v>43691.32708333333</c:v>
                </c:pt>
                <c:pt idx="3352">
                  <c:v>43691.327777777777</c:v>
                </c:pt>
                <c:pt idx="3353">
                  <c:v>43691.328472222223</c:v>
                </c:pt>
                <c:pt idx="3354">
                  <c:v>43691.32916666667</c:v>
                </c:pt>
                <c:pt idx="3355">
                  <c:v>43691.329861111109</c:v>
                </c:pt>
                <c:pt idx="3356">
                  <c:v>43691.330555555556</c:v>
                </c:pt>
                <c:pt idx="3357">
                  <c:v>43691.331250000003</c:v>
                </c:pt>
                <c:pt idx="3358">
                  <c:v>43691.331944444442</c:v>
                </c:pt>
                <c:pt idx="3359">
                  <c:v>43691.332638888889</c:v>
                </c:pt>
                <c:pt idx="3360">
                  <c:v>43691.333333333336</c:v>
                </c:pt>
                <c:pt idx="3361">
                  <c:v>43691.334027777775</c:v>
                </c:pt>
                <c:pt idx="3362">
                  <c:v>43691.334722222222</c:v>
                </c:pt>
                <c:pt idx="3363">
                  <c:v>43691.335416666669</c:v>
                </c:pt>
                <c:pt idx="3364">
                  <c:v>43691.336111111108</c:v>
                </c:pt>
                <c:pt idx="3365">
                  <c:v>43691.336805555555</c:v>
                </c:pt>
                <c:pt idx="3366">
                  <c:v>43691.337500000001</c:v>
                </c:pt>
                <c:pt idx="3367">
                  <c:v>43691.338194444441</c:v>
                </c:pt>
                <c:pt idx="3368">
                  <c:v>43691.338888888888</c:v>
                </c:pt>
                <c:pt idx="3369">
                  <c:v>43691.339583333334</c:v>
                </c:pt>
                <c:pt idx="3370">
                  <c:v>43691.340277777781</c:v>
                </c:pt>
                <c:pt idx="3371">
                  <c:v>43691.34097222222</c:v>
                </c:pt>
                <c:pt idx="3372">
                  <c:v>43691.341666666667</c:v>
                </c:pt>
                <c:pt idx="3373">
                  <c:v>43691.342361111114</c:v>
                </c:pt>
                <c:pt idx="3374">
                  <c:v>43691.343055555553</c:v>
                </c:pt>
                <c:pt idx="3375">
                  <c:v>43691.34375</c:v>
                </c:pt>
                <c:pt idx="3376">
                  <c:v>43691.344444444447</c:v>
                </c:pt>
                <c:pt idx="3377">
                  <c:v>43691.345138888886</c:v>
                </c:pt>
                <c:pt idx="3378">
                  <c:v>43691.345833333333</c:v>
                </c:pt>
                <c:pt idx="3379">
                  <c:v>43691.34652777778</c:v>
                </c:pt>
                <c:pt idx="3380">
                  <c:v>43691.347222222219</c:v>
                </c:pt>
                <c:pt idx="3381">
                  <c:v>43691.347916666666</c:v>
                </c:pt>
                <c:pt idx="3382">
                  <c:v>43691.348611111112</c:v>
                </c:pt>
                <c:pt idx="3383">
                  <c:v>43691.349305555559</c:v>
                </c:pt>
                <c:pt idx="3384">
                  <c:v>43691.35</c:v>
                </c:pt>
                <c:pt idx="3385">
                  <c:v>43691.350694444445</c:v>
                </c:pt>
                <c:pt idx="3386">
                  <c:v>43691.351388888892</c:v>
                </c:pt>
                <c:pt idx="3387">
                  <c:v>43691.352083333331</c:v>
                </c:pt>
                <c:pt idx="3388">
                  <c:v>43691.352777777778</c:v>
                </c:pt>
                <c:pt idx="3389">
                  <c:v>43691.353472222225</c:v>
                </c:pt>
                <c:pt idx="3390">
                  <c:v>43691.354166666664</c:v>
                </c:pt>
                <c:pt idx="3391">
                  <c:v>43691.354861111111</c:v>
                </c:pt>
                <c:pt idx="3392">
                  <c:v>43691.355555555558</c:v>
                </c:pt>
                <c:pt idx="3393">
                  <c:v>43691.356249999997</c:v>
                </c:pt>
                <c:pt idx="3394">
                  <c:v>43691.356944444444</c:v>
                </c:pt>
                <c:pt idx="3395">
                  <c:v>43691.357638888891</c:v>
                </c:pt>
                <c:pt idx="3396">
                  <c:v>43691.35833333333</c:v>
                </c:pt>
                <c:pt idx="3397">
                  <c:v>43691.359027777777</c:v>
                </c:pt>
                <c:pt idx="3398">
                  <c:v>43691.359722222223</c:v>
                </c:pt>
                <c:pt idx="3399">
                  <c:v>43691.36041666667</c:v>
                </c:pt>
                <c:pt idx="3400">
                  <c:v>43691.361111111109</c:v>
                </c:pt>
                <c:pt idx="3401">
                  <c:v>43691.361805555556</c:v>
                </c:pt>
                <c:pt idx="3402">
                  <c:v>43691.362500000003</c:v>
                </c:pt>
                <c:pt idx="3403">
                  <c:v>43691.363194444442</c:v>
                </c:pt>
                <c:pt idx="3404">
                  <c:v>43691.363888888889</c:v>
                </c:pt>
                <c:pt idx="3405">
                  <c:v>43691.364583333336</c:v>
                </c:pt>
                <c:pt idx="3406">
                  <c:v>43691.365277777775</c:v>
                </c:pt>
                <c:pt idx="3407">
                  <c:v>43691.365972222222</c:v>
                </c:pt>
                <c:pt idx="3408">
                  <c:v>43691.366666666669</c:v>
                </c:pt>
                <c:pt idx="3409">
                  <c:v>43691.367361111108</c:v>
                </c:pt>
                <c:pt idx="3410">
                  <c:v>43691.368055555555</c:v>
                </c:pt>
                <c:pt idx="3411">
                  <c:v>43691.368750000001</c:v>
                </c:pt>
                <c:pt idx="3412">
                  <c:v>43691.369444444441</c:v>
                </c:pt>
                <c:pt idx="3413">
                  <c:v>43691.370138888888</c:v>
                </c:pt>
                <c:pt idx="3414">
                  <c:v>43691.370833333334</c:v>
                </c:pt>
                <c:pt idx="3415">
                  <c:v>43691.371527777781</c:v>
                </c:pt>
                <c:pt idx="3416">
                  <c:v>43691.37222222222</c:v>
                </c:pt>
                <c:pt idx="3417">
                  <c:v>43691.372916666667</c:v>
                </c:pt>
                <c:pt idx="3418">
                  <c:v>43691.373611111114</c:v>
                </c:pt>
                <c:pt idx="3419">
                  <c:v>43691.374305555553</c:v>
                </c:pt>
                <c:pt idx="3420">
                  <c:v>43691.375</c:v>
                </c:pt>
                <c:pt idx="3421">
                  <c:v>43691.375694444447</c:v>
                </c:pt>
                <c:pt idx="3422">
                  <c:v>43691.376388888886</c:v>
                </c:pt>
                <c:pt idx="3423">
                  <c:v>43691.377083333333</c:v>
                </c:pt>
                <c:pt idx="3424">
                  <c:v>43691.37777777778</c:v>
                </c:pt>
                <c:pt idx="3425">
                  <c:v>43691.378472222219</c:v>
                </c:pt>
                <c:pt idx="3426">
                  <c:v>43691.379166666666</c:v>
                </c:pt>
                <c:pt idx="3427">
                  <c:v>43691.379861111112</c:v>
                </c:pt>
                <c:pt idx="3428">
                  <c:v>43691.380555555559</c:v>
                </c:pt>
                <c:pt idx="3429">
                  <c:v>43691.381249999999</c:v>
                </c:pt>
                <c:pt idx="3430">
                  <c:v>43691.381944444445</c:v>
                </c:pt>
                <c:pt idx="3431">
                  <c:v>43691.382638888892</c:v>
                </c:pt>
                <c:pt idx="3432">
                  <c:v>43691.383333333331</c:v>
                </c:pt>
                <c:pt idx="3433">
                  <c:v>43691.384027777778</c:v>
                </c:pt>
                <c:pt idx="3434">
                  <c:v>43691.384722222225</c:v>
                </c:pt>
                <c:pt idx="3435">
                  <c:v>43691.385416666664</c:v>
                </c:pt>
                <c:pt idx="3436">
                  <c:v>43691.386111111111</c:v>
                </c:pt>
                <c:pt idx="3437">
                  <c:v>43691.386805555558</c:v>
                </c:pt>
                <c:pt idx="3438">
                  <c:v>43691.387499999997</c:v>
                </c:pt>
                <c:pt idx="3439">
                  <c:v>43691.388194444444</c:v>
                </c:pt>
                <c:pt idx="3440">
                  <c:v>43691.388888888891</c:v>
                </c:pt>
                <c:pt idx="3441">
                  <c:v>43691.38958333333</c:v>
                </c:pt>
                <c:pt idx="3442">
                  <c:v>43691.390277777777</c:v>
                </c:pt>
                <c:pt idx="3443">
                  <c:v>43691.390972222223</c:v>
                </c:pt>
                <c:pt idx="3444">
                  <c:v>43691.39166666667</c:v>
                </c:pt>
                <c:pt idx="3445">
                  <c:v>43691.392361111109</c:v>
                </c:pt>
                <c:pt idx="3446">
                  <c:v>43691.393055555556</c:v>
                </c:pt>
                <c:pt idx="3447">
                  <c:v>43691.393750000003</c:v>
                </c:pt>
                <c:pt idx="3448">
                  <c:v>43691.394444444442</c:v>
                </c:pt>
                <c:pt idx="3449">
                  <c:v>43691.395138888889</c:v>
                </c:pt>
                <c:pt idx="3450">
                  <c:v>43691.395833333336</c:v>
                </c:pt>
                <c:pt idx="3451">
                  <c:v>43691.396527777775</c:v>
                </c:pt>
                <c:pt idx="3452">
                  <c:v>43691.397222222222</c:v>
                </c:pt>
                <c:pt idx="3453">
                  <c:v>43691.397916666669</c:v>
                </c:pt>
                <c:pt idx="3454">
                  <c:v>43691.398611111108</c:v>
                </c:pt>
                <c:pt idx="3455">
                  <c:v>43691.399305555555</c:v>
                </c:pt>
                <c:pt idx="3456">
                  <c:v>43691.4</c:v>
                </c:pt>
                <c:pt idx="3457">
                  <c:v>43691.400694444441</c:v>
                </c:pt>
                <c:pt idx="3458">
                  <c:v>43691.401388888888</c:v>
                </c:pt>
                <c:pt idx="3459">
                  <c:v>43691.402083333334</c:v>
                </c:pt>
                <c:pt idx="3460">
                  <c:v>43691.402777777781</c:v>
                </c:pt>
                <c:pt idx="3461">
                  <c:v>43691.40347222222</c:v>
                </c:pt>
                <c:pt idx="3462">
                  <c:v>43691.404166666667</c:v>
                </c:pt>
                <c:pt idx="3463">
                  <c:v>43691.404861111114</c:v>
                </c:pt>
                <c:pt idx="3464">
                  <c:v>43691.405555555553</c:v>
                </c:pt>
                <c:pt idx="3465">
                  <c:v>43691.40625</c:v>
                </c:pt>
                <c:pt idx="3466">
                  <c:v>43691.406944444447</c:v>
                </c:pt>
                <c:pt idx="3467">
                  <c:v>43691.407638888886</c:v>
                </c:pt>
                <c:pt idx="3468">
                  <c:v>43691.408333333333</c:v>
                </c:pt>
                <c:pt idx="3469">
                  <c:v>43691.40902777778</c:v>
                </c:pt>
                <c:pt idx="3470">
                  <c:v>43691.409722222219</c:v>
                </c:pt>
                <c:pt idx="3471">
                  <c:v>43691.410416666666</c:v>
                </c:pt>
                <c:pt idx="3472">
                  <c:v>43691.411111111112</c:v>
                </c:pt>
                <c:pt idx="3473">
                  <c:v>43691.411805555559</c:v>
                </c:pt>
                <c:pt idx="3474">
                  <c:v>43691.412499999999</c:v>
                </c:pt>
                <c:pt idx="3475">
                  <c:v>43691.413194444445</c:v>
                </c:pt>
                <c:pt idx="3476">
                  <c:v>43691.413888888892</c:v>
                </c:pt>
                <c:pt idx="3477">
                  <c:v>43691.414583333331</c:v>
                </c:pt>
                <c:pt idx="3478">
                  <c:v>43691.415277777778</c:v>
                </c:pt>
                <c:pt idx="3479">
                  <c:v>43691.415972222225</c:v>
                </c:pt>
                <c:pt idx="3480">
                  <c:v>43691.416666666664</c:v>
                </c:pt>
                <c:pt idx="3481">
                  <c:v>43691.417361111111</c:v>
                </c:pt>
                <c:pt idx="3482">
                  <c:v>43691.418055555558</c:v>
                </c:pt>
                <c:pt idx="3483">
                  <c:v>43691.418749999997</c:v>
                </c:pt>
                <c:pt idx="3484">
                  <c:v>43691.419444444444</c:v>
                </c:pt>
                <c:pt idx="3485">
                  <c:v>43691.420138888891</c:v>
                </c:pt>
                <c:pt idx="3486">
                  <c:v>43691.42083333333</c:v>
                </c:pt>
                <c:pt idx="3487">
                  <c:v>43691.421527777777</c:v>
                </c:pt>
                <c:pt idx="3488">
                  <c:v>43691.422222222223</c:v>
                </c:pt>
                <c:pt idx="3489">
                  <c:v>43691.42291666667</c:v>
                </c:pt>
                <c:pt idx="3490">
                  <c:v>43691.423611111109</c:v>
                </c:pt>
                <c:pt idx="3491">
                  <c:v>43691.424305555556</c:v>
                </c:pt>
                <c:pt idx="3492">
                  <c:v>43691.425000000003</c:v>
                </c:pt>
                <c:pt idx="3493">
                  <c:v>43691.425694444442</c:v>
                </c:pt>
                <c:pt idx="3494">
                  <c:v>43691.426388888889</c:v>
                </c:pt>
                <c:pt idx="3495">
                  <c:v>43691.427083333336</c:v>
                </c:pt>
                <c:pt idx="3496">
                  <c:v>43691.427777777775</c:v>
                </c:pt>
                <c:pt idx="3497">
                  <c:v>43691.428472222222</c:v>
                </c:pt>
                <c:pt idx="3498">
                  <c:v>43691.429166666669</c:v>
                </c:pt>
                <c:pt idx="3499">
                  <c:v>43691.429861111108</c:v>
                </c:pt>
                <c:pt idx="3500">
                  <c:v>43691.430555555555</c:v>
                </c:pt>
                <c:pt idx="3501">
                  <c:v>43691.431250000001</c:v>
                </c:pt>
                <c:pt idx="3502">
                  <c:v>43691.431944444441</c:v>
                </c:pt>
                <c:pt idx="3503">
                  <c:v>43691.432638888888</c:v>
                </c:pt>
                <c:pt idx="3504">
                  <c:v>43691.433333333334</c:v>
                </c:pt>
                <c:pt idx="3505">
                  <c:v>43691.434027777781</c:v>
                </c:pt>
                <c:pt idx="3506">
                  <c:v>43691.43472222222</c:v>
                </c:pt>
                <c:pt idx="3507">
                  <c:v>43691.435416666667</c:v>
                </c:pt>
                <c:pt idx="3508">
                  <c:v>43691.436111111114</c:v>
                </c:pt>
                <c:pt idx="3509">
                  <c:v>43691.436805555553</c:v>
                </c:pt>
                <c:pt idx="3510">
                  <c:v>43691.4375</c:v>
                </c:pt>
                <c:pt idx="3511">
                  <c:v>43691.438194444447</c:v>
                </c:pt>
                <c:pt idx="3512">
                  <c:v>43691.438888888886</c:v>
                </c:pt>
                <c:pt idx="3513">
                  <c:v>43691.439583333333</c:v>
                </c:pt>
                <c:pt idx="3514">
                  <c:v>43691.44027777778</c:v>
                </c:pt>
                <c:pt idx="3515">
                  <c:v>43691.440972222219</c:v>
                </c:pt>
                <c:pt idx="3516">
                  <c:v>43691.441666666666</c:v>
                </c:pt>
                <c:pt idx="3517">
                  <c:v>43691.442361111112</c:v>
                </c:pt>
                <c:pt idx="3518">
                  <c:v>43691.443055555559</c:v>
                </c:pt>
                <c:pt idx="3519">
                  <c:v>43691.443749999999</c:v>
                </c:pt>
                <c:pt idx="3520">
                  <c:v>43691.444444444445</c:v>
                </c:pt>
                <c:pt idx="3521">
                  <c:v>43691.445138888892</c:v>
                </c:pt>
                <c:pt idx="3522">
                  <c:v>43691.445833333331</c:v>
                </c:pt>
                <c:pt idx="3523">
                  <c:v>43691.446527777778</c:v>
                </c:pt>
                <c:pt idx="3524">
                  <c:v>43691.447222222225</c:v>
                </c:pt>
                <c:pt idx="3525">
                  <c:v>43691.447916666664</c:v>
                </c:pt>
                <c:pt idx="3526">
                  <c:v>43691.448611111111</c:v>
                </c:pt>
                <c:pt idx="3527">
                  <c:v>43691.449305555558</c:v>
                </c:pt>
                <c:pt idx="3528">
                  <c:v>43691.45</c:v>
                </c:pt>
                <c:pt idx="3529">
                  <c:v>43691.450694444444</c:v>
                </c:pt>
                <c:pt idx="3530">
                  <c:v>43691.451388888891</c:v>
                </c:pt>
                <c:pt idx="3531">
                  <c:v>43691.45208333333</c:v>
                </c:pt>
                <c:pt idx="3532">
                  <c:v>43691.452777777777</c:v>
                </c:pt>
                <c:pt idx="3533">
                  <c:v>43691.453472222223</c:v>
                </c:pt>
                <c:pt idx="3534">
                  <c:v>43691.45416666667</c:v>
                </c:pt>
                <c:pt idx="3535">
                  <c:v>43691.454861111109</c:v>
                </c:pt>
                <c:pt idx="3536">
                  <c:v>43691.455555555556</c:v>
                </c:pt>
                <c:pt idx="3537">
                  <c:v>43691.456250000003</c:v>
                </c:pt>
                <c:pt idx="3538">
                  <c:v>43691.456944444442</c:v>
                </c:pt>
                <c:pt idx="3539">
                  <c:v>43691.457638888889</c:v>
                </c:pt>
                <c:pt idx="3540">
                  <c:v>43691.458333333336</c:v>
                </c:pt>
                <c:pt idx="3541">
                  <c:v>43691.459027777775</c:v>
                </c:pt>
                <c:pt idx="3542">
                  <c:v>43691.459722222222</c:v>
                </c:pt>
                <c:pt idx="3543">
                  <c:v>43691.460416666669</c:v>
                </c:pt>
                <c:pt idx="3544">
                  <c:v>43691.461111111108</c:v>
                </c:pt>
                <c:pt idx="3545">
                  <c:v>43691.461805555555</c:v>
                </c:pt>
                <c:pt idx="3546">
                  <c:v>43691.462500000001</c:v>
                </c:pt>
                <c:pt idx="3547">
                  <c:v>43691.463194444441</c:v>
                </c:pt>
                <c:pt idx="3548">
                  <c:v>43691.463888888888</c:v>
                </c:pt>
                <c:pt idx="3549">
                  <c:v>43691.464583333334</c:v>
                </c:pt>
                <c:pt idx="3550">
                  <c:v>43691.465277777781</c:v>
                </c:pt>
                <c:pt idx="3551">
                  <c:v>43691.46597222222</c:v>
                </c:pt>
                <c:pt idx="3552">
                  <c:v>43691.466666666667</c:v>
                </c:pt>
                <c:pt idx="3553">
                  <c:v>43691.467361111114</c:v>
                </c:pt>
                <c:pt idx="3554">
                  <c:v>43691.468055555553</c:v>
                </c:pt>
                <c:pt idx="3555">
                  <c:v>43691.46875</c:v>
                </c:pt>
                <c:pt idx="3556">
                  <c:v>43691.469444444447</c:v>
                </c:pt>
                <c:pt idx="3557">
                  <c:v>43691.470138888886</c:v>
                </c:pt>
                <c:pt idx="3558">
                  <c:v>43691.470833333333</c:v>
                </c:pt>
                <c:pt idx="3559">
                  <c:v>43691.47152777778</c:v>
                </c:pt>
                <c:pt idx="3560">
                  <c:v>43691.472222222219</c:v>
                </c:pt>
                <c:pt idx="3561">
                  <c:v>43691.472916666666</c:v>
                </c:pt>
                <c:pt idx="3562">
                  <c:v>43691.473611111112</c:v>
                </c:pt>
                <c:pt idx="3563">
                  <c:v>43691.474305555559</c:v>
                </c:pt>
                <c:pt idx="3564">
                  <c:v>43691.474999999999</c:v>
                </c:pt>
                <c:pt idx="3565">
                  <c:v>43691.475694444445</c:v>
                </c:pt>
                <c:pt idx="3566">
                  <c:v>43691.476388888892</c:v>
                </c:pt>
                <c:pt idx="3567">
                  <c:v>43691.477083333331</c:v>
                </c:pt>
                <c:pt idx="3568">
                  <c:v>43691.477777777778</c:v>
                </c:pt>
                <c:pt idx="3569">
                  <c:v>43691.478472222225</c:v>
                </c:pt>
                <c:pt idx="3570">
                  <c:v>43691.479166666664</c:v>
                </c:pt>
                <c:pt idx="3571">
                  <c:v>43691.479861111111</c:v>
                </c:pt>
                <c:pt idx="3572">
                  <c:v>43691.480555555558</c:v>
                </c:pt>
                <c:pt idx="3573">
                  <c:v>43691.481249999997</c:v>
                </c:pt>
                <c:pt idx="3574">
                  <c:v>43691.481944444444</c:v>
                </c:pt>
                <c:pt idx="3575">
                  <c:v>43691.482638888891</c:v>
                </c:pt>
                <c:pt idx="3576">
                  <c:v>43691.48333333333</c:v>
                </c:pt>
                <c:pt idx="3577">
                  <c:v>43691.484027777777</c:v>
                </c:pt>
                <c:pt idx="3578">
                  <c:v>43691.484722222223</c:v>
                </c:pt>
                <c:pt idx="3579">
                  <c:v>43691.48541666667</c:v>
                </c:pt>
                <c:pt idx="3580">
                  <c:v>43691.486111111109</c:v>
                </c:pt>
                <c:pt idx="3581">
                  <c:v>43691.486805555556</c:v>
                </c:pt>
                <c:pt idx="3582">
                  <c:v>43691.487500000003</c:v>
                </c:pt>
                <c:pt idx="3583">
                  <c:v>43691.488194444442</c:v>
                </c:pt>
                <c:pt idx="3584">
                  <c:v>43691.488888888889</c:v>
                </c:pt>
                <c:pt idx="3585">
                  <c:v>43691.489583333336</c:v>
                </c:pt>
                <c:pt idx="3586">
                  <c:v>43691.490277777775</c:v>
                </c:pt>
                <c:pt idx="3587">
                  <c:v>43691.490972222222</c:v>
                </c:pt>
                <c:pt idx="3588">
                  <c:v>43691.491666666669</c:v>
                </c:pt>
                <c:pt idx="3589">
                  <c:v>43691.492361111108</c:v>
                </c:pt>
                <c:pt idx="3590">
                  <c:v>43691.493055555555</c:v>
                </c:pt>
                <c:pt idx="3591">
                  <c:v>43691.493750000001</c:v>
                </c:pt>
                <c:pt idx="3592">
                  <c:v>43691.494444444441</c:v>
                </c:pt>
                <c:pt idx="3593">
                  <c:v>43691.495138888888</c:v>
                </c:pt>
                <c:pt idx="3594">
                  <c:v>43691.495833333334</c:v>
                </c:pt>
                <c:pt idx="3595">
                  <c:v>43691.496527777781</c:v>
                </c:pt>
                <c:pt idx="3596">
                  <c:v>43691.49722222222</c:v>
                </c:pt>
                <c:pt idx="3597">
                  <c:v>43691.497916666667</c:v>
                </c:pt>
                <c:pt idx="3598">
                  <c:v>43691.498611111114</c:v>
                </c:pt>
                <c:pt idx="3599">
                  <c:v>43691.499305555553</c:v>
                </c:pt>
                <c:pt idx="3600">
                  <c:v>43691.5</c:v>
                </c:pt>
                <c:pt idx="3601">
                  <c:v>43691.500694444447</c:v>
                </c:pt>
                <c:pt idx="3602">
                  <c:v>43691.501388888886</c:v>
                </c:pt>
                <c:pt idx="3603">
                  <c:v>43691.502083333333</c:v>
                </c:pt>
                <c:pt idx="3604">
                  <c:v>43691.50277777778</c:v>
                </c:pt>
                <c:pt idx="3605">
                  <c:v>43691.503472222219</c:v>
                </c:pt>
                <c:pt idx="3606">
                  <c:v>43691.504166666666</c:v>
                </c:pt>
                <c:pt idx="3607">
                  <c:v>43691.504861111112</c:v>
                </c:pt>
                <c:pt idx="3608">
                  <c:v>43691.505555555559</c:v>
                </c:pt>
                <c:pt idx="3609">
                  <c:v>43691.506249999999</c:v>
                </c:pt>
                <c:pt idx="3610">
                  <c:v>43691.506944444445</c:v>
                </c:pt>
                <c:pt idx="3611">
                  <c:v>43691.507638888892</c:v>
                </c:pt>
                <c:pt idx="3612">
                  <c:v>43691.508333333331</c:v>
                </c:pt>
                <c:pt idx="3613">
                  <c:v>43691.509027777778</c:v>
                </c:pt>
                <c:pt idx="3614">
                  <c:v>43691.509722222225</c:v>
                </c:pt>
                <c:pt idx="3615">
                  <c:v>43691.510416666664</c:v>
                </c:pt>
                <c:pt idx="3616">
                  <c:v>43691.511111111111</c:v>
                </c:pt>
                <c:pt idx="3617">
                  <c:v>43691.511805555558</c:v>
                </c:pt>
                <c:pt idx="3618">
                  <c:v>43691.512499999997</c:v>
                </c:pt>
                <c:pt idx="3619">
                  <c:v>43691.513194444444</c:v>
                </c:pt>
                <c:pt idx="3620">
                  <c:v>43691.513888888891</c:v>
                </c:pt>
                <c:pt idx="3621">
                  <c:v>43691.51458333333</c:v>
                </c:pt>
                <c:pt idx="3622">
                  <c:v>43691.515277777777</c:v>
                </c:pt>
                <c:pt idx="3623">
                  <c:v>43691.515972222223</c:v>
                </c:pt>
                <c:pt idx="3624">
                  <c:v>43691.51666666667</c:v>
                </c:pt>
                <c:pt idx="3625">
                  <c:v>43691.517361111109</c:v>
                </c:pt>
                <c:pt idx="3626">
                  <c:v>43691.518055555556</c:v>
                </c:pt>
                <c:pt idx="3627">
                  <c:v>43691.518750000003</c:v>
                </c:pt>
                <c:pt idx="3628">
                  <c:v>43691.519444444442</c:v>
                </c:pt>
                <c:pt idx="3629">
                  <c:v>43691.520138888889</c:v>
                </c:pt>
                <c:pt idx="3630">
                  <c:v>43691.520833333336</c:v>
                </c:pt>
                <c:pt idx="3631">
                  <c:v>43691.521527777775</c:v>
                </c:pt>
                <c:pt idx="3632">
                  <c:v>43691.522222222222</c:v>
                </c:pt>
                <c:pt idx="3633">
                  <c:v>43691.522916666669</c:v>
                </c:pt>
                <c:pt idx="3634">
                  <c:v>43691.523611111108</c:v>
                </c:pt>
                <c:pt idx="3635">
                  <c:v>43691.524305555555</c:v>
                </c:pt>
                <c:pt idx="3636">
                  <c:v>43691.525000000001</c:v>
                </c:pt>
                <c:pt idx="3637">
                  <c:v>43691.525694444441</c:v>
                </c:pt>
                <c:pt idx="3638">
                  <c:v>43691.526388888888</c:v>
                </c:pt>
                <c:pt idx="3639">
                  <c:v>43691.527083333334</c:v>
                </c:pt>
                <c:pt idx="3640">
                  <c:v>43691.527777777781</c:v>
                </c:pt>
                <c:pt idx="3641">
                  <c:v>43691.52847222222</c:v>
                </c:pt>
                <c:pt idx="3642">
                  <c:v>43691.529166666667</c:v>
                </c:pt>
                <c:pt idx="3643">
                  <c:v>43691.529861111114</c:v>
                </c:pt>
                <c:pt idx="3644">
                  <c:v>43691.530555555553</c:v>
                </c:pt>
                <c:pt idx="3645">
                  <c:v>43691.53125</c:v>
                </c:pt>
                <c:pt idx="3646">
                  <c:v>43691.531944444447</c:v>
                </c:pt>
                <c:pt idx="3647">
                  <c:v>43691.532638888886</c:v>
                </c:pt>
                <c:pt idx="3648">
                  <c:v>43691.533333333333</c:v>
                </c:pt>
                <c:pt idx="3649">
                  <c:v>43691.53402777778</c:v>
                </c:pt>
                <c:pt idx="3650">
                  <c:v>43691.534722222219</c:v>
                </c:pt>
                <c:pt idx="3651">
                  <c:v>43691.535416666666</c:v>
                </c:pt>
                <c:pt idx="3652">
                  <c:v>43691.536111111112</c:v>
                </c:pt>
                <c:pt idx="3653">
                  <c:v>43691.536805555559</c:v>
                </c:pt>
                <c:pt idx="3654">
                  <c:v>43691.537499999999</c:v>
                </c:pt>
                <c:pt idx="3655">
                  <c:v>43691.538194444445</c:v>
                </c:pt>
                <c:pt idx="3656">
                  <c:v>43691.538888888892</c:v>
                </c:pt>
                <c:pt idx="3657">
                  <c:v>43691.539583333331</c:v>
                </c:pt>
                <c:pt idx="3658">
                  <c:v>43691.540277777778</c:v>
                </c:pt>
                <c:pt idx="3659">
                  <c:v>43691.540972222225</c:v>
                </c:pt>
                <c:pt idx="3660">
                  <c:v>43691.541666666664</c:v>
                </c:pt>
                <c:pt idx="3661">
                  <c:v>43691.542361111111</c:v>
                </c:pt>
                <c:pt idx="3662">
                  <c:v>43691.543055555558</c:v>
                </c:pt>
                <c:pt idx="3663">
                  <c:v>43691.543749999997</c:v>
                </c:pt>
                <c:pt idx="3664">
                  <c:v>43691.544444444444</c:v>
                </c:pt>
                <c:pt idx="3665">
                  <c:v>43691.545138888891</c:v>
                </c:pt>
                <c:pt idx="3666">
                  <c:v>43691.54583333333</c:v>
                </c:pt>
                <c:pt idx="3667">
                  <c:v>43691.546527777777</c:v>
                </c:pt>
                <c:pt idx="3668">
                  <c:v>43691.547222222223</c:v>
                </c:pt>
                <c:pt idx="3669">
                  <c:v>43691.54791666667</c:v>
                </c:pt>
                <c:pt idx="3670">
                  <c:v>43691.548611111109</c:v>
                </c:pt>
                <c:pt idx="3671">
                  <c:v>43691.549305555556</c:v>
                </c:pt>
                <c:pt idx="3672">
                  <c:v>43691.55</c:v>
                </c:pt>
                <c:pt idx="3673">
                  <c:v>43691.550694444442</c:v>
                </c:pt>
                <c:pt idx="3674">
                  <c:v>43691.551388888889</c:v>
                </c:pt>
                <c:pt idx="3675">
                  <c:v>43691.552083333336</c:v>
                </c:pt>
                <c:pt idx="3676">
                  <c:v>43691.552777777775</c:v>
                </c:pt>
                <c:pt idx="3677">
                  <c:v>43691.553472222222</c:v>
                </c:pt>
                <c:pt idx="3678">
                  <c:v>43691.554166666669</c:v>
                </c:pt>
                <c:pt idx="3679">
                  <c:v>43691.554861111108</c:v>
                </c:pt>
                <c:pt idx="3680">
                  <c:v>43691.555555555555</c:v>
                </c:pt>
                <c:pt idx="3681">
                  <c:v>43691.556250000001</c:v>
                </c:pt>
                <c:pt idx="3682">
                  <c:v>43691.556944444441</c:v>
                </c:pt>
                <c:pt idx="3683">
                  <c:v>43691.557638888888</c:v>
                </c:pt>
                <c:pt idx="3684">
                  <c:v>43691.558333333334</c:v>
                </c:pt>
                <c:pt idx="3685">
                  <c:v>43691.559027777781</c:v>
                </c:pt>
                <c:pt idx="3686">
                  <c:v>43691.55972222222</c:v>
                </c:pt>
                <c:pt idx="3687">
                  <c:v>43691.560416666667</c:v>
                </c:pt>
                <c:pt idx="3688">
                  <c:v>43691.561111111114</c:v>
                </c:pt>
                <c:pt idx="3689">
                  <c:v>43691.561805555553</c:v>
                </c:pt>
                <c:pt idx="3690">
                  <c:v>43691.5625</c:v>
                </c:pt>
                <c:pt idx="3691">
                  <c:v>43691.563194444447</c:v>
                </c:pt>
                <c:pt idx="3692">
                  <c:v>43691.563888888886</c:v>
                </c:pt>
                <c:pt idx="3693">
                  <c:v>43691.564583333333</c:v>
                </c:pt>
                <c:pt idx="3694">
                  <c:v>43691.56527777778</c:v>
                </c:pt>
                <c:pt idx="3695">
                  <c:v>43691.565972222219</c:v>
                </c:pt>
                <c:pt idx="3696">
                  <c:v>43691.566666666666</c:v>
                </c:pt>
                <c:pt idx="3697">
                  <c:v>43691.567361111112</c:v>
                </c:pt>
                <c:pt idx="3698">
                  <c:v>43691.568055555559</c:v>
                </c:pt>
                <c:pt idx="3699">
                  <c:v>43691.568749999999</c:v>
                </c:pt>
                <c:pt idx="3700">
                  <c:v>43691.569444444445</c:v>
                </c:pt>
                <c:pt idx="3701">
                  <c:v>43691.570138888892</c:v>
                </c:pt>
                <c:pt idx="3702">
                  <c:v>43691.570833333331</c:v>
                </c:pt>
                <c:pt idx="3703">
                  <c:v>43691.571527777778</c:v>
                </c:pt>
                <c:pt idx="3704">
                  <c:v>43691.572222222225</c:v>
                </c:pt>
                <c:pt idx="3705">
                  <c:v>43691.572916666664</c:v>
                </c:pt>
                <c:pt idx="3706">
                  <c:v>43691.573611111111</c:v>
                </c:pt>
                <c:pt idx="3707">
                  <c:v>43691.574305555558</c:v>
                </c:pt>
                <c:pt idx="3708">
                  <c:v>43691.574999999997</c:v>
                </c:pt>
                <c:pt idx="3709">
                  <c:v>43691.575694444444</c:v>
                </c:pt>
                <c:pt idx="3710">
                  <c:v>43691.576388888891</c:v>
                </c:pt>
                <c:pt idx="3711">
                  <c:v>43691.57708333333</c:v>
                </c:pt>
                <c:pt idx="3712">
                  <c:v>43691.577777777777</c:v>
                </c:pt>
                <c:pt idx="3713">
                  <c:v>43691.578472222223</c:v>
                </c:pt>
                <c:pt idx="3714">
                  <c:v>43691.57916666667</c:v>
                </c:pt>
                <c:pt idx="3715">
                  <c:v>43691.579861111109</c:v>
                </c:pt>
                <c:pt idx="3716">
                  <c:v>43691.580555555556</c:v>
                </c:pt>
                <c:pt idx="3717">
                  <c:v>43691.581250000003</c:v>
                </c:pt>
                <c:pt idx="3718">
                  <c:v>43691.581944444442</c:v>
                </c:pt>
                <c:pt idx="3719">
                  <c:v>43691.582638888889</c:v>
                </c:pt>
                <c:pt idx="3720">
                  <c:v>43691.583333333336</c:v>
                </c:pt>
                <c:pt idx="3721">
                  <c:v>43691.584027777775</c:v>
                </c:pt>
                <c:pt idx="3722">
                  <c:v>43691.584722222222</c:v>
                </c:pt>
                <c:pt idx="3723">
                  <c:v>43691.585416666669</c:v>
                </c:pt>
                <c:pt idx="3724">
                  <c:v>43691.586111111108</c:v>
                </c:pt>
                <c:pt idx="3725">
                  <c:v>43691.586805555555</c:v>
                </c:pt>
                <c:pt idx="3726">
                  <c:v>43691.587500000001</c:v>
                </c:pt>
                <c:pt idx="3727">
                  <c:v>43691.588194444441</c:v>
                </c:pt>
                <c:pt idx="3728">
                  <c:v>43691.588888888888</c:v>
                </c:pt>
                <c:pt idx="3729">
                  <c:v>43691.589583333334</c:v>
                </c:pt>
                <c:pt idx="3730">
                  <c:v>43691.590277777781</c:v>
                </c:pt>
                <c:pt idx="3731">
                  <c:v>43691.59097222222</c:v>
                </c:pt>
                <c:pt idx="3732">
                  <c:v>43691.591666666667</c:v>
                </c:pt>
                <c:pt idx="3733">
                  <c:v>43691.592361111114</c:v>
                </c:pt>
                <c:pt idx="3734">
                  <c:v>43691.593055555553</c:v>
                </c:pt>
                <c:pt idx="3735">
                  <c:v>43691.59375</c:v>
                </c:pt>
                <c:pt idx="3736">
                  <c:v>43691.594444444447</c:v>
                </c:pt>
                <c:pt idx="3737">
                  <c:v>43691.595138888886</c:v>
                </c:pt>
                <c:pt idx="3738">
                  <c:v>43691.595833333333</c:v>
                </c:pt>
                <c:pt idx="3739">
                  <c:v>43691.59652777778</c:v>
                </c:pt>
                <c:pt idx="3740">
                  <c:v>43691.597222222219</c:v>
                </c:pt>
                <c:pt idx="3741">
                  <c:v>43691.597916666666</c:v>
                </c:pt>
                <c:pt idx="3742">
                  <c:v>43691.598611111112</c:v>
                </c:pt>
                <c:pt idx="3743">
                  <c:v>43691.599305555559</c:v>
                </c:pt>
                <c:pt idx="3744">
                  <c:v>43691.6</c:v>
                </c:pt>
                <c:pt idx="3745">
                  <c:v>43691.600694444445</c:v>
                </c:pt>
                <c:pt idx="3746">
                  <c:v>43691.601388888892</c:v>
                </c:pt>
                <c:pt idx="3747">
                  <c:v>43691.602083333331</c:v>
                </c:pt>
                <c:pt idx="3748">
                  <c:v>43691.602777777778</c:v>
                </c:pt>
                <c:pt idx="3749">
                  <c:v>43691.603472222225</c:v>
                </c:pt>
                <c:pt idx="3750">
                  <c:v>43691.604166666664</c:v>
                </c:pt>
                <c:pt idx="3751">
                  <c:v>43691.604861111111</c:v>
                </c:pt>
                <c:pt idx="3752">
                  <c:v>43691.605555555558</c:v>
                </c:pt>
                <c:pt idx="3753">
                  <c:v>43691.606249999997</c:v>
                </c:pt>
                <c:pt idx="3754">
                  <c:v>43691.606944444444</c:v>
                </c:pt>
                <c:pt idx="3755">
                  <c:v>43691.607638888891</c:v>
                </c:pt>
                <c:pt idx="3756">
                  <c:v>43691.60833333333</c:v>
                </c:pt>
                <c:pt idx="3757">
                  <c:v>43691.609027777777</c:v>
                </c:pt>
                <c:pt idx="3758">
                  <c:v>43691.609722222223</c:v>
                </c:pt>
                <c:pt idx="3759">
                  <c:v>43691.61041666667</c:v>
                </c:pt>
                <c:pt idx="3760">
                  <c:v>43691.611111111109</c:v>
                </c:pt>
                <c:pt idx="3761">
                  <c:v>43691.611805555556</c:v>
                </c:pt>
                <c:pt idx="3762">
                  <c:v>43691.612500000003</c:v>
                </c:pt>
                <c:pt idx="3763">
                  <c:v>43691.613194444442</c:v>
                </c:pt>
                <c:pt idx="3764">
                  <c:v>43691.613888888889</c:v>
                </c:pt>
                <c:pt idx="3765">
                  <c:v>43691.614583333336</c:v>
                </c:pt>
                <c:pt idx="3766">
                  <c:v>43691.615277777775</c:v>
                </c:pt>
                <c:pt idx="3767">
                  <c:v>43691.615972222222</c:v>
                </c:pt>
                <c:pt idx="3768">
                  <c:v>43691.616666666669</c:v>
                </c:pt>
                <c:pt idx="3769">
                  <c:v>43691.617361111108</c:v>
                </c:pt>
                <c:pt idx="3770">
                  <c:v>43691.618055555555</c:v>
                </c:pt>
                <c:pt idx="3771">
                  <c:v>43691.618750000001</c:v>
                </c:pt>
                <c:pt idx="3772">
                  <c:v>43691.619444444441</c:v>
                </c:pt>
                <c:pt idx="3773">
                  <c:v>43691.620138888888</c:v>
                </c:pt>
                <c:pt idx="3774">
                  <c:v>43691.620833333334</c:v>
                </c:pt>
                <c:pt idx="3775">
                  <c:v>43691.621527777781</c:v>
                </c:pt>
                <c:pt idx="3776">
                  <c:v>43691.62222222222</c:v>
                </c:pt>
                <c:pt idx="3777">
                  <c:v>43691.622916666667</c:v>
                </c:pt>
                <c:pt idx="3778">
                  <c:v>43691.623611111114</c:v>
                </c:pt>
                <c:pt idx="3779">
                  <c:v>43691.624305555553</c:v>
                </c:pt>
                <c:pt idx="3780">
                  <c:v>43691.625</c:v>
                </c:pt>
                <c:pt idx="3781">
                  <c:v>43691.625694444447</c:v>
                </c:pt>
                <c:pt idx="3782">
                  <c:v>43691.626388888886</c:v>
                </c:pt>
                <c:pt idx="3783">
                  <c:v>43691.627083333333</c:v>
                </c:pt>
                <c:pt idx="3784">
                  <c:v>43691.62777777778</c:v>
                </c:pt>
                <c:pt idx="3785">
                  <c:v>43691.628472222219</c:v>
                </c:pt>
                <c:pt idx="3786">
                  <c:v>43691.629166666666</c:v>
                </c:pt>
                <c:pt idx="3787">
                  <c:v>43691.629861111112</c:v>
                </c:pt>
                <c:pt idx="3788">
                  <c:v>43691.630555555559</c:v>
                </c:pt>
                <c:pt idx="3789">
                  <c:v>43691.631249999999</c:v>
                </c:pt>
                <c:pt idx="3790">
                  <c:v>43691.631944444445</c:v>
                </c:pt>
                <c:pt idx="3791">
                  <c:v>43691.632638888892</c:v>
                </c:pt>
                <c:pt idx="3792">
                  <c:v>43691.633333333331</c:v>
                </c:pt>
                <c:pt idx="3793">
                  <c:v>43691.634027777778</c:v>
                </c:pt>
                <c:pt idx="3794">
                  <c:v>43691.634722222225</c:v>
                </c:pt>
                <c:pt idx="3795">
                  <c:v>43691.635416666664</c:v>
                </c:pt>
                <c:pt idx="3796">
                  <c:v>43691.636111111111</c:v>
                </c:pt>
                <c:pt idx="3797">
                  <c:v>43691.636805555558</c:v>
                </c:pt>
                <c:pt idx="3798">
                  <c:v>43691.637499999997</c:v>
                </c:pt>
                <c:pt idx="3799">
                  <c:v>43691.638194444444</c:v>
                </c:pt>
                <c:pt idx="3800">
                  <c:v>43691.638888888891</c:v>
                </c:pt>
                <c:pt idx="3801">
                  <c:v>43691.63958333333</c:v>
                </c:pt>
                <c:pt idx="3802">
                  <c:v>43691.640277777777</c:v>
                </c:pt>
                <c:pt idx="3803">
                  <c:v>43691.640972222223</c:v>
                </c:pt>
                <c:pt idx="3804">
                  <c:v>43691.64166666667</c:v>
                </c:pt>
                <c:pt idx="3805">
                  <c:v>43691.642361111109</c:v>
                </c:pt>
                <c:pt idx="3806">
                  <c:v>43691.643055555556</c:v>
                </c:pt>
                <c:pt idx="3807">
                  <c:v>43691.643750000003</c:v>
                </c:pt>
                <c:pt idx="3808">
                  <c:v>43691.644444444442</c:v>
                </c:pt>
                <c:pt idx="3809">
                  <c:v>43691.645138888889</c:v>
                </c:pt>
                <c:pt idx="3810">
                  <c:v>43691.645833333336</c:v>
                </c:pt>
                <c:pt idx="3811">
                  <c:v>43691.646527777775</c:v>
                </c:pt>
                <c:pt idx="3812">
                  <c:v>43691.647222222222</c:v>
                </c:pt>
                <c:pt idx="3813">
                  <c:v>43691.647916666669</c:v>
                </c:pt>
                <c:pt idx="3814">
                  <c:v>43691.648611111108</c:v>
                </c:pt>
                <c:pt idx="3815">
                  <c:v>43691.649305555555</c:v>
                </c:pt>
                <c:pt idx="3816">
                  <c:v>43691.65</c:v>
                </c:pt>
                <c:pt idx="3817">
                  <c:v>43691.650694444441</c:v>
                </c:pt>
                <c:pt idx="3818">
                  <c:v>43691.651388888888</c:v>
                </c:pt>
                <c:pt idx="3819">
                  <c:v>43691.652083333334</c:v>
                </c:pt>
                <c:pt idx="3820">
                  <c:v>43691.652777777781</c:v>
                </c:pt>
                <c:pt idx="3821">
                  <c:v>43691.65347222222</c:v>
                </c:pt>
                <c:pt idx="3822">
                  <c:v>43691.654166666667</c:v>
                </c:pt>
                <c:pt idx="3823">
                  <c:v>43691.654861111114</c:v>
                </c:pt>
                <c:pt idx="3824">
                  <c:v>43691.655555555553</c:v>
                </c:pt>
                <c:pt idx="3825">
                  <c:v>43691.65625</c:v>
                </c:pt>
                <c:pt idx="3826">
                  <c:v>43691.656944444447</c:v>
                </c:pt>
                <c:pt idx="3827">
                  <c:v>43691.657638888886</c:v>
                </c:pt>
                <c:pt idx="3828">
                  <c:v>43691.658333333333</c:v>
                </c:pt>
                <c:pt idx="3829">
                  <c:v>43691.65902777778</c:v>
                </c:pt>
                <c:pt idx="3830">
                  <c:v>43691.659722222219</c:v>
                </c:pt>
                <c:pt idx="3831">
                  <c:v>43691.660416666666</c:v>
                </c:pt>
                <c:pt idx="3832">
                  <c:v>43691.661111111112</c:v>
                </c:pt>
                <c:pt idx="3833">
                  <c:v>43691.661805555559</c:v>
                </c:pt>
                <c:pt idx="3834">
                  <c:v>43691.662499999999</c:v>
                </c:pt>
                <c:pt idx="3835">
                  <c:v>43691.663194444445</c:v>
                </c:pt>
                <c:pt idx="3836">
                  <c:v>43691.663888888892</c:v>
                </c:pt>
                <c:pt idx="3837">
                  <c:v>43691.664583333331</c:v>
                </c:pt>
                <c:pt idx="3838">
                  <c:v>43691.665277777778</c:v>
                </c:pt>
                <c:pt idx="3839">
                  <c:v>43691.665972222225</c:v>
                </c:pt>
                <c:pt idx="3840">
                  <c:v>43691.666666666664</c:v>
                </c:pt>
                <c:pt idx="3841">
                  <c:v>43691.667361111111</c:v>
                </c:pt>
                <c:pt idx="3842">
                  <c:v>43691.668055555558</c:v>
                </c:pt>
                <c:pt idx="3843">
                  <c:v>43691.668749999997</c:v>
                </c:pt>
                <c:pt idx="3844">
                  <c:v>43691.669444444444</c:v>
                </c:pt>
                <c:pt idx="3845">
                  <c:v>43691.670138888891</c:v>
                </c:pt>
                <c:pt idx="3846">
                  <c:v>43691.67083333333</c:v>
                </c:pt>
                <c:pt idx="3847">
                  <c:v>43691.671527777777</c:v>
                </c:pt>
                <c:pt idx="3848">
                  <c:v>43691.672222222223</c:v>
                </c:pt>
                <c:pt idx="3849">
                  <c:v>43691.67291666667</c:v>
                </c:pt>
                <c:pt idx="3850">
                  <c:v>43691.673611111109</c:v>
                </c:pt>
                <c:pt idx="3851">
                  <c:v>43691.674305555556</c:v>
                </c:pt>
                <c:pt idx="3852">
                  <c:v>43691.675000000003</c:v>
                </c:pt>
                <c:pt idx="3853">
                  <c:v>43691.675694444442</c:v>
                </c:pt>
                <c:pt idx="3854">
                  <c:v>43691.676388888889</c:v>
                </c:pt>
                <c:pt idx="3855">
                  <c:v>43691.677083333336</c:v>
                </c:pt>
                <c:pt idx="3856">
                  <c:v>43691.677777777775</c:v>
                </c:pt>
                <c:pt idx="3857">
                  <c:v>43691.678472222222</c:v>
                </c:pt>
                <c:pt idx="3858">
                  <c:v>43691.679166666669</c:v>
                </c:pt>
                <c:pt idx="3859">
                  <c:v>43691.679861111108</c:v>
                </c:pt>
                <c:pt idx="3860">
                  <c:v>43691.680555555555</c:v>
                </c:pt>
                <c:pt idx="3861">
                  <c:v>43691.681250000001</c:v>
                </c:pt>
                <c:pt idx="3862">
                  <c:v>43691.681944444441</c:v>
                </c:pt>
                <c:pt idx="3863">
                  <c:v>43691.682638888888</c:v>
                </c:pt>
                <c:pt idx="3864">
                  <c:v>43691.683333333334</c:v>
                </c:pt>
                <c:pt idx="3865">
                  <c:v>43691.684027777781</c:v>
                </c:pt>
                <c:pt idx="3866">
                  <c:v>43691.68472222222</c:v>
                </c:pt>
                <c:pt idx="3867">
                  <c:v>43691.685416666667</c:v>
                </c:pt>
                <c:pt idx="3868">
                  <c:v>43691.686111111114</c:v>
                </c:pt>
                <c:pt idx="3869">
                  <c:v>43691.686805555553</c:v>
                </c:pt>
                <c:pt idx="3870">
                  <c:v>43691.6875</c:v>
                </c:pt>
                <c:pt idx="3871">
                  <c:v>43691.688194444447</c:v>
                </c:pt>
                <c:pt idx="3872">
                  <c:v>43691.688888888886</c:v>
                </c:pt>
                <c:pt idx="3873">
                  <c:v>43691.689583333333</c:v>
                </c:pt>
                <c:pt idx="3874">
                  <c:v>43691.69027777778</c:v>
                </c:pt>
                <c:pt idx="3875">
                  <c:v>43691.690972222219</c:v>
                </c:pt>
                <c:pt idx="3876">
                  <c:v>43691.691666666666</c:v>
                </c:pt>
                <c:pt idx="3877">
                  <c:v>43691.692361111112</c:v>
                </c:pt>
                <c:pt idx="3878">
                  <c:v>43691.693055555559</c:v>
                </c:pt>
                <c:pt idx="3879">
                  <c:v>43691.693749999999</c:v>
                </c:pt>
                <c:pt idx="3880">
                  <c:v>43691.694444444445</c:v>
                </c:pt>
                <c:pt idx="3881">
                  <c:v>43691.695138888892</c:v>
                </c:pt>
                <c:pt idx="3882">
                  <c:v>43691.695833333331</c:v>
                </c:pt>
                <c:pt idx="3883">
                  <c:v>43691.696527777778</c:v>
                </c:pt>
                <c:pt idx="3884">
                  <c:v>43691.697222222225</c:v>
                </c:pt>
                <c:pt idx="3885">
                  <c:v>43691.697916666664</c:v>
                </c:pt>
                <c:pt idx="3886">
                  <c:v>43691.698611111111</c:v>
                </c:pt>
                <c:pt idx="3887">
                  <c:v>43691.699305555558</c:v>
                </c:pt>
                <c:pt idx="3888">
                  <c:v>43691.7</c:v>
                </c:pt>
                <c:pt idx="3889">
                  <c:v>43691.700694444444</c:v>
                </c:pt>
                <c:pt idx="3890">
                  <c:v>43691.701388888891</c:v>
                </c:pt>
                <c:pt idx="3891">
                  <c:v>43691.70208333333</c:v>
                </c:pt>
                <c:pt idx="3892">
                  <c:v>43691.702777777777</c:v>
                </c:pt>
                <c:pt idx="3893">
                  <c:v>43691.703472222223</c:v>
                </c:pt>
                <c:pt idx="3894">
                  <c:v>43691.70416666667</c:v>
                </c:pt>
                <c:pt idx="3895">
                  <c:v>43691.704861111109</c:v>
                </c:pt>
                <c:pt idx="3896">
                  <c:v>43691.705555555556</c:v>
                </c:pt>
                <c:pt idx="3897">
                  <c:v>43691.706250000003</c:v>
                </c:pt>
                <c:pt idx="3898">
                  <c:v>43691.706944444442</c:v>
                </c:pt>
                <c:pt idx="3899">
                  <c:v>43691.707638888889</c:v>
                </c:pt>
                <c:pt idx="3900">
                  <c:v>43691.708333333336</c:v>
                </c:pt>
                <c:pt idx="3901">
                  <c:v>43691.709027777775</c:v>
                </c:pt>
                <c:pt idx="3902">
                  <c:v>43691.709722222222</c:v>
                </c:pt>
                <c:pt idx="3903">
                  <c:v>43691.710416666669</c:v>
                </c:pt>
                <c:pt idx="3904">
                  <c:v>43691.711111111108</c:v>
                </c:pt>
                <c:pt idx="3905">
                  <c:v>43691.711805555555</c:v>
                </c:pt>
                <c:pt idx="3906">
                  <c:v>43691.712500000001</c:v>
                </c:pt>
                <c:pt idx="3907">
                  <c:v>43691.713194444441</c:v>
                </c:pt>
                <c:pt idx="3908">
                  <c:v>43691.713888888888</c:v>
                </c:pt>
                <c:pt idx="3909">
                  <c:v>43691.714583333334</c:v>
                </c:pt>
                <c:pt idx="3910">
                  <c:v>43691.715277777781</c:v>
                </c:pt>
                <c:pt idx="3911">
                  <c:v>43691.71597222222</c:v>
                </c:pt>
                <c:pt idx="3912">
                  <c:v>43691.716666666667</c:v>
                </c:pt>
                <c:pt idx="3913">
                  <c:v>43691.717361111114</c:v>
                </c:pt>
                <c:pt idx="3914">
                  <c:v>43691.718055555553</c:v>
                </c:pt>
                <c:pt idx="3915">
                  <c:v>43691.71875</c:v>
                </c:pt>
                <c:pt idx="3916">
                  <c:v>43691.719444444447</c:v>
                </c:pt>
                <c:pt idx="3917">
                  <c:v>43691.720138888886</c:v>
                </c:pt>
                <c:pt idx="3918">
                  <c:v>43691.720833333333</c:v>
                </c:pt>
                <c:pt idx="3919">
                  <c:v>43691.72152777778</c:v>
                </c:pt>
                <c:pt idx="3920">
                  <c:v>43691.722222222219</c:v>
                </c:pt>
                <c:pt idx="3921">
                  <c:v>43691.722916666666</c:v>
                </c:pt>
                <c:pt idx="3922">
                  <c:v>43691.723611111112</c:v>
                </c:pt>
                <c:pt idx="3923">
                  <c:v>43691.724305555559</c:v>
                </c:pt>
                <c:pt idx="3924">
                  <c:v>43691.724999999999</c:v>
                </c:pt>
                <c:pt idx="3925">
                  <c:v>43691.725694444445</c:v>
                </c:pt>
                <c:pt idx="3926">
                  <c:v>43691.726388888892</c:v>
                </c:pt>
                <c:pt idx="3927">
                  <c:v>43691.727083333331</c:v>
                </c:pt>
                <c:pt idx="3928">
                  <c:v>43691.727777777778</c:v>
                </c:pt>
                <c:pt idx="3929">
                  <c:v>43691.728472222225</c:v>
                </c:pt>
                <c:pt idx="3930">
                  <c:v>43691.729166666664</c:v>
                </c:pt>
                <c:pt idx="3931">
                  <c:v>43691.729861111111</c:v>
                </c:pt>
                <c:pt idx="3932">
                  <c:v>43691.730555555558</c:v>
                </c:pt>
                <c:pt idx="3933">
                  <c:v>43691.731249999997</c:v>
                </c:pt>
                <c:pt idx="3934">
                  <c:v>43691.731944444444</c:v>
                </c:pt>
                <c:pt idx="3935">
                  <c:v>43691.732638888891</c:v>
                </c:pt>
                <c:pt idx="3936">
                  <c:v>43691.73333333333</c:v>
                </c:pt>
                <c:pt idx="3937">
                  <c:v>43691.734027777777</c:v>
                </c:pt>
                <c:pt idx="3938">
                  <c:v>43691.734722222223</c:v>
                </c:pt>
                <c:pt idx="3939">
                  <c:v>43691.73541666667</c:v>
                </c:pt>
                <c:pt idx="3940">
                  <c:v>43691.736111111109</c:v>
                </c:pt>
                <c:pt idx="3941">
                  <c:v>43691.736805555556</c:v>
                </c:pt>
                <c:pt idx="3942">
                  <c:v>43691.737500000003</c:v>
                </c:pt>
                <c:pt idx="3943">
                  <c:v>43691.738194444442</c:v>
                </c:pt>
                <c:pt idx="3944">
                  <c:v>43691.738888888889</c:v>
                </c:pt>
                <c:pt idx="3945">
                  <c:v>43691.739583333336</c:v>
                </c:pt>
                <c:pt idx="3946">
                  <c:v>43691.740277777775</c:v>
                </c:pt>
                <c:pt idx="3947">
                  <c:v>43691.740972222222</c:v>
                </c:pt>
                <c:pt idx="3948">
                  <c:v>43691.741666666669</c:v>
                </c:pt>
                <c:pt idx="3949">
                  <c:v>43691.742361111108</c:v>
                </c:pt>
                <c:pt idx="3950">
                  <c:v>43691.743055555555</c:v>
                </c:pt>
                <c:pt idx="3951">
                  <c:v>43691.743750000001</c:v>
                </c:pt>
                <c:pt idx="3952">
                  <c:v>43691.744444444441</c:v>
                </c:pt>
                <c:pt idx="3953">
                  <c:v>43691.745138888888</c:v>
                </c:pt>
                <c:pt idx="3954">
                  <c:v>43691.745833333334</c:v>
                </c:pt>
                <c:pt idx="3955">
                  <c:v>43691.746527777781</c:v>
                </c:pt>
                <c:pt idx="3956">
                  <c:v>43691.74722222222</c:v>
                </c:pt>
                <c:pt idx="3957">
                  <c:v>43691.747916666667</c:v>
                </c:pt>
                <c:pt idx="3958">
                  <c:v>43691.748611111114</c:v>
                </c:pt>
                <c:pt idx="3959">
                  <c:v>43691.749305555553</c:v>
                </c:pt>
                <c:pt idx="3960">
                  <c:v>43691.75</c:v>
                </c:pt>
                <c:pt idx="3961">
                  <c:v>43691.750694444447</c:v>
                </c:pt>
                <c:pt idx="3962">
                  <c:v>43691.751388888886</c:v>
                </c:pt>
                <c:pt idx="3963">
                  <c:v>43691.752083333333</c:v>
                </c:pt>
                <c:pt idx="3964">
                  <c:v>43691.75277777778</c:v>
                </c:pt>
                <c:pt idx="3965">
                  <c:v>43691.753472222219</c:v>
                </c:pt>
                <c:pt idx="3966">
                  <c:v>43691.754166666666</c:v>
                </c:pt>
                <c:pt idx="3967">
                  <c:v>43691.754861111112</c:v>
                </c:pt>
                <c:pt idx="3968">
                  <c:v>43691.755555555559</c:v>
                </c:pt>
                <c:pt idx="3969">
                  <c:v>43691.756249999999</c:v>
                </c:pt>
                <c:pt idx="3970">
                  <c:v>43691.756944444445</c:v>
                </c:pt>
                <c:pt idx="3971">
                  <c:v>43691.757638888892</c:v>
                </c:pt>
                <c:pt idx="3972">
                  <c:v>43691.758333333331</c:v>
                </c:pt>
                <c:pt idx="3973">
                  <c:v>43691.759027777778</c:v>
                </c:pt>
                <c:pt idx="3974">
                  <c:v>43691.759722222225</c:v>
                </c:pt>
                <c:pt idx="3975">
                  <c:v>43691.760416666664</c:v>
                </c:pt>
                <c:pt idx="3976">
                  <c:v>43691.761111111111</c:v>
                </c:pt>
                <c:pt idx="3977">
                  <c:v>43691.761805555558</c:v>
                </c:pt>
                <c:pt idx="3978">
                  <c:v>43691.762499999997</c:v>
                </c:pt>
                <c:pt idx="3979">
                  <c:v>43691.763194444444</c:v>
                </c:pt>
                <c:pt idx="3980">
                  <c:v>43691.763888888891</c:v>
                </c:pt>
                <c:pt idx="3981">
                  <c:v>43691.76458333333</c:v>
                </c:pt>
                <c:pt idx="3982">
                  <c:v>43691.765277777777</c:v>
                </c:pt>
                <c:pt idx="3983">
                  <c:v>43691.765972222223</c:v>
                </c:pt>
                <c:pt idx="3984">
                  <c:v>43691.76666666667</c:v>
                </c:pt>
                <c:pt idx="3985">
                  <c:v>43691.767361111109</c:v>
                </c:pt>
                <c:pt idx="3986">
                  <c:v>43691.768055555556</c:v>
                </c:pt>
                <c:pt idx="3987">
                  <c:v>43691.768750000003</c:v>
                </c:pt>
                <c:pt idx="3988">
                  <c:v>43691.769444444442</c:v>
                </c:pt>
                <c:pt idx="3989">
                  <c:v>43691.770138888889</c:v>
                </c:pt>
                <c:pt idx="3990">
                  <c:v>43691.770833333336</c:v>
                </c:pt>
                <c:pt idx="3991">
                  <c:v>43691.771527777775</c:v>
                </c:pt>
                <c:pt idx="3992">
                  <c:v>43691.772222222222</c:v>
                </c:pt>
                <c:pt idx="3993">
                  <c:v>43691.772916666669</c:v>
                </c:pt>
                <c:pt idx="3994">
                  <c:v>43691.773611111108</c:v>
                </c:pt>
                <c:pt idx="3995">
                  <c:v>43691.774305555555</c:v>
                </c:pt>
                <c:pt idx="3996">
                  <c:v>43691.775000000001</c:v>
                </c:pt>
                <c:pt idx="3997">
                  <c:v>43691.775694444441</c:v>
                </c:pt>
                <c:pt idx="3998">
                  <c:v>43691.776388888888</c:v>
                </c:pt>
                <c:pt idx="3999">
                  <c:v>43691.777083333334</c:v>
                </c:pt>
                <c:pt idx="4000">
                  <c:v>43691.777777777781</c:v>
                </c:pt>
                <c:pt idx="4001">
                  <c:v>43691.77847222222</c:v>
                </c:pt>
                <c:pt idx="4002">
                  <c:v>43691.779166666667</c:v>
                </c:pt>
                <c:pt idx="4003">
                  <c:v>43691.779861111114</c:v>
                </c:pt>
                <c:pt idx="4004">
                  <c:v>43691.780555555553</c:v>
                </c:pt>
                <c:pt idx="4005">
                  <c:v>43691.78125</c:v>
                </c:pt>
                <c:pt idx="4006">
                  <c:v>43691.781944444447</c:v>
                </c:pt>
                <c:pt idx="4007">
                  <c:v>43691.782638888886</c:v>
                </c:pt>
                <c:pt idx="4008">
                  <c:v>43691.783333333333</c:v>
                </c:pt>
                <c:pt idx="4009">
                  <c:v>43691.78402777778</c:v>
                </c:pt>
                <c:pt idx="4010">
                  <c:v>43691.784722222219</c:v>
                </c:pt>
                <c:pt idx="4011">
                  <c:v>43691.785416666666</c:v>
                </c:pt>
                <c:pt idx="4012">
                  <c:v>43691.786111111112</c:v>
                </c:pt>
                <c:pt idx="4013">
                  <c:v>43691.786805555559</c:v>
                </c:pt>
                <c:pt idx="4014">
                  <c:v>43691.787499999999</c:v>
                </c:pt>
                <c:pt idx="4015">
                  <c:v>43691.788194444445</c:v>
                </c:pt>
                <c:pt idx="4016">
                  <c:v>43691.788888888892</c:v>
                </c:pt>
                <c:pt idx="4017">
                  <c:v>43691.789583333331</c:v>
                </c:pt>
                <c:pt idx="4018">
                  <c:v>43691.790277777778</c:v>
                </c:pt>
                <c:pt idx="4019">
                  <c:v>43691.790972222225</c:v>
                </c:pt>
                <c:pt idx="4020">
                  <c:v>43691.791666666664</c:v>
                </c:pt>
                <c:pt idx="4021">
                  <c:v>43691.792361111111</c:v>
                </c:pt>
                <c:pt idx="4022">
                  <c:v>43691.793055555558</c:v>
                </c:pt>
                <c:pt idx="4023">
                  <c:v>43691.793749999997</c:v>
                </c:pt>
                <c:pt idx="4024">
                  <c:v>43691.794444444444</c:v>
                </c:pt>
                <c:pt idx="4025">
                  <c:v>43691.795138888891</c:v>
                </c:pt>
                <c:pt idx="4026">
                  <c:v>43691.79583333333</c:v>
                </c:pt>
                <c:pt idx="4027">
                  <c:v>43691.796527777777</c:v>
                </c:pt>
                <c:pt idx="4028">
                  <c:v>43691.797222222223</c:v>
                </c:pt>
                <c:pt idx="4029">
                  <c:v>43691.79791666667</c:v>
                </c:pt>
                <c:pt idx="4030">
                  <c:v>43691.798611111109</c:v>
                </c:pt>
                <c:pt idx="4031">
                  <c:v>43691.799305555556</c:v>
                </c:pt>
                <c:pt idx="4032">
                  <c:v>43691.8</c:v>
                </c:pt>
                <c:pt idx="4033">
                  <c:v>43691.800694444442</c:v>
                </c:pt>
                <c:pt idx="4034">
                  <c:v>43691.801388888889</c:v>
                </c:pt>
                <c:pt idx="4035">
                  <c:v>43691.802083333336</c:v>
                </c:pt>
                <c:pt idx="4036">
                  <c:v>43691.802777777775</c:v>
                </c:pt>
                <c:pt idx="4037">
                  <c:v>43691.803472222222</c:v>
                </c:pt>
                <c:pt idx="4038">
                  <c:v>43691.804166666669</c:v>
                </c:pt>
                <c:pt idx="4039">
                  <c:v>43691.804861111108</c:v>
                </c:pt>
                <c:pt idx="4040">
                  <c:v>43691.805555555555</c:v>
                </c:pt>
                <c:pt idx="4041">
                  <c:v>43691.806250000001</c:v>
                </c:pt>
                <c:pt idx="4042">
                  <c:v>43691.806944444441</c:v>
                </c:pt>
                <c:pt idx="4043">
                  <c:v>43691.807638888888</c:v>
                </c:pt>
                <c:pt idx="4044">
                  <c:v>43691.808333333334</c:v>
                </c:pt>
                <c:pt idx="4045">
                  <c:v>43691.809027777781</c:v>
                </c:pt>
                <c:pt idx="4046">
                  <c:v>43691.80972222222</c:v>
                </c:pt>
                <c:pt idx="4047">
                  <c:v>43691.810416666667</c:v>
                </c:pt>
                <c:pt idx="4048">
                  <c:v>43691.811111111114</c:v>
                </c:pt>
                <c:pt idx="4049">
                  <c:v>43691.811805555553</c:v>
                </c:pt>
                <c:pt idx="4050">
                  <c:v>43691.8125</c:v>
                </c:pt>
                <c:pt idx="4051">
                  <c:v>43691.813194444447</c:v>
                </c:pt>
                <c:pt idx="4052">
                  <c:v>43691.813888888886</c:v>
                </c:pt>
                <c:pt idx="4053">
                  <c:v>43691.814583333333</c:v>
                </c:pt>
                <c:pt idx="4054">
                  <c:v>43691.81527777778</c:v>
                </c:pt>
                <c:pt idx="4055">
                  <c:v>43691.815972222219</c:v>
                </c:pt>
                <c:pt idx="4056">
                  <c:v>43691.816666666666</c:v>
                </c:pt>
                <c:pt idx="4057">
                  <c:v>43691.817361111112</c:v>
                </c:pt>
                <c:pt idx="4058">
                  <c:v>43691.818055555559</c:v>
                </c:pt>
                <c:pt idx="4059">
                  <c:v>43691.818749999999</c:v>
                </c:pt>
                <c:pt idx="4060">
                  <c:v>43691.819444444445</c:v>
                </c:pt>
                <c:pt idx="4061">
                  <c:v>43691.820138888892</c:v>
                </c:pt>
                <c:pt idx="4062">
                  <c:v>43691.820833333331</c:v>
                </c:pt>
                <c:pt idx="4063">
                  <c:v>43691.821527777778</c:v>
                </c:pt>
                <c:pt idx="4064">
                  <c:v>43691.822222222225</c:v>
                </c:pt>
                <c:pt idx="4065">
                  <c:v>43691.822916666664</c:v>
                </c:pt>
                <c:pt idx="4066">
                  <c:v>43691.823611111111</c:v>
                </c:pt>
                <c:pt idx="4067">
                  <c:v>43691.824305555558</c:v>
                </c:pt>
                <c:pt idx="4068">
                  <c:v>43691.824999999997</c:v>
                </c:pt>
                <c:pt idx="4069">
                  <c:v>43691.825694444444</c:v>
                </c:pt>
                <c:pt idx="4070">
                  <c:v>43691.826388888891</c:v>
                </c:pt>
                <c:pt idx="4071">
                  <c:v>43691.82708333333</c:v>
                </c:pt>
                <c:pt idx="4072">
                  <c:v>43691.827777777777</c:v>
                </c:pt>
                <c:pt idx="4073">
                  <c:v>43691.828472222223</c:v>
                </c:pt>
                <c:pt idx="4074">
                  <c:v>43691.82916666667</c:v>
                </c:pt>
                <c:pt idx="4075">
                  <c:v>43691.829861111109</c:v>
                </c:pt>
                <c:pt idx="4076">
                  <c:v>43691.830555555556</c:v>
                </c:pt>
                <c:pt idx="4077">
                  <c:v>43691.831250000003</c:v>
                </c:pt>
                <c:pt idx="4078">
                  <c:v>43691.831944444442</c:v>
                </c:pt>
                <c:pt idx="4079">
                  <c:v>43691.832638888889</c:v>
                </c:pt>
                <c:pt idx="4080">
                  <c:v>43691.833333333336</c:v>
                </c:pt>
                <c:pt idx="4081">
                  <c:v>43691.834027777775</c:v>
                </c:pt>
                <c:pt idx="4082">
                  <c:v>43691.834722222222</c:v>
                </c:pt>
                <c:pt idx="4083">
                  <c:v>43691.835416666669</c:v>
                </c:pt>
                <c:pt idx="4084">
                  <c:v>43691.836111111108</c:v>
                </c:pt>
                <c:pt idx="4085">
                  <c:v>43691.836805555555</c:v>
                </c:pt>
                <c:pt idx="4086">
                  <c:v>43691.837500000001</c:v>
                </c:pt>
                <c:pt idx="4087">
                  <c:v>43691.838194444441</c:v>
                </c:pt>
                <c:pt idx="4088">
                  <c:v>43691.838888888888</c:v>
                </c:pt>
                <c:pt idx="4089">
                  <c:v>43691.839583333334</c:v>
                </c:pt>
                <c:pt idx="4090">
                  <c:v>43691.840277777781</c:v>
                </c:pt>
                <c:pt idx="4091">
                  <c:v>43691.84097222222</c:v>
                </c:pt>
                <c:pt idx="4092">
                  <c:v>43691.841666666667</c:v>
                </c:pt>
                <c:pt idx="4093">
                  <c:v>43691.842361111114</c:v>
                </c:pt>
                <c:pt idx="4094">
                  <c:v>43691.843055555553</c:v>
                </c:pt>
                <c:pt idx="4095">
                  <c:v>43691.84375</c:v>
                </c:pt>
                <c:pt idx="4096">
                  <c:v>43691.844444444447</c:v>
                </c:pt>
                <c:pt idx="4097">
                  <c:v>43691.845138888886</c:v>
                </c:pt>
                <c:pt idx="4098">
                  <c:v>43691.845833333333</c:v>
                </c:pt>
                <c:pt idx="4099">
                  <c:v>43691.84652777778</c:v>
                </c:pt>
                <c:pt idx="4100">
                  <c:v>43691.847222222219</c:v>
                </c:pt>
                <c:pt idx="4101">
                  <c:v>43691.847916666666</c:v>
                </c:pt>
                <c:pt idx="4102">
                  <c:v>43691.848611111112</c:v>
                </c:pt>
                <c:pt idx="4103">
                  <c:v>43691.849305555559</c:v>
                </c:pt>
                <c:pt idx="4104">
                  <c:v>43691.85</c:v>
                </c:pt>
                <c:pt idx="4105">
                  <c:v>43691.850694444445</c:v>
                </c:pt>
                <c:pt idx="4106">
                  <c:v>43691.851388888892</c:v>
                </c:pt>
                <c:pt idx="4107">
                  <c:v>43691.852083333331</c:v>
                </c:pt>
                <c:pt idx="4108">
                  <c:v>43691.852777777778</c:v>
                </c:pt>
                <c:pt idx="4109">
                  <c:v>43691.853472222225</c:v>
                </c:pt>
                <c:pt idx="4110">
                  <c:v>43691.854166666664</c:v>
                </c:pt>
                <c:pt idx="4111">
                  <c:v>43691.854861111111</c:v>
                </c:pt>
                <c:pt idx="4112">
                  <c:v>43691.855555555558</c:v>
                </c:pt>
                <c:pt idx="4113">
                  <c:v>43691.856249999997</c:v>
                </c:pt>
                <c:pt idx="4114">
                  <c:v>43691.856944444444</c:v>
                </c:pt>
                <c:pt idx="4115">
                  <c:v>43691.857638888891</c:v>
                </c:pt>
                <c:pt idx="4116">
                  <c:v>43691.85833333333</c:v>
                </c:pt>
                <c:pt idx="4117">
                  <c:v>43691.859027777777</c:v>
                </c:pt>
                <c:pt idx="4118">
                  <c:v>43691.859722222223</c:v>
                </c:pt>
                <c:pt idx="4119">
                  <c:v>43691.86041666667</c:v>
                </c:pt>
                <c:pt idx="4120">
                  <c:v>43691.861111111109</c:v>
                </c:pt>
                <c:pt idx="4121">
                  <c:v>43691.861805555556</c:v>
                </c:pt>
                <c:pt idx="4122">
                  <c:v>43691.862500000003</c:v>
                </c:pt>
                <c:pt idx="4123">
                  <c:v>43691.863194444442</c:v>
                </c:pt>
                <c:pt idx="4124">
                  <c:v>43691.863888888889</c:v>
                </c:pt>
                <c:pt idx="4125">
                  <c:v>43691.864583333336</c:v>
                </c:pt>
                <c:pt idx="4126">
                  <c:v>43691.865277777775</c:v>
                </c:pt>
                <c:pt idx="4127">
                  <c:v>43691.865972222222</c:v>
                </c:pt>
                <c:pt idx="4128">
                  <c:v>43691.866666666669</c:v>
                </c:pt>
                <c:pt idx="4129">
                  <c:v>43691.867361111108</c:v>
                </c:pt>
                <c:pt idx="4130">
                  <c:v>43691.868055555555</c:v>
                </c:pt>
                <c:pt idx="4131">
                  <c:v>43691.868750000001</c:v>
                </c:pt>
                <c:pt idx="4132">
                  <c:v>43691.869444444441</c:v>
                </c:pt>
                <c:pt idx="4133">
                  <c:v>43691.870138888888</c:v>
                </c:pt>
                <c:pt idx="4134">
                  <c:v>43691.870833333334</c:v>
                </c:pt>
                <c:pt idx="4135">
                  <c:v>43691.871527777781</c:v>
                </c:pt>
                <c:pt idx="4136">
                  <c:v>43691.87222222222</c:v>
                </c:pt>
                <c:pt idx="4137">
                  <c:v>43691.872916666667</c:v>
                </c:pt>
                <c:pt idx="4138">
                  <c:v>43691.873611111114</c:v>
                </c:pt>
                <c:pt idx="4139">
                  <c:v>43691.874305555553</c:v>
                </c:pt>
                <c:pt idx="4140">
                  <c:v>43691.875</c:v>
                </c:pt>
                <c:pt idx="4141">
                  <c:v>43691.875694444447</c:v>
                </c:pt>
                <c:pt idx="4142">
                  <c:v>43691.876388888886</c:v>
                </c:pt>
                <c:pt idx="4143">
                  <c:v>43691.877083333333</c:v>
                </c:pt>
                <c:pt idx="4144">
                  <c:v>43691.87777777778</c:v>
                </c:pt>
                <c:pt idx="4145">
                  <c:v>43691.878472222219</c:v>
                </c:pt>
                <c:pt idx="4146">
                  <c:v>43691.879166666666</c:v>
                </c:pt>
                <c:pt idx="4147">
                  <c:v>43691.879861111112</c:v>
                </c:pt>
                <c:pt idx="4148">
                  <c:v>43691.880555555559</c:v>
                </c:pt>
                <c:pt idx="4149">
                  <c:v>43691.881249999999</c:v>
                </c:pt>
                <c:pt idx="4150">
                  <c:v>43691.881944444445</c:v>
                </c:pt>
                <c:pt idx="4151">
                  <c:v>43691.882638888892</c:v>
                </c:pt>
                <c:pt idx="4152">
                  <c:v>43691.883333333331</c:v>
                </c:pt>
                <c:pt idx="4153">
                  <c:v>43691.884027777778</c:v>
                </c:pt>
                <c:pt idx="4154">
                  <c:v>43691.884722222225</c:v>
                </c:pt>
                <c:pt idx="4155">
                  <c:v>43691.885416666664</c:v>
                </c:pt>
                <c:pt idx="4156">
                  <c:v>43691.886111111111</c:v>
                </c:pt>
                <c:pt idx="4157">
                  <c:v>43691.886805555558</c:v>
                </c:pt>
                <c:pt idx="4158">
                  <c:v>43691.887499999997</c:v>
                </c:pt>
                <c:pt idx="4159">
                  <c:v>43691.888194444444</c:v>
                </c:pt>
                <c:pt idx="4160">
                  <c:v>43691.888888888891</c:v>
                </c:pt>
                <c:pt idx="4161">
                  <c:v>43691.88958333333</c:v>
                </c:pt>
                <c:pt idx="4162">
                  <c:v>43691.890277777777</c:v>
                </c:pt>
                <c:pt idx="4163">
                  <c:v>43691.890972222223</c:v>
                </c:pt>
                <c:pt idx="4164">
                  <c:v>43691.89166666667</c:v>
                </c:pt>
                <c:pt idx="4165">
                  <c:v>43691.892361111109</c:v>
                </c:pt>
                <c:pt idx="4166">
                  <c:v>43691.893055555556</c:v>
                </c:pt>
                <c:pt idx="4167">
                  <c:v>43691.893750000003</c:v>
                </c:pt>
                <c:pt idx="4168">
                  <c:v>43691.894444444442</c:v>
                </c:pt>
                <c:pt idx="4169">
                  <c:v>43691.895138888889</c:v>
                </c:pt>
                <c:pt idx="4170">
                  <c:v>43691.895833333336</c:v>
                </c:pt>
                <c:pt idx="4171">
                  <c:v>43691.896527777775</c:v>
                </c:pt>
                <c:pt idx="4172">
                  <c:v>43691.897222222222</c:v>
                </c:pt>
                <c:pt idx="4173">
                  <c:v>43691.897916666669</c:v>
                </c:pt>
                <c:pt idx="4174">
                  <c:v>43691.898611111108</c:v>
                </c:pt>
                <c:pt idx="4175">
                  <c:v>43691.899305555555</c:v>
                </c:pt>
                <c:pt idx="4176">
                  <c:v>43691.9</c:v>
                </c:pt>
                <c:pt idx="4177">
                  <c:v>43691.900694444441</c:v>
                </c:pt>
                <c:pt idx="4178">
                  <c:v>43691.901388888888</c:v>
                </c:pt>
                <c:pt idx="4179">
                  <c:v>43691.902083333334</c:v>
                </c:pt>
                <c:pt idx="4180">
                  <c:v>43691.902777777781</c:v>
                </c:pt>
                <c:pt idx="4181">
                  <c:v>43691.90347222222</c:v>
                </c:pt>
                <c:pt idx="4182">
                  <c:v>43691.904166666667</c:v>
                </c:pt>
                <c:pt idx="4183">
                  <c:v>43691.904861111114</c:v>
                </c:pt>
                <c:pt idx="4184">
                  <c:v>43691.905555555553</c:v>
                </c:pt>
                <c:pt idx="4185">
                  <c:v>43691.90625</c:v>
                </c:pt>
                <c:pt idx="4186">
                  <c:v>43691.906944444447</c:v>
                </c:pt>
                <c:pt idx="4187">
                  <c:v>43691.907638888886</c:v>
                </c:pt>
                <c:pt idx="4188">
                  <c:v>43691.908333333333</c:v>
                </c:pt>
                <c:pt idx="4189">
                  <c:v>43691.90902777778</c:v>
                </c:pt>
                <c:pt idx="4190">
                  <c:v>43691.909722222219</c:v>
                </c:pt>
                <c:pt idx="4191">
                  <c:v>43691.910416666666</c:v>
                </c:pt>
                <c:pt idx="4192">
                  <c:v>43691.911111111112</c:v>
                </c:pt>
                <c:pt idx="4193">
                  <c:v>43691.911805555559</c:v>
                </c:pt>
                <c:pt idx="4194">
                  <c:v>43691.912499999999</c:v>
                </c:pt>
                <c:pt idx="4195">
                  <c:v>43691.913194444445</c:v>
                </c:pt>
                <c:pt idx="4196">
                  <c:v>43691.913888888892</c:v>
                </c:pt>
                <c:pt idx="4197">
                  <c:v>43691.914583333331</c:v>
                </c:pt>
                <c:pt idx="4198">
                  <c:v>43691.915277777778</c:v>
                </c:pt>
                <c:pt idx="4199">
                  <c:v>43691.915972222225</c:v>
                </c:pt>
                <c:pt idx="4200">
                  <c:v>43691.916666666664</c:v>
                </c:pt>
                <c:pt idx="4201">
                  <c:v>43691.917361111111</c:v>
                </c:pt>
                <c:pt idx="4202">
                  <c:v>43691.918055555558</c:v>
                </c:pt>
                <c:pt idx="4203">
                  <c:v>43691.918749999997</c:v>
                </c:pt>
                <c:pt idx="4204">
                  <c:v>43691.919444444444</c:v>
                </c:pt>
                <c:pt idx="4205">
                  <c:v>43691.920138888891</c:v>
                </c:pt>
                <c:pt idx="4206">
                  <c:v>43691.92083333333</c:v>
                </c:pt>
                <c:pt idx="4207">
                  <c:v>43691.921527777777</c:v>
                </c:pt>
                <c:pt idx="4208">
                  <c:v>43691.922222222223</c:v>
                </c:pt>
                <c:pt idx="4209">
                  <c:v>43691.92291666667</c:v>
                </c:pt>
                <c:pt idx="4210">
                  <c:v>43691.923611111109</c:v>
                </c:pt>
                <c:pt idx="4211">
                  <c:v>43691.924305555556</c:v>
                </c:pt>
                <c:pt idx="4212">
                  <c:v>43691.925000000003</c:v>
                </c:pt>
                <c:pt idx="4213">
                  <c:v>43691.925694444442</c:v>
                </c:pt>
                <c:pt idx="4214">
                  <c:v>43691.926388888889</c:v>
                </c:pt>
                <c:pt idx="4215">
                  <c:v>43691.927083333336</c:v>
                </c:pt>
                <c:pt idx="4216">
                  <c:v>43691.927777777775</c:v>
                </c:pt>
                <c:pt idx="4217">
                  <c:v>43691.928472222222</c:v>
                </c:pt>
                <c:pt idx="4218">
                  <c:v>43691.929166666669</c:v>
                </c:pt>
                <c:pt idx="4219">
                  <c:v>43691.929861111108</c:v>
                </c:pt>
                <c:pt idx="4220">
                  <c:v>43691.930555555555</c:v>
                </c:pt>
                <c:pt idx="4221">
                  <c:v>43691.931250000001</c:v>
                </c:pt>
                <c:pt idx="4222">
                  <c:v>43691.931944444441</c:v>
                </c:pt>
                <c:pt idx="4223">
                  <c:v>43691.932638888888</c:v>
                </c:pt>
                <c:pt idx="4224">
                  <c:v>43691.933333333334</c:v>
                </c:pt>
                <c:pt idx="4225">
                  <c:v>43691.934027777781</c:v>
                </c:pt>
                <c:pt idx="4226">
                  <c:v>43691.93472222222</c:v>
                </c:pt>
                <c:pt idx="4227">
                  <c:v>43691.935416666667</c:v>
                </c:pt>
                <c:pt idx="4228">
                  <c:v>43691.936111111114</c:v>
                </c:pt>
                <c:pt idx="4229">
                  <c:v>43691.936805555553</c:v>
                </c:pt>
                <c:pt idx="4230">
                  <c:v>43691.9375</c:v>
                </c:pt>
                <c:pt idx="4231">
                  <c:v>43691.938194444447</c:v>
                </c:pt>
                <c:pt idx="4232">
                  <c:v>43691.938888888886</c:v>
                </c:pt>
                <c:pt idx="4233">
                  <c:v>43691.939583333333</c:v>
                </c:pt>
                <c:pt idx="4234">
                  <c:v>43691.94027777778</c:v>
                </c:pt>
                <c:pt idx="4235">
                  <c:v>43691.940972222219</c:v>
                </c:pt>
                <c:pt idx="4236">
                  <c:v>43691.941666666666</c:v>
                </c:pt>
                <c:pt idx="4237">
                  <c:v>43691.942361111112</c:v>
                </c:pt>
                <c:pt idx="4238">
                  <c:v>43691.943055555559</c:v>
                </c:pt>
                <c:pt idx="4239">
                  <c:v>43691.943749999999</c:v>
                </c:pt>
                <c:pt idx="4240">
                  <c:v>43691.944444444445</c:v>
                </c:pt>
                <c:pt idx="4241">
                  <c:v>43691.945138888892</c:v>
                </c:pt>
                <c:pt idx="4242">
                  <c:v>43691.945833333331</c:v>
                </c:pt>
                <c:pt idx="4243">
                  <c:v>43691.946527777778</c:v>
                </c:pt>
                <c:pt idx="4244">
                  <c:v>43691.947222222225</c:v>
                </c:pt>
                <c:pt idx="4245">
                  <c:v>43691.947916666664</c:v>
                </c:pt>
                <c:pt idx="4246">
                  <c:v>43691.948611111111</c:v>
                </c:pt>
                <c:pt idx="4247">
                  <c:v>43691.949305555558</c:v>
                </c:pt>
                <c:pt idx="4248">
                  <c:v>43691.95</c:v>
                </c:pt>
                <c:pt idx="4249">
                  <c:v>43691.950694444444</c:v>
                </c:pt>
                <c:pt idx="4250">
                  <c:v>43691.951388888891</c:v>
                </c:pt>
                <c:pt idx="4251">
                  <c:v>43691.95208333333</c:v>
                </c:pt>
                <c:pt idx="4252">
                  <c:v>43691.952777777777</c:v>
                </c:pt>
                <c:pt idx="4253">
                  <c:v>43691.953472222223</c:v>
                </c:pt>
                <c:pt idx="4254">
                  <c:v>43691.95416666667</c:v>
                </c:pt>
                <c:pt idx="4255">
                  <c:v>43691.954861111109</c:v>
                </c:pt>
                <c:pt idx="4256">
                  <c:v>43691.955555555556</c:v>
                </c:pt>
                <c:pt idx="4257">
                  <c:v>43691.956250000003</c:v>
                </c:pt>
                <c:pt idx="4258">
                  <c:v>43691.956944444442</c:v>
                </c:pt>
                <c:pt idx="4259">
                  <c:v>43691.957638888889</c:v>
                </c:pt>
                <c:pt idx="4260">
                  <c:v>43691.958333333336</c:v>
                </c:pt>
                <c:pt idx="4261">
                  <c:v>43691.959027777775</c:v>
                </c:pt>
                <c:pt idx="4262">
                  <c:v>43691.959722222222</c:v>
                </c:pt>
                <c:pt idx="4263">
                  <c:v>43691.960416666669</c:v>
                </c:pt>
                <c:pt idx="4264">
                  <c:v>43691.961111111108</c:v>
                </c:pt>
                <c:pt idx="4265">
                  <c:v>43691.961805555555</c:v>
                </c:pt>
                <c:pt idx="4266">
                  <c:v>43691.962500000001</c:v>
                </c:pt>
                <c:pt idx="4267">
                  <c:v>43691.963194444441</c:v>
                </c:pt>
                <c:pt idx="4268">
                  <c:v>43691.963888888888</c:v>
                </c:pt>
                <c:pt idx="4269">
                  <c:v>43691.964583333334</c:v>
                </c:pt>
                <c:pt idx="4270">
                  <c:v>43691.965277777781</c:v>
                </c:pt>
                <c:pt idx="4271">
                  <c:v>43691.96597222222</c:v>
                </c:pt>
                <c:pt idx="4272">
                  <c:v>43691.966666666667</c:v>
                </c:pt>
                <c:pt idx="4273">
                  <c:v>43691.967361111114</c:v>
                </c:pt>
                <c:pt idx="4274">
                  <c:v>43691.968055555553</c:v>
                </c:pt>
                <c:pt idx="4275">
                  <c:v>43691.96875</c:v>
                </c:pt>
                <c:pt idx="4276">
                  <c:v>43691.969444444447</c:v>
                </c:pt>
                <c:pt idx="4277">
                  <c:v>43691.970138888886</c:v>
                </c:pt>
                <c:pt idx="4278">
                  <c:v>43691.970833333333</c:v>
                </c:pt>
                <c:pt idx="4279">
                  <c:v>43691.97152777778</c:v>
                </c:pt>
                <c:pt idx="4280">
                  <c:v>43691.972222222219</c:v>
                </c:pt>
                <c:pt idx="4281">
                  <c:v>43691.972916666666</c:v>
                </c:pt>
                <c:pt idx="4282">
                  <c:v>43691.973611111112</c:v>
                </c:pt>
                <c:pt idx="4283">
                  <c:v>43691.974305555559</c:v>
                </c:pt>
                <c:pt idx="4284">
                  <c:v>43691.974999999999</c:v>
                </c:pt>
                <c:pt idx="4285">
                  <c:v>43691.975694444445</c:v>
                </c:pt>
                <c:pt idx="4286">
                  <c:v>43691.976388888892</c:v>
                </c:pt>
                <c:pt idx="4287">
                  <c:v>43691.977083333331</c:v>
                </c:pt>
                <c:pt idx="4288">
                  <c:v>43691.977777777778</c:v>
                </c:pt>
                <c:pt idx="4289">
                  <c:v>43691.978472222225</c:v>
                </c:pt>
                <c:pt idx="4290">
                  <c:v>43691.979166666664</c:v>
                </c:pt>
                <c:pt idx="4291">
                  <c:v>43691.979861111111</c:v>
                </c:pt>
                <c:pt idx="4292">
                  <c:v>43691.980555555558</c:v>
                </c:pt>
                <c:pt idx="4293">
                  <c:v>43691.981249999997</c:v>
                </c:pt>
                <c:pt idx="4294">
                  <c:v>43691.981944444444</c:v>
                </c:pt>
                <c:pt idx="4295">
                  <c:v>43691.982638888891</c:v>
                </c:pt>
                <c:pt idx="4296">
                  <c:v>43691.98333333333</c:v>
                </c:pt>
                <c:pt idx="4297">
                  <c:v>43691.984027777777</c:v>
                </c:pt>
                <c:pt idx="4298">
                  <c:v>43691.984722222223</c:v>
                </c:pt>
                <c:pt idx="4299">
                  <c:v>43691.98541666667</c:v>
                </c:pt>
                <c:pt idx="4300">
                  <c:v>43691.986111111109</c:v>
                </c:pt>
                <c:pt idx="4301">
                  <c:v>43691.986805555556</c:v>
                </c:pt>
                <c:pt idx="4302">
                  <c:v>43691.987500000003</c:v>
                </c:pt>
                <c:pt idx="4303">
                  <c:v>43691.988194444442</c:v>
                </c:pt>
                <c:pt idx="4304">
                  <c:v>43691.988888888889</c:v>
                </c:pt>
                <c:pt idx="4305">
                  <c:v>43691.989583333336</c:v>
                </c:pt>
                <c:pt idx="4306">
                  <c:v>43691.990277777775</c:v>
                </c:pt>
                <c:pt idx="4307">
                  <c:v>43691.990972222222</c:v>
                </c:pt>
                <c:pt idx="4308">
                  <c:v>43691.991666666669</c:v>
                </c:pt>
                <c:pt idx="4309">
                  <c:v>43691.992361111108</c:v>
                </c:pt>
                <c:pt idx="4310">
                  <c:v>43691.993055555555</c:v>
                </c:pt>
                <c:pt idx="4311">
                  <c:v>43691.993750000001</c:v>
                </c:pt>
                <c:pt idx="4312">
                  <c:v>43691.994444444441</c:v>
                </c:pt>
                <c:pt idx="4313">
                  <c:v>43691.995138888888</c:v>
                </c:pt>
                <c:pt idx="4314">
                  <c:v>43691.995833333334</c:v>
                </c:pt>
                <c:pt idx="4315">
                  <c:v>43691.996527777781</c:v>
                </c:pt>
                <c:pt idx="4316">
                  <c:v>43691.99722222222</c:v>
                </c:pt>
                <c:pt idx="4317">
                  <c:v>43691.997916666667</c:v>
                </c:pt>
                <c:pt idx="4318">
                  <c:v>43691.998611111114</c:v>
                </c:pt>
                <c:pt idx="4319">
                  <c:v>43691.999305555553</c:v>
                </c:pt>
                <c:pt idx="4320">
                  <c:v>43692</c:v>
                </c:pt>
                <c:pt idx="4321">
                  <c:v>43692.000694444447</c:v>
                </c:pt>
                <c:pt idx="4322">
                  <c:v>43692.001388888886</c:v>
                </c:pt>
                <c:pt idx="4323">
                  <c:v>43692.002083333333</c:v>
                </c:pt>
                <c:pt idx="4324">
                  <c:v>43692.00277777778</c:v>
                </c:pt>
                <c:pt idx="4325">
                  <c:v>43692.003472222219</c:v>
                </c:pt>
                <c:pt idx="4326">
                  <c:v>43692.004166666666</c:v>
                </c:pt>
                <c:pt idx="4327">
                  <c:v>43692.004861111112</c:v>
                </c:pt>
                <c:pt idx="4328">
                  <c:v>43692.005555555559</c:v>
                </c:pt>
                <c:pt idx="4329">
                  <c:v>43692.006249999999</c:v>
                </c:pt>
                <c:pt idx="4330">
                  <c:v>43692.006944444445</c:v>
                </c:pt>
                <c:pt idx="4331">
                  <c:v>43692.007638888892</c:v>
                </c:pt>
                <c:pt idx="4332">
                  <c:v>43692.008333333331</c:v>
                </c:pt>
                <c:pt idx="4333">
                  <c:v>43692.009027777778</c:v>
                </c:pt>
                <c:pt idx="4334">
                  <c:v>43692.009722222225</c:v>
                </c:pt>
                <c:pt idx="4335">
                  <c:v>43692.010416666664</c:v>
                </c:pt>
                <c:pt idx="4336">
                  <c:v>43692.011111111111</c:v>
                </c:pt>
                <c:pt idx="4337">
                  <c:v>43692.011805555558</c:v>
                </c:pt>
                <c:pt idx="4338">
                  <c:v>43692.012499999997</c:v>
                </c:pt>
                <c:pt idx="4339">
                  <c:v>43692.013194444444</c:v>
                </c:pt>
                <c:pt idx="4340">
                  <c:v>43692.013888888891</c:v>
                </c:pt>
                <c:pt idx="4341">
                  <c:v>43692.01458333333</c:v>
                </c:pt>
                <c:pt idx="4342">
                  <c:v>43692.015277777777</c:v>
                </c:pt>
                <c:pt idx="4343">
                  <c:v>43692.015972222223</c:v>
                </c:pt>
                <c:pt idx="4344">
                  <c:v>43692.01666666667</c:v>
                </c:pt>
                <c:pt idx="4345">
                  <c:v>43692.017361111109</c:v>
                </c:pt>
                <c:pt idx="4346">
                  <c:v>43692.018055555556</c:v>
                </c:pt>
                <c:pt idx="4347">
                  <c:v>43692.018750000003</c:v>
                </c:pt>
                <c:pt idx="4348">
                  <c:v>43692.019444444442</c:v>
                </c:pt>
                <c:pt idx="4349">
                  <c:v>43692.020138888889</c:v>
                </c:pt>
                <c:pt idx="4350">
                  <c:v>43692.020833333336</c:v>
                </c:pt>
                <c:pt idx="4351">
                  <c:v>43692.021527777775</c:v>
                </c:pt>
                <c:pt idx="4352">
                  <c:v>43692.022222222222</c:v>
                </c:pt>
                <c:pt idx="4353">
                  <c:v>43692.022916666669</c:v>
                </c:pt>
                <c:pt idx="4354">
                  <c:v>43692.023611111108</c:v>
                </c:pt>
                <c:pt idx="4355">
                  <c:v>43692.024305555555</c:v>
                </c:pt>
                <c:pt idx="4356">
                  <c:v>43692.025000000001</c:v>
                </c:pt>
                <c:pt idx="4357">
                  <c:v>43692.025694444441</c:v>
                </c:pt>
                <c:pt idx="4358">
                  <c:v>43692.026388888888</c:v>
                </c:pt>
                <c:pt idx="4359">
                  <c:v>43692.027083333334</c:v>
                </c:pt>
                <c:pt idx="4360">
                  <c:v>43692.027777777781</c:v>
                </c:pt>
                <c:pt idx="4361">
                  <c:v>43692.02847222222</c:v>
                </c:pt>
                <c:pt idx="4362">
                  <c:v>43692.029166666667</c:v>
                </c:pt>
                <c:pt idx="4363">
                  <c:v>43692.029861111114</c:v>
                </c:pt>
                <c:pt idx="4364">
                  <c:v>43692.030555555553</c:v>
                </c:pt>
                <c:pt idx="4365">
                  <c:v>43692.03125</c:v>
                </c:pt>
                <c:pt idx="4366">
                  <c:v>43692.031944444447</c:v>
                </c:pt>
                <c:pt idx="4367">
                  <c:v>43692.032638888886</c:v>
                </c:pt>
                <c:pt idx="4368">
                  <c:v>43692.033333333333</c:v>
                </c:pt>
                <c:pt idx="4369">
                  <c:v>43692.03402777778</c:v>
                </c:pt>
                <c:pt idx="4370">
                  <c:v>43692.034722222219</c:v>
                </c:pt>
                <c:pt idx="4371">
                  <c:v>43692.035416666666</c:v>
                </c:pt>
                <c:pt idx="4372">
                  <c:v>43692.036111111112</c:v>
                </c:pt>
                <c:pt idx="4373">
                  <c:v>43692.036805555559</c:v>
                </c:pt>
                <c:pt idx="4374">
                  <c:v>43692.037499999999</c:v>
                </c:pt>
                <c:pt idx="4375">
                  <c:v>43692.038194444445</c:v>
                </c:pt>
                <c:pt idx="4376">
                  <c:v>43692.038888888892</c:v>
                </c:pt>
                <c:pt idx="4377">
                  <c:v>43692.039583333331</c:v>
                </c:pt>
                <c:pt idx="4378">
                  <c:v>43692.040277777778</c:v>
                </c:pt>
                <c:pt idx="4379">
                  <c:v>43692.040972222225</c:v>
                </c:pt>
                <c:pt idx="4380">
                  <c:v>43692.041666666664</c:v>
                </c:pt>
                <c:pt idx="4381">
                  <c:v>43692.042361111111</c:v>
                </c:pt>
                <c:pt idx="4382">
                  <c:v>43692.043055555558</c:v>
                </c:pt>
                <c:pt idx="4383">
                  <c:v>43692.043749999997</c:v>
                </c:pt>
                <c:pt idx="4384">
                  <c:v>43692.044444444444</c:v>
                </c:pt>
                <c:pt idx="4385">
                  <c:v>43692.045138888891</c:v>
                </c:pt>
                <c:pt idx="4386">
                  <c:v>43692.04583333333</c:v>
                </c:pt>
                <c:pt idx="4387">
                  <c:v>43692.046527777777</c:v>
                </c:pt>
                <c:pt idx="4388">
                  <c:v>43692.047222222223</c:v>
                </c:pt>
                <c:pt idx="4389">
                  <c:v>43692.04791666667</c:v>
                </c:pt>
                <c:pt idx="4390">
                  <c:v>43692.048611111109</c:v>
                </c:pt>
                <c:pt idx="4391">
                  <c:v>43692.049305555556</c:v>
                </c:pt>
                <c:pt idx="4392">
                  <c:v>43692.05</c:v>
                </c:pt>
                <c:pt idx="4393">
                  <c:v>43692.050694444442</c:v>
                </c:pt>
                <c:pt idx="4394">
                  <c:v>43692.051388888889</c:v>
                </c:pt>
                <c:pt idx="4395">
                  <c:v>43692.052083333336</c:v>
                </c:pt>
                <c:pt idx="4396">
                  <c:v>43692.052777777775</c:v>
                </c:pt>
                <c:pt idx="4397">
                  <c:v>43692.053472222222</c:v>
                </c:pt>
                <c:pt idx="4398">
                  <c:v>43692.054166666669</c:v>
                </c:pt>
                <c:pt idx="4399">
                  <c:v>43692.054861111108</c:v>
                </c:pt>
                <c:pt idx="4400">
                  <c:v>43692.055555555555</c:v>
                </c:pt>
                <c:pt idx="4401">
                  <c:v>43692.056250000001</c:v>
                </c:pt>
                <c:pt idx="4402">
                  <c:v>43692.056944444441</c:v>
                </c:pt>
                <c:pt idx="4403">
                  <c:v>43692.057638888888</c:v>
                </c:pt>
                <c:pt idx="4404">
                  <c:v>43692.058333333334</c:v>
                </c:pt>
                <c:pt idx="4405">
                  <c:v>43692.059027777781</c:v>
                </c:pt>
                <c:pt idx="4406">
                  <c:v>43692.05972222222</c:v>
                </c:pt>
                <c:pt idx="4407">
                  <c:v>43692.060416666667</c:v>
                </c:pt>
                <c:pt idx="4408">
                  <c:v>43692.061111111114</c:v>
                </c:pt>
                <c:pt idx="4409">
                  <c:v>43692.061805555553</c:v>
                </c:pt>
                <c:pt idx="4410">
                  <c:v>43692.0625</c:v>
                </c:pt>
                <c:pt idx="4411">
                  <c:v>43692.063194444447</c:v>
                </c:pt>
                <c:pt idx="4412">
                  <c:v>43692.063888888886</c:v>
                </c:pt>
                <c:pt idx="4413">
                  <c:v>43692.064583333333</c:v>
                </c:pt>
                <c:pt idx="4414">
                  <c:v>43692.06527777778</c:v>
                </c:pt>
                <c:pt idx="4415">
                  <c:v>43692.065972222219</c:v>
                </c:pt>
                <c:pt idx="4416">
                  <c:v>43692.066666666666</c:v>
                </c:pt>
                <c:pt idx="4417">
                  <c:v>43692.067361111112</c:v>
                </c:pt>
                <c:pt idx="4418">
                  <c:v>43692.068055555559</c:v>
                </c:pt>
                <c:pt idx="4419">
                  <c:v>43692.068749999999</c:v>
                </c:pt>
                <c:pt idx="4420">
                  <c:v>43692.069444444445</c:v>
                </c:pt>
                <c:pt idx="4421">
                  <c:v>43692.070138888892</c:v>
                </c:pt>
                <c:pt idx="4422">
                  <c:v>43692.070833333331</c:v>
                </c:pt>
                <c:pt idx="4423">
                  <c:v>43692.071527777778</c:v>
                </c:pt>
                <c:pt idx="4424">
                  <c:v>43692.072222222225</c:v>
                </c:pt>
                <c:pt idx="4425">
                  <c:v>43692.072916666664</c:v>
                </c:pt>
                <c:pt idx="4426">
                  <c:v>43692.073611111111</c:v>
                </c:pt>
                <c:pt idx="4427">
                  <c:v>43692.074305555558</c:v>
                </c:pt>
                <c:pt idx="4428">
                  <c:v>43692.074999999997</c:v>
                </c:pt>
                <c:pt idx="4429">
                  <c:v>43692.075694444444</c:v>
                </c:pt>
                <c:pt idx="4430">
                  <c:v>43692.076388888891</c:v>
                </c:pt>
                <c:pt idx="4431">
                  <c:v>43692.07708333333</c:v>
                </c:pt>
                <c:pt idx="4432">
                  <c:v>43692.077777777777</c:v>
                </c:pt>
                <c:pt idx="4433">
                  <c:v>43692.078472222223</c:v>
                </c:pt>
                <c:pt idx="4434">
                  <c:v>43692.07916666667</c:v>
                </c:pt>
                <c:pt idx="4435">
                  <c:v>43692.079861111109</c:v>
                </c:pt>
                <c:pt idx="4436">
                  <c:v>43692.080555555556</c:v>
                </c:pt>
                <c:pt idx="4437">
                  <c:v>43692.081250000003</c:v>
                </c:pt>
                <c:pt idx="4438">
                  <c:v>43692.081944444442</c:v>
                </c:pt>
                <c:pt idx="4439">
                  <c:v>43692.082638888889</c:v>
                </c:pt>
                <c:pt idx="4440">
                  <c:v>43692.083333333336</c:v>
                </c:pt>
                <c:pt idx="4441">
                  <c:v>43692.084027777775</c:v>
                </c:pt>
                <c:pt idx="4442">
                  <c:v>43692.084722222222</c:v>
                </c:pt>
                <c:pt idx="4443">
                  <c:v>43692.085416666669</c:v>
                </c:pt>
                <c:pt idx="4444">
                  <c:v>43692.086111111108</c:v>
                </c:pt>
                <c:pt idx="4445">
                  <c:v>43692.086805555555</c:v>
                </c:pt>
                <c:pt idx="4446">
                  <c:v>43692.087500000001</c:v>
                </c:pt>
                <c:pt idx="4447">
                  <c:v>43692.088194444441</c:v>
                </c:pt>
                <c:pt idx="4448">
                  <c:v>43692.088888888888</c:v>
                </c:pt>
                <c:pt idx="4449">
                  <c:v>43692.089583333334</c:v>
                </c:pt>
                <c:pt idx="4450">
                  <c:v>43692.090277777781</c:v>
                </c:pt>
                <c:pt idx="4451">
                  <c:v>43692.09097222222</c:v>
                </c:pt>
                <c:pt idx="4452">
                  <c:v>43692.091666666667</c:v>
                </c:pt>
                <c:pt idx="4453">
                  <c:v>43692.092361111114</c:v>
                </c:pt>
                <c:pt idx="4454">
                  <c:v>43692.093055555553</c:v>
                </c:pt>
                <c:pt idx="4455">
                  <c:v>43692.09375</c:v>
                </c:pt>
                <c:pt idx="4456">
                  <c:v>43692.094444444447</c:v>
                </c:pt>
                <c:pt idx="4457">
                  <c:v>43692.095138888886</c:v>
                </c:pt>
                <c:pt idx="4458">
                  <c:v>43692.095833333333</c:v>
                </c:pt>
                <c:pt idx="4459">
                  <c:v>43692.09652777778</c:v>
                </c:pt>
                <c:pt idx="4460">
                  <c:v>43692.097222222219</c:v>
                </c:pt>
                <c:pt idx="4461">
                  <c:v>43692.097916666666</c:v>
                </c:pt>
                <c:pt idx="4462">
                  <c:v>43692.098611111112</c:v>
                </c:pt>
                <c:pt idx="4463">
                  <c:v>43692.099305555559</c:v>
                </c:pt>
                <c:pt idx="4464">
                  <c:v>43692.1</c:v>
                </c:pt>
                <c:pt idx="4465">
                  <c:v>43692.100694444445</c:v>
                </c:pt>
                <c:pt idx="4466">
                  <c:v>43692.101388888892</c:v>
                </c:pt>
                <c:pt idx="4467">
                  <c:v>43692.102083333331</c:v>
                </c:pt>
                <c:pt idx="4468">
                  <c:v>43692.102777777778</c:v>
                </c:pt>
                <c:pt idx="4469">
                  <c:v>43692.103472222225</c:v>
                </c:pt>
                <c:pt idx="4470">
                  <c:v>43692.104166666664</c:v>
                </c:pt>
                <c:pt idx="4471">
                  <c:v>43692.104861111111</c:v>
                </c:pt>
                <c:pt idx="4472">
                  <c:v>43692.105555555558</c:v>
                </c:pt>
                <c:pt idx="4473">
                  <c:v>43692.106249999997</c:v>
                </c:pt>
                <c:pt idx="4474">
                  <c:v>43692.106944444444</c:v>
                </c:pt>
                <c:pt idx="4475">
                  <c:v>43692.107638888891</c:v>
                </c:pt>
                <c:pt idx="4476">
                  <c:v>43692.10833333333</c:v>
                </c:pt>
                <c:pt idx="4477">
                  <c:v>43692.109027777777</c:v>
                </c:pt>
                <c:pt idx="4478">
                  <c:v>43692.109722222223</c:v>
                </c:pt>
                <c:pt idx="4479">
                  <c:v>43692.11041666667</c:v>
                </c:pt>
                <c:pt idx="4480">
                  <c:v>43692.111111111109</c:v>
                </c:pt>
                <c:pt idx="4481">
                  <c:v>43692.111805555556</c:v>
                </c:pt>
                <c:pt idx="4482">
                  <c:v>43692.112500000003</c:v>
                </c:pt>
                <c:pt idx="4483">
                  <c:v>43692.113194444442</c:v>
                </c:pt>
                <c:pt idx="4484">
                  <c:v>43692.113888888889</c:v>
                </c:pt>
                <c:pt idx="4485">
                  <c:v>43692.114583333336</c:v>
                </c:pt>
                <c:pt idx="4486">
                  <c:v>43692.115277777775</c:v>
                </c:pt>
                <c:pt idx="4487">
                  <c:v>43692.115972222222</c:v>
                </c:pt>
                <c:pt idx="4488">
                  <c:v>43692.116666666669</c:v>
                </c:pt>
                <c:pt idx="4489">
                  <c:v>43692.117361111108</c:v>
                </c:pt>
                <c:pt idx="4490">
                  <c:v>43692.118055555555</c:v>
                </c:pt>
                <c:pt idx="4491">
                  <c:v>43692.118750000001</c:v>
                </c:pt>
                <c:pt idx="4492">
                  <c:v>43692.119444444441</c:v>
                </c:pt>
                <c:pt idx="4493">
                  <c:v>43692.120138888888</c:v>
                </c:pt>
                <c:pt idx="4494">
                  <c:v>43692.120833333334</c:v>
                </c:pt>
                <c:pt idx="4495">
                  <c:v>43692.121527777781</c:v>
                </c:pt>
                <c:pt idx="4496">
                  <c:v>43692.12222222222</c:v>
                </c:pt>
                <c:pt idx="4497">
                  <c:v>43692.122916666667</c:v>
                </c:pt>
                <c:pt idx="4498">
                  <c:v>43692.123611111114</c:v>
                </c:pt>
                <c:pt idx="4499">
                  <c:v>43692.124305555553</c:v>
                </c:pt>
                <c:pt idx="4500">
                  <c:v>43692.125</c:v>
                </c:pt>
                <c:pt idx="4501">
                  <c:v>43692.125694444447</c:v>
                </c:pt>
                <c:pt idx="4502">
                  <c:v>43692.126388888886</c:v>
                </c:pt>
                <c:pt idx="4503">
                  <c:v>43692.127083333333</c:v>
                </c:pt>
                <c:pt idx="4504">
                  <c:v>43692.12777777778</c:v>
                </c:pt>
                <c:pt idx="4505">
                  <c:v>43692.128472222219</c:v>
                </c:pt>
                <c:pt idx="4506">
                  <c:v>43692.129166666666</c:v>
                </c:pt>
                <c:pt idx="4507">
                  <c:v>43692.129861111112</c:v>
                </c:pt>
                <c:pt idx="4508">
                  <c:v>43692.130555555559</c:v>
                </c:pt>
                <c:pt idx="4509">
                  <c:v>43692.131249999999</c:v>
                </c:pt>
                <c:pt idx="4510">
                  <c:v>43692.131944444445</c:v>
                </c:pt>
                <c:pt idx="4511">
                  <c:v>43692.132638888892</c:v>
                </c:pt>
                <c:pt idx="4512">
                  <c:v>43692.133333333331</c:v>
                </c:pt>
                <c:pt idx="4513">
                  <c:v>43692.134027777778</c:v>
                </c:pt>
                <c:pt idx="4514">
                  <c:v>43692.134722222225</c:v>
                </c:pt>
                <c:pt idx="4515">
                  <c:v>43692.135416666664</c:v>
                </c:pt>
                <c:pt idx="4516">
                  <c:v>43692.136111111111</c:v>
                </c:pt>
                <c:pt idx="4517">
                  <c:v>43692.136805555558</c:v>
                </c:pt>
                <c:pt idx="4518">
                  <c:v>43692.137499999997</c:v>
                </c:pt>
                <c:pt idx="4519">
                  <c:v>43692.138194444444</c:v>
                </c:pt>
                <c:pt idx="4520">
                  <c:v>43692.138888888891</c:v>
                </c:pt>
                <c:pt idx="4521">
                  <c:v>43692.13958333333</c:v>
                </c:pt>
                <c:pt idx="4522">
                  <c:v>43692.140277777777</c:v>
                </c:pt>
                <c:pt idx="4523">
                  <c:v>43692.140972222223</c:v>
                </c:pt>
                <c:pt idx="4524">
                  <c:v>43692.14166666667</c:v>
                </c:pt>
                <c:pt idx="4525">
                  <c:v>43692.142361111109</c:v>
                </c:pt>
                <c:pt idx="4526">
                  <c:v>43692.143055555556</c:v>
                </c:pt>
                <c:pt idx="4527">
                  <c:v>43692.143750000003</c:v>
                </c:pt>
                <c:pt idx="4528">
                  <c:v>43692.144444444442</c:v>
                </c:pt>
                <c:pt idx="4529">
                  <c:v>43692.145138888889</c:v>
                </c:pt>
                <c:pt idx="4530">
                  <c:v>43692.145833333336</c:v>
                </c:pt>
                <c:pt idx="4531">
                  <c:v>43692.146527777775</c:v>
                </c:pt>
                <c:pt idx="4532">
                  <c:v>43692.147222222222</c:v>
                </c:pt>
                <c:pt idx="4533">
                  <c:v>43692.147916666669</c:v>
                </c:pt>
                <c:pt idx="4534">
                  <c:v>43692.148611111108</c:v>
                </c:pt>
                <c:pt idx="4535">
                  <c:v>43692.149305555555</c:v>
                </c:pt>
                <c:pt idx="4536">
                  <c:v>43692.15</c:v>
                </c:pt>
                <c:pt idx="4537">
                  <c:v>43692.150694444441</c:v>
                </c:pt>
                <c:pt idx="4538">
                  <c:v>43692.151388888888</c:v>
                </c:pt>
                <c:pt idx="4539">
                  <c:v>43692.152083333334</c:v>
                </c:pt>
                <c:pt idx="4540">
                  <c:v>43692.152777777781</c:v>
                </c:pt>
                <c:pt idx="4541">
                  <c:v>43692.15347222222</c:v>
                </c:pt>
                <c:pt idx="4542">
                  <c:v>43692.154166666667</c:v>
                </c:pt>
                <c:pt idx="4543">
                  <c:v>43692.154861111114</c:v>
                </c:pt>
                <c:pt idx="4544">
                  <c:v>43692.155555555553</c:v>
                </c:pt>
                <c:pt idx="4545">
                  <c:v>43692.15625</c:v>
                </c:pt>
                <c:pt idx="4546">
                  <c:v>43692.156944444447</c:v>
                </c:pt>
                <c:pt idx="4547">
                  <c:v>43692.157638888886</c:v>
                </c:pt>
                <c:pt idx="4548">
                  <c:v>43692.158333333333</c:v>
                </c:pt>
                <c:pt idx="4549">
                  <c:v>43692.15902777778</c:v>
                </c:pt>
                <c:pt idx="4550">
                  <c:v>43692.159722222219</c:v>
                </c:pt>
                <c:pt idx="4551">
                  <c:v>43692.160416666666</c:v>
                </c:pt>
                <c:pt idx="4552">
                  <c:v>43692.161111111112</c:v>
                </c:pt>
                <c:pt idx="4553">
                  <c:v>43692.161805555559</c:v>
                </c:pt>
                <c:pt idx="4554">
                  <c:v>43692.162499999999</c:v>
                </c:pt>
                <c:pt idx="4555">
                  <c:v>43692.163194444445</c:v>
                </c:pt>
                <c:pt idx="4556">
                  <c:v>43692.163888888892</c:v>
                </c:pt>
                <c:pt idx="4557">
                  <c:v>43692.164583333331</c:v>
                </c:pt>
                <c:pt idx="4558">
                  <c:v>43692.165277777778</c:v>
                </c:pt>
                <c:pt idx="4559">
                  <c:v>43692.165972222225</c:v>
                </c:pt>
                <c:pt idx="4560">
                  <c:v>43692.166666666664</c:v>
                </c:pt>
                <c:pt idx="4561">
                  <c:v>43692.167361111111</c:v>
                </c:pt>
                <c:pt idx="4562">
                  <c:v>43692.168055555558</c:v>
                </c:pt>
                <c:pt idx="4563">
                  <c:v>43692.168749999997</c:v>
                </c:pt>
                <c:pt idx="4564">
                  <c:v>43692.169444444444</c:v>
                </c:pt>
                <c:pt idx="4565">
                  <c:v>43692.170138888891</c:v>
                </c:pt>
                <c:pt idx="4566">
                  <c:v>43692.17083333333</c:v>
                </c:pt>
                <c:pt idx="4567">
                  <c:v>43692.171527777777</c:v>
                </c:pt>
                <c:pt idx="4568">
                  <c:v>43692.172222222223</c:v>
                </c:pt>
                <c:pt idx="4569">
                  <c:v>43692.17291666667</c:v>
                </c:pt>
                <c:pt idx="4570">
                  <c:v>43692.173611111109</c:v>
                </c:pt>
                <c:pt idx="4571">
                  <c:v>43692.174305555556</c:v>
                </c:pt>
                <c:pt idx="4572">
                  <c:v>43692.175000000003</c:v>
                </c:pt>
                <c:pt idx="4573">
                  <c:v>43692.175694444442</c:v>
                </c:pt>
                <c:pt idx="4574">
                  <c:v>43692.176388888889</c:v>
                </c:pt>
                <c:pt idx="4575">
                  <c:v>43692.177083333336</c:v>
                </c:pt>
                <c:pt idx="4576">
                  <c:v>43692.177777777775</c:v>
                </c:pt>
                <c:pt idx="4577">
                  <c:v>43692.178472222222</c:v>
                </c:pt>
                <c:pt idx="4578">
                  <c:v>43692.179166666669</c:v>
                </c:pt>
                <c:pt idx="4579">
                  <c:v>43692.179861111108</c:v>
                </c:pt>
                <c:pt idx="4580">
                  <c:v>43692.180555555555</c:v>
                </c:pt>
                <c:pt idx="4581">
                  <c:v>43692.181250000001</c:v>
                </c:pt>
                <c:pt idx="4582">
                  <c:v>43692.181944444441</c:v>
                </c:pt>
                <c:pt idx="4583">
                  <c:v>43692.182638888888</c:v>
                </c:pt>
                <c:pt idx="4584">
                  <c:v>43692.183333333334</c:v>
                </c:pt>
                <c:pt idx="4585">
                  <c:v>43692.184027777781</c:v>
                </c:pt>
                <c:pt idx="4586">
                  <c:v>43692.18472222222</c:v>
                </c:pt>
                <c:pt idx="4587">
                  <c:v>43692.185416666667</c:v>
                </c:pt>
                <c:pt idx="4588">
                  <c:v>43692.186111111114</c:v>
                </c:pt>
                <c:pt idx="4589">
                  <c:v>43692.186805555553</c:v>
                </c:pt>
                <c:pt idx="4590">
                  <c:v>43692.1875</c:v>
                </c:pt>
                <c:pt idx="4591">
                  <c:v>43692.188194444447</c:v>
                </c:pt>
                <c:pt idx="4592">
                  <c:v>43692.188888888886</c:v>
                </c:pt>
                <c:pt idx="4593">
                  <c:v>43692.189583333333</c:v>
                </c:pt>
                <c:pt idx="4594">
                  <c:v>43692.19027777778</c:v>
                </c:pt>
                <c:pt idx="4595">
                  <c:v>43692.190972222219</c:v>
                </c:pt>
                <c:pt idx="4596">
                  <c:v>43692.191666666666</c:v>
                </c:pt>
                <c:pt idx="4597">
                  <c:v>43692.192361111112</c:v>
                </c:pt>
                <c:pt idx="4598">
                  <c:v>43692.193055555559</c:v>
                </c:pt>
                <c:pt idx="4599">
                  <c:v>43692.193749999999</c:v>
                </c:pt>
                <c:pt idx="4600">
                  <c:v>43692.194444444445</c:v>
                </c:pt>
                <c:pt idx="4601">
                  <c:v>43692.195138888892</c:v>
                </c:pt>
                <c:pt idx="4602">
                  <c:v>43692.195833333331</c:v>
                </c:pt>
                <c:pt idx="4603">
                  <c:v>43692.196527777778</c:v>
                </c:pt>
                <c:pt idx="4604">
                  <c:v>43692.197222222225</c:v>
                </c:pt>
                <c:pt idx="4605">
                  <c:v>43692.197916666664</c:v>
                </c:pt>
                <c:pt idx="4606">
                  <c:v>43692.198611111111</c:v>
                </c:pt>
                <c:pt idx="4607">
                  <c:v>43692.199305555558</c:v>
                </c:pt>
                <c:pt idx="4608">
                  <c:v>43692.2</c:v>
                </c:pt>
                <c:pt idx="4609">
                  <c:v>43692.200694444444</c:v>
                </c:pt>
                <c:pt idx="4610">
                  <c:v>43692.201388888891</c:v>
                </c:pt>
                <c:pt idx="4611">
                  <c:v>43692.20208333333</c:v>
                </c:pt>
                <c:pt idx="4612">
                  <c:v>43692.202777777777</c:v>
                </c:pt>
                <c:pt idx="4613">
                  <c:v>43692.203472222223</c:v>
                </c:pt>
                <c:pt idx="4614">
                  <c:v>43692.20416666667</c:v>
                </c:pt>
                <c:pt idx="4615">
                  <c:v>43692.204861111109</c:v>
                </c:pt>
                <c:pt idx="4616">
                  <c:v>43692.205555555556</c:v>
                </c:pt>
                <c:pt idx="4617">
                  <c:v>43692.206250000003</c:v>
                </c:pt>
                <c:pt idx="4618">
                  <c:v>43692.206944444442</c:v>
                </c:pt>
                <c:pt idx="4619">
                  <c:v>43692.207638888889</c:v>
                </c:pt>
                <c:pt idx="4620">
                  <c:v>43692.208333333336</c:v>
                </c:pt>
                <c:pt idx="4621">
                  <c:v>43692.209027777775</c:v>
                </c:pt>
                <c:pt idx="4622">
                  <c:v>43692.209722222222</c:v>
                </c:pt>
                <c:pt idx="4623">
                  <c:v>43692.210416666669</c:v>
                </c:pt>
                <c:pt idx="4624">
                  <c:v>43692.211111111108</c:v>
                </c:pt>
                <c:pt idx="4625">
                  <c:v>43692.211805555555</c:v>
                </c:pt>
                <c:pt idx="4626">
                  <c:v>43692.212500000001</c:v>
                </c:pt>
                <c:pt idx="4627">
                  <c:v>43692.213194444441</c:v>
                </c:pt>
                <c:pt idx="4628">
                  <c:v>43692.213888888888</c:v>
                </c:pt>
                <c:pt idx="4629">
                  <c:v>43692.214583333334</c:v>
                </c:pt>
                <c:pt idx="4630">
                  <c:v>43692.215277777781</c:v>
                </c:pt>
                <c:pt idx="4631">
                  <c:v>43692.21597222222</c:v>
                </c:pt>
                <c:pt idx="4632">
                  <c:v>43692.216666666667</c:v>
                </c:pt>
                <c:pt idx="4633">
                  <c:v>43692.217361111114</c:v>
                </c:pt>
                <c:pt idx="4634">
                  <c:v>43692.218055555553</c:v>
                </c:pt>
                <c:pt idx="4635">
                  <c:v>43692.21875</c:v>
                </c:pt>
                <c:pt idx="4636">
                  <c:v>43692.219444444447</c:v>
                </c:pt>
                <c:pt idx="4637">
                  <c:v>43692.220138888886</c:v>
                </c:pt>
                <c:pt idx="4638">
                  <c:v>43692.220833333333</c:v>
                </c:pt>
                <c:pt idx="4639">
                  <c:v>43692.22152777778</c:v>
                </c:pt>
                <c:pt idx="4640">
                  <c:v>43692.222222222219</c:v>
                </c:pt>
                <c:pt idx="4641">
                  <c:v>43692.222916666666</c:v>
                </c:pt>
                <c:pt idx="4642">
                  <c:v>43692.223611111112</c:v>
                </c:pt>
                <c:pt idx="4643">
                  <c:v>43692.224305555559</c:v>
                </c:pt>
                <c:pt idx="4644">
                  <c:v>43692.224999999999</c:v>
                </c:pt>
                <c:pt idx="4645">
                  <c:v>43692.225694444445</c:v>
                </c:pt>
                <c:pt idx="4646">
                  <c:v>43692.226388888892</c:v>
                </c:pt>
                <c:pt idx="4647">
                  <c:v>43692.227083333331</c:v>
                </c:pt>
                <c:pt idx="4648">
                  <c:v>43692.227777777778</c:v>
                </c:pt>
                <c:pt idx="4649">
                  <c:v>43692.228472222225</c:v>
                </c:pt>
                <c:pt idx="4650">
                  <c:v>43692.229166666664</c:v>
                </c:pt>
                <c:pt idx="4651">
                  <c:v>43692.229861111111</c:v>
                </c:pt>
                <c:pt idx="4652">
                  <c:v>43692.230555555558</c:v>
                </c:pt>
                <c:pt idx="4653">
                  <c:v>43692.231249999997</c:v>
                </c:pt>
                <c:pt idx="4654">
                  <c:v>43692.231944444444</c:v>
                </c:pt>
                <c:pt idx="4655">
                  <c:v>43692.232638888891</c:v>
                </c:pt>
                <c:pt idx="4656">
                  <c:v>43692.23333333333</c:v>
                </c:pt>
                <c:pt idx="4657">
                  <c:v>43692.234027777777</c:v>
                </c:pt>
                <c:pt idx="4658">
                  <c:v>43692.234722222223</c:v>
                </c:pt>
                <c:pt idx="4659">
                  <c:v>43692.23541666667</c:v>
                </c:pt>
                <c:pt idx="4660">
                  <c:v>43692.236111111109</c:v>
                </c:pt>
                <c:pt idx="4661">
                  <c:v>43692.236805555556</c:v>
                </c:pt>
                <c:pt idx="4662">
                  <c:v>43692.237500000003</c:v>
                </c:pt>
                <c:pt idx="4663">
                  <c:v>43692.238194444442</c:v>
                </c:pt>
                <c:pt idx="4664">
                  <c:v>43692.238888888889</c:v>
                </c:pt>
                <c:pt idx="4665">
                  <c:v>43692.239583333336</c:v>
                </c:pt>
                <c:pt idx="4666">
                  <c:v>43692.240277777775</c:v>
                </c:pt>
                <c:pt idx="4667">
                  <c:v>43692.240972222222</c:v>
                </c:pt>
                <c:pt idx="4668">
                  <c:v>43692.241666666669</c:v>
                </c:pt>
                <c:pt idx="4669">
                  <c:v>43692.242361111108</c:v>
                </c:pt>
                <c:pt idx="4670">
                  <c:v>43692.243055555555</c:v>
                </c:pt>
                <c:pt idx="4671">
                  <c:v>43692.243750000001</c:v>
                </c:pt>
                <c:pt idx="4672">
                  <c:v>43692.244444444441</c:v>
                </c:pt>
                <c:pt idx="4673">
                  <c:v>43692.245138888888</c:v>
                </c:pt>
                <c:pt idx="4674">
                  <c:v>43692.245833333334</c:v>
                </c:pt>
                <c:pt idx="4675">
                  <c:v>43692.246527777781</c:v>
                </c:pt>
                <c:pt idx="4676">
                  <c:v>43692.24722222222</c:v>
                </c:pt>
                <c:pt idx="4677">
                  <c:v>43692.247916666667</c:v>
                </c:pt>
                <c:pt idx="4678">
                  <c:v>43692.248611111114</c:v>
                </c:pt>
                <c:pt idx="4679">
                  <c:v>43692.249305555553</c:v>
                </c:pt>
                <c:pt idx="4680">
                  <c:v>43692.25</c:v>
                </c:pt>
                <c:pt idx="4681">
                  <c:v>43692.250694444447</c:v>
                </c:pt>
                <c:pt idx="4682">
                  <c:v>43692.251388888886</c:v>
                </c:pt>
                <c:pt idx="4683">
                  <c:v>43692.252083333333</c:v>
                </c:pt>
                <c:pt idx="4684">
                  <c:v>43692.25277777778</c:v>
                </c:pt>
                <c:pt idx="4685">
                  <c:v>43692.253472222219</c:v>
                </c:pt>
                <c:pt idx="4686">
                  <c:v>43692.254166666666</c:v>
                </c:pt>
                <c:pt idx="4687">
                  <c:v>43692.254861111112</c:v>
                </c:pt>
                <c:pt idx="4688">
                  <c:v>43692.255555555559</c:v>
                </c:pt>
                <c:pt idx="4689">
                  <c:v>43692.256249999999</c:v>
                </c:pt>
                <c:pt idx="4690">
                  <c:v>43692.256944444445</c:v>
                </c:pt>
                <c:pt idx="4691">
                  <c:v>43692.257638888892</c:v>
                </c:pt>
                <c:pt idx="4692">
                  <c:v>43692.258333333331</c:v>
                </c:pt>
                <c:pt idx="4693">
                  <c:v>43692.259027777778</c:v>
                </c:pt>
                <c:pt idx="4694">
                  <c:v>43692.259722222225</c:v>
                </c:pt>
                <c:pt idx="4695">
                  <c:v>43692.260416666664</c:v>
                </c:pt>
                <c:pt idx="4696">
                  <c:v>43692.261111111111</c:v>
                </c:pt>
                <c:pt idx="4697">
                  <c:v>43692.261805555558</c:v>
                </c:pt>
                <c:pt idx="4698">
                  <c:v>43692.262499999997</c:v>
                </c:pt>
                <c:pt idx="4699">
                  <c:v>43692.263194444444</c:v>
                </c:pt>
                <c:pt idx="4700">
                  <c:v>43692.263888888891</c:v>
                </c:pt>
                <c:pt idx="4701">
                  <c:v>43692.26458333333</c:v>
                </c:pt>
                <c:pt idx="4702">
                  <c:v>43692.265277777777</c:v>
                </c:pt>
                <c:pt idx="4703">
                  <c:v>43692.265972222223</c:v>
                </c:pt>
                <c:pt idx="4704">
                  <c:v>43692.26666666667</c:v>
                </c:pt>
                <c:pt idx="4705">
                  <c:v>43692.267361111109</c:v>
                </c:pt>
                <c:pt idx="4706">
                  <c:v>43692.268055555556</c:v>
                </c:pt>
                <c:pt idx="4707">
                  <c:v>43692.268750000003</c:v>
                </c:pt>
                <c:pt idx="4708">
                  <c:v>43692.269444444442</c:v>
                </c:pt>
                <c:pt idx="4709">
                  <c:v>43692.270138888889</c:v>
                </c:pt>
                <c:pt idx="4710">
                  <c:v>43692.270833333336</c:v>
                </c:pt>
                <c:pt idx="4711">
                  <c:v>43692.271527777775</c:v>
                </c:pt>
                <c:pt idx="4712">
                  <c:v>43692.272222222222</c:v>
                </c:pt>
                <c:pt idx="4713">
                  <c:v>43692.272916666669</c:v>
                </c:pt>
                <c:pt idx="4714">
                  <c:v>43692.273611111108</c:v>
                </c:pt>
                <c:pt idx="4715">
                  <c:v>43692.274305555555</c:v>
                </c:pt>
                <c:pt idx="4716">
                  <c:v>43692.275000000001</c:v>
                </c:pt>
                <c:pt idx="4717">
                  <c:v>43692.275694444441</c:v>
                </c:pt>
                <c:pt idx="4718">
                  <c:v>43692.276388888888</c:v>
                </c:pt>
                <c:pt idx="4719">
                  <c:v>43692.277083333334</c:v>
                </c:pt>
                <c:pt idx="4720">
                  <c:v>43692.277777777781</c:v>
                </c:pt>
                <c:pt idx="4721">
                  <c:v>43692.27847222222</c:v>
                </c:pt>
                <c:pt idx="4722">
                  <c:v>43692.279166666667</c:v>
                </c:pt>
                <c:pt idx="4723">
                  <c:v>43692.279861111114</c:v>
                </c:pt>
                <c:pt idx="4724">
                  <c:v>43692.280555555553</c:v>
                </c:pt>
                <c:pt idx="4725">
                  <c:v>43692.28125</c:v>
                </c:pt>
                <c:pt idx="4726">
                  <c:v>43692.281944444447</c:v>
                </c:pt>
                <c:pt idx="4727">
                  <c:v>43692.282638888886</c:v>
                </c:pt>
                <c:pt idx="4728">
                  <c:v>43692.283333333333</c:v>
                </c:pt>
                <c:pt idx="4729">
                  <c:v>43692.28402777778</c:v>
                </c:pt>
                <c:pt idx="4730">
                  <c:v>43692.284722222219</c:v>
                </c:pt>
                <c:pt idx="4731">
                  <c:v>43692.285416666666</c:v>
                </c:pt>
                <c:pt idx="4732">
                  <c:v>43692.286111111112</c:v>
                </c:pt>
                <c:pt idx="4733">
                  <c:v>43692.286805555559</c:v>
                </c:pt>
                <c:pt idx="4734">
                  <c:v>43692.287499999999</c:v>
                </c:pt>
                <c:pt idx="4735">
                  <c:v>43692.288194444445</c:v>
                </c:pt>
                <c:pt idx="4736">
                  <c:v>43692.288888888892</c:v>
                </c:pt>
                <c:pt idx="4737">
                  <c:v>43692.289583333331</c:v>
                </c:pt>
                <c:pt idx="4738">
                  <c:v>43692.290277777778</c:v>
                </c:pt>
                <c:pt idx="4739">
                  <c:v>43692.290972222225</c:v>
                </c:pt>
                <c:pt idx="4740">
                  <c:v>43692.291666666664</c:v>
                </c:pt>
                <c:pt idx="4741">
                  <c:v>43692.292361111111</c:v>
                </c:pt>
                <c:pt idx="4742">
                  <c:v>43692.293055555558</c:v>
                </c:pt>
                <c:pt idx="4743">
                  <c:v>43692.293749999997</c:v>
                </c:pt>
                <c:pt idx="4744">
                  <c:v>43692.294444444444</c:v>
                </c:pt>
                <c:pt idx="4745">
                  <c:v>43692.295138888891</c:v>
                </c:pt>
                <c:pt idx="4746">
                  <c:v>43692.29583333333</c:v>
                </c:pt>
                <c:pt idx="4747">
                  <c:v>43692.296527777777</c:v>
                </c:pt>
                <c:pt idx="4748">
                  <c:v>43692.297222222223</c:v>
                </c:pt>
                <c:pt idx="4749">
                  <c:v>43692.29791666667</c:v>
                </c:pt>
                <c:pt idx="4750">
                  <c:v>43692.298611111109</c:v>
                </c:pt>
                <c:pt idx="4751">
                  <c:v>43692.299305555556</c:v>
                </c:pt>
                <c:pt idx="4752">
                  <c:v>43692.3</c:v>
                </c:pt>
                <c:pt idx="4753">
                  <c:v>43692.300694444442</c:v>
                </c:pt>
                <c:pt idx="4754">
                  <c:v>43692.301388888889</c:v>
                </c:pt>
                <c:pt idx="4755">
                  <c:v>43692.302083333336</c:v>
                </c:pt>
                <c:pt idx="4756">
                  <c:v>43692.302777777775</c:v>
                </c:pt>
                <c:pt idx="4757">
                  <c:v>43692.303472222222</c:v>
                </c:pt>
                <c:pt idx="4758">
                  <c:v>43692.304166666669</c:v>
                </c:pt>
                <c:pt idx="4759">
                  <c:v>43692.304861111108</c:v>
                </c:pt>
                <c:pt idx="4760">
                  <c:v>43692.305555555555</c:v>
                </c:pt>
                <c:pt idx="4761">
                  <c:v>43692.306250000001</c:v>
                </c:pt>
                <c:pt idx="4762">
                  <c:v>43692.306944444441</c:v>
                </c:pt>
                <c:pt idx="4763">
                  <c:v>43692.307638888888</c:v>
                </c:pt>
                <c:pt idx="4764">
                  <c:v>43692.308333333334</c:v>
                </c:pt>
                <c:pt idx="4765">
                  <c:v>43692.309027777781</c:v>
                </c:pt>
                <c:pt idx="4766">
                  <c:v>43692.30972222222</c:v>
                </c:pt>
                <c:pt idx="4767">
                  <c:v>43692.310416666667</c:v>
                </c:pt>
                <c:pt idx="4768">
                  <c:v>43692.311111111114</c:v>
                </c:pt>
                <c:pt idx="4769">
                  <c:v>43692.311805555553</c:v>
                </c:pt>
                <c:pt idx="4770">
                  <c:v>43692.3125</c:v>
                </c:pt>
                <c:pt idx="4771">
                  <c:v>43692.313194444447</c:v>
                </c:pt>
                <c:pt idx="4772">
                  <c:v>43692.313888888886</c:v>
                </c:pt>
                <c:pt idx="4773">
                  <c:v>43692.314583333333</c:v>
                </c:pt>
                <c:pt idx="4774">
                  <c:v>43692.31527777778</c:v>
                </c:pt>
                <c:pt idx="4775">
                  <c:v>43692.315972222219</c:v>
                </c:pt>
                <c:pt idx="4776">
                  <c:v>43692.316666666666</c:v>
                </c:pt>
                <c:pt idx="4777">
                  <c:v>43692.317361111112</c:v>
                </c:pt>
                <c:pt idx="4778">
                  <c:v>43692.318055555559</c:v>
                </c:pt>
                <c:pt idx="4779">
                  <c:v>43692.318749999999</c:v>
                </c:pt>
                <c:pt idx="4780">
                  <c:v>43692.319444444445</c:v>
                </c:pt>
                <c:pt idx="4781">
                  <c:v>43692.320138888892</c:v>
                </c:pt>
                <c:pt idx="4782">
                  <c:v>43692.320833333331</c:v>
                </c:pt>
                <c:pt idx="4783">
                  <c:v>43692.321527777778</c:v>
                </c:pt>
                <c:pt idx="4784">
                  <c:v>43692.322222222225</c:v>
                </c:pt>
                <c:pt idx="4785">
                  <c:v>43692.322916666664</c:v>
                </c:pt>
                <c:pt idx="4786">
                  <c:v>43692.323611111111</c:v>
                </c:pt>
                <c:pt idx="4787">
                  <c:v>43692.324305555558</c:v>
                </c:pt>
                <c:pt idx="4788">
                  <c:v>43692.324999999997</c:v>
                </c:pt>
                <c:pt idx="4789">
                  <c:v>43692.325694444444</c:v>
                </c:pt>
                <c:pt idx="4790">
                  <c:v>43692.326388888891</c:v>
                </c:pt>
                <c:pt idx="4791">
                  <c:v>43692.32708333333</c:v>
                </c:pt>
                <c:pt idx="4792">
                  <c:v>43692.327777777777</c:v>
                </c:pt>
                <c:pt idx="4793">
                  <c:v>43692.328472222223</c:v>
                </c:pt>
                <c:pt idx="4794">
                  <c:v>43692.32916666667</c:v>
                </c:pt>
                <c:pt idx="4795">
                  <c:v>43692.329861111109</c:v>
                </c:pt>
                <c:pt idx="4796">
                  <c:v>43692.330555555556</c:v>
                </c:pt>
                <c:pt idx="4797">
                  <c:v>43692.331250000003</c:v>
                </c:pt>
                <c:pt idx="4798">
                  <c:v>43692.331944444442</c:v>
                </c:pt>
                <c:pt idx="4799">
                  <c:v>43692.332638888889</c:v>
                </c:pt>
                <c:pt idx="4800">
                  <c:v>43692.333333333336</c:v>
                </c:pt>
                <c:pt idx="4801">
                  <c:v>43692.334027777775</c:v>
                </c:pt>
                <c:pt idx="4802">
                  <c:v>43692.334722222222</c:v>
                </c:pt>
                <c:pt idx="4803">
                  <c:v>43692.335416666669</c:v>
                </c:pt>
                <c:pt idx="4804">
                  <c:v>43692.336111111108</c:v>
                </c:pt>
                <c:pt idx="4805">
                  <c:v>43692.336805555555</c:v>
                </c:pt>
                <c:pt idx="4806">
                  <c:v>43692.337500000001</c:v>
                </c:pt>
                <c:pt idx="4807">
                  <c:v>43692.338194444441</c:v>
                </c:pt>
                <c:pt idx="4808">
                  <c:v>43692.338888888888</c:v>
                </c:pt>
                <c:pt idx="4809">
                  <c:v>43692.339583333334</c:v>
                </c:pt>
                <c:pt idx="4810">
                  <c:v>43692.340277777781</c:v>
                </c:pt>
                <c:pt idx="4811">
                  <c:v>43692.34097222222</c:v>
                </c:pt>
                <c:pt idx="4812">
                  <c:v>43692.341666666667</c:v>
                </c:pt>
                <c:pt idx="4813">
                  <c:v>43692.342361111114</c:v>
                </c:pt>
                <c:pt idx="4814">
                  <c:v>43692.343055555553</c:v>
                </c:pt>
                <c:pt idx="4815">
                  <c:v>43692.34375</c:v>
                </c:pt>
                <c:pt idx="4816">
                  <c:v>43692.344444444447</c:v>
                </c:pt>
                <c:pt idx="4817">
                  <c:v>43692.345138888886</c:v>
                </c:pt>
                <c:pt idx="4818">
                  <c:v>43692.345833333333</c:v>
                </c:pt>
                <c:pt idx="4819">
                  <c:v>43692.34652777778</c:v>
                </c:pt>
                <c:pt idx="4820">
                  <c:v>43692.347222222219</c:v>
                </c:pt>
                <c:pt idx="4821">
                  <c:v>43692.347916666666</c:v>
                </c:pt>
                <c:pt idx="4822">
                  <c:v>43692.348611111112</c:v>
                </c:pt>
                <c:pt idx="4823">
                  <c:v>43692.349305555559</c:v>
                </c:pt>
                <c:pt idx="4824">
                  <c:v>43692.35</c:v>
                </c:pt>
                <c:pt idx="4825">
                  <c:v>43692.350694444445</c:v>
                </c:pt>
                <c:pt idx="4826">
                  <c:v>43692.351388888892</c:v>
                </c:pt>
                <c:pt idx="4827">
                  <c:v>43692.352083333331</c:v>
                </c:pt>
                <c:pt idx="4828">
                  <c:v>43692.352777777778</c:v>
                </c:pt>
                <c:pt idx="4829">
                  <c:v>43692.353472222225</c:v>
                </c:pt>
                <c:pt idx="4830">
                  <c:v>43692.354166666664</c:v>
                </c:pt>
                <c:pt idx="4831">
                  <c:v>43692.354861111111</c:v>
                </c:pt>
                <c:pt idx="4832">
                  <c:v>43692.355555555558</c:v>
                </c:pt>
                <c:pt idx="4833">
                  <c:v>43692.356249999997</c:v>
                </c:pt>
                <c:pt idx="4834">
                  <c:v>43692.356944444444</c:v>
                </c:pt>
                <c:pt idx="4835">
                  <c:v>43692.357638888891</c:v>
                </c:pt>
                <c:pt idx="4836">
                  <c:v>43692.35833333333</c:v>
                </c:pt>
                <c:pt idx="4837">
                  <c:v>43692.359027777777</c:v>
                </c:pt>
                <c:pt idx="4838">
                  <c:v>43692.359722222223</c:v>
                </c:pt>
                <c:pt idx="4839">
                  <c:v>43692.36041666667</c:v>
                </c:pt>
                <c:pt idx="4840">
                  <c:v>43692.361111111109</c:v>
                </c:pt>
                <c:pt idx="4841">
                  <c:v>43692.361805555556</c:v>
                </c:pt>
                <c:pt idx="4842">
                  <c:v>43692.362500000003</c:v>
                </c:pt>
                <c:pt idx="4843">
                  <c:v>43692.363194444442</c:v>
                </c:pt>
                <c:pt idx="4844">
                  <c:v>43692.363888888889</c:v>
                </c:pt>
                <c:pt idx="4845">
                  <c:v>43692.364583333336</c:v>
                </c:pt>
                <c:pt idx="4846">
                  <c:v>43692.365277777775</c:v>
                </c:pt>
                <c:pt idx="4847">
                  <c:v>43692.365972222222</c:v>
                </c:pt>
                <c:pt idx="4848">
                  <c:v>43692.366666666669</c:v>
                </c:pt>
                <c:pt idx="4849">
                  <c:v>43692.367361111108</c:v>
                </c:pt>
                <c:pt idx="4850">
                  <c:v>43692.368055555555</c:v>
                </c:pt>
                <c:pt idx="4851">
                  <c:v>43692.368750000001</c:v>
                </c:pt>
                <c:pt idx="4852">
                  <c:v>43692.369444444441</c:v>
                </c:pt>
                <c:pt idx="4853">
                  <c:v>43692.370138888888</c:v>
                </c:pt>
                <c:pt idx="4854">
                  <c:v>43692.370833333334</c:v>
                </c:pt>
                <c:pt idx="4855">
                  <c:v>43692.371527777781</c:v>
                </c:pt>
                <c:pt idx="4856">
                  <c:v>43692.37222222222</c:v>
                </c:pt>
                <c:pt idx="4857">
                  <c:v>43692.372916666667</c:v>
                </c:pt>
                <c:pt idx="4858">
                  <c:v>43692.373611111114</c:v>
                </c:pt>
                <c:pt idx="4859">
                  <c:v>43692.374305555553</c:v>
                </c:pt>
                <c:pt idx="4860">
                  <c:v>43692.375</c:v>
                </c:pt>
                <c:pt idx="4861">
                  <c:v>43692.375694444447</c:v>
                </c:pt>
                <c:pt idx="4862">
                  <c:v>43692.376388888886</c:v>
                </c:pt>
                <c:pt idx="4863">
                  <c:v>43692.377083333333</c:v>
                </c:pt>
                <c:pt idx="4864">
                  <c:v>43692.37777777778</c:v>
                </c:pt>
                <c:pt idx="4865">
                  <c:v>43692.378472222219</c:v>
                </c:pt>
                <c:pt idx="4866">
                  <c:v>43692.379166666666</c:v>
                </c:pt>
                <c:pt idx="4867">
                  <c:v>43692.379861111112</c:v>
                </c:pt>
                <c:pt idx="4868">
                  <c:v>43692.380555555559</c:v>
                </c:pt>
                <c:pt idx="4869">
                  <c:v>43692.381249999999</c:v>
                </c:pt>
                <c:pt idx="4870">
                  <c:v>43692.381944444445</c:v>
                </c:pt>
                <c:pt idx="4871">
                  <c:v>43692.382638888892</c:v>
                </c:pt>
                <c:pt idx="4872">
                  <c:v>43692.383333333331</c:v>
                </c:pt>
                <c:pt idx="4873">
                  <c:v>43692.384027777778</c:v>
                </c:pt>
                <c:pt idx="4874">
                  <c:v>43692.384722222225</c:v>
                </c:pt>
                <c:pt idx="4875">
                  <c:v>43692.385416666664</c:v>
                </c:pt>
                <c:pt idx="4876">
                  <c:v>43692.386111111111</c:v>
                </c:pt>
                <c:pt idx="4877">
                  <c:v>43692.386805555558</c:v>
                </c:pt>
                <c:pt idx="4878">
                  <c:v>43692.387499999997</c:v>
                </c:pt>
                <c:pt idx="4879">
                  <c:v>43692.388194444444</c:v>
                </c:pt>
                <c:pt idx="4880">
                  <c:v>43692.388888888891</c:v>
                </c:pt>
                <c:pt idx="4881">
                  <c:v>43692.38958333333</c:v>
                </c:pt>
                <c:pt idx="4882">
                  <c:v>43692.390277777777</c:v>
                </c:pt>
                <c:pt idx="4883">
                  <c:v>43692.390972222223</c:v>
                </c:pt>
                <c:pt idx="4884">
                  <c:v>43692.39166666667</c:v>
                </c:pt>
                <c:pt idx="4885">
                  <c:v>43692.392361111109</c:v>
                </c:pt>
                <c:pt idx="4886">
                  <c:v>43692.393055555556</c:v>
                </c:pt>
                <c:pt idx="4887">
                  <c:v>43692.393750000003</c:v>
                </c:pt>
                <c:pt idx="4888">
                  <c:v>43692.394444444442</c:v>
                </c:pt>
                <c:pt idx="4889">
                  <c:v>43692.395138888889</c:v>
                </c:pt>
                <c:pt idx="4890">
                  <c:v>43692.395833333336</c:v>
                </c:pt>
                <c:pt idx="4891">
                  <c:v>43692.396527777775</c:v>
                </c:pt>
                <c:pt idx="4892">
                  <c:v>43692.397222222222</c:v>
                </c:pt>
                <c:pt idx="4893">
                  <c:v>43692.397916666669</c:v>
                </c:pt>
                <c:pt idx="4894">
                  <c:v>43692.398611111108</c:v>
                </c:pt>
                <c:pt idx="4895">
                  <c:v>43692.399305555555</c:v>
                </c:pt>
                <c:pt idx="4896">
                  <c:v>43692.4</c:v>
                </c:pt>
                <c:pt idx="4897">
                  <c:v>43692.400694444441</c:v>
                </c:pt>
                <c:pt idx="4898">
                  <c:v>43692.401388888888</c:v>
                </c:pt>
                <c:pt idx="4899">
                  <c:v>43692.402083333334</c:v>
                </c:pt>
                <c:pt idx="4900">
                  <c:v>43692.402777777781</c:v>
                </c:pt>
                <c:pt idx="4901">
                  <c:v>43692.40347222222</c:v>
                </c:pt>
                <c:pt idx="4902">
                  <c:v>43692.404166666667</c:v>
                </c:pt>
                <c:pt idx="4903">
                  <c:v>43692.404861111114</c:v>
                </c:pt>
                <c:pt idx="4904">
                  <c:v>43692.405555555553</c:v>
                </c:pt>
                <c:pt idx="4905">
                  <c:v>43692.40625</c:v>
                </c:pt>
                <c:pt idx="4906">
                  <c:v>43692.406944444447</c:v>
                </c:pt>
                <c:pt idx="4907">
                  <c:v>43692.407638888886</c:v>
                </c:pt>
                <c:pt idx="4908">
                  <c:v>43692.408333333333</c:v>
                </c:pt>
                <c:pt idx="4909">
                  <c:v>43692.40902777778</c:v>
                </c:pt>
                <c:pt idx="4910">
                  <c:v>43692.409722222219</c:v>
                </c:pt>
                <c:pt idx="4911">
                  <c:v>43692.410416666666</c:v>
                </c:pt>
                <c:pt idx="4912">
                  <c:v>43692.411111111112</c:v>
                </c:pt>
                <c:pt idx="4913">
                  <c:v>43692.411805555559</c:v>
                </c:pt>
                <c:pt idx="4914">
                  <c:v>43692.412499999999</c:v>
                </c:pt>
                <c:pt idx="4915">
                  <c:v>43692.413194444445</c:v>
                </c:pt>
                <c:pt idx="4916">
                  <c:v>43692.413888888892</c:v>
                </c:pt>
                <c:pt idx="4917">
                  <c:v>43692.414583333331</c:v>
                </c:pt>
                <c:pt idx="4918">
                  <c:v>43692.415277777778</c:v>
                </c:pt>
                <c:pt idx="4919">
                  <c:v>43692.415972222225</c:v>
                </c:pt>
                <c:pt idx="4920">
                  <c:v>43692.416666666664</c:v>
                </c:pt>
                <c:pt idx="4921">
                  <c:v>43692.417361111111</c:v>
                </c:pt>
                <c:pt idx="4922">
                  <c:v>43692.418055555558</c:v>
                </c:pt>
                <c:pt idx="4923">
                  <c:v>43692.418749999997</c:v>
                </c:pt>
                <c:pt idx="4924">
                  <c:v>43692.419444444444</c:v>
                </c:pt>
                <c:pt idx="4925">
                  <c:v>43692.420138888891</c:v>
                </c:pt>
                <c:pt idx="4926">
                  <c:v>43692.42083333333</c:v>
                </c:pt>
                <c:pt idx="4927">
                  <c:v>43692.421527777777</c:v>
                </c:pt>
                <c:pt idx="4928">
                  <c:v>43692.422222222223</c:v>
                </c:pt>
                <c:pt idx="4929">
                  <c:v>43692.42291666667</c:v>
                </c:pt>
                <c:pt idx="4930">
                  <c:v>43692.423611111109</c:v>
                </c:pt>
                <c:pt idx="4931">
                  <c:v>43692.424305555556</c:v>
                </c:pt>
                <c:pt idx="4932">
                  <c:v>43692.425000000003</c:v>
                </c:pt>
                <c:pt idx="4933">
                  <c:v>43692.425694444442</c:v>
                </c:pt>
                <c:pt idx="4934">
                  <c:v>43692.426388888889</c:v>
                </c:pt>
                <c:pt idx="4935">
                  <c:v>43692.427083333336</c:v>
                </c:pt>
                <c:pt idx="4936">
                  <c:v>43692.427777777775</c:v>
                </c:pt>
                <c:pt idx="4937">
                  <c:v>43692.428472222222</c:v>
                </c:pt>
                <c:pt idx="4938">
                  <c:v>43692.429166666669</c:v>
                </c:pt>
                <c:pt idx="4939">
                  <c:v>43692.429861111108</c:v>
                </c:pt>
                <c:pt idx="4940">
                  <c:v>43692.430555555555</c:v>
                </c:pt>
                <c:pt idx="4941">
                  <c:v>43692.431250000001</c:v>
                </c:pt>
                <c:pt idx="4942">
                  <c:v>43692.431944444441</c:v>
                </c:pt>
                <c:pt idx="4943">
                  <c:v>43692.432638888888</c:v>
                </c:pt>
                <c:pt idx="4944">
                  <c:v>43692.433333333334</c:v>
                </c:pt>
                <c:pt idx="4945">
                  <c:v>43692.434027777781</c:v>
                </c:pt>
                <c:pt idx="4946">
                  <c:v>43692.43472222222</c:v>
                </c:pt>
                <c:pt idx="4947">
                  <c:v>43692.435416666667</c:v>
                </c:pt>
                <c:pt idx="4948">
                  <c:v>43692.436111111114</c:v>
                </c:pt>
                <c:pt idx="4949">
                  <c:v>43692.436805555553</c:v>
                </c:pt>
                <c:pt idx="4950">
                  <c:v>43692.4375</c:v>
                </c:pt>
                <c:pt idx="4951">
                  <c:v>43692.438194444447</c:v>
                </c:pt>
                <c:pt idx="4952">
                  <c:v>43692.438888888886</c:v>
                </c:pt>
                <c:pt idx="4953">
                  <c:v>43692.439583333333</c:v>
                </c:pt>
                <c:pt idx="4954">
                  <c:v>43692.44027777778</c:v>
                </c:pt>
                <c:pt idx="4955">
                  <c:v>43692.440972222219</c:v>
                </c:pt>
                <c:pt idx="4956">
                  <c:v>43692.441666666666</c:v>
                </c:pt>
                <c:pt idx="4957">
                  <c:v>43692.442361111112</c:v>
                </c:pt>
                <c:pt idx="4958">
                  <c:v>43692.443055555559</c:v>
                </c:pt>
                <c:pt idx="4959">
                  <c:v>43692.443749999999</c:v>
                </c:pt>
                <c:pt idx="4960">
                  <c:v>43692.444444444445</c:v>
                </c:pt>
                <c:pt idx="4961">
                  <c:v>43692.445138888892</c:v>
                </c:pt>
                <c:pt idx="4962">
                  <c:v>43692.445833333331</c:v>
                </c:pt>
                <c:pt idx="4963">
                  <c:v>43692.446527777778</c:v>
                </c:pt>
                <c:pt idx="4964">
                  <c:v>43692.447222222225</c:v>
                </c:pt>
                <c:pt idx="4965">
                  <c:v>43692.447916666664</c:v>
                </c:pt>
                <c:pt idx="4966">
                  <c:v>43692.448611111111</c:v>
                </c:pt>
                <c:pt idx="4967">
                  <c:v>43692.449305555558</c:v>
                </c:pt>
                <c:pt idx="4968">
                  <c:v>43692.45</c:v>
                </c:pt>
                <c:pt idx="4969">
                  <c:v>43692.450694444444</c:v>
                </c:pt>
                <c:pt idx="4970">
                  <c:v>43692.451388888891</c:v>
                </c:pt>
                <c:pt idx="4971">
                  <c:v>43692.45208333333</c:v>
                </c:pt>
                <c:pt idx="4972">
                  <c:v>43692.452777777777</c:v>
                </c:pt>
                <c:pt idx="4973">
                  <c:v>43692.453472222223</c:v>
                </c:pt>
                <c:pt idx="4974">
                  <c:v>43692.45416666667</c:v>
                </c:pt>
                <c:pt idx="4975">
                  <c:v>43692.454861111109</c:v>
                </c:pt>
                <c:pt idx="4976">
                  <c:v>43692.455555555556</c:v>
                </c:pt>
                <c:pt idx="4977">
                  <c:v>43692.456250000003</c:v>
                </c:pt>
                <c:pt idx="4978">
                  <c:v>43692.456944444442</c:v>
                </c:pt>
                <c:pt idx="4979">
                  <c:v>43692.457638888889</c:v>
                </c:pt>
                <c:pt idx="4980">
                  <c:v>43692.458333333336</c:v>
                </c:pt>
                <c:pt idx="4981">
                  <c:v>43692.459027777775</c:v>
                </c:pt>
                <c:pt idx="4982">
                  <c:v>43692.459722222222</c:v>
                </c:pt>
                <c:pt idx="4983">
                  <c:v>43692.460416666669</c:v>
                </c:pt>
                <c:pt idx="4984">
                  <c:v>43692.461111111108</c:v>
                </c:pt>
                <c:pt idx="4985">
                  <c:v>43692.461805555555</c:v>
                </c:pt>
                <c:pt idx="4986">
                  <c:v>43692.462500000001</c:v>
                </c:pt>
                <c:pt idx="4987">
                  <c:v>43692.463194444441</c:v>
                </c:pt>
                <c:pt idx="4988">
                  <c:v>43692.463888888888</c:v>
                </c:pt>
                <c:pt idx="4989">
                  <c:v>43692.464583333334</c:v>
                </c:pt>
                <c:pt idx="4990">
                  <c:v>43692.465277777781</c:v>
                </c:pt>
                <c:pt idx="4991">
                  <c:v>43692.46597222222</c:v>
                </c:pt>
                <c:pt idx="4992">
                  <c:v>43692.466666666667</c:v>
                </c:pt>
                <c:pt idx="4993">
                  <c:v>43692.467361111114</c:v>
                </c:pt>
                <c:pt idx="4994">
                  <c:v>43692.468055555553</c:v>
                </c:pt>
                <c:pt idx="4995">
                  <c:v>43692.46875</c:v>
                </c:pt>
                <c:pt idx="4996">
                  <c:v>43692.469444444447</c:v>
                </c:pt>
                <c:pt idx="4997">
                  <c:v>43692.470138888886</c:v>
                </c:pt>
                <c:pt idx="4998">
                  <c:v>43692.470833333333</c:v>
                </c:pt>
                <c:pt idx="4999">
                  <c:v>43692.47152777778</c:v>
                </c:pt>
                <c:pt idx="5000">
                  <c:v>43692.472222222219</c:v>
                </c:pt>
                <c:pt idx="5001">
                  <c:v>43692.472916666666</c:v>
                </c:pt>
                <c:pt idx="5002">
                  <c:v>43692.473611111112</c:v>
                </c:pt>
                <c:pt idx="5003">
                  <c:v>43692.474305555559</c:v>
                </c:pt>
                <c:pt idx="5004">
                  <c:v>43692.474999999999</c:v>
                </c:pt>
                <c:pt idx="5005">
                  <c:v>43692.475694444445</c:v>
                </c:pt>
                <c:pt idx="5006">
                  <c:v>43692.476388888892</c:v>
                </c:pt>
                <c:pt idx="5007">
                  <c:v>43692.477083333331</c:v>
                </c:pt>
                <c:pt idx="5008">
                  <c:v>43692.477777777778</c:v>
                </c:pt>
                <c:pt idx="5009">
                  <c:v>43692.478472222225</c:v>
                </c:pt>
                <c:pt idx="5010">
                  <c:v>43692.479166666664</c:v>
                </c:pt>
                <c:pt idx="5011">
                  <c:v>43692.479861111111</c:v>
                </c:pt>
                <c:pt idx="5012">
                  <c:v>43692.480555555558</c:v>
                </c:pt>
                <c:pt idx="5013">
                  <c:v>43692.481249999997</c:v>
                </c:pt>
                <c:pt idx="5014">
                  <c:v>43692.481944444444</c:v>
                </c:pt>
                <c:pt idx="5015">
                  <c:v>43692.482638888891</c:v>
                </c:pt>
                <c:pt idx="5016">
                  <c:v>43692.48333333333</c:v>
                </c:pt>
                <c:pt idx="5017">
                  <c:v>43692.484027777777</c:v>
                </c:pt>
                <c:pt idx="5018">
                  <c:v>43692.484722222223</c:v>
                </c:pt>
                <c:pt idx="5019">
                  <c:v>43692.48541666667</c:v>
                </c:pt>
                <c:pt idx="5020">
                  <c:v>43692.486111111109</c:v>
                </c:pt>
                <c:pt idx="5021">
                  <c:v>43692.486805555556</c:v>
                </c:pt>
                <c:pt idx="5022">
                  <c:v>43692.487500000003</c:v>
                </c:pt>
                <c:pt idx="5023">
                  <c:v>43692.488194444442</c:v>
                </c:pt>
                <c:pt idx="5024">
                  <c:v>43692.488888888889</c:v>
                </c:pt>
                <c:pt idx="5025">
                  <c:v>43692.489583333336</c:v>
                </c:pt>
                <c:pt idx="5026">
                  <c:v>43692.490277777775</c:v>
                </c:pt>
                <c:pt idx="5027">
                  <c:v>43692.490972222222</c:v>
                </c:pt>
                <c:pt idx="5028">
                  <c:v>43692.491666666669</c:v>
                </c:pt>
                <c:pt idx="5029">
                  <c:v>43692.492361111108</c:v>
                </c:pt>
                <c:pt idx="5030">
                  <c:v>43692.493055555555</c:v>
                </c:pt>
                <c:pt idx="5031">
                  <c:v>43692.493750000001</c:v>
                </c:pt>
                <c:pt idx="5032">
                  <c:v>43692.494444444441</c:v>
                </c:pt>
                <c:pt idx="5033">
                  <c:v>43692.495138888888</c:v>
                </c:pt>
                <c:pt idx="5034">
                  <c:v>43692.495833333334</c:v>
                </c:pt>
                <c:pt idx="5035">
                  <c:v>43692.496527777781</c:v>
                </c:pt>
                <c:pt idx="5036">
                  <c:v>43692.49722222222</c:v>
                </c:pt>
                <c:pt idx="5037">
                  <c:v>43692.497916666667</c:v>
                </c:pt>
                <c:pt idx="5038">
                  <c:v>43692.498611111114</c:v>
                </c:pt>
                <c:pt idx="5039">
                  <c:v>43692.499305555553</c:v>
                </c:pt>
                <c:pt idx="5040">
                  <c:v>43692.5</c:v>
                </c:pt>
                <c:pt idx="5041">
                  <c:v>43692.500694444447</c:v>
                </c:pt>
                <c:pt idx="5042">
                  <c:v>43692.501388888886</c:v>
                </c:pt>
                <c:pt idx="5043">
                  <c:v>43692.502083333333</c:v>
                </c:pt>
                <c:pt idx="5044">
                  <c:v>43692.50277777778</c:v>
                </c:pt>
                <c:pt idx="5045">
                  <c:v>43692.503472222219</c:v>
                </c:pt>
                <c:pt idx="5046">
                  <c:v>43692.504166666666</c:v>
                </c:pt>
                <c:pt idx="5047">
                  <c:v>43692.504861111112</c:v>
                </c:pt>
                <c:pt idx="5048">
                  <c:v>43692.505555555559</c:v>
                </c:pt>
                <c:pt idx="5049">
                  <c:v>43692.506249999999</c:v>
                </c:pt>
                <c:pt idx="5050">
                  <c:v>43692.506944444445</c:v>
                </c:pt>
                <c:pt idx="5051">
                  <c:v>43692.507638888892</c:v>
                </c:pt>
                <c:pt idx="5052">
                  <c:v>43692.508333333331</c:v>
                </c:pt>
                <c:pt idx="5053">
                  <c:v>43692.509027777778</c:v>
                </c:pt>
                <c:pt idx="5054">
                  <c:v>43692.509722222225</c:v>
                </c:pt>
                <c:pt idx="5055">
                  <c:v>43692.510416666664</c:v>
                </c:pt>
                <c:pt idx="5056">
                  <c:v>43692.511111111111</c:v>
                </c:pt>
                <c:pt idx="5057">
                  <c:v>43692.511805555558</c:v>
                </c:pt>
                <c:pt idx="5058">
                  <c:v>43692.512499999997</c:v>
                </c:pt>
                <c:pt idx="5059">
                  <c:v>43692.513194444444</c:v>
                </c:pt>
                <c:pt idx="5060">
                  <c:v>43692.513888888891</c:v>
                </c:pt>
                <c:pt idx="5061">
                  <c:v>43692.51458333333</c:v>
                </c:pt>
                <c:pt idx="5062">
                  <c:v>43692.515277777777</c:v>
                </c:pt>
                <c:pt idx="5063">
                  <c:v>43692.515972222223</c:v>
                </c:pt>
                <c:pt idx="5064">
                  <c:v>43692.51666666667</c:v>
                </c:pt>
                <c:pt idx="5065">
                  <c:v>43692.517361111109</c:v>
                </c:pt>
                <c:pt idx="5066">
                  <c:v>43692.518055555556</c:v>
                </c:pt>
                <c:pt idx="5067">
                  <c:v>43692.518750000003</c:v>
                </c:pt>
                <c:pt idx="5068">
                  <c:v>43692.519444444442</c:v>
                </c:pt>
                <c:pt idx="5069">
                  <c:v>43692.520138888889</c:v>
                </c:pt>
                <c:pt idx="5070">
                  <c:v>43692.520833333336</c:v>
                </c:pt>
                <c:pt idx="5071">
                  <c:v>43692.521527777775</c:v>
                </c:pt>
                <c:pt idx="5072">
                  <c:v>43692.522222222222</c:v>
                </c:pt>
                <c:pt idx="5073">
                  <c:v>43692.522916666669</c:v>
                </c:pt>
                <c:pt idx="5074">
                  <c:v>43692.523611111108</c:v>
                </c:pt>
                <c:pt idx="5075">
                  <c:v>43692.524305555555</c:v>
                </c:pt>
                <c:pt idx="5076">
                  <c:v>43692.525000000001</c:v>
                </c:pt>
                <c:pt idx="5077">
                  <c:v>43692.525694444441</c:v>
                </c:pt>
                <c:pt idx="5078">
                  <c:v>43692.526388888888</c:v>
                </c:pt>
                <c:pt idx="5079">
                  <c:v>43692.527083333334</c:v>
                </c:pt>
                <c:pt idx="5080">
                  <c:v>43692.527777777781</c:v>
                </c:pt>
                <c:pt idx="5081">
                  <c:v>43692.52847222222</c:v>
                </c:pt>
                <c:pt idx="5082">
                  <c:v>43692.529166666667</c:v>
                </c:pt>
                <c:pt idx="5083">
                  <c:v>43692.529861111114</c:v>
                </c:pt>
                <c:pt idx="5084">
                  <c:v>43692.530555555553</c:v>
                </c:pt>
                <c:pt idx="5085">
                  <c:v>43692.53125</c:v>
                </c:pt>
                <c:pt idx="5086">
                  <c:v>43692.531944444447</c:v>
                </c:pt>
                <c:pt idx="5087">
                  <c:v>43692.532638888886</c:v>
                </c:pt>
                <c:pt idx="5088">
                  <c:v>43692.533333333333</c:v>
                </c:pt>
                <c:pt idx="5089">
                  <c:v>43692.53402777778</c:v>
                </c:pt>
                <c:pt idx="5090">
                  <c:v>43692.534722222219</c:v>
                </c:pt>
                <c:pt idx="5091">
                  <c:v>43692.535416666666</c:v>
                </c:pt>
                <c:pt idx="5092">
                  <c:v>43692.536111111112</c:v>
                </c:pt>
                <c:pt idx="5093">
                  <c:v>43692.536805555559</c:v>
                </c:pt>
                <c:pt idx="5094">
                  <c:v>43692.537499999999</c:v>
                </c:pt>
                <c:pt idx="5095">
                  <c:v>43692.538194444445</c:v>
                </c:pt>
                <c:pt idx="5096">
                  <c:v>43692.538888888892</c:v>
                </c:pt>
                <c:pt idx="5097">
                  <c:v>43692.539583333331</c:v>
                </c:pt>
                <c:pt idx="5098">
                  <c:v>43692.540277777778</c:v>
                </c:pt>
                <c:pt idx="5099">
                  <c:v>43692.540972222225</c:v>
                </c:pt>
                <c:pt idx="5100">
                  <c:v>43692.541666666664</c:v>
                </c:pt>
                <c:pt idx="5101">
                  <c:v>43692.542361111111</c:v>
                </c:pt>
                <c:pt idx="5102">
                  <c:v>43692.543055555558</c:v>
                </c:pt>
                <c:pt idx="5103">
                  <c:v>43692.543749999997</c:v>
                </c:pt>
                <c:pt idx="5104">
                  <c:v>43692.544444444444</c:v>
                </c:pt>
                <c:pt idx="5105">
                  <c:v>43692.545138888891</c:v>
                </c:pt>
                <c:pt idx="5106">
                  <c:v>43692.54583333333</c:v>
                </c:pt>
                <c:pt idx="5107">
                  <c:v>43692.546527777777</c:v>
                </c:pt>
                <c:pt idx="5108">
                  <c:v>43692.547222222223</c:v>
                </c:pt>
                <c:pt idx="5109">
                  <c:v>43692.54791666667</c:v>
                </c:pt>
                <c:pt idx="5110">
                  <c:v>43692.548611111109</c:v>
                </c:pt>
                <c:pt idx="5111">
                  <c:v>43692.549305555556</c:v>
                </c:pt>
                <c:pt idx="5112">
                  <c:v>43692.55</c:v>
                </c:pt>
                <c:pt idx="5113">
                  <c:v>43692.550694444442</c:v>
                </c:pt>
                <c:pt idx="5114">
                  <c:v>43692.551388888889</c:v>
                </c:pt>
                <c:pt idx="5115">
                  <c:v>43692.552083333336</c:v>
                </c:pt>
                <c:pt idx="5116">
                  <c:v>43692.552777777775</c:v>
                </c:pt>
                <c:pt idx="5117">
                  <c:v>43692.553472222222</c:v>
                </c:pt>
                <c:pt idx="5118">
                  <c:v>43692.554166666669</c:v>
                </c:pt>
                <c:pt idx="5119">
                  <c:v>43692.554861111108</c:v>
                </c:pt>
                <c:pt idx="5120">
                  <c:v>43692.555555555555</c:v>
                </c:pt>
                <c:pt idx="5121">
                  <c:v>43692.556250000001</c:v>
                </c:pt>
                <c:pt idx="5122">
                  <c:v>43692.556944444441</c:v>
                </c:pt>
                <c:pt idx="5123">
                  <c:v>43692.557638888888</c:v>
                </c:pt>
                <c:pt idx="5124">
                  <c:v>43692.558333333334</c:v>
                </c:pt>
                <c:pt idx="5125">
                  <c:v>43692.559027777781</c:v>
                </c:pt>
                <c:pt idx="5126">
                  <c:v>43692.55972222222</c:v>
                </c:pt>
                <c:pt idx="5127">
                  <c:v>43692.560416666667</c:v>
                </c:pt>
                <c:pt idx="5128">
                  <c:v>43692.561111111114</c:v>
                </c:pt>
                <c:pt idx="5129">
                  <c:v>43692.561805555553</c:v>
                </c:pt>
                <c:pt idx="5130">
                  <c:v>43692.5625</c:v>
                </c:pt>
                <c:pt idx="5131">
                  <c:v>43692.563194444447</c:v>
                </c:pt>
                <c:pt idx="5132">
                  <c:v>43692.563888888886</c:v>
                </c:pt>
                <c:pt idx="5133">
                  <c:v>43692.564583333333</c:v>
                </c:pt>
                <c:pt idx="5134">
                  <c:v>43692.56527777778</c:v>
                </c:pt>
                <c:pt idx="5135">
                  <c:v>43692.565972222219</c:v>
                </c:pt>
                <c:pt idx="5136">
                  <c:v>43692.566666666666</c:v>
                </c:pt>
                <c:pt idx="5137">
                  <c:v>43692.567361111112</c:v>
                </c:pt>
                <c:pt idx="5138">
                  <c:v>43692.568055555559</c:v>
                </c:pt>
                <c:pt idx="5139">
                  <c:v>43692.568749999999</c:v>
                </c:pt>
                <c:pt idx="5140">
                  <c:v>43692.569444444445</c:v>
                </c:pt>
                <c:pt idx="5141">
                  <c:v>43692.570138888892</c:v>
                </c:pt>
                <c:pt idx="5142">
                  <c:v>43692.570833333331</c:v>
                </c:pt>
                <c:pt idx="5143">
                  <c:v>43692.571527777778</c:v>
                </c:pt>
                <c:pt idx="5144">
                  <c:v>43692.572222222225</c:v>
                </c:pt>
                <c:pt idx="5145">
                  <c:v>43692.572916666664</c:v>
                </c:pt>
                <c:pt idx="5146">
                  <c:v>43692.573611111111</c:v>
                </c:pt>
                <c:pt idx="5147">
                  <c:v>43692.574305555558</c:v>
                </c:pt>
                <c:pt idx="5148">
                  <c:v>43692.574999999997</c:v>
                </c:pt>
                <c:pt idx="5149">
                  <c:v>43692.575694444444</c:v>
                </c:pt>
                <c:pt idx="5150">
                  <c:v>43692.576388888891</c:v>
                </c:pt>
                <c:pt idx="5151">
                  <c:v>43692.57708333333</c:v>
                </c:pt>
                <c:pt idx="5152">
                  <c:v>43692.577777777777</c:v>
                </c:pt>
                <c:pt idx="5153">
                  <c:v>43692.578472222223</c:v>
                </c:pt>
                <c:pt idx="5154">
                  <c:v>43692.57916666667</c:v>
                </c:pt>
                <c:pt idx="5155">
                  <c:v>43692.579861111109</c:v>
                </c:pt>
                <c:pt idx="5156">
                  <c:v>43692.580555555556</c:v>
                </c:pt>
                <c:pt idx="5157">
                  <c:v>43692.581250000003</c:v>
                </c:pt>
                <c:pt idx="5158">
                  <c:v>43692.581944444442</c:v>
                </c:pt>
                <c:pt idx="5159">
                  <c:v>43692.582638888889</c:v>
                </c:pt>
                <c:pt idx="5160">
                  <c:v>43692.583333333336</c:v>
                </c:pt>
                <c:pt idx="5161">
                  <c:v>43692.584027777775</c:v>
                </c:pt>
                <c:pt idx="5162">
                  <c:v>43692.584722222222</c:v>
                </c:pt>
                <c:pt idx="5163">
                  <c:v>43692.585416666669</c:v>
                </c:pt>
                <c:pt idx="5164">
                  <c:v>43692.586111111108</c:v>
                </c:pt>
                <c:pt idx="5165">
                  <c:v>43692.586805555555</c:v>
                </c:pt>
                <c:pt idx="5166">
                  <c:v>43692.587500000001</c:v>
                </c:pt>
                <c:pt idx="5167">
                  <c:v>43692.588194444441</c:v>
                </c:pt>
                <c:pt idx="5168">
                  <c:v>43692.588888888888</c:v>
                </c:pt>
                <c:pt idx="5169">
                  <c:v>43692.589583333334</c:v>
                </c:pt>
                <c:pt idx="5170">
                  <c:v>43692.590277777781</c:v>
                </c:pt>
                <c:pt idx="5171">
                  <c:v>43692.59097222222</c:v>
                </c:pt>
                <c:pt idx="5172">
                  <c:v>43692.591666666667</c:v>
                </c:pt>
                <c:pt idx="5173">
                  <c:v>43692.592361111114</c:v>
                </c:pt>
                <c:pt idx="5174">
                  <c:v>43692.593055555553</c:v>
                </c:pt>
                <c:pt idx="5175">
                  <c:v>43692.59375</c:v>
                </c:pt>
                <c:pt idx="5176">
                  <c:v>43692.594444444447</c:v>
                </c:pt>
                <c:pt idx="5177">
                  <c:v>43692.595138888886</c:v>
                </c:pt>
                <c:pt idx="5178">
                  <c:v>43692.595833333333</c:v>
                </c:pt>
                <c:pt idx="5179">
                  <c:v>43692.59652777778</c:v>
                </c:pt>
                <c:pt idx="5180">
                  <c:v>43692.597222222219</c:v>
                </c:pt>
                <c:pt idx="5181">
                  <c:v>43692.597916666666</c:v>
                </c:pt>
                <c:pt idx="5182">
                  <c:v>43692.598611111112</c:v>
                </c:pt>
                <c:pt idx="5183">
                  <c:v>43692.599305555559</c:v>
                </c:pt>
                <c:pt idx="5184">
                  <c:v>43692.6</c:v>
                </c:pt>
                <c:pt idx="5185">
                  <c:v>43692.600694444445</c:v>
                </c:pt>
                <c:pt idx="5186">
                  <c:v>43692.601388888892</c:v>
                </c:pt>
                <c:pt idx="5187">
                  <c:v>43692.602083333331</c:v>
                </c:pt>
                <c:pt idx="5188">
                  <c:v>43692.602777777778</c:v>
                </c:pt>
                <c:pt idx="5189">
                  <c:v>43692.603472222225</c:v>
                </c:pt>
                <c:pt idx="5190">
                  <c:v>43692.604166666664</c:v>
                </c:pt>
                <c:pt idx="5191">
                  <c:v>43692.604861111111</c:v>
                </c:pt>
                <c:pt idx="5192">
                  <c:v>43692.605555555558</c:v>
                </c:pt>
                <c:pt idx="5193">
                  <c:v>43692.606249999997</c:v>
                </c:pt>
                <c:pt idx="5194">
                  <c:v>43692.606944444444</c:v>
                </c:pt>
                <c:pt idx="5195">
                  <c:v>43692.607638888891</c:v>
                </c:pt>
                <c:pt idx="5196">
                  <c:v>43692.60833333333</c:v>
                </c:pt>
                <c:pt idx="5197">
                  <c:v>43692.609027777777</c:v>
                </c:pt>
                <c:pt idx="5198">
                  <c:v>43692.609722222223</c:v>
                </c:pt>
                <c:pt idx="5199">
                  <c:v>43692.61041666667</c:v>
                </c:pt>
                <c:pt idx="5200">
                  <c:v>43692.611111111109</c:v>
                </c:pt>
                <c:pt idx="5201">
                  <c:v>43692.611805555556</c:v>
                </c:pt>
                <c:pt idx="5202">
                  <c:v>43692.612500000003</c:v>
                </c:pt>
                <c:pt idx="5203">
                  <c:v>43692.613194444442</c:v>
                </c:pt>
                <c:pt idx="5204">
                  <c:v>43692.613888888889</c:v>
                </c:pt>
                <c:pt idx="5205">
                  <c:v>43692.614583333336</c:v>
                </c:pt>
                <c:pt idx="5206">
                  <c:v>43692.615277777775</c:v>
                </c:pt>
                <c:pt idx="5207">
                  <c:v>43692.615972222222</c:v>
                </c:pt>
                <c:pt idx="5208">
                  <c:v>43692.616666666669</c:v>
                </c:pt>
                <c:pt idx="5209">
                  <c:v>43692.617361111108</c:v>
                </c:pt>
                <c:pt idx="5210">
                  <c:v>43692.618055555555</c:v>
                </c:pt>
                <c:pt idx="5211">
                  <c:v>43692.618750000001</c:v>
                </c:pt>
                <c:pt idx="5212">
                  <c:v>43692.619444444441</c:v>
                </c:pt>
                <c:pt idx="5213">
                  <c:v>43692.620138888888</c:v>
                </c:pt>
                <c:pt idx="5214">
                  <c:v>43692.620833333334</c:v>
                </c:pt>
                <c:pt idx="5215">
                  <c:v>43692.621527777781</c:v>
                </c:pt>
                <c:pt idx="5216">
                  <c:v>43692.62222222222</c:v>
                </c:pt>
                <c:pt idx="5217">
                  <c:v>43692.622916666667</c:v>
                </c:pt>
                <c:pt idx="5218">
                  <c:v>43692.623611111114</c:v>
                </c:pt>
                <c:pt idx="5219">
                  <c:v>43692.624305555553</c:v>
                </c:pt>
                <c:pt idx="5220">
                  <c:v>43692.625</c:v>
                </c:pt>
                <c:pt idx="5221">
                  <c:v>43692.625694444447</c:v>
                </c:pt>
                <c:pt idx="5222">
                  <c:v>43692.626388888886</c:v>
                </c:pt>
                <c:pt idx="5223">
                  <c:v>43692.627083333333</c:v>
                </c:pt>
                <c:pt idx="5224">
                  <c:v>43692.62777777778</c:v>
                </c:pt>
                <c:pt idx="5225">
                  <c:v>43692.628472222219</c:v>
                </c:pt>
                <c:pt idx="5226">
                  <c:v>43692.629166666666</c:v>
                </c:pt>
                <c:pt idx="5227">
                  <c:v>43692.629861111112</c:v>
                </c:pt>
                <c:pt idx="5228">
                  <c:v>43692.630555555559</c:v>
                </c:pt>
                <c:pt idx="5229">
                  <c:v>43692.631249999999</c:v>
                </c:pt>
                <c:pt idx="5230">
                  <c:v>43692.631944444445</c:v>
                </c:pt>
                <c:pt idx="5231">
                  <c:v>43692.632638888892</c:v>
                </c:pt>
                <c:pt idx="5232">
                  <c:v>43692.633333333331</c:v>
                </c:pt>
                <c:pt idx="5233">
                  <c:v>43692.634027777778</c:v>
                </c:pt>
                <c:pt idx="5234">
                  <c:v>43692.634722222225</c:v>
                </c:pt>
                <c:pt idx="5235">
                  <c:v>43692.635416666664</c:v>
                </c:pt>
                <c:pt idx="5236">
                  <c:v>43692.636111111111</c:v>
                </c:pt>
                <c:pt idx="5237">
                  <c:v>43692.636805555558</c:v>
                </c:pt>
                <c:pt idx="5238">
                  <c:v>43692.637499999997</c:v>
                </c:pt>
                <c:pt idx="5239">
                  <c:v>43692.638194444444</c:v>
                </c:pt>
                <c:pt idx="5240">
                  <c:v>43692.638888888891</c:v>
                </c:pt>
                <c:pt idx="5241">
                  <c:v>43692.63958333333</c:v>
                </c:pt>
                <c:pt idx="5242">
                  <c:v>43692.640277777777</c:v>
                </c:pt>
                <c:pt idx="5243">
                  <c:v>43692.640972222223</c:v>
                </c:pt>
                <c:pt idx="5244">
                  <c:v>43692.64166666667</c:v>
                </c:pt>
                <c:pt idx="5245">
                  <c:v>43692.642361111109</c:v>
                </c:pt>
                <c:pt idx="5246">
                  <c:v>43692.643055555556</c:v>
                </c:pt>
                <c:pt idx="5247">
                  <c:v>43692.643750000003</c:v>
                </c:pt>
                <c:pt idx="5248">
                  <c:v>43692.644444444442</c:v>
                </c:pt>
                <c:pt idx="5249">
                  <c:v>43692.645138888889</c:v>
                </c:pt>
                <c:pt idx="5250">
                  <c:v>43692.645833333336</c:v>
                </c:pt>
                <c:pt idx="5251">
                  <c:v>43692.646527777775</c:v>
                </c:pt>
                <c:pt idx="5252">
                  <c:v>43692.647222222222</c:v>
                </c:pt>
                <c:pt idx="5253">
                  <c:v>43692.647916666669</c:v>
                </c:pt>
                <c:pt idx="5254">
                  <c:v>43692.648611111108</c:v>
                </c:pt>
                <c:pt idx="5255">
                  <c:v>43692.649305555555</c:v>
                </c:pt>
                <c:pt idx="5256">
                  <c:v>43692.65</c:v>
                </c:pt>
                <c:pt idx="5257">
                  <c:v>43692.650694444441</c:v>
                </c:pt>
                <c:pt idx="5258">
                  <c:v>43692.651388888888</c:v>
                </c:pt>
                <c:pt idx="5259">
                  <c:v>43692.652083333334</c:v>
                </c:pt>
                <c:pt idx="5260">
                  <c:v>43692.652777777781</c:v>
                </c:pt>
                <c:pt idx="5261">
                  <c:v>43692.65347222222</c:v>
                </c:pt>
                <c:pt idx="5262">
                  <c:v>43692.654166666667</c:v>
                </c:pt>
                <c:pt idx="5263">
                  <c:v>43692.654861111114</c:v>
                </c:pt>
                <c:pt idx="5264">
                  <c:v>43692.655555555553</c:v>
                </c:pt>
                <c:pt idx="5265">
                  <c:v>43692.65625</c:v>
                </c:pt>
                <c:pt idx="5266">
                  <c:v>43692.656944444447</c:v>
                </c:pt>
                <c:pt idx="5267">
                  <c:v>43692.657638888886</c:v>
                </c:pt>
                <c:pt idx="5268">
                  <c:v>43692.658333333333</c:v>
                </c:pt>
                <c:pt idx="5269">
                  <c:v>43692.65902777778</c:v>
                </c:pt>
                <c:pt idx="5270">
                  <c:v>43692.659722222219</c:v>
                </c:pt>
                <c:pt idx="5271">
                  <c:v>43692.660416666666</c:v>
                </c:pt>
                <c:pt idx="5272">
                  <c:v>43692.661111111112</c:v>
                </c:pt>
                <c:pt idx="5273">
                  <c:v>43692.661805555559</c:v>
                </c:pt>
                <c:pt idx="5274">
                  <c:v>43692.662499999999</c:v>
                </c:pt>
                <c:pt idx="5275">
                  <c:v>43692.663194444445</c:v>
                </c:pt>
                <c:pt idx="5276">
                  <c:v>43692.663888888892</c:v>
                </c:pt>
                <c:pt idx="5277">
                  <c:v>43692.664583333331</c:v>
                </c:pt>
                <c:pt idx="5278">
                  <c:v>43692.665277777778</c:v>
                </c:pt>
                <c:pt idx="5279">
                  <c:v>43692.665972222225</c:v>
                </c:pt>
                <c:pt idx="5280">
                  <c:v>43692.666666666664</c:v>
                </c:pt>
                <c:pt idx="5281">
                  <c:v>43692.667361111111</c:v>
                </c:pt>
                <c:pt idx="5282">
                  <c:v>43692.668055555558</c:v>
                </c:pt>
                <c:pt idx="5283">
                  <c:v>43692.668749999997</c:v>
                </c:pt>
                <c:pt idx="5284">
                  <c:v>43692.669444444444</c:v>
                </c:pt>
                <c:pt idx="5285">
                  <c:v>43692.670138888891</c:v>
                </c:pt>
                <c:pt idx="5286">
                  <c:v>43692.67083333333</c:v>
                </c:pt>
                <c:pt idx="5287">
                  <c:v>43692.671527777777</c:v>
                </c:pt>
                <c:pt idx="5288">
                  <c:v>43692.672222222223</c:v>
                </c:pt>
                <c:pt idx="5289">
                  <c:v>43692.67291666667</c:v>
                </c:pt>
                <c:pt idx="5290">
                  <c:v>43692.673611111109</c:v>
                </c:pt>
                <c:pt idx="5291">
                  <c:v>43692.674305555556</c:v>
                </c:pt>
                <c:pt idx="5292">
                  <c:v>43692.675000000003</c:v>
                </c:pt>
                <c:pt idx="5293">
                  <c:v>43692.675694444442</c:v>
                </c:pt>
                <c:pt idx="5294">
                  <c:v>43692.676388888889</c:v>
                </c:pt>
                <c:pt idx="5295">
                  <c:v>43692.677083333336</c:v>
                </c:pt>
                <c:pt idx="5296">
                  <c:v>43692.677777777775</c:v>
                </c:pt>
                <c:pt idx="5297">
                  <c:v>43692.678472222222</c:v>
                </c:pt>
                <c:pt idx="5298">
                  <c:v>43692.679166666669</c:v>
                </c:pt>
                <c:pt idx="5299">
                  <c:v>43692.679861111108</c:v>
                </c:pt>
                <c:pt idx="5300">
                  <c:v>43692.680555555555</c:v>
                </c:pt>
                <c:pt idx="5301">
                  <c:v>43692.681250000001</c:v>
                </c:pt>
                <c:pt idx="5302">
                  <c:v>43692.681944444441</c:v>
                </c:pt>
                <c:pt idx="5303">
                  <c:v>43692.682638888888</c:v>
                </c:pt>
                <c:pt idx="5304">
                  <c:v>43692.683333333334</c:v>
                </c:pt>
                <c:pt idx="5305">
                  <c:v>43692.684027777781</c:v>
                </c:pt>
                <c:pt idx="5306">
                  <c:v>43692.68472222222</c:v>
                </c:pt>
                <c:pt idx="5307">
                  <c:v>43692.685416666667</c:v>
                </c:pt>
                <c:pt idx="5308">
                  <c:v>43692.686111111114</c:v>
                </c:pt>
                <c:pt idx="5309">
                  <c:v>43692.686805555553</c:v>
                </c:pt>
                <c:pt idx="5310">
                  <c:v>43692.6875</c:v>
                </c:pt>
                <c:pt idx="5311">
                  <c:v>43692.688194444447</c:v>
                </c:pt>
                <c:pt idx="5312">
                  <c:v>43692.688888888886</c:v>
                </c:pt>
                <c:pt idx="5313">
                  <c:v>43692.689583333333</c:v>
                </c:pt>
                <c:pt idx="5314">
                  <c:v>43692.69027777778</c:v>
                </c:pt>
                <c:pt idx="5315">
                  <c:v>43692.690972222219</c:v>
                </c:pt>
                <c:pt idx="5316">
                  <c:v>43692.691666666666</c:v>
                </c:pt>
                <c:pt idx="5317">
                  <c:v>43692.692361111112</c:v>
                </c:pt>
                <c:pt idx="5318">
                  <c:v>43692.693055555559</c:v>
                </c:pt>
                <c:pt idx="5319">
                  <c:v>43692.693749999999</c:v>
                </c:pt>
                <c:pt idx="5320">
                  <c:v>43692.694444444445</c:v>
                </c:pt>
                <c:pt idx="5321">
                  <c:v>43692.695138888892</c:v>
                </c:pt>
                <c:pt idx="5322">
                  <c:v>43692.695833333331</c:v>
                </c:pt>
                <c:pt idx="5323">
                  <c:v>43692.696527777778</c:v>
                </c:pt>
                <c:pt idx="5324">
                  <c:v>43692.697222222225</c:v>
                </c:pt>
                <c:pt idx="5325">
                  <c:v>43692.697916666664</c:v>
                </c:pt>
                <c:pt idx="5326">
                  <c:v>43692.698611111111</c:v>
                </c:pt>
                <c:pt idx="5327">
                  <c:v>43692.699305555558</c:v>
                </c:pt>
                <c:pt idx="5328">
                  <c:v>43692.7</c:v>
                </c:pt>
                <c:pt idx="5329">
                  <c:v>43692.700694444444</c:v>
                </c:pt>
                <c:pt idx="5330">
                  <c:v>43692.701388888891</c:v>
                </c:pt>
                <c:pt idx="5331">
                  <c:v>43692.70208333333</c:v>
                </c:pt>
                <c:pt idx="5332">
                  <c:v>43692.702777777777</c:v>
                </c:pt>
                <c:pt idx="5333">
                  <c:v>43692.703472222223</c:v>
                </c:pt>
                <c:pt idx="5334">
                  <c:v>43692.70416666667</c:v>
                </c:pt>
                <c:pt idx="5335">
                  <c:v>43692.704861111109</c:v>
                </c:pt>
                <c:pt idx="5336">
                  <c:v>43692.705555555556</c:v>
                </c:pt>
                <c:pt idx="5337">
                  <c:v>43692.706250000003</c:v>
                </c:pt>
                <c:pt idx="5338">
                  <c:v>43692.706944444442</c:v>
                </c:pt>
                <c:pt idx="5339">
                  <c:v>43692.707638888889</c:v>
                </c:pt>
                <c:pt idx="5340">
                  <c:v>43692.708333333336</c:v>
                </c:pt>
                <c:pt idx="5341">
                  <c:v>43692.709027777775</c:v>
                </c:pt>
                <c:pt idx="5342">
                  <c:v>43692.709722222222</c:v>
                </c:pt>
                <c:pt idx="5343">
                  <c:v>43692.710416666669</c:v>
                </c:pt>
                <c:pt idx="5344">
                  <c:v>43692.711111111108</c:v>
                </c:pt>
                <c:pt idx="5345">
                  <c:v>43692.711805555555</c:v>
                </c:pt>
                <c:pt idx="5346">
                  <c:v>43692.712500000001</c:v>
                </c:pt>
                <c:pt idx="5347">
                  <c:v>43692.713194444441</c:v>
                </c:pt>
                <c:pt idx="5348">
                  <c:v>43692.713888888888</c:v>
                </c:pt>
                <c:pt idx="5349">
                  <c:v>43692.714583333334</c:v>
                </c:pt>
                <c:pt idx="5350">
                  <c:v>43692.715277777781</c:v>
                </c:pt>
                <c:pt idx="5351">
                  <c:v>43692.71597222222</c:v>
                </c:pt>
                <c:pt idx="5352">
                  <c:v>43692.716666666667</c:v>
                </c:pt>
                <c:pt idx="5353">
                  <c:v>43692.717361111114</c:v>
                </c:pt>
                <c:pt idx="5354">
                  <c:v>43692.718055555553</c:v>
                </c:pt>
                <c:pt idx="5355">
                  <c:v>43692.71875</c:v>
                </c:pt>
                <c:pt idx="5356">
                  <c:v>43692.719444444447</c:v>
                </c:pt>
                <c:pt idx="5357">
                  <c:v>43692.720138888886</c:v>
                </c:pt>
                <c:pt idx="5358">
                  <c:v>43692.720833333333</c:v>
                </c:pt>
                <c:pt idx="5359">
                  <c:v>43692.72152777778</c:v>
                </c:pt>
                <c:pt idx="5360">
                  <c:v>43692.722222222219</c:v>
                </c:pt>
                <c:pt idx="5361">
                  <c:v>43692.722916666666</c:v>
                </c:pt>
                <c:pt idx="5362">
                  <c:v>43692.723611111112</c:v>
                </c:pt>
                <c:pt idx="5363">
                  <c:v>43692.724305555559</c:v>
                </c:pt>
                <c:pt idx="5364">
                  <c:v>43692.724999999999</c:v>
                </c:pt>
                <c:pt idx="5365">
                  <c:v>43692.725694444445</c:v>
                </c:pt>
                <c:pt idx="5366">
                  <c:v>43692.726388888892</c:v>
                </c:pt>
                <c:pt idx="5367">
                  <c:v>43692.727083333331</c:v>
                </c:pt>
                <c:pt idx="5368">
                  <c:v>43692.727777777778</c:v>
                </c:pt>
                <c:pt idx="5369">
                  <c:v>43692.728472222225</c:v>
                </c:pt>
                <c:pt idx="5370">
                  <c:v>43692.729166666664</c:v>
                </c:pt>
                <c:pt idx="5371">
                  <c:v>43692.729861111111</c:v>
                </c:pt>
                <c:pt idx="5372">
                  <c:v>43692.730555555558</c:v>
                </c:pt>
                <c:pt idx="5373">
                  <c:v>43692.731249999997</c:v>
                </c:pt>
                <c:pt idx="5374">
                  <c:v>43692.731944444444</c:v>
                </c:pt>
                <c:pt idx="5375">
                  <c:v>43692.732638888891</c:v>
                </c:pt>
                <c:pt idx="5376">
                  <c:v>43692.73333333333</c:v>
                </c:pt>
                <c:pt idx="5377">
                  <c:v>43692.734027777777</c:v>
                </c:pt>
                <c:pt idx="5378">
                  <c:v>43692.734722222223</c:v>
                </c:pt>
                <c:pt idx="5379">
                  <c:v>43692.73541666667</c:v>
                </c:pt>
                <c:pt idx="5380">
                  <c:v>43692.736111111109</c:v>
                </c:pt>
                <c:pt idx="5381">
                  <c:v>43692.736805555556</c:v>
                </c:pt>
                <c:pt idx="5382">
                  <c:v>43692.737500000003</c:v>
                </c:pt>
                <c:pt idx="5383">
                  <c:v>43692.738194444442</c:v>
                </c:pt>
                <c:pt idx="5384">
                  <c:v>43692.738888888889</c:v>
                </c:pt>
                <c:pt idx="5385">
                  <c:v>43692.739583333336</c:v>
                </c:pt>
                <c:pt idx="5386">
                  <c:v>43692.740277777775</c:v>
                </c:pt>
                <c:pt idx="5387">
                  <c:v>43692.740972222222</c:v>
                </c:pt>
                <c:pt idx="5388">
                  <c:v>43692.741666666669</c:v>
                </c:pt>
                <c:pt idx="5389">
                  <c:v>43692.742361111108</c:v>
                </c:pt>
                <c:pt idx="5390">
                  <c:v>43692.743055555555</c:v>
                </c:pt>
                <c:pt idx="5391">
                  <c:v>43692.743750000001</c:v>
                </c:pt>
                <c:pt idx="5392">
                  <c:v>43692.744444444441</c:v>
                </c:pt>
                <c:pt idx="5393">
                  <c:v>43692.745138888888</c:v>
                </c:pt>
                <c:pt idx="5394">
                  <c:v>43692.745833333334</c:v>
                </c:pt>
                <c:pt idx="5395">
                  <c:v>43692.746527777781</c:v>
                </c:pt>
                <c:pt idx="5396">
                  <c:v>43692.74722222222</c:v>
                </c:pt>
                <c:pt idx="5397">
                  <c:v>43692.747916666667</c:v>
                </c:pt>
                <c:pt idx="5398">
                  <c:v>43692.748611111114</c:v>
                </c:pt>
                <c:pt idx="5399">
                  <c:v>43692.749305555553</c:v>
                </c:pt>
                <c:pt idx="5400">
                  <c:v>43692.75</c:v>
                </c:pt>
                <c:pt idx="5401">
                  <c:v>43692.750694444447</c:v>
                </c:pt>
                <c:pt idx="5402">
                  <c:v>43692.751388888886</c:v>
                </c:pt>
                <c:pt idx="5403">
                  <c:v>43692.752083333333</c:v>
                </c:pt>
                <c:pt idx="5404">
                  <c:v>43692.75277777778</c:v>
                </c:pt>
                <c:pt idx="5405">
                  <c:v>43692.753472222219</c:v>
                </c:pt>
                <c:pt idx="5406">
                  <c:v>43692.754166666666</c:v>
                </c:pt>
                <c:pt idx="5407">
                  <c:v>43692.754861111112</c:v>
                </c:pt>
                <c:pt idx="5408">
                  <c:v>43692.755555555559</c:v>
                </c:pt>
                <c:pt idx="5409">
                  <c:v>43692.756249999999</c:v>
                </c:pt>
                <c:pt idx="5410">
                  <c:v>43692.756944444445</c:v>
                </c:pt>
                <c:pt idx="5411">
                  <c:v>43692.757638888892</c:v>
                </c:pt>
                <c:pt idx="5412">
                  <c:v>43692.758333333331</c:v>
                </c:pt>
                <c:pt idx="5413">
                  <c:v>43692.759027777778</c:v>
                </c:pt>
                <c:pt idx="5414">
                  <c:v>43692.759722222225</c:v>
                </c:pt>
                <c:pt idx="5415">
                  <c:v>43692.760416666664</c:v>
                </c:pt>
                <c:pt idx="5416">
                  <c:v>43692.761111111111</c:v>
                </c:pt>
                <c:pt idx="5417">
                  <c:v>43692.761805555558</c:v>
                </c:pt>
                <c:pt idx="5418">
                  <c:v>43692.762499999997</c:v>
                </c:pt>
                <c:pt idx="5419">
                  <c:v>43692.763194444444</c:v>
                </c:pt>
                <c:pt idx="5420">
                  <c:v>43692.763888888891</c:v>
                </c:pt>
                <c:pt idx="5421">
                  <c:v>43692.76458333333</c:v>
                </c:pt>
                <c:pt idx="5422">
                  <c:v>43692.765277777777</c:v>
                </c:pt>
                <c:pt idx="5423">
                  <c:v>43692.765972222223</c:v>
                </c:pt>
                <c:pt idx="5424">
                  <c:v>43692.76666666667</c:v>
                </c:pt>
                <c:pt idx="5425">
                  <c:v>43692.767361111109</c:v>
                </c:pt>
                <c:pt idx="5426">
                  <c:v>43692.768055555556</c:v>
                </c:pt>
                <c:pt idx="5427">
                  <c:v>43692.768750000003</c:v>
                </c:pt>
                <c:pt idx="5428">
                  <c:v>43692.769444444442</c:v>
                </c:pt>
                <c:pt idx="5429">
                  <c:v>43692.770138888889</c:v>
                </c:pt>
                <c:pt idx="5430">
                  <c:v>43692.770833333336</c:v>
                </c:pt>
                <c:pt idx="5431">
                  <c:v>43692.771527777775</c:v>
                </c:pt>
                <c:pt idx="5432">
                  <c:v>43692.772222222222</c:v>
                </c:pt>
                <c:pt idx="5433">
                  <c:v>43692.772916666669</c:v>
                </c:pt>
                <c:pt idx="5434">
                  <c:v>43692.773611111108</c:v>
                </c:pt>
                <c:pt idx="5435">
                  <c:v>43692.774305555555</c:v>
                </c:pt>
                <c:pt idx="5436">
                  <c:v>43692.775000000001</c:v>
                </c:pt>
                <c:pt idx="5437">
                  <c:v>43692.775694444441</c:v>
                </c:pt>
                <c:pt idx="5438">
                  <c:v>43692.776388888888</c:v>
                </c:pt>
                <c:pt idx="5439">
                  <c:v>43692.777083333334</c:v>
                </c:pt>
                <c:pt idx="5440">
                  <c:v>43692.777777777781</c:v>
                </c:pt>
                <c:pt idx="5441">
                  <c:v>43692.77847222222</c:v>
                </c:pt>
                <c:pt idx="5442">
                  <c:v>43692.779166666667</c:v>
                </c:pt>
                <c:pt idx="5443">
                  <c:v>43692.779861111114</c:v>
                </c:pt>
                <c:pt idx="5444">
                  <c:v>43692.780555555553</c:v>
                </c:pt>
                <c:pt idx="5445">
                  <c:v>43692.78125</c:v>
                </c:pt>
                <c:pt idx="5446">
                  <c:v>43692.781944444447</c:v>
                </c:pt>
                <c:pt idx="5447">
                  <c:v>43692.782638888886</c:v>
                </c:pt>
                <c:pt idx="5448">
                  <c:v>43692.783333333333</c:v>
                </c:pt>
                <c:pt idx="5449">
                  <c:v>43692.78402777778</c:v>
                </c:pt>
                <c:pt idx="5450">
                  <c:v>43692.784722222219</c:v>
                </c:pt>
                <c:pt idx="5451">
                  <c:v>43692.785416666666</c:v>
                </c:pt>
                <c:pt idx="5452">
                  <c:v>43692.786111111112</c:v>
                </c:pt>
                <c:pt idx="5453">
                  <c:v>43692.786805555559</c:v>
                </c:pt>
                <c:pt idx="5454">
                  <c:v>43692.787499999999</c:v>
                </c:pt>
                <c:pt idx="5455">
                  <c:v>43692.788194444445</c:v>
                </c:pt>
                <c:pt idx="5456">
                  <c:v>43692.788888888892</c:v>
                </c:pt>
                <c:pt idx="5457">
                  <c:v>43692.789583333331</c:v>
                </c:pt>
                <c:pt idx="5458">
                  <c:v>43692.790277777778</c:v>
                </c:pt>
                <c:pt idx="5459">
                  <c:v>43692.790972222225</c:v>
                </c:pt>
                <c:pt idx="5460">
                  <c:v>43692.791666666664</c:v>
                </c:pt>
                <c:pt idx="5461">
                  <c:v>43692.792361111111</c:v>
                </c:pt>
                <c:pt idx="5462">
                  <c:v>43692.793055555558</c:v>
                </c:pt>
                <c:pt idx="5463">
                  <c:v>43692.793749999997</c:v>
                </c:pt>
                <c:pt idx="5464">
                  <c:v>43692.794444444444</c:v>
                </c:pt>
                <c:pt idx="5465">
                  <c:v>43692.795138888891</c:v>
                </c:pt>
                <c:pt idx="5466">
                  <c:v>43692.79583333333</c:v>
                </c:pt>
                <c:pt idx="5467">
                  <c:v>43692.796527777777</c:v>
                </c:pt>
                <c:pt idx="5468">
                  <c:v>43692.797222222223</c:v>
                </c:pt>
                <c:pt idx="5469">
                  <c:v>43692.79791666667</c:v>
                </c:pt>
                <c:pt idx="5470">
                  <c:v>43692.798611111109</c:v>
                </c:pt>
                <c:pt idx="5471">
                  <c:v>43692.799305555556</c:v>
                </c:pt>
                <c:pt idx="5472">
                  <c:v>43692.800000000003</c:v>
                </c:pt>
                <c:pt idx="5473">
                  <c:v>43692.800694444442</c:v>
                </c:pt>
                <c:pt idx="5474">
                  <c:v>43692.801388888889</c:v>
                </c:pt>
                <c:pt idx="5475">
                  <c:v>43692.802083333336</c:v>
                </c:pt>
                <c:pt idx="5476">
                  <c:v>43692.802777777775</c:v>
                </c:pt>
                <c:pt idx="5477">
                  <c:v>43692.803472222222</c:v>
                </c:pt>
                <c:pt idx="5478">
                  <c:v>43692.804166666669</c:v>
                </c:pt>
                <c:pt idx="5479">
                  <c:v>43692.804861111108</c:v>
                </c:pt>
                <c:pt idx="5480">
                  <c:v>43692.805555555555</c:v>
                </c:pt>
                <c:pt idx="5481">
                  <c:v>43692.806250000001</c:v>
                </c:pt>
                <c:pt idx="5482">
                  <c:v>43692.806944444441</c:v>
                </c:pt>
                <c:pt idx="5483">
                  <c:v>43692.807638888888</c:v>
                </c:pt>
                <c:pt idx="5484">
                  <c:v>43692.808333333334</c:v>
                </c:pt>
                <c:pt idx="5485">
                  <c:v>43692.809027777781</c:v>
                </c:pt>
                <c:pt idx="5486">
                  <c:v>43692.80972222222</c:v>
                </c:pt>
                <c:pt idx="5487">
                  <c:v>43692.810416666667</c:v>
                </c:pt>
                <c:pt idx="5488">
                  <c:v>43692.811111111114</c:v>
                </c:pt>
                <c:pt idx="5489">
                  <c:v>43692.811805555553</c:v>
                </c:pt>
                <c:pt idx="5490">
                  <c:v>43692.8125</c:v>
                </c:pt>
                <c:pt idx="5491">
                  <c:v>43692.813194444447</c:v>
                </c:pt>
                <c:pt idx="5492">
                  <c:v>43692.813888888886</c:v>
                </c:pt>
                <c:pt idx="5493">
                  <c:v>43692.814583333333</c:v>
                </c:pt>
                <c:pt idx="5494">
                  <c:v>43692.81527777778</c:v>
                </c:pt>
                <c:pt idx="5495">
                  <c:v>43692.815972222219</c:v>
                </c:pt>
                <c:pt idx="5496">
                  <c:v>43692.816666666666</c:v>
                </c:pt>
                <c:pt idx="5497">
                  <c:v>43692.817361111112</c:v>
                </c:pt>
                <c:pt idx="5498">
                  <c:v>43692.818055555559</c:v>
                </c:pt>
                <c:pt idx="5499">
                  <c:v>43692.818749999999</c:v>
                </c:pt>
                <c:pt idx="5500">
                  <c:v>43692.819444444445</c:v>
                </c:pt>
                <c:pt idx="5501">
                  <c:v>43692.820138888892</c:v>
                </c:pt>
                <c:pt idx="5502">
                  <c:v>43692.820833333331</c:v>
                </c:pt>
                <c:pt idx="5503">
                  <c:v>43692.821527777778</c:v>
                </c:pt>
                <c:pt idx="5504">
                  <c:v>43692.822222222225</c:v>
                </c:pt>
                <c:pt idx="5505">
                  <c:v>43692.822916666664</c:v>
                </c:pt>
                <c:pt idx="5506">
                  <c:v>43692.823611111111</c:v>
                </c:pt>
                <c:pt idx="5507">
                  <c:v>43692.824305555558</c:v>
                </c:pt>
                <c:pt idx="5508">
                  <c:v>43692.824999999997</c:v>
                </c:pt>
                <c:pt idx="5509">
                  <c:v>43692.825694444444</c:v>
                </c:pt>
                <c:pt idx="5510">
                  <c:v>43692.826388888891</c:v>
                </c:pt>
                <c:pt idx="5511">
                  <c:v>43692.82708333333</c:v>
                </c:pt>
                <c:pt idx="5512">
                  <c:v>43692.827777777777</c:v>
                </c:pt>
                <c:pt idx="5513">
                  <c:v>43692.828472222223</c:v>
                </c:pt>
                <c:pt idx="5514">
                  <c:v>43692.82916666667</c:v>
                </c:pt>
                <c:pt idx="5515">
                  <c:v>43692.829861111109</c:v>
                </c:pt>
                <c:pt idx="5516">
                  <c:v>43692.830555555556</c:v>
                </c:pt>
                <c:pt idx="5517">
                  <c:v>43692.831250000003</c:v>
                </c:pt>
                <c:pt idx="5518">
                  <c:v>43692.831944444442</c:v>
                </c:pt>
                <c:pt idx="5519">
                  <c:v>43692.832638888889</c:v>
                </c:pt>
                <c:pt idx="5520">
                  <c:v>43692.833333333336</c:v>
                </c:pt>
                <c:pt idx="5521">
                  <c:v>43692.834027777775</c:v>
                </c:pt>
                <c:pt idx="5522">
                  <c:v>43692.834722222222</c:v>
                </c:pt>
                <c:pt idx="5523">
                  <c:v>43692.835416666669</c:v>
                </c:pt>
                <c:pt idx="5524">
                  <c:v>43692.836111111108</c:v>
                </c:pt>
                <c:pt idx="5525">
                  <c:v>43692.836805555555</c:v>
                </c:pt>
                <c:pt idx="5526">
                  <c:v>43692.837500000001</c:v>
                </c:pt>
                <c:pt idx="5527">
                  <c:v>43692.838194444441</c:v>
                </c:pt>
                <c:pt idx="5528">
                  <c:v>43692.838888888888</c:v>
                </c:pt>
                <c:pt idx="5529">
                  <c:v>43692.839583333334</c:v>
                </c:pt>
                <c:pt idx="5530">
                  <c:v>43692.840277777781</c:v>
                </c:pt>
                <c:pt idx="5531">
                  <c:v>43692.84097222222</c:v>
                </c:pt>
                <c:pt idx="5532">
                  <c:v>43692.841666666667</c:v>
                </c:pt>
                <c:pt idx="5533">
                  <c:v>43692.842361111114</c:v>
                </c:pt>
                <c:pt idx="5534">
                  <c:v>43692.843055555553</c:v>
                </c:pt>
                <c:pt idx="5535">
                  <c:v>43692.84375</c:v>
                </c:pt>
                <c:pt idx="5536">
                  <c:v>43692.844444444447</c:v>
                </c:pt>
                <c:pt idx="5537">
                  <c:v>43692.845138888886</c:v>
                </c:pt>
                <c:pt idx="5538">
                  <c:v>43692.845833333333</c:v>
                </c:pt>
                <c:pt idx="5539">
                  <c:v>43692.84652777778</c:v>
                </c:pt>
                <c:pt idx="5540">
                  <c:v>43692.847222222219</c:v>
                </c:pt>
                <c:pt idx="5541">
                  <c:v>43692.847916666666</c:v>
                </c:pt>
                <c:pt idx="5542">
                  <c:v>43692.848611111112</c:v>
                </c:pt>
                <c:pt idx="5543">
                  <c:v>43692.849305555559</c:v>
                </c:pt>
                <c:pt idx="5544">
                  <c:v>43692.85</c:v>
                </c:pt>
                <c:pt idx="5545">
                  <c:v>43692.850694444445</c:v>
                </c:pt>
                <c:pt idx="5546">
                  <c:v>43692.851388888892</c:v>
                </c:pt>
                <c:pt idx="5547">
                  <c:v>43692.852083333331</c:v>
                </c:pt>
                <c:pt idx="5548">
                  <c:v>43692.852777777778</c:v>
                </c:pt>
                <c:pt idx="5549">
                  <c:v>43692.853472222225</c:v>
                </c:pt>
                <c:pt idx="5550">
                  <c:v>43692.854166666664</c:v>
                </c:pt>
                <c:pt idx="5551">
                  <c:v>43692.854861111111</c:v>
                </c:pt>
                <c:pt idx="5552">
                  <c:v>43692.855555555558</c:v>
                </c:pt>
                <c:pt idx="5553">
                  <c:v>43692.856249999997</c:v>
                </c:pt>
                <c:pt idx="5554">
                  <c:v>43692.856944444444</c:v>
                </c:pt>
                <c:pt idx="5555">
                  <c:v>43692.857638888891</c:v>
                </c:pt>
                <c:pt idx="5556">
                  <c:v>43692.85833333333</c:v>
                </c:pt>
                <c:pt idx="5557">
                  <c:v>43692.859027777777</c:v>
                </c:pt>
                <c:pt idx="5558">
                  <c:v>43692.859722222223</c:v>
                </c:pt>
                <c:pt idx="5559">
                  <c:v>43692.86041666667</c:v>
                </c:pt>
                <c:pt idx="5560">
                  <c:v>43692.861111111109</c:v>
                </c:pt>
                <c:pt idx="5561">
                  <c:v>43692.861805555556</c:v>
                </c:pt>
                <c:pt idx="5562">
                  <c:v>43692.862500000003</c:v>
                </c:pt>
                <c:pt idx="5563">
                  <c:v>43692.863194444442</c:v>
                </c:pt>
                <c:pt idx="5564">
                  <c:v>43692.863888888889</c:v>
                </c:pt>
                <c:pt idx="5565">
                  <c:v>43692.864583333336</c:v>
                </c:pt>
                <c:pt idx="5566">
                  <c:v>43692.865277777775</c:v>
                </c:pt>
                <c:pt idx="5567">
                  <c:v>43692.865972222222</c:v>
                </c:pt>
                <c:pt idx="5568">
                  <c:v>43692.866666666669</c:v>
                </c:pt>
                <c:pt idx="5569">
                  <c:v>43692.867361111108</c:v>
                </c:pt>
                <c:pt idx="5570">
                  <c:v>43692.868055555555</c:v>
                </c:pt>
                <c:pt idx="5571">
                  <c:v>43692.868750000001</c:v>
                </c:pt>
                <c:pt idx="5572">
                  <c:v>43692.869444444441</c:v>
                </c:pt>
                <c:pt idx="5573">
                  <c:v>43692.870138888888</c:v>
                </c:pt>
                <c:pt idx="5574">
                  <c:v>43692.870833333334</c:v>
                </c:pt>
                <c:pt idx="5575">
                  <c:v>43692.871527777781</c:v>
                </c:pt>
                <c:pt idx="5576">
                  <c:v>43692.87222222222</c:v>
                </c:pt>
                <c:pt idx="5577">
                  <c:v>43692.872916666667</c:v>
                </c:pt>
                <c:pt idx="5578">
                  <c:v>43692.873611111114</c:v>
                </c:pt>
                <c:pt idx="5579">
                  <c:v>43692.874305555553</c:v>
                </c:pt>
                <c:pt idx="5580">
                  <c:v>43692.875</c:v>
                </c:pt>
                <c:pt idx="5581">
                  <c:v>43692.875694444447</c:v>
                </c:pt>
                <c:pt idx="5582">
                  <c:v>43692.876388888886</c:v>
                </c:pt>
                <c:pt idx="5583">
                  <c:v>43692.877083333333</c:v>
                </c:pt>
                <c:pt idx="5584">
                  <c:v>43692.87777777778</c:v>
                </c:pt>
                <c:pt idx="5585">
                  <c:v>43692.878472222219</c:v>
                </c:pt>
                <c:pt idx="5586">
                  <c:v>43692.879166666666</c:v>
                </c:pt>
                <c:pt idx="5587">
                  <c:v>43692.879861111112</c:v>
                </c:pt>
                <c:pt idx="5588">
                  <c:v>43692.880555555559</c:v>
                </c:pt>
                <c:pt idx="5589">
                  <c:v>43692.881249999999</c:v>
                </c:pt>
                <c:pt idx="5590">
                  <c:v>43692.881944444445</c:v>
                </c:pt>
                <c:pt idx="5591">
                  <c:v>43692.882638888892</c:v>
                </c:pt>
                <c:pt idx="5592">
                  <c:v>43692.883333333331</c:v>
                </c:pt>
                <c:pt idx="5593">
                  <c:v>43692.884027777778</c:v>
                </c:pt>
                <c:pt idx="5594">
                  <c:v>43692.884722222225</c:v>
                </c:pt>
                <c:pt idx="5595">
                  <c:v>43692.885416666664</c:v>
                </c:pt>
                <c:pt idx="5596">
                  <c:v>43692.886111111111</c:v>
                </c:pt>
                <c:pt idx="5597">
                  <c:v>43692.886805555558</c:v>
                </c:pt>
                <c:pt idx="5598">
                  <c:v>43692.887499999997</c:v>
                </c:pt>
                <c:pt idx="5599">
                  <c:v>43692.888194444444</c:v>
                </c:pt>
                <c:pt idx="5600">
                  <c:v>43692.888888888891</c:v>
                </c:pt>
                <c:pt idx="5601">
                  <c:v>43692.88958333333</c:v>
                </c:pt>
                <c:pt idx="5602">
                  <c:v>43692.890277777777</c:v>
                </c:pt>
                <c:pt idx="5603">
                  <c:v>43692.890972222223</c:v>
                </c:pt>
                <c:pt idx="5604">
                  <c:v>43692.89166666667</c:v>
                </c:pt>
                <c:pt idx="5605">
                  <c:v>43692.892361111109</c:v>
                </c:pt>
                <c:pt idx="5606">
                  <c:v>43692.893055555556</c:v>
                </c:pt>
                <c:pt idx="5607">
                  <c:v>43692.893750000003</c:v>
                </c:pt>
                <c:pt idx="5608">
                  <c:v>43692.894444444442</c:v>
                </c:pt>
                <c:pt idx="5609">
                  <c:v>43692.895138888889</c:v>
                </c:pt>
                <c:pt idx="5610">
                  <c:v>43692.895833333336</c:v>
                </c:pt>
                <c:pt idx="5611">
                  <c:v>43692.896527777775</c:v>
                </c:pt>
                <c:pt idx="5612">
                  <c:v>43692.897222222222</c:v>
                </c:pt>
                <c:pt idx="5613">
                  <c:v>43692.897916666669</c:v>
                </c:pt>
                <c:pt idx="5614">
                  <c:v>43692.898611111108</c:v>
                </c:pt>
                <c:pt idx="5615">
                  <c:v>43692.899305555555</c:v>
                </c:pt>
                <c:pt idx="5616">
                  <c:v>43692.9</c:v>
                </c:pt>
                <c:pt idx="5617">
                  <c:v>43692.900694444441</c:v>
                </c:pt>
                <c:pt idx="5618">
                  <c:v>43692.901388888888</c:v>
                </c:pt>
                <c:pt idx="5619">
                  <c:v>43692.902083333334</c:v>
                </c:pt>
                <c:pt idx="5620">
                  <c:v>43692.902777777781</c:v>
                </c:pt>
                <c:pt idx="5621">
                  <c:v>43692.90347222222</c:v>
                </c:pt>
                <c:pt idx="5622">
                  <c:v>43692.904166666667</c:v>
                </c:pt>
                <c:pt idx="5623">
                  <c:v>43692.904861111114</c:v>
                </c:pt>
                <c:pt idx="5624">
                  <c:v>43692.905555555553</c:v>
                </c:pt>
                <c:pt idx="5625">
                  <c:v>43692.90625</c:v>
                </c:pt>
                <c:pt idx="5626">
                  <c:v>43692.906944444447</c:v>
                </c:pt>
                <c:pt idx="5627">
                  <c:v>43692.907638888886</c:v>
                </c:pt>
                <c:pt idx="5628">
                  <c:v>43692.908333333333</c:v>
                </c:pt>
                <c:pt idx="5629">
                  <c:v>43692.90902777778</c:v>
                </c:pt>
                <c:pt idx="5630">
                  <c:v>43692.909722222219</c:v>
                </c:pt>
                <c:pt idx="5631">
                  <c:v>43692.910416666666</c:v>
                </c:pt>
                <c:pt idx="5632">
                  <c:v>43692.911111111112</c:v>
                </c:pt>
                <c:pt idx="5633">
                  <c:v>43692.911805555559</c:v>
                </c:pt>
                <c:pt idx="5634">
                  <c:v>43692.912499999999</c:v>
                </c:pt>
                <c:pt idx="5635">
                  <c:v>43692.913194444445</c:v>
                </c:pt>
                <c:pt idx="5636">
                  <c:v>43692.913888888892</c:v>
                </c:pt>
                <c:pt idx="5637">
                  <c:v>43692.914583333331</c:v>
                </c:pt>
                <c:pt idx="5638">
                  <c:v>43692.915277777778</c:v>
                </c:pt>
                <c:pt idx="5639">
                  <c:v>43692.915972222225</c:v>
                </c:pt>
                <c:pt idx="5640">
                  <c:v>43692.916666666664</c:v>
                </c:pt>
                <c:pt idx="5641">
                  <c:v>43692.917361111111</c:v>
                </c:pt>
                <c:pt idx="5642">
                  <c:v>43692.918055555558</c:v>
                </c:pt>
                <c:pt idx="5643">
                  <c:v>43692.918749999997</c:v>
                </c:pt>
                <c:pt idx="5644">
                  <c:v>43692.919444444444</c:v>
                </c:pt>
                <c:pt idx="5645">
                  <c:v>43692.920138888891</c:v>
                </c:pt>
                <c:pt idx="5646">
                  <c:v>43692.92083333333</c:v>
                </c:pt>
                <c:pt idx="5647">
                  <c:v>43692.921527777777</c:v>
                </c:pt>
                <c:pt idx="5648">
                  <c:v>43692.922222222223</c:v>
                </c:pt>
                <c:pt idx="5649">
                  <c:v>43692.92291666667</c:v>
                </c:pt>
                <c:pt idx="5650">
                  <c:v>43692.923611111109</c:v>
                </c:pt>
                <c:pt idx="5651">
                  <c:v>43692.924305555556</c:v>
                </c:pt>
                <c:pt idx="5652">
                  <c:v>43692.925000000003</c:v>
                </c:pt>
                <c:pt idx="5653">
                  <c:v>43692.925694444442</c:v>
                </c:pt>
                <c:pt idx="5654">
                  <c:v>43692.926388888889</c:v>
                </c:pt>
                <c:pt idx="5655">
                  <c:v>43692.927083333336</c:v>
                </c:pt>
                <c:pt idx="5656">
                  <c:v>43692.927777777775</c:v>
                </c:pt>
                <c:pt idx="5657">
                  <c:v>43692.928472222222</c:v>
                </c:pt>
                <c:pt idx="5658">
                  <c:v>43692.929166666669</c:v>
                </c:pt>
                <c:pt idx="5659">
                  <c:v>43692.929861111108</c:v>
                </c:pt>
                <c:pt idx="5660">
                  <c:v>43692.930555555555</c:v>
                </c:pt>
                <c:pt idx="5661">
                  <c:v>43692.931250000001</c:v>
                </c:pt>
                <c:pt idx="5662">
                  <c:v>43692.931944444441</c:v>
                </c:pt>
                <c:pt idx="5663">
                  <c:v>43692.932638888888</c:v>
                </c:pt>
                <c:pt idx="5664">
                  <c:v>43692.933333333334</c:v>
                </c:pt>
                <c:pt idx="5665">
                  <c:v>43692.934027777781</c:v>
                </c:pt>
                <c:pt idx="5666">
                  <c:v>43692.93472222222</c:v>
                </c:pt>
                <c:pt idx="5667">
                  <c:v>43692.935416666667</c:v>
                </c:pt>
                <c:pt idx="5668">
                  <c:v>43692.936111111114</c:v>
                </c:pt>
                <c:pt idx="5669">
                  <c:v>43692.936805555553</c:v>
                </c:pt>
                <c:pt idx="5670">
                  <c:v>43692.9375</c:v>
                </c:pt>
                <c:pt idx="5671">
                  <c:v>43692.938194444447</c:v>
                </c:pt>
                <c:pt idx="5672">
                  <c:v>43692.938888888886</c:v>
                </c:pt>
                <c:pt idx="5673">
                  <c:v>43692.939583333333</c:v>
                </c:pt>
                <c:pt idx="5674">
                  <c:v>43692.94027777778</c:v>
                </c:pt>
                <c:pt idx="5675">
                  <c:v>43692.940972222219</c:v>
                </c:pt>
                <c:pt idx="5676">
                  <c:v>43692.941666666666</c:v>
                </c:pt>
                <c:pt idx="5677">
                  <c:v>43692.942361111112</c:v>
                </c:pt>
                <c:pt idx="5678">
                  <c:v>43692.943055555559</c:v>
                </c:pt>
                <c:pt idx="5679">
                  <c:v>43692.943749999999</c:v>
                </c:pt>
                <c:pt idx="5680">
                  <c:v>43692.944444444445</c:v>
                </c:pt>
                <c:pt idx="5681">
                  <c:v>43692.945138888892</c:v>
                </c:pt>
                <c:pt idx="5682">
                  <c:v>43692.945833333331</c:v>
                </c:pt>
                <c:pt idx="5683">
                  <c:v>43692.946527777778</c:v>
                </c:pt>
                <c:pt idx="5684">
                  <c:v>43692.947222222225</c:v>
                </c:pt>
                <c:pt idx="5685">
                  <c:v>43692.947916666664</c:v>
                </c:pt>
                <c:pt idx="5686">
                  <c:v>43692.948611111111</c:v>
                </c:pt>
                <c:pt idx="5687">
                  <c:v>43692.949305555558</c:v>
                </c:pt>
                <c:pt idx="5688">
                  <c:v>43692.95</c:v>
                </c:pt>
                <c:pt idx="5689">
                  <c:v>43692.950694444444</c:v>
                </c:pt>
                <c:pt idx="5690">
                  <c:v>43692.951388888891</c:v>
                </c:pt>
                <c:pt idx="5691">
                  <c:v>43692.95208333333</c:v>
                </c:pt>
                <c:pt idx="5692">
                  <c:v>43692.952777777777</c:v>
                </c:pt>
                <c:pt idx="5693">
                  <c:v>43692.953472222223</c:v>
                </c:pt>
                <c:pt idx="5694">
                  <c:v>43692.95416666667</c:v>
                </c:pt>
                <c:pt idx="5695">
                  <c:v>43692.954861111109</c:v>
                </c:pt>
                <c:pt idx="5696">
                  <c:v>43692.955555555556</c:v>
                </c:pt>
                <c:pt idx="5697">
                  <c:v>43692.956250000003</c:v>
                </c:pt>
                <c:pt idx="5698">
                  <c:v>43692.956944444442</c:v>
                </c:pt>
                <c:pt idx="5699">
                  <c:v>43692.957638888889</c:v>
                </c:pt>
                <c:pt idx="5700">
                  <c:v>43692.958333333336</c:v>
                </c:pt>
                <c:pt idx="5701">
                  <c:v>43692.959027777775</c:v>
                </c:pt>
                <c:pt idx="5702">
                  <c:v>43692.959722222222</c:v>
                </c:pt>
                <c:pt idx="5703">
                  <c:v>43692.960416666669</c:v>
                </c:pt>
                <c:pt idx="5704">
                  <c:v>43692.961111111108</c:v>
                </c:pt>
                <c:pt idx="5705">
                  <c:v>43692.961805555555</c:v>
                </c:pt>
                <c:pt idx="5706">
                  <c:v>43692.962500000001</c:v>
                </c:pt>
                <c:pt idx="5707">
                  <c:v>43692.963194444441</c:v>
                </c:pt>
                <c:pt idx="5708">
                  <c:v>43692.963888888888</c:v>
                </c:pt>
                <c:pt idx="5709">
                  <c:v>43692.964583333334</c:v>
                </c:pt>
                <c:pt idx="5710">
                  <c:v>43692.965277777781</c:v>
                </c:pt>
                <c:pt idx="5711">
                  <c:v>43692.96597222222</c:v>
                </c:pt>
                <c:pt idx="5712">
                  <c:v>43692.966666666667</c:v>
                </c:pt>
                <c:pt idx="5713">
                  <c:v>43692.967361111114</c:v>
                </c:pt>
                <c:pt idx="5714">
                  <c:v>43692.968055555553</c:v>
                </c:pt>
                <c:pt idx="5715">
                  <c:v>43692.96875</c:v>
                </c:pt>
                <c:pt idx="5716">
                  <c:v>43692.969444444447</c:v>
                </c:pt>
                <c:pt idx="5717">
                  <c:v>43692.970138888886</c:v>
                </c:pt>
                <c:pt idx="5718">
                  <c:v>43692.970833333333</c:v>
                </c:pt>
                <c:pt idx="5719">
                  <c:v>43692.97152777778</c:v>
                </c:pt>
                <c:pt idx="5720">
                  <c:v>43692.972222222219</c:v>
                </c:pt>
                <c:pt idx="5721">
                  <c:v>43692.972916666666</c:v>
                </c:pt>
                <c:pt idx="5722">
                  <c:v>43692.973611111112</c:v>
                </c:pt>
                <c:pt idx="5723">
                  <c:v>43692.974305555559</c:v>
                </c:pt>
                <c:pt idx="5724">
                  <c:v>43692.974999999999</c:v>
                </c:pt>
                <c:pt idx="5725">
                  <c:v>43692.975694444445</c:v>
                </c:pt>
                <c:pt idx="5726">
                  <c:v>43692.976388888892</c:v>
                </c:pt>
                <c:pt idx="5727">
                  <c:v>43692.977083333331</c:v>
                </c:pt>
                <c:pt idx="5728">
                  <c:v>43692.977777777778</c:v>
                </c:pt>
                <c:pt idx="5729">
                  <c:v>43692.978472222225</c:v>
                </c:pt>
                <c:pt idx="5730">
                  <c:v>43692.979166666664</c:v>
                </c:pt>
                <c:pt idx="5731">
                  <c:v>43692.979861111111</c:v>
                </c:pt>
                <c:pt idx="5732">
                  <c:v>43692.980555555558</c:v>
                </c:pt>
                <c:pt idx="5733">
                  <c:v>43692.981249999997</c:v>
                </c:pt>
                <c:pt idx="5734">
                  <c:v>43692.981944444444</c:v>
                </c:pt>
                <c:pt idx="5735">
                  <c:v>43692.982638888891</c:v>
                </c:pt>
                <c:pt idx="5736">
                  <c:v>43692.98333333333</c:v>
                </c:pt>
                <c:pt idx="5737">
                  <c:v>43692.984027777777</c:v>
                </c:pt>
                <c:pt idx="5738">
                  <c:v>43692.984722222223</c:v>
                </c:pt>
                <c:pt idx="5739">
                  <c:v>43692.98541666667</c:v>
                </c:pt>
                <c:pt idx="5740">
                  <c:v>43692.986111111109</c:v>
                </c:pt>
                <c:pt idx="5741">
                  <c:v>43692.986805555556</c:v>
                </c:pt>
                <c:pt idx="5742">
                  <c:v>43692.987500000003</c:v>
                </c:pt>
                <c:pt idx="5743">
                  <c:v>43692.988194444442</c:v>
                </c:pt>
                <c:pt idx="5744">
                  <c:v>43692.988888888889</c:v>
                </c:pt>
                <c:pt idx="5745">
                  <c:v>43692.989583333336</c:v>
                </c:pt>
                <c:pt idx="5746">
                  <c:v>43692.990277777775</c:v>
                </c:pt>
                <c:pt idx="5747">
                  <c:v>43692.990972222222</c:v>
                </c:pt>
                <c:pt idx="5748">
                  <c:v>43692.991666666669</c:v>
                </c:pt>
                <c:pt idx="5749">
                  <c:v>43692.992361111108</c:v>
                </c:pt>
                <c:pt idx="5750">
                  <c:v>43692.993055555555</c:v>
                </c:pt>
                <c:pt idx="5751">
                  <c:v>43692.993750000001</c:v>
                </c:pt>
                <c:pt idx="5752">
                  <c:v>43692.994444444441</c:v>
                </c:pt>
                <c:pt idx="5753">
                  <c:v>43692.995138888888</c:v>
                </c:pt>
                <c:pt idx="5754">
                  <c:v>43692.995833333334</c:v>
                </c:pt>
                <c:pt idx="5755">
                  <c:v>43692.996527777781</c:v>
                </c:pt>
                <c:pt idx="5756">
                  <c:v>43692.99722222222</c:v>
                </c:pt>
                <c:pt idx="5757">
                  <c:v>43692.997916666667</c:v>
                </c:pt>
                <c:pt idx="5758">
                  <c:v>43692.998611111114</c:v>
                </c:pt>
                <c:pt idx="5759">
                  <c:v>43692.999305555553</c:v>
                </c:pt>
                <c:pt idx="5760">
                  <c:v>43693</c:v>
                </c:pt>
                <c:pt idx="5761">
                  <c:v>43693.000694444447</c:v>
                </c:pt>
                <c:pt idx="5762">
                  <c:v>43693.001388888886</c:v>
                </c:pt>
                <c:pt idx="5763">
                  <c:v>43693.002083333333</c:v>
                </c:pt>
                <c:pt idx="5764">
                  <c:v>43693.00277777778</c:v>
                </c:pt>
                <c:pt idx="5765">
                  <c:v>43693.003472222219</c:v>
                </c:pt>
                <c:pt idx="5766">
                  <c:v>43693.004166666666</c:v>
                </c:pt>
                <c:pt idx="5767">
                  <c:v>43693.004861111112</c:v>
                </c:pt>
                <c:pt idx="5768">
                  <c:v>43693.005555555559</c:v>
                </c:pt>
                <c:pt idx="5769">
                  <c:v>43693.006249999999</c:v>
                </c:pt>
                <c:pt idx="5770">
                  <c:v>43693.006944444445</c:v>
                </c:pt>
                <c:pt idx="5771">
                  <c:v>43693.007638888892</c:v>
                </c:pt>
                <c:pt idx="5772">
                  <c:v>43693.008333333331</c:v>
                </c:pt>
                <c:pt idx="5773">
                  <c:v>43693.009027777778</c:v>
                </c:pt>
                <c:pt idx="5774">
                  <c:v>43693.009722222225</c:v>
                </c:pt>
                <c:pt idx="5775">
                  <c:v>43693.010416666664</c:v>
                </c:pt>
                <c:pt idx="5776">
                  <c:v>43693.011111111111</c:v>
                </c:pt>
                <c:pt idx="5777">
                  <c:v>43693.011805555558</c:v>
                </c:pt>
                <c:pt idx="5778">
                  <c:v>43693.012499999997</c:v>
                </c:pt>
                <c:pt idx="5779">
                  <c:v>43693.013194444444</c:v>
                </c:pt>
                <c:pt idx="5780">
                  <c:v>43693.013888888891</c:v>
                </c:pt>
                <c:pt idx="5781">
                  <c:v>43693.01458333333</c:v>
                </c:pt>
                <c:pt idx="5782">
                  <c:v>43693.015277777777</c:v>
                </c:pt>
                <c:pt idx="5783">
                  <c:v>43693.015972222223</c:v>
                </c:pt>
                <c:pt idx="5784">
                  <c:v>43693.01666666667</c:v>
                </c:pt>
                <c:pt idx="5785">
                  <c:v>43693.017361111109</c:v>
                </c:pt>
                <c:pt idx="5786">
                  <c:v>43693.018055555556</c:v>
                </c:pt>
                <c:pt idx="5787">
                  <c:v>43693.018750000003</c:v>
                </c:pt>
                <c:pt idx="5788">
                  <c:v>43693.019444444442</c:v>
                </c:pt>
                <c:pt idx="5789">
                  <c:v>43693.020138888889</c:v>
                </c:pt>
                <c:pt idx="5790">
                  <c:v>43693.020833333336</c:v>
                </c:pt>
                <c:pt idx="5791">
                  <c:v>43693.021527777775</c:v>
                </c:pt>
                <c:pt idx="5792">
                  <c:v>43693.022222222222</c:v>
                </c:pt>
                <c:pt idx="5793">
                  <c:v>43693.022916666669</c:v>
                </c:pt>
                <c:pt idx="5794">
                  <c:v>43693.023611111108</c:v>
                </c:pt>
                <c:pt idx="5795">
                  <c:v>43693.024305555555</c:v>
                </c:pt>
                <c:pt idx="5796">
                  <c:v>43693.025000000001</c:v>
                </c:pt>
                <c:pt idx="5797">
                  <c:v>43693.025694444441</c:v>
                </c:pt>
                <c:pt idx="5798">
                  <c:v>43693.026388888888</c:v>
                </c:pt>
                <c:pt idx="5799">
                  <c:v>43693.027083333334</c:v>
                </c:pt>
                <c:pt idx="5800">
                  <c:v>43693.027777777781</c:v>
                </c:pt>
                <c:pt idx="5801">
                  <c:v>43693.02847222222</c:v>
                </c:pt>
                <c:pt idx="5802">
                  <c:v>43693.029166666667</c:v>
                </c:pt>
                <c:pt idx="5803">
                  <c:v>43693.029861111114</c:v>
                </c:pt>
                <c:pt idx="5804">
                  <c:v>43693.030555555553</c:v>
                </c:pt>
                <c:pt idx="5805">
                  <c:v>43693.03125</c:v>
                </c:pt>
                <c:pt idx="5806">
                  <c:v>43693.031944444447</c:v>
                </c:pt>
                <c:pt idx="5807">
                  <c:v>43693.032638888886</c:v>
                </c:pt>
                <c:pt idx="5808">
                  <c:v>43693.033333333333</c:v>
                </c:pt>
                <c:pt idx="5809">
                  <c:v>43693.03402777778</c:v>
                </c:pt>
                <c:pt idx="5810">
                  <c:v>43693.034722222219</c:v>
                </c:pt>
                <c:pt idx="5811">
                  <c:v>43693.035416666666</c:v>
                </c:pt>
                <c:pt idx="5812">
                  <c:v>43693.036111111112</c:v>
                </c:pt>
                <c:pt idx="5813">
                  <c:v>43693.036805555559</c:v>
                </c:pt>
                <c:pt idx="5814">
                  <c:v>43693.037499999999</c:v>
                </c:pt>
                <c:pt idx="5815">
                  <c:v>43693.038194444445</c:v>
                </c:pt>
                <c:pt idx="5816">
                  <c:v>43693.038888888892</c:v>
                </c:pt>
                <c:pt idx="5817">
                  <c:v>43693.039583333331</c:v>
                </c:pt>
                <c:pt idx="5818">
                  <c:v>43693.040277777778</c:v>
                </c:pt>
                <c:pt idx="5819">
                  <c:v>43693.040972222225</c:v>
                </c:pt>
                <c:pt idx="5820">
                  <c:v>43693.041666666664</c:v>
                </c:pt>
                <c:pt idx="5821">
                  <c:v>43693.042361111111</c:v>
                </c:pt>
                <c:pt idx="5822">
                  <c:v>43693.043055555558</c:v>
                </c:pt>
                <c:pt idx="5823">
                  <c:v>43693.043749999997</c:v>
                </c:pt>
                <c:pt idx="5824">
                  <c:v>43693.044444444444</c:v>
                </c:pt>
                <c:pt idx="5825">
                  <c:v>43693.045138888891</c:v>
                </c:pt>
                <c:pt idx="5826">
                  <c:v>43693.04583333333</c:v>
                </c:pt>
                <c:pt idx="5827">
                  <c:v>43693.046527777777</c:v>
                </c:pt>
                <c:pt idx="5828">
                  <c:v>43693.047222222223</c:v>
                </c:pt>
                <c:pt idx="5829">
                  <c:v>43693.04791666667</c:v>
                </c:pt>
                <c:pt idx="5830">
                  <c:v>43693.048611111109</c:v>
                </c:pt>
                <c:pt idx="5831">
                  <c:v>43693.049305555556</c:v>
                </c:pt>
                <c:pt idx="5832">
                  <c:v>43693.05</c:v>
                </c:pt>
                <c:pt idx="5833">
                  <c:v>43693.050694444442</c:v>
                </c:pt>
                <c:pt idx="5834">
                  <c:v>43693.051388888889</c:v>
                </c:pt>
                <c:pt idx="5835">
                  <c:v>43693.052083333336</c:v>
                </c:pt>
                <c:pt idx="5836">
                  <c:v>43693.052777777775</c:v>
                </c:pt>
                <c:pt idx="5837">
                  <c:v>43693.053472222222</c:v>
                </c:pt>
                <c:pt idx="5838">
                  <c:v>43693.054166666669</c:v>
                </c:pt>
                <c:pt idx="5839">
                  <c:v>43693.054861111108</c:v>
                </c:pt>
                <c:pt idx="5840">
                  <c:v>43693.055555555555</c:v>
                </c:pt>
                <c:pt idx="5841">
                  <c:v>43693.056250000001</c:v>
                </c:pt>
                <c:pt idx="5842">
                  <c:v>43693.056944444441</c:v>
                </c:pt>
                <c:pt idx="5843">
                  <c:v>43693.057638888888</c:v>
                </c:pt>
                <c:pt idx="5844">
                  <c:v>43693.058333333334</c:v>
                </c:pt>
                <c:pt idx="5845">
                  <c:v>43693.059027777781</c:v>
                </c:pt>
                <c:pt idx="5846">
                  <c:v>43693.05972222222</c:v>
                </c:pt>
                <c:pt idx="5847">
                  <c:v>43693.060416666667</c:v>
                </c:pt>
                <c:pt idx="5848">
                  <c:v>43693.061111111114</c:v>
                </c:pt>
                <c:pt idx="5849">
                  <c:v>43693.061805555553</c:v>
                </c:pt>
                <c:pt idx="5850">
                  <c:v>43693.0625</c:v>
                </c:pt>
                <c:pt idx="5851">
                  <c:v>43693.063194444447</c:v>
                </c:pt>
                <c:pt idx="5852">
                  <c:v>43693.063888888886</c:v>
                </c:pt>
                <c:pt idx="5853">
                  <c:v>43693.064583333333</c:v>
                </c:pt>
                <c:pt idx="5854">
                  <c:v>43693.06527777778</c:v>
                </c:pt>
                <c:pt idx="5855">
                  <c:v>43693.065972222219</c:v>
                </c:pt>
                <c:pt idx="5856">
                  <c:v>43693.066666666666</c:v>
                </c:pt>
                <c:pt idx="5857">
                  <c:v>43693.067361111112</c:v>
                </c:pt>
                <c:pt idx="5858">
                  <c:v>43693.068055555559</c:v>
                </c:pt>
                <c:pt idx="5859">
                  <c:v>43693.068749999999</c:v>
                </c:pt>
                <c:pt idx="5860">
                  <c:v>43693.069444444445</c:v>
                </c:pt>
                <c:pt idx="5861">
                  <c:v>43693.070138888892</c:v>
                </c:pt>
                <c:pt idx="5862">
                  <c:v>43693.070833333331</c:v>
                </c:pt>
                <c:pt idx="5863">
                  <c:v>43693.071527777778</c:v>
                </c:pt>
                <c:pt idx="5864">
                  <c:v>43693.072222222225</c:v>
                </c:pt>
                <c:pt idx="5865">
                  <c:v>43693.072916666664</c:v>
                </c:pt>
                <c:pt idx="5866">
                  <c:v>43693.073611111111</c:v>
                </c:pt>
                <c:pt idx="5867">
                  <c:v>43693.074305555558</c:v>
                </c:pt>
                <c:pt idx="5868">
                  <c:v>43693.074999999997</c:v>
                </c:pt>
                <c:pt idx="5869">
                  <c:v>43693.075694444444</c:v>
                </c:pt>
                <c:pt idx="5870">
                  <c:v>43693.076388888891</c:v>
                </c:pt>
                <c:pt idx="5871">
                  <c:v>43693.07708333333</c:v>
                </c:pt>
                <c:pt idx="5872">
                  <c:v>43693.077777777777</c:v>
                </c:pt>
                <c:pt idx="5873">
                  <c:v>43693.078472222223</c:v>
                </c:pt>
                <c:pt idx="5874">
                  <c:v>43693.07916666667</c:v>
                </c:pt>
                <c:pt idx="5875">
                  <c:v>43693.079861111109</c:v>
                </c:pt>
                <c:pt idx="5876">
                  <c:v>43693.080555555556</c:v>
                </c:pt>
                <c:pt idx="5877">
                  <c:v>43693.081250000003</c:v>
                </c:pt>
                <c:pt idx="5878">
                  <c:v>43693.081944444442</c:v>
                </c:pt>
                <c:pt idx="5879">
                  <c:v>43693.082638888889</c:v>
                </c:pt>
                <c:pt idx="5880">
                  <c:v>43693.083333333336</c:v>
                </c:pt>
                <c:pt idx="5881">
                  <c:v>43693.084027777775</c:v>
                </c:pt>
                <c:pt idx="5882">
                  <c:v>43693.084722222222</c:v>
                </c:pt>
                <c:pt idx="5883">
                  <c:v>43693.085416666669</c:v>
                </c:pt>
                <c:pt idx="5884">
                  <c:v>43693.086111111108</c:v>
                </c:pt>
                <c:pt idx="5885">
                  <c:v>43693.086805555555</c:v>
                </c:pt>
                <c:pt idx="5886">
                  <c:v>43693.087500000001</c:v>
                </c:pt>
                <c:pt idx="5887">
                  <c:v>43693.088194444441</c:v>
                </c:pt>
                <c:pt idx="5888">
                  <c:v>43693.088888888888</c:v>
                </c:pt>
                <c:pt idx="5889">
                  <c:v>43693.089583333334</c:v>
                </c:pt>
                <c:pt idx="5890">
                  <c:v>43693.090277777781</c:v>
                </c:pt>
                <c:pt idx="5891">
                  <c:v>43693.09097222222</c:v>
                </c:pt>
                <c:pt idx="5892">
                  <c:v>43693.091666666667</c:v>
                </c:pt>
                <c:pt idx="5893">
                  <c:v>43693.092361111114</c:v>
                </c:pt>
                <c:pt idx="5894">
                  <c:v>43693.093055555553</c:v>
                </c:pt>
                <c:pt idx="5895">
                  <c:v>43693.09375</c:v>
                </c:pt>
                <c:pt idx="5896">
                  <c:v>43693.094444444447</c:v>
                </c:pt>
                <c:pt idx="5897">
                  <c:v>43693.095138888886</c:v>
                </c:pt>
                <c:pt idx="5898">
                  <c:v>43693.095833333333</c:v>
                </c:pt>
                <c:pt idx="5899">
                  <c:v>43693.09652777778</c:v>
                </c:pt>
                <c:pt idx="5900">
                  <c:v>43693.097222222219</c:v>
                </c:pt>
                <c:pt idx="5901">
                  <c:v>43693.097916666666</c:v>
                </c:pt>
                <c:pt idx="5902">
                  <c:v>43693.098611111112</c:v>
                </c:pt>
                <c:pt idx="5903">
                  <c:v>43693.099305555559</c:v>
                </c:pt>
                <c:pt idx="5904">
                  <c:v>43693.1</c:v>
                </c:pt>
                <c:pt idx="5905">
                  <c:v>43693.100694444445</c:v>
                </c:pt>
                <c:pt idx="5906">
                  <c:v>43693.101388888892</c:v>
                </c:pt>
                <c:pt idx="5907">
                  <c:v>43693.102083333331</c:v>
                </c:pt>
                <c:pt idx="5908">
                  <c:v>43693.102777777778</c:v>
                </c:pt>
                <c:pt idx="5909">
                  <c:v>43693.103472222225</c:v>
                </c:pt>
                <c:pt idx="5910">
                  <c:v>43693.104166666664</c:v>
                </c:pt>
                <c:pt idx="5911">
                  <c:v>43693.104861111111</c:v>
                </c:pt>
                <c:pt idx="5912">
                  <c:v>43693.105555555558</c:v>
                </c:pt>
                <c:pt idx="5913">
                  <c:v>43693.106249999997</c:v>
                </c:pt>
                <c:pt idx="5914">
                  <c:v>43693.106944444444</c:v>
                </c:pt>
                <c:pt idx="5915">
                  <c:v>43693.107638888891</c:v>
                </c:pt>
                <c:pt idx="5916">
                  <c:v>43693.10833333333</c:v>
                </c:pt>
                <c:pt idx="5917">
                  <c:v>43693.109027777777</c:v>
                </c:pt>
                <c:pt idx="5918">
                  <c:v>43693.109722222223</c:v>
                </c:pt>
                <c:pt idx="5919">
                  <c:v>43693.11041666667</c:v>
                </c:pt>
                <c:pt idx="5920">
                  <c:v>43693.111111111109</c:v>
                </c:pt>
                <c:pt idx="5921">
                  <c:v>43693.111805555556</c:v>
                </c:pt>
                <c:pt idx="5922">
                  <c:v>43693.112500000003</c:v>
                </c:pt>
                <c:pt idx="5923">
                  <c:v>43693.113194444442</c:v>
                </c:pt>
                <c:pt idx="5924">
                  <c:v>43693.113888888889</c:v>
                </c:pt>
                <c:pt idx="5925">
                  <c:v>43693.114583333336</c:v>
                </c:pt>
                <c:pt idx="5926">
                  <c:v>43693.115277777775</c:v>
                </c:pt>
                <c:pt idx="5927">
                  <c:v>43693.115972222222</c:v>
                </c:pt>
                <c:pt idx="5928">
                  <c:v>43693.116666666669</c:v>
                </c:pt>
                <c:pt idx="5929">
                  <c:v>43693.117361111108</c:v>
                </c:pt>
                <c:pt idx="5930">
                  <c:v>43693.118055555555</c:v>
                </c:pt>
                <c:pt idx="5931">
                  <c:v>43693.118750000001</c:v>
                </c:pt>
                <c:pt idx="5932">
                  <c:v>43693.119444444441</c:v>
                </c:pt>
                <c:pt idx="5933">
                  <c:v>43693.120138888888</c:v>
                </c:pt>
                <c:pt idx="5934">
                  <c:v>43693.120833333334</c:v>
                </c:pt>
                <c:pt idx="5935">
                  <c:v>43693.121527777781</c:v>
                </c:pt>
                <c:pt idx="5936">
                  <c:v>43693.12222222222</c:v>
                </c:pt>
                <c:pt idx="5937">
                  <c:v>43693.122916666667</c:v>
                </c:pt>
                <c:pt idx="5938">
                  <c:v>43693.123611111114</c:v>
                </c:pt>
                <c:pt idx="5939">
                  <c:v>43693.124305555553</c:v>
                </c:pt>
                <c:pt idx="5940">
                  <c:v>43693.125</c:v>
                </c:pt>
                <c:pt idx="5941">
                  <c:v>43693.125694444447</c:v>
                </c:pt>
                <c:pt idx="5942">
                  <c:v>43693.126388888886</c:v>
                </c:pt>
                <c:pt idx="5943">
                  <c:v>43693.127083333333</c:v>
                </c:pt>
                <c:pt idx="5944">
                  <c:v>43693.12777777778</c:v>
                </c:pt>
                <c:pt idx="5945">
                  <c:v>43693.128472222219</c:v>
                </c:pt>
                <c:pt idx="5946">
                  <c:v>43693.129166666666</c:v>
                </c:pt>
                <c:pt idx="5947">
                  <c:v>43693.129861111112</c:v>
                </c:pt>
                <c:pt idx="5948">
                  <c:v>43693.130555555559</c:v>
                </c:pt>
                <c:pt idx="5949">
                  <c:v>43693.131249999999</c:v>
                </c:pt>
                <c:pt idx="5950">
                  <c:v>43693.131944444445</c:v>
                </c:pt>
                <c:pt idx="5951">
                  <c:v>43693.132638888892</c:v>
                </c:pt>
                <c:pt idx="5952">
                  <c:v>43693.133333333331</c:v>
                </c:pt>
                <c:pt idx="5953">
                  <c:v>43693.134027777778</c:v>
                </c:pt>
                <c:pt idx="5954">
                  <c:v>43693.134722222225</c:v>
                </c:pt>
                <c:pt idx="5955">
                  <c:v>43693.135416666664</c:v>
                </c:pt>
                <c:pt idx="5956">
                  <c:v>43693.136111111111</c:v>
                </c:pt>
                <c:pt idx="5957">
                  <c:v>43693.136805555558</c:v>
                </c:pt>
                <c:pt idx="5958">
                  <c:v>43693.137499999997</c:v>
                </c:pt>
                <c:pt idx="5959">
                  <c:v>43693.138194444444</c:v>
                </c:pt>
                <c:pt idx="5960">
                  <c:v>43693.138888888891</c:v>
                </c:pt>
                <c:pt idx="5961">
                  <c:v>43693.13958333333</c:v>
                </c:pt>
                <c:pt idx="5962">
                  <c:v>43693.140277777777</c:v>
                </c:pt>
                <c:pt idx="5963">
                  <c:v>43693.140972222223</c:v>
                </c:pt>
                <c:pt idx="5964">
                  <c:v>43693.14166666667</c:v>
                </c:pt>
                <c:pt idx="5965">
                  <c:v>43693.142361111109</c:v>
                </c:pt>
                <c:pt idx="5966">
                  <c:v>43693.143055555556</c:v>
                </c:pt>
                <c:pt idx="5967">
                  <c:v>43693.143750000003</c:v>
                </c:pt>
                <c:pt idx="5968">
                  <c:v>43693.144444444442</c:v>
                </c:pt>
                <c:pt idx="5969">
                  <c:v>43693.145138888889</c:v>
                </c:pt>
                <c:pt idx="5970">
                  <c:v>43693.145833333336</c:v>
                </c:pt>
                <c:pt idx="5971">
                  <c:v>43693.146527777775</c:v>
                </c:pt>
                <c:pt idx="5972">
                  <c:v>43693.147222222222</c:v>
                </c:pt>
                <c:pt idx="5973">
                  <c:v>43693.147916666669</c:v>
                </c:pt>
                <c:pt idx="5974">
                  <c:v>43693.148611111108</c:v>
                </c:pt>
                <c:pt idx="5975">
                  <c:v>43693.149305555555</c:v>
                </c:pt>
                <c:pt idx="5976">
                  <c:v>43693.15</c:v>
                </c:pt>
                <c:pt idx="5977">
                  <c:v>43693.150694444441</c:v>
                </c:pt>
                <c:pt idx="5978">
                  <c:v>43693.151388888888</c:v>
                </c:pt>
                <c:pt idx="5979">
                  <c:v>43693.152083333334</c:v>
                </c:pt>
                <c:pt idx="5980">
                  <c:v>43693.152777777781</c:v>
                </c:pt>
                <c:pt idx="5981">
                  <c:v>43693.15347222222</c:v>
                </c:pt>
                <c:pt idx="5982">
                  <c:v>43693.154166666667</c:v>
                </c:pt>
                <c:pt idx="5983">
                  <c:v>43693.154861111114</c:v>
                </c:pt>
                <c:pt idx="5984">
                  <c:v>43693.155555555553</c:v>
                </c:pt>
                <c:pt idx="5985">
                  <c:v>43693.15625</c:v>
                </c:pt>
                <c:pt idx="5986">
                  <c:v>43693.156944444447</c:v>
                </c:pt>
                <c:pt idx="5987">
                  <c:v>43693.157638888886</c:v>
                </c:pt>
                <c:pt idx="5988">
                  <c:v>43693.158333333333</c:v>
                </c:pt>
                <c:pt idx="5989">
                  <c:v>43693.15902777778</c:v>
                </c:pt>
                <c:pt idx="5990">
                  <c:v>43693.159722222219</c:v>
                </c:pt>
                <c:pt idx="5991">
                  <c:v>43693.160416666666</c:v>
                </c:pt>
                <c:pt idx="5992">
                  <c:v>43693.161111111112</c:v>
                </c:pt>
                <c:pt idx="5993">
                  <c:v>43693.161805555559</c:v>
                </c:pt>
                <c:pt idx="5994">
                  <c:v>43693.162499999999</c:v>
                </c:pt>
                <c:pt idx="5995">
                  <c:v>43693.163194444445</c:v>
                </c:pt>
                <c:pt idx="5996">
                  <c:v>43693.163888888892</c:v>
                </c:pt>
                <c:pt idx="5997">
                  <c:v>43693.164583333331</c:v>
                </c:pt>
                <c:pt idx="5998">
                  <c:v>43693.165277777778</c:v>
                </c:pt>
                <c:pt idx="5999">
                  <c:v>43693.165972222225</c:v>
                </c:pt>
                <c:pt idx="6000">
                  <c:v>43693.166666666664</c:v>
                </c:pt>
                <c:pt idx="6001">
                  <c:v>43693.167361111111</c:v>
                </c:pt>
                <c:pt idx="6002">
                  <c:v>43693.168055555558</c:v>
                </c:pt>
                <c:pt idx="6003">
                  <c:v>43693.168749999997</c:v>
                </c:pt>
                <c:pt idx="6004">
                  <c:v>43693.169444444444</c:v>
                </c:pt>
                <c:pt idx="6005">
                  <c:v>43693.170138888891</c:v>
                </c:pt>
                <c:pt idx="6006">
                  <c:v>43693.17083333333</c:v>
                </c:pt>
                <c:pt idx="6007">
                  <c:v>43693.171527777777</c:v>
                </c:pt>
                <c:pt idx="6008">
                  <c:v>43693.172222222223</c:v>
                </c:pt>
                <c:pt idx="6009">
                  <c:v>43693.17291666667</c:v>
                </c:pt>
                <c:pt idx="6010">
                  <c:v>43693.173611111109</c:v>
                </c:pt>
                <c:pt idx="6011">
                  <c:v>43693.174305555556</c:v>
                </c:pt>
                <c:pt idx="6012">
                  <c:v>43693.175000000003</c:v>
                </c:pt>
                <c:pt idx="6013">
                  <c:v>43693.175694444442</c:v>
                </c:pt>
                <c:pt idx="6014">
                  <c:v>43693.176388888889</c:v>
                </c:pt>
                <c:pt idx="6015">
                  <c:v>43693.177083333336</c:v>
                </c:pt>
                <c:pt idx="6016">
                  <c:v>43693.177777777775</c:v>
                </c:pt>
                <c:pt idx="6017">
                  <c:v>43693.178472222222</c:v>
                </c:pt>
                <c:pt idx="6018">
                  <c:v>43693.179166666669</c:v>
                </c:pt>
                <c:pt idx="6019">
                  <c:v>43693.179861111108</c:v>
                </c:pt>
                <c:pt idx="6020">
                  <c:v>43693.180555555555</c:v>
                </c:pt>
                <c:pt idx="6021">
                  <c:v>43693.181250000001</c:v>
                </c:pt>
                <c:pt idx="6022">
                  <c:v>43693.181944444441</c:v>
                </c:pt>
                <c:pt idx="6023">
                  <c:v>43693.182638888888</c:v>
                </c:pt>
                <c:pt idx="6024">
                  <c:v>43693.183333333334</c:v>
                </c:pt>
                <c:pt idx="6025">
                  <c:v>43693.184027777781</c:v>
                </c:pt>
                <c:pt idx="6026">
                  <c:v>43693.18472222222</c:v>
                </c:pt>
                <c:pt idx="6027">
                  <c:v>43693.185416666667</c:v>
                </c:pt>
                <c:pt idx="6028">
                  <c:v>43693.186111111114</c:v>
                </c:pt>
                <c:pt idx="6029">
                  <c:v>43693.186805555553</c:v>
                </c:pt>
                <c:pt idx="6030">
                  <c:v>43693.1875</c:v>
                </c:pt>
                <c:pt idx="6031">
                  <c:v>43693.188194444447</c:v>
                </c:pt>
                <c:pt idx="6032">
                  <c:v>43693.188888888886</c:v>
                </c:pt>
                <c:pt idx="6033">
                  <c:v>43693.189583333333</c:v>
                </c:pt>
                <c:pt idx="6034">
                  <c:v>43693.19027777778</c:v>
                </c:pt>
                <c:pt idx="6035">
                  <c:v>43693.190972222219</c:v>
                </c:pt>
                <c:pt idx="6036">
                  <c:v>43693.191666666666</c:v>
                </c:pt>
                <c:pt idx="6037">
                  <c:v>43693.192361111112</c:v>
                </c:pt>
                <c:pt idx="6038">
                  <c:v>43693.193055555559</c:v>
                </c:pt>
                <c:pt idx="6039">
                  <c:v>43693.193749999999</c:v>
                </c:pt>
                <c:pt idx="6040">
                  <c:v>43693.194444444445</c:v>
                </c:pt>
                <c:pt idx="6041">
                  <c:v>43693.195138888892</c:v>
                </c:pt>
                <c:pt idx="6042">
                  <c:v>43693.195833333331</c:v>
                </c:pt>
                <c:pt idx="6043">
                  <c:v>43693.196527777778</c:v>
                </c:pt>
                <c:pt idx="6044">
                  <c:v>43693.197222222225</c:v>
                </c:pt>
                <c:pt idx="6045">
                  <c:v>43693.197916666664</c:v>
                </c:pt>
                <c:pt idx="6046">
                  <c:v>43693.198611111111</c:v>
                </c:pt>
                <c:pt idx="6047">
                  <c:v>43693.199305555558</c:v>
                </c:pt>
                <c:pt idx="6048">
                  <c:v>43693.2</c:v>
                </c:pt>
                <c:pt idx="6049">
                  <c:v>43693.200694444444</c:v>
                </c:pt>
                <c:pt idx="6050">
                  <c:v>43693.201388888891</c:v>
                </c:pt>
                <c:pt idx="6051">
                  <c:v>43693.20208333333</c:v>
                </c:pt>
                <c:pt idx="6052">
                  <c:v>43693.202777777777</c:v>
                </c:pt>
                <c:pt idx="6053">
                  <c:v>43693.203472222223</c:v>
                </c:pt>
                <c:pt idx="6054">
                  <c:v>43693.20416666667</c:v>
                </c:pt>
                <c:pt idx="6055">
                  <c:v>43693.204861111109</c:v>
                </c:pt>
                <c:pt idx="6056">
                  <c:v>43693.205555555556</c:v>
                </c:pt>
                <c:pt idx="6057">
                  <c:v>43693.206250000003</c:v>
                </c:pt>
                <c:pt idx="6058">
                  <c:v>43693.206944444442</c:v>
                </c:pt>
                <c:pt idx="6059">
                  <c:v>43693.207638888889</c:v>
                </c:pt>
                <c:pt idx="6060">
                  <c:v>43693.208333333336</c:v>
                </c:pt>
                <c:pt idx="6061">
                  <c:v>43693.209027777775</c:v>
                </c:pt>
                <c:pt idx="6062">
                  <c:v>43693.209722222222</c:v>
                </c:pt>
                <c:pt idx="6063">
                  <c:v>43693.210416666669</c:v>
                </c:pt>
                <c:pt idx="6064">
                  <c:v>43693.211111111108</c:v>
                </c:pt>
                <c:pt idx="6065">
                  <c:v>43693.211805555555</c:v>
                </c:pt>
                <c:pt idx="6066">
                  <c:v>43693.212500000001</c:v>
                </c:pt>
                <c:pt idx="6067">
                  <c:v>43693.213194444441</c:v>
                </c:pt>
                <c:pt idx="6068">
                  <c:v>43693.213888888888</c:v>
                </c:pt>
                <c:pt idx="6069">
                  <c:v>43693.214583333334</c:v>
                </c:pt>
                <c:pt idx="6070">
                  <c:v>43693.215277777781</c:v>
                </c:pt>
                <c:pt idx="6071">
                  <c:v>43693.21597222222</c:v>
                </c:pt>
                <c:pt idx="6072">
                  <c:v>43693.216666666667</c:v>
                </c:pt>
                <c:pt idx="6073">
                  <c:v>43693.217361111114</c:v>
                </c:pt>
                <c:pt idx="6074">
                  <c:v>43693.218055555553</c:v>
                </c:pt>
                <c:pt idx="6075">
                  <c:v>43693.21875</c:v>
                </c:pt>
                <c:pt idx="6076">
                  <c:v>43693.219444444447</c:v>
                </c:pt>
                <c:pt idx="6077">
                  <c:v>43693.220138888886</c:v>
                </c:pt>
                <c:pt idx="6078">
                  <c:v>43693.220833333333</c:v>
                </c:pt>
                <c:pt idx="6079">
                  <c:v>43693.22152777778</c:v>
                </c:pt>
                <c:pt idx="6080">
                  <c:v>43693.222222222219</c:v>
                </c:pt>
                <c:pt idx="6081">
                  <c:v>43693.222916666666</c:v>
                </c:pt>
                <c:pt idx="6082">
                  <c:v>43693.223611111112</c:v>
                </c:pt>
                <c:pt idx="6083">
                  <c:v>43693.224305555559</c:v>
                </c:pt>
                <c:pt idx="6084">
                  <c:v>43693.224999999999</c:v>
                </c:pt>
                <c:pt idx="6085">
                  <c:v>43693.225694444445</c:v>
                </c:pt>
                <c:pt idx="6086">
                  <c:v>43693.226388888892</c:v>
                </c:pt>
                <c:pt idx="6087">
                  <c:v>43693.227083333331</c:v>
                </c:pt>
                <c:pt idx="6088">
                  <c:v>43693.227777777778</c:v>
                </c:pt>
                <c:pt idx="6089">
                  <c:v>43693.228472222225</c:v>
                </c:pt>
                <c:pt idx="6090">
                  <c:v>43693.229166666664</c:v>
                </c:pt>
                <c:pt idx="6091">
                  <c:v>43693.229861111111</c:v>
                </c:pt>
                <c:pt idx="6092">
                  <c:v>43693.230555555558</c:v>
                </c:pt>
                <c:pt idx="6093">
                  <c:v>43693.231249999997</c:v>
                </c:pt>
                <c:pt idx="6094">
                  <c:v>43693.231944444444</c:v>
                </c:pt>
                <c:pt idx="6095">
                  <c:v>43693.232638888891</c:v>
                </c:pt>
                <c:pt idx="6096">
                  <c:v>43693.23333333333</c:v>
                </c:pt>
                <c:pt idx="6097">
                  <c:v>43693.234027777777</c:v>
                </c:pt>
                <c:pt idx="6098">
                  <c:v>43693.234722222223</c:v>
                </c:pt>
                <c:pt idx="6099">
                  <c:v>43693.23541666667</c:v>
                </c:pt>
                <c:pt idx="6100">
                  <c:v>43693.236111111109</c:v>
                </c:pt>
                <c:pt idx="6101">
                  <c:v>43693.236805555556</c:v>
                </c:pt>
                <c:pt idx="6102">
                  <c:v>43693.237500000003</c:v>
                </c:pt>
                <c:pt idx="6103">
                  <c:v>43693.238194444442</c:v>
                </c:pt>
                <c:pt idx="6104">
                  <c:v>43693.238888888889</c:v>
                </c:pt>
                <c:pt idx="6105">
                  <c:v>43693.239583333336</c:v>
                </c:pt>
                <c:pt idx="6106">
                  <c:v>43693.240277777775</c:v>
                </c:pt>
                <c:pt idx="6107">
                  <c:v>43693.240972222222</c:v>
                </c:pt>
                <c:pt idx="6108">
                  <c:v>43693.241666666669</c:v>
                </c:pt>
                <c:pt idx="6109">
                  <c:v>43693.242361111108</c:v>
                </c:pt>
                <c:pt idx="6110">
                  <c:v>43693.243055555555</c:v>
                </c:pt>
                <c:pt idx="6111">
                  <c:v>43693.243750000001</c:v>
                </c:pt>
                <c:pt idx="6112">
                  <c:v>43693.244444444441</c:v>
                </c:pt>
                <c:pt idx="6113">
                  <c:v>43693.245138888888</c:v>
                </c:pt>
                <c:pt idx="6114">
                  <c:v>43693.245833333334</c:v>
                </c:pt>
                <c:pt idx="6115">
                  <c:v>43693.246527777781</c:v>
                </c:pt>
                <c:pt idx="6116">
                  <c:v>43693.24722222222</c:v>
                </c:pt>
                <c:pt idx="6117">
                  <c:v>43693.247916666667</c:v>
                </c:pt>
                <c:pt idx="6118">
                  <c:v>43693.248611111114</c:v>
                </c:pt>
                <c:pt idx="6119">
                  <c:v>43693.249305555553</c:v>
                </c:pt>
                <c:pt idx="6120">
                  <c:v>43693.25</c:v>
                </c:pt>
                <c:pt idx="6121">
                  <c:v>43693.250694444447</c:v>
                </c:pt>
                <c:pt idx="6122">
                  <c:v>43693.251388888886</c:v>
                </c:pt>
                <c:pt idx="6123">
                  <c:v>43693.252083333333</c:v>
                </c:pt>
                <c:pt idx="6124">
                  <c:v>43693.25277777778</c:v>
                </c:pt>
                <c:pt idx="6125">
                  <c:v>43693.253472222219</c:v>
                </c:pt>
                <c:pt idx="6126">
                  <c:v>43693.254166666666</c:v>
                </c:pt>
                <c:pt idx="6127">
                  <c:v>43693.254861111112</c:v>
                </c:pt>
                <c:pt idx="6128">
                  <c:v>43693.255555555559</c:v>
                </c:pt>
                <c:pt idx="6129">
                  <c:v>43693.256249999999</c:v>
                </c:pt>
                <c:pt idx="6130">
                  <c:v>43693.256944444445</c:v>
                </c:pt>
                <c:pt idx="6131">
                  <c:v>43693.257638888892</c:v>
                </c:pt>
                <c:pt idx="6132">
                  <c:v>43693.258333333331</c:v>
                </c:pt>
                <c:pt idx="6133">
                  <c:v>43693.259027777778</c:v>
                </c:pt>
                <c:pt idx="6134">
                  <c:v>43693.259722222225</c:v>
                </c:pt>
                <c:pt idx="6135">
                  <c:v>43693.260416666664</c:v>
                </c:pt>
                <c:pt idx="6136">
                  <c:v>43693.261111111111</c:v>
                </c:pt>
                <c:pt idx="6137">
                  <c:v>43693.261805555558</c:v>
                </c:pt>
                <c:pt idx="6138">
                  <c:v>43693.262499999997</c:v>
                </c:pt>
                <c:pt idx="6139">
                  <c:v>43693.263194444444</c:v>
                </c:pt>
                <c:pt idx="6140">
                  <c:v>43693.263888888891</c:v>
                </c:pt>
                <c:pt idx="6141">
                  <c:v>43693.26458333333</c:v>
                </c:pt>
                <c:pt idx="6142">
                  <c:v>43693.265277777777</c:v>
                </c:pt>
                <c:pt idx="6143">
                  <c:v>43693.265972222223</c:v>
                </c:pt>
                <c:pt idx="6144">
                  <c:v>43693.26666666667</c:v>
                </c:pt>
                <c:pt idx="6145">
                  <c:v>43693.267361111109</c:v>
                </c:pt>
                <c:pt idx="6146">
                  <c:v>43693.268055555556</c:v>
                </c:pt>
                <c:pt idx="6147">
                  <c:v>43693.268750000003</c:v>
                </c:pt>
                <c:pt idx="6148">
                  <c:v>43693.269444444442</c:v>
                </c:pt>
                <c:pt idx="6149">
                  <c:v>43693.270138888889</c:v>
                </c:pt>
                <c:pt idx="6150">
                  <c:v>43693.270833333336</c:v>
                </c:pt>
                <c:pt idx="6151">
                  <c:v>43693.271527777775</c:v>
                </c:pt>
                <c:pt idx="6152">
                  <c:v>43693.272222222222</c:v>
                </c:pt>
                <c:pt idx="6153">
                  <c:v>43693.272916666669</c:v>
                </c:pt>
                <c:pt idx="6154">
                  <c:v>43693.273611111108</c:v>
                </c:pt>
                <c:pt idx="6155">
                  <c:v>43693.274305555555</c:v>
                </c:pt>
                <c:pt idx="6156">
                  <c:v>43693.275000000001</c:v>
                </c:pt>
                <c:pt idx="6157">
                  <c:v>43693.275694444441</c:v>
                </c:pt>
                <c:pt idx="6158">
                  <c:v>43693.276388888888</c:v>
                </c:pt>
                <c:pt idx="6159">
                  <c:v>43693.277083333334</c:v>
                </c:pt>
                <c:pt idx="6160">
                  <c:v>43693.277777777781</c:v>
                </c:pt>
                <c:pt idx="6161">
                  <c:v>43693.27847222222</c:v>
                </c:pt>
                <c:pt idx="6162">
                  <c:v>43693.279166666667</c:v>
                </c:pt>
                <c:pt idx="6163">
                  <c:v>43693.279861111114</c:v>
                </c:pt>
                <c:pt idx="6164">
                  <c:v>43693.280555555553</c:v>
                </c:pt>
                <c:pt idx="6165">
                  <c:v>43693.28125</c:v>
                </c:pt>
                <c:pt idx="6166">
                  <c:v>43693.281944444447</c:v>
                </c:pt>
                <c:pt idx="6167">
                  <c:v>43693.282638888886</c:v>
                </c:pt>
                <c:pt idx="6168">
                  <c:v>43693.283333333333</c:v>
                </c:pt>
                <c:pt idx="6169">
                  <c:v>43693.28402777778</c:v>
                </c:pt>
                <c:pt idx="6170">
                  <c:v>43693.284722222219</c:v>
                </c:pt>
                <c:pt idx="6171">
                  <c:v>43693.285416666666</c:v>
                </c:pt>
                <c:pt idx="6172">
                  <c:v>43693.286111111112</c:v>
                </c:pt>
                <c:pt idx="6173">
                  <c:v>43693.286805555559</c:v>
                </c:pt>
                <c:pt idx="6174">
                  <c:v>43693.287499999999</c:v>
                </c:pt>
                <c:pt idx="6175">
                  <c:v>43693.288194444445</c:v>
                </c:pt>
                <c:pt idx="6176">
                  <c:v>43693.288888888892</c:v>
                </c:pt>
                <c:pt idx="6177">
                  <c:v>43693.289583333331</c:v>
                </c:pt>
                <c:pt idx="6178">
                  <c:v>43693.290277777778</c:v>
                </c:pt>
                <c:pt idx="6179">
                  <c:v>43693.290972222225</c:v>
                </c:pt>
                <c:pt idx="6180">
                  <c:v>43693.291666666664</c:v>
                </c:pt>
                <c:pt idx="6181">
                  <c:v>43693.292361111111</c:v>
                </c:pt>
                <c:pt idx="6182">
                  <c:v>43693.293055555558</c:v>
                </c:pt>
                <c:pt idx="6183">
                  <c:v>43693.293749999997</c:v>
                </c:pt>
                <c:pt idx="6184">
                  <c:v>43693.294444444444</c:v>
                </c:pt>
                <c:pt idx="6185">
                  <c:v>43693.295138888891</c:v>
                </c:pt>
                <c:pt idx="6186">
                  <c:v>43693.29583333333</c:v>
                </c:pt>
                <c:pt idx="6187">
                  <c:v>43693.296527777777</c:v>
                </c:pt>
                <c:pt idx="6188">
                  <c:v>43693.297222222223</c:v>
                </c:pt>
                <c:pt idx="6189">
                  <c:v>43693.29791666667</c:v>
                </c:pt>
                <c:pt idx="6190">
                  <c:v>43693.298611111109</c:v>
                </c:pt>
                <c:pt idx="6191">
                  <c:v>43693.299305555556</c:v>
                </c:pt>
                <c:pt idx="6192">
                  <c:v>43693.3</c:v>
                </c:pt>
                <c:pt idx="6193">
                  <c:v>43693.300694444442</c:v>
                </c:pt>
                <c:pt idx="6194">
                  <c:v>43693.301388888889</c:v>
                </c:pt>
                <c:pt idx="6195">
                  <c:v>43693.302083333336</c:v>
                </c:pt>
                <c:pt idx="6196">
                  <c:v>43693.302777777775</c:v>
                </c:pt>
                <c:pt idx="6197">
                  <c:v>43693.303472222222</c:v>
                </c:pt>
                <c:pt idx="6198">
                  <c:v>43693.304166666669</c:v>
                </c:pt>
                <c:pt idx="6199">
                  <c:v>43693.304861111108</c:v>
                </c:pt>
                <c:pt idx="6200">
                  <c:v>43693.305555555555</c:v>
                </c:pt>
                <c:pt idx="6201">
                  <c:v>43693.306250000001</c:v>
                </c:pt>
                <c:pt idx="6202">
                  <c:v>43693.306944444441</c:v>
                </c:pt>
                <c:pt idx="6203">
                  <c:v>43693.307638888888</c:v>
                </c:pt>
                <c:pt idx="6204">
                  <c:v>43693.308333333334</c:v>
                </c:pt>
                <c:pt idx="6205">
                  <c:v>43693.309027777781</c:v>
                </c:pt>
                <c:pt idx="6206">
                  <c:v>43693.30972222222</c:v>
                </c:pt>
                <c:pt idx="6207">
                  <c:v>43693.310416666667</c:v>
                </c:pt>
                <c:pt idx="6208">
                  <c:v>43693.311111111114</c:v>
                </c:pt>
                <c:pt idx="6209">
                  <c:v>43693.311805555553</c:v>
                </c:pt>
                <c:pt idx="6210">
                  <c:v>43693.3125</c:v>
                </c:pt>
                <c:pt idx="6211">
                  <c:v>43693.313194444447</c:v>
                </c:pt>
                <c:pt idx="6212">
                  <c:v>43693.313888888886</c:v>
                </c:pt>
                <c:pt idx="6213">
                  <c:v>43693.314583333333</c:v>
                </c:pt>
                <c:pt idx="6214">
                  <c:v>43693.31527777778</c:v>
                </c:pt>
                <c:pt idx="6215">
                  <c:v>43693.315972222219</c:v>
                </c:pt>
                <c:pt idx="6216">
                  <c:v>43693.316666666666</c:v>
                </c:pt>
                <c:pt idx="6217">
                  <c:v>43693.317361111112</c:v>
                </c:pt>
                <c:pt idx="6218">
                  <c:v>43693.318055555559</c:v>
                </c:pt>
                <c:pt idx="6219">
                  <c:v>43693.318749999999</c:v>
                </c:pt>
                <c:pt idx="6220">
                  <c:v>43693.319444444445</c:v>
                </c:pt>
                <c:pt idx="6221">
                  <c:v>43693.320138888892</c:v>
                </c:pt>
                <c:pt idx="6222">
                  <c:v>43693.320833333331</c:v>
                </c:pt>
                <c:pt idx="6223">
                  <c:v>43693.321527777778</c:v>
                </c:pt>
                <c:pt idx="6224">
                  <c:v>43693.322222222225</c:v>
                </c:pt>
                <c:pt idx="6225">
                  <c:v>43693.322916666664</c:v>
                </c:pt>
                <c:pt idx="6226">
                  <c:v>43693.323611111111</c:v>
                </c:pt>
                <c:pt idx="6227">
                  <c:v>43693.324305555558</c:v>
                </c:pt>
                <c:pt idx="6228">
                  <c:v>43693.324999999997</c:v>
                </c:pt>
                <c:pt idx="6229">
                  <c:v>43693.325694444444</c:v>
                </c:pt>
                <c:pt idx="6230">
                  <c:v>43693.326388888891</c:v>
                </c:pt>
                <c:pt idx="6231">
                  <c:v>43693.32708333333</c:v>
                </c:pt>
                <c:pt idx="6232">
                  <c:v>43693.327777777777</c:v>
                </c:pt>
                <c:pt idx="6233">
                  <c:v>43693.328472222223</c:v>
                </c:pt>
                <c:pt idx="6234">
                  <c:v>43693.32916666667</c:v>
                </c:pt>
                <c:pt idx="6235">
                  <c:v>43693.329861111109</c:v>
                </c:pt>
                <c:pt idx="6236">
                  <c:v>43693.330555555556</c:v>
                </c:pt>
                <c:pt idx="6237">
                  <c:v>43693.331250000003</c:v>
                </c:pt>
                <c:pt idx="6238">
                  <c:v>43693.331944444442</c:v>
                </c:pt>
                <c:pt idx="6239">
                  <c:v>43693.332638888889</c:v>
                </c:pt>
                <c:pt idx="6240">
                  <c:v>43693.333333333336</c:v>
                </c:pt>
                <c:pt idx="6241">
                  <c:v>43693.334027777775</c:v>
                </c:pt>
                <c:pt idx="6242">
                  <c:v>43693.334722222222</c:v>
                </c:pt>
                <c:pt idx="6243">
                  <c:v>43693.335416666669</c:v>
                </c:pt>
                <c:pt idx="6244">
                  <c:v>43693.336111111108</c:v>
                </c:pt>
                <c:pt idx="6245">
                  <c:v>43693.336805555555</c:v>
                </c:pt>
                <c:pt idx="6246">
                  <c:v>43693.337500000001</c:v>
                </c:pt>
                <c:pt idx="6247">
                  <c:v>43693.338194444441</c:v>
                </c:pt>
                <c:pt idx="6248">
                  <c:v>43693.338888888888</c:v>
                </c:pt>
                <c:pt idx="6249">
                  <c:v>43693.339583333334</c:v>
                </c:pt>
                <c:pt idx="6250">
                  <c:v>43693.340277777781</c:v>
                </c:pt>
                <c:pt idx="6251">
                  <c:v>43693.34097222222</c:v>
                </c:pt>
                <c:pt idx="6252">
                  <c:v>43693.341666666667</c:v>
                </c:pt>
                <c:pt idx="6253">
                  <c:v>43693.342361111114</c:v>
                </c:pt>
                <c:pt idx="6254">
                  <c:v>43693.343055555553</c:v>
                </c:pt>
                <c:pt idx="6255">
                  <c:v>43693.34375</c:v>
                </c:pt>
                <c:pt idx="6256">
                  <c:v>43693.344444444447</c:v>
                </c:pt>
                <c:pt idx="6257">
                  <c:v>43693.345138888886</c:v>
                </c:pt>
                <c:pt idx="6258">
                  <c:v>43693.345833333333</c:v>
                </c:pt>
                <c:pt idx="6259">
                  <c:v>43693.34652777778</c:v>
                </c:pt>
                <c:pt idx="6260">
                  <c:v>43693.347222222219</c:v>
                </c:pt>
                <c:pt idx="6261">
                  <c:v>43693.347916666666</c:v>
                </c:pt>
                <c:pt idx="6262">
                  <c:v>43693.348611111112</c:v>
                </c:pt>
                <c:pt idx="6263">
                  <c:v>43693.349305555559</c:v>
                </c:pt>
                <c:pt idx="6264">
                  <c:v>43693.35</c:v>
                </c:pt>
                <c:pt idx="6265">
                  <c:v>43693.350694444445</c:v>
                </c:pt>
                <c:pt idx="6266">
                  <c:v>43693.351388888892</c:v>
                </c:pt>
                <c:pt idx="6267">
                  <c:v>43693.352083333331</c:v>
                </c:pt>
                <c:pt idx="6268">
                  <c:v>43693.352777777778</c:v>
                </c:pt>
                <c:pt idx="6269">
                  <c:v>43693.353472222225</c:v>
                </c:pt>
                <c:pt idx="6270">
                  <c:v>43693.354166666664</c:v>
                </c:pt>
                <c:pt idx="6271">
                  <c:v>43693.354861111111</c:v>
                </c:pt>
                <c:pt idx="6272">
                  <c:v>43693.355555555558</c:v>
                </c:pt>
                <c:pt idx="6273">
                  <c:v>43693.356249999997</c:v>
                </c:pt>
                <c:pt idx="6274">
                  <c:v>43693.356944444444</c:v>
                </c:pt>
                <c:pt idx="6275">
                  <c:v>43693.357638888891</c:v>
                </c:pt>
                <c:pt idx="6276">
                  <c:v>43693.35833333333</c:v>
                </c:pt>
                <c:pt idx="6277">
                  <c:v>43693.359027777777</c:v>
                </c:pt>
                <c:pt idx="6278">
                  <c:v>43693.359722222223</c:v>
                </c:pt>
                <c:pt idx="6279">
                  <c:v>43693.36041666667</c:v>
                </c:pt>
                <c:pt idx="6280">
                  <c:v>43693.361111111109</c:v>
                </c:pt>
                <c:pt idx="6281">
                  <c:v>43693.361805555556</c:v>
                </c:pt>
                <c:pt idx="6282">
                  <c:v>43693.362500000003</c:v>
                </c:pt>
                <c:pt idx="6283">
                  <c:v>43693.363194444442</c:v>
                </c:pt>
                <c:pt idx="6284">
                  <c:v>43693.363888888889</c:v>
                </c:pt>
                <c:pt idx="6285">
                  <c:v>43693.364583333336</c:v>
                </c:pt>
                <c:pt idx="6286">
                  <c:v>43693.365277777775</c:v>
                </c:pt>
                <c:pt idx="6287">
                  <c:v>43693.365972222222</c:v>
                </c:pt>
                <c:pt idx="6288">
                  <c:v>43693.366666666669</c:v>
                </c:pt>
                <c:pt idx="6289">
                  <c:v>43693.367361111108</c:v>
                </c:pt>
                <c:pt idx="6290">
                  <c:v>43693.368055555555</c:v>
                </c:pt>
                <c:pt idx="6291">
                  <c:v>43693.368750000001</c:v>
                </c:pt>
                <c:pt idx="6292">
                  <c:v>43693.369444444441</c:v>
                </c:pt>
                <c:pt idx="6293">
                  <c:v>43693.370138888888</c:v>
                </c:pt>
                <c:pt idx="6294">
                  <c:v>43693.370833333334</c:v>
                </c:pt>
                <c:pt idx="6295">
                  <c:v>43693.371527777781</c:v>
                </c:pt>
                <c:pt idx="6296">
                  <c:v>43693.37222222222</c:v>
                </c:pt>
                <c:pt idx="6297">
                  <c:v>43693.372916666667</c:v>
                </c:pt>
                <c:pt idx="6298">
                  <c:v>43693.373611111114</c:v>
                </c:pt>
                <c:pt idx="6299">
                  <c:v>43693.374305555553</c:v>
                </c:pt>
                <c:pt idx="6300">
                  <c:v>43693.375</c:v>
                </c:pt>
                <c:pt idx="6301">
                  <c:v>43693.375694444447</c:v>
                </c:pt>
                <c:pt idx="6302">
                  <c:v>43693.376388888886</c:v>
                </c:pt>
                <c:pt idx="6303">
                  <c:v>43693.377083333333</c:v>
                </c:pt>
                <c:pt idx="6304">
                  <c:v>43693.37777777778</c:v>
                </c:pt>
                <c:pt idx="6305">
                  <c:v>43693.378472222219</c:v>
                </c:pt>
                <c:pt idx="6306">
                  <c:v>43693.379166666666</c:v>
                </c:pt>
                <c:pt idx="6307">
                  <c:v>43693.379861111112</c:v>
                </c:pt>
                <c:pt idx="6308">
                  <c:v>43693.380555555559</c:v>
                </c:pt>
                <c:pt idx="6309">
                  <c:v>43693.381249999999</c:v>
                </c:pt>
                <c:pt idx="6310">
                  <c:v>43693.381944444445</c:v>
                </c:pt>
                <c:pt idx="6311">
                  <c:v>43693.382638888892</c:v>
                </c:pt>
                <c:pt idx="6312">
                  <c:v>43693.383333333331</c:v>
                </c:pt>
                <c:pt idx="6313">
                  <c:v>43693.384027777778</c:v>
                </c:pt>
                <c:pt idx="6314">
                  <c:v>43693.384722222225</c:v>
                </c:pt>
                <c:pt idx="6315">
                  <c:v>43693.385416666664</c:v>
                </c:pt>
                <c:pt idx="6316">
                  <c:v>43693.386111111111</c:v>
                </c:pt>
                <c:pt idx="6317">
                  <c:v>43693.386805555558</c:v>
                </c:pt>
                <c:pt idx="6318">
                  <c:v>43693.387499999997</c:v>
                </c:pt>
                <c:pt idx="6319">
                  <c:v>43693.388194444444</c:v>
                </c:pt>
                <c:pt idx="6320">
                  <c:v>43693.388888888891</c:v>
                </c:pt>
                <c:pt idx="6321">
                  <c:v>43693.38958333333</c:v>
                </c:pt>
                <c:pt idx="6322">
                  <c:v>43693.390277777777</c:v>
                </c:pt>
                <c:pt idx="6323">
                  <c:v>43693.390972222223</c:v>
                </c:pt>
                <c:pt idx="6324">
                  <c:v>43693.39166666667</c:v>
                </c:pt>
                <c:pt idx="6325">
                  <c:v>43693.392361111109</c:v>
                </c:pt>
                <c:pt idx="6326">
                  <c:v>43693.393055555556</c:v>
                </c:pt>
                <c:pt idx="6327">
                  <c:v>43693.393750000003</c:v>
                </c:pt>
                <c:pt idx="6328">
                  <c:v>43693.394444444442</c:v>
                </c:pt>
                <c:pt idx="6329">
                  <c:v>43693.395138888889</c:v>
                </c:pt>
                <c:pt idx="6330">
                  <c:v>43693.395833333336</c:v>
                </c:pt>
                <c:pt idx="6331">
                  <c:v>43693.396527777775</c:v>
                </c:pt>
                <c:pt idx="6332">
                  <c:v>43693.397222222222</c:v>
                </c:pt>
                <c:pt idx="6333">
                  <c:v>43693.397916666669</c:v>
                </c:pt>
                <c:pt idx="6334">
                  <c:v>43693.398611111108</c:v>
                </c:pt>
                <c:pt idx="6335">
                  <c:v>43693.399305555555</c:v>
                </c:pt>
                <c:pt idx="6336">
                  <c:v>43693.4</c:v>
                </c:pt>
                <c:pt idx="6337">
                  <c:v>43693.400694444441</c:v>
                </c:pt>
                <c:pt idx="6338">
                  <c:v>43693.401388888888</c:v>
                </c:pt>
                <c:pt idx="6339">
                  <c:v>43693.402083333334</c:v>
                </c:pt>
                <c:pt idx="6340">
                  <c:v>43693.402777777781</c:v>
                </c:pt>
                <c:pt idx="6341">
                  <c:v>43693.40347222222</c:v>
                </c:pt>
                <c:pt idx="6342">
                  <c:v>43693.404166666667</c:v>
                </c:pt>
                <c:pt idx="6343">
                  <c:v>43693.404861111114</c:v>
                </c:pt>
                <c:pt idx="6344">
                  <c:v>43693.405555555553</c:v>
                </c:pt>
                <c:pt idx="6345">
                  <c:v>43693.40625</c:v>
                </c:pt>
                <c:pt idx="6346">
                  <c:v>43693.406944444447</c:v>
                </c:pt>
                <c:pt idx="6347">
                  <c:v>43693.407638888886</c:v>
                </c:pt>
                <c:pt idx="6348">
                  <c:v>43693.408333333333</c:v>
                </c:pt>
                <c:pt idx="6349">
                  <c:v>43693.40902777778</c:v>
                </c:pt>
                <c:pt idx="6350">
                  <c:v>43693.409722222219</c:v>
                </c:pt>
                <c:pt idx="6351">
                  <c:v>43693.410416666666</c:v>
                </c:pt>
                <c:pt idx="6352">
                  <c:v>43693.411111111112</c:v>
                </c:pt>
                <c:pt idx="6353">
                  <c:v>43693.411805555559</c:v>
                </c:pt>
                <c:pt idx="6354">
                  <c:v>43693.412499999999</c:v>
                </c:pt>
                <c:pt idx="6355">
                  <c:v>43693.413194444445</c:v>
                </c:pt>
                <c:pt idx="6356">
                  <c:v>43693.413888888892</c:v>
                </c:pt>
                <c:pt idx="6357">
                  <c:v>43693.414583333331</c:v>
                </c:pt>
                <c:pt idx="6358">
                  <c:v>43693.415277777778</c:v>
                </c:pt>
                <c:pt idx="6359">
                  <c:v>43693.415972222225</c:v>
                </c:pt>
                <c:pt idx="6360">
                  <c:v>43693.416666666664</c:v>
                </c:pt>
                <c:pt idx="6361">
                  <c:v>43693.417361111111</c:v>
                </c:pt>
                <c:pt idx="6362">
                  <c:v>43693.418055555558</c:v>
                </c:pt>
                <c:pt idx="6363">
                  <c:v>43693.418749999997</c:v>
                </c:pt>
                <c:pt idx="6364">
                  <c:v>43693.419444444444</c:v>
                </c:pt>
                <c:pt idx="6365">
                  <c:v>43693.420138888891</c:v>
                </c:pt>
                <c:pt idx="6366">
                  <c:v>43693.42083333333</c:v>
                </c:pt>
                <c:pt idx="6367">
                  <c:v>43693.421527777777</c:v>
                </c:pt>
                <c:pt idx="6368">
                  <c:v>43693.422222222223</c:v>
                </c:pt>
                <c:pt idx="6369">
                  <c:v>43693.42291666667</c:v>
                </c:pt>
                <c:pt idx="6370">
                  <c:v>43693.423611111109</c:v>
                </c:pt>
                <c:pt idx="6371">
                  <c:v>43693.424305555556</c:v>
                </c:pt>
                <c:pt idx="6372">
                  <c:v>43693.425000000003</c:v>
                </c:pt>
                <c:pt idx="6373">
                  <c:v>43693.425694444442</c:v>
                </c:pt>
                <c:pt idx="6374">
                  <c:v>43693.426388888889</c:v>
                </c:pt>
                <c:pt idx="6375">
                  <c:v>43693.427083333336</c:v>
                </c:pt>
                <c:pt idx="6376">
                  <c:v>43693.427777777775</c:v>
                </c:pt>
                <c:pt idx="6377">
                  <c:v>43693.428472222222</c:v>
                </c:pt>
                <c:pt idx="6378">
                  <c:v>43693.429166666669</c:v>
                </c:pt>
                <c:pt idx="6379">
                  <c:v>43693.429861111108</c:v>
                </c:pt>
                <c:pt idx="6380">
                  <c:v>43693.430555555555</c:v>
                </c:pt>
                <c:pt idx="6381">
                  <c:v>43693.431250000001</c:v>
                </c:pt>
                <c:pt idx="6382">
                  <c:v>43693.431944444441</c:v>
                </c:pt>
                <c:pt idx="6383">
                  <c:v>43693.432638888888</c:v>
                </c:pt>
                <c:pt idx="6384">
                  <c:v>43693.433333333334</c:v>
                </c:pt>
                <c:pt idx="6385">
                  <c:v>43693.434027777781</c:v>
                </c:pt>
                <c:pt idx="6386">
                  <c:v>43693.43472222222</c:v>
                </c:pt>
                <c:pt idx="6387">
                  <c:v>43693.435416666667</c:v>
                </c:pt>
                <c:pt idx="6388">
                  <c:v>43693.436111111114</c:v>
                </c:pt>
                <c:pt idx="6389">
                  <c:v>43693.436805555553</c:v>
                </c:pt>
                <c:pt idx="6390">
                  <c:v>43693.4375</c:v>
                </c:pt>
                <c:pt idx="6391">
                  <c:v>43693.438194444447</c:v>
                </c:pt>
                <c:pt idx="6392">
                  <c:v>43693.438888888886</c:v>
                </c:pt>
                <c:pt idx="6393">
                  <c:v>43693.439583333333</c:v>
                </c:pt>
                <c:pt idx="6394">
                  <c:v>43693.44027777778</c:v>
                </c:pt>
                <c:pt idx="6395">
                  <c:v>43693.440972222219</c:v>
                </c:pt>
                <c:pt idx="6396">
                  <c:v>43693.441666666666</c:v>
                </c:pt>
                <c:pt idx="6397">
                  <c:v>43693.442361111112</c:v>
                </c:pt>
                <c:pt idx="6398">
                  <c:v>43693.443055555559</c:v>
                </c:pt>
                <c:pt idx="6399">
                  <c:v>43693.443749999999</c:v>
                </c:pt>
                <c:pt idx="6400">
                  <c:v>43693.444444444445</c:v>
                </c:pt>
                <c:pt idx="6401">
                  <c:v>43693.445138888892</c:v>
                </c:pt>
                <c:pt idx="6402">
                  <c:v>43693.445833333331</c:v>
                </c:pt>
                <c:pt idx="6403">
                  <c:v>43693.446527777778</c:v>
                </c:pt>
                <c:pt idx="6404">
                  <c:v>43693.447222222225</c:v>
                </c:pt>
                <c:pt idx="6405">
                  <c:v>43693.447916666664</c:v>
                </c:pt>
                <c:pt idx="6406">
                  <c:v>43693.448611111111</c:v>
                </c:pt>
                <c:pt idx="6407">
                  <c:v>43693.449305555558</c:v>
                </c:pt>
                <c:pt idx="6408">
                  <c:v>43693.45</c:v>
                </c:pt>
                <c:pt idx="6409">
                  <c:v>43693.450694444444</c:v>
                </c:pt>
                <c:pt idx="6410">
                  <c:v>43693.451388888891</c:v>
                </c:pt>
                <c:pt idx="6411">
                  <c:v>43693.45208333333</c:v>
                </c:pt>
                <c:pt idx="6412">
                  <c:v>43693.452777777777</c:v>
                </c:pt>
                <c:pt idx="6413">
                  <c:v>43693.453472222223</c:v>
                </c:pt>
                <c:pt idx="6414">
                  <c:v>43693.45416666667</c:v>
                </c:pt>
                <c:pt idx="6415">
                  <c:v>43693.454861111109</c:v>
                </c:pt>
                <c:pt idx="6416">
                  <c:v>43693.455555555556</c:v>
                </c:pt>
                <c:pt idx="6417">
                  <c:v>43693.456250000003</c:v>
                </c:pt>
                <c:pt idx="6418">
                  <c:v>43693.456944444442</c:v>
                </c:pt>
                <c:pt idx="6419">
                  <c:v>43693.457638888889</c:v>
                </c:pt>
                <c:pt idx="6420">
                  <c:v>43693.458333333336</c:v>
                </c:pt>
                <c:pt idx="6421">
                  <c:v>43693.459027777775</c:v>
                </c:pt>
                <c:pt idx="6422">
                  <c:v>43693.459722222222</c:v>
                </c:pt>
                <c:pt idx="6423">
                  <c:v>43693.460416666669</c:v>
                </c:pt>
                <c:pt idx="6424">
                  <c:v>43693.461111111108</c:v>
                </c:pt>
                <c:pt idx="6425">
                  <c:v>43693.461805555555</c:v>
                </c:pt>
                <c:pt idx="6426">
                  <c:v>43693.462500000001</c:v>
                </c:pt>
                <c:pt idx="6427">
                  <c:v>43693.463194444441</c:v>
                </c:pt>
                <c:pt idx="6428">
                  <c:v>43693.463888888888</c:v>
                </c:pt>
                <c:pt idx="6429">
                  <c:v>43693.464583333334</c:v>
                </c:pt>
                <c:pt idx="6430">
                  <c:v>43693.465277777781</c:v>
                </c:pt>
                <c:pt idx="6431">
                  <c:v>43693.46597222222</c:v>
                </c:pt>
                <c:pt idx="6432">
                  <c:v>43693.466666666667</c:v>
                </c:pt>
                <c:pt idx="6433">
                  <c:v>43693.467361111114</c:v>
                </c:pt>
                <c:pt idx="6434">
                  <c:v>43693.468055555553</c:v>
                </c:pt>
                <c:pt idx="6435">
                  <c:v>43693.46875</c:v>
                </c:pt>
                <c:pt idx="6436">
                  <c:v>43693.469444444447</c:v>
                </c:pt>
                <c:pt idx="6437">
                  <c:v>43693.470138888886</c:v>
                </c:pt>
                <c:pt idx="6438">
                  <c:v>43693.470833333333</c:v>
                </c:pt>
                <c:pt idx="6439">
                  <c:v>43693.47152777778</c:v>
                </c:pt>
                <c:pt idx="6440">
                  <c:v>43693.472222222219</c:v>
                </c:pt>
                <c:pt idx="6441">
                  <c:v>43693.472916666666</c:v>
                </c:pt>
                <c:pt idx="6442">
                  <c:v>43693.473611111112</c:v>
                </c:pt>
                <c:pt idx="6443">
                  <c:v>43693.474305555559</c:v>
                </c:pt>
                <c:pt idx="6444">
                  <c:v>43693.474999999999</c:v>
                </c:pt>
                <c:pt idx="6445">
                  <c:v>43693.475694444445</c:v>
                </c:pt>
                <c:pt idx="6446">
                  <c:v>43693.476388888892</c:v>
                </c:pt>
                <c:pt idx="6447">
                  <c:v>43693.477083333331</c:v>
                </c:pt>
                <c:pt idx="6448">
                  <c:v>43693.477777777778</c:v>
                </c:pt>
                <c:pt idx="6449">
                  <c:v>43693.478472222225</c:v>
                </c:pt>
                <c:pt idx="6450">
                  <c:v>43693.479166666664</c:v>
                </c:pt>
                <c:pt idx="6451">
                  <c:v>43693.479861111111</c:v>
                </c:pt>
                <c:pt idx="6452">
                  <c:v>43693.480555555558</c:v>
                </c:pt>
                <c:pt idx="6453">
                  <c:v>43693.481249999997</c:v>
                </c:pt>
                <c:pt idx="6454">
                  <c:v>43693.481944444444</c:v>
                </c:pt>
                <c:pt idx="6455">
                  <c:v>43693.482638888891</c:v>
                </c:pt>
                <c:pt idx="6456">
                  <c:v>43693.48333333333</c:v>
                </c:pt>
                <c:pt idx="6457">
                  <c:v>43693.484027777777</c:v>
                </c:pt>
                <c:pt idx="6458">
                  <c:v>43693.484722222223</c:v>
                </c:pt>
                <c:pt idx="6459">
                  <c:v>43693.48541666667</c:v>
                </c:pt>
                <c:pt idx="6460">
                  <c:v>43693.486111111109</c:v>
                </c:pt>
                <c:pt idx="6461">
                  <c:v>43693.486805555556</c:v>
                </c:pt>
                <c:pt idx="6462">
                  <c:v>43693.487500000003</c:v>
                </c:pt>
                <c:pt idx="6463">
                  <c:v>43693.488194444442</c:v>
                </c:pt>
                <c:pt idx="6464">
                  <c:v>43693.488888888889</c:v>
                </c:pt>
                <c:pt idx="6465">
                  <c:v>43693.489583333336</c:v>
                </c:pt>
                <c:pt idx="6466">
                  <c:v>43693.490277777775</c:v>
                </c:pt>
                <c:pt idx="6467">
                  <c:v>43693.490972222222</c:v>
                </c:pt>
                <c:pt idx="6468">
                  <c:v>43693.491666666669</c:v>
                </c:pt>
                <c:pt idx="6469">
                  <c:v>43693.492361111108</c:v>
                </c:pt>
                <c:pt idx="6470">
                  <c:v>43693.493055555555</c:v>
                </c:pt>
                <c:pt idx="6471">
                  <c:v>43693.493750000001</c:v>
                </c:pt>
                <c:pt idx="6472">
                  <c:v>43693.494444444441</c:v>
                </c:pt>
                <c:pt idx="6473">
                  <c:v>43693.495138888888</c:v>
                </c:pt>
                <c:pt idx="6474">
                  <c:v>43693.495833333334</c:v>
                </c:pt>
                <c:pt idx="6475">
                  <c:v>43693.496527777781</c:v>
                </c:pt>
                <c:pt idx="6476">
                  <c:v>43693.49722222222</c:v>
                </c:pt>
                <c:pt idx="6477">
                  <c:v>43693.497916666667</c:v>
                </c:pt>
                <c:pt idx="6478">
                  <c:v>43693.498611111114</c:v>
                </c:pt>
                <c:pt idx="6479">
                  <c:v>43693.499305555553</c:v>
                </c:pt>
                <c:pt idx="6480">
                  <c:v>43693.5</c:v>
                </c:pt>
                <c:pt idx="6481">
                  <c:v>43693.500694444447</c:v>
                </c:pt>
                <c:pt idx="6482">
                  <c:v>43693.501388888886</c:v>
                </c:pt>
                <c:pt idx="6483">
                  <c:v>43693.502083333333</c:v>
                </c:pt>
                <c:pt idx="6484">
                  <c:v>43693.50277777778</c:v>
                </c:pt>
                <c:pt idx="6485">
                  <c:v>43693.503472222219</c:v>
                </c:pt>
                <c:pt idx="6486">
                  <c:v>43693.504166666666</c:v>
                </c:pt>
                <c:pt idx="6487">
                  <c:v>43693.504861111112</c:v>
                </c:pt>
                <c:pt idx="6488">
                  <c:v>43693.505555555559</c:v>
                </c:pt>
                <c:pt idx="6489">
                  <c:v>43693.506249999999</c:v>
                </c:pt>
                <c:pt idx="6490">
                  <c:v>43693.506944444445</c:v>
                </c:pt>
                <c:pt idx="6491">
                  <c:v>43693.507638888892</c:v>
                </c:pt>
                <c:pt idx="6492">
                  <c:v>43693.508333333331</c:v>
                </c:pt>
                <c:pt idx="6493">
                  <c:v>43693.509027777778</c:v>
                </c:pt>
                <c:pt idx="6494">
                  <c:v>43693.509722222225</c:v>
                </c:pt>
                <c:pt idx="6495">
                  <c:v>43693.510416666664</c:v>
                </c:pt>
                <c:pt idx="6496">
                  <c:v>43693.511111111111</c:v>
                </c:pt>
                <c:pt idx="6497">
                  <c:v>43693.511805555558</c:v>
                </c:pt>
                <c:pt idx="6498">
                  <c:v>43693.512499999997</c:v>
                </c:pt>
                <c:pt idx="6499">
                  <c:v>43693.513194444444</c:v>
                </c:pt>
                <c:pt idx="6500">
                  <c:v>43693.513888888891</c:v>
                </c:pt>
                <c:pt idx="6501">
                  <c:v>43693.51458333333</c:v>
                </c:pt>
                <c:pt idx="6502">
                  <c:v>43693.515277777777</c:v>
                </c:pt>
                <c:pt idx="6503">
                  <c:v>43693.515972222223</c:v>
                </c:pt>
                <c:pt idx="6504">
                  <c:v>43693.51666666667</c:v>
                </c:pt>
                <c:pt idx="6505">
                  <c:v>43693.517361111109</c:v>
                </c:pt>
                <c:pt idx="6506">
                  <c:v>43693.518055555556</c:v>
                </c:pt>
                <c:pt idx="6507">
                  <c:v>43693.518750000003</c:v>
                </c:pt>
                <c:pt idx="6508">
                  <c:v>43693.519444444442</c:v>
                </c:pt>
                <c:pt idx="6509">
                  <c:v>43693.520138888889</c:v>
                </c:pt>
                <c:pt idx="6510">
                  <c:v>43693.520833333336</c:v>
                </c:pt>
                <c:pt idx="6511">
                  <c:v>43693.521527777775</c:v>
                </c:pt>
                <c:pt idx="6512">
                  <c:v>43693.522222222222</c:v>
                </c:pt>
                <c:pt idx="6513">
                  <c:v>43693.522916666669</c:v>
                </c:pt>
                <c:pt idx="6514">
                  <c:v>43693.523611111108</c:v>
                </c:pt>
                <c:pt idx="6515">
                  <c:v>43693.524305555555</c:v>
                </c:pt>
                <c:pt idx="6516">
                  <c:v>43693.525000000001</c:v>
                </c:pt>
                <c:pt idx="6517">
                  <c:v>43693.525694444441</c:v>
                </c:pt>
                <c:pt idx="6518">
                  <c:v>43693.526388888888</c:v>
                </c:pt>
                <c:pt idx="6519">
                  <c:v>43693.527083333334</c:v>
                </c:pt>
                <c:pt idx="6520">
                  <c:v>43693.527777777781</c:v>
                </c:pt>
                <c:pt idx="6521">
                  <c:v>43693.52847222222</c:v>
                </c:pt>
                <c:pt idx="6522">
                  <c:v>43693.529166666667</c:v>
                </c:pt>
                <c:pt idx="6523">
                  <c:v>43693.529861111114</c:v>
                </c:pt>
                <c:pt idx="6524">
                  <c:v>43693.530555555553</c:v>
                </c:pt>
                <c:pt idx="6525">
                  <c:v>43693.53125</c:v>
                </c:pt>
                <c:pt idx="6526">
                  <c:v>43693.531944444447</c:v>
                </c:pt>
                <c:pt idx="6527">
                  <c:v>43693.532638888886</c:v>
                </c:pt>
                <c:pt idx="6528">
                  <c:v>43693.533333333333</c:v>
                </c:pt>
                <c:pt idx="6529">
                  <c:v>43693.53402777778</c:v>
                </c:pt>
                <c:pt idx="6530">
                  <c:v>43693.534722222219</c:v>
                </c:pt>
                <c:pt idx="6531">
                  <c:v>43693.535416666666</c:v>
                </c:pt>
                <c:pt idx="6532">
                  <c:v>43693.536111111112</c:v>
                </c:pt>
                <c:pt idx="6533">
                  <c:v>43693.536805555559</c:v>
                </c:pt>
                <c:pt idx="6534">
                  <c:v>43693.537499999999</c:v>
                </c:pt>
                <c:pt idx="6535">
                  <c:v>43693.538194444445</c:v>
                </c:pt>
                <c:pt idx="6536">
                  <c:v>43693.538888888892</c:v>
                </c:pt>
                <c:pt idx="6537">
                  <c:v>43693.539583333331</c:v>
                </c:pt>
                <c:pt idx="6538">
                  <c:v>43693.540277777778</c:v>
                </c:pt>
                <c:pt idx="6539">
                  <c:v>43693.540972222225</c:v>
                </c:pt>
                <c:pt idx="6540">
                  <c:v>43693.541666666664</c:v>
                </c:pt>
                <c:pt idx="6541">
                  <c:v>43693.542361111111</c:v>
                </c:pt>
                <c:pt idx="6542">
                  <c:v>43693.543055555558</c:v>
                </c:pt>
                <c:pt idx="6543">
                  <c:v>43693.543749999997</c:v>
                </c:pt>
                <c:pt idx="6544">
                  <c:v>43693.544444444444</c:v>
                </c:pt>
                <c:pt idx="6545">
                  <c:v>43693.545138888891</c:v>
                </c:pt>
                <c:pt idx="6546">
                  <c:v>43693.54583333333</c:v>
                </c:pt>
                <c:pt idx="6547">
                  <c:v>43693.546527777777</c:v>
                </c:pt>
                <c:pt idx="6548">
                  <c:v>43693.547222222223</c:v>
                </c:pt>
                <c:pt idx="6549">
                  <c:v>43693.54791666667</c:v>
                </c:pt>
                <c:pt idx="6550">
                  <c:v>43693.548611111109</c:v>
                </c:pt>
                <c:pt idx="6551">
                  <c:v>43693.549305555556</c:v>
                </c:pt>
                <c:pt idx="6552">
                  <c:v>43693.55</c:v>
                </c:pt>
                <c:pt idx="6553">
                  <c:v>43693.550694444442</c:v>
                </c:pt>
                <c:pt idx="6554">
                  <c:v>43693.551388888889</c:v>
                </c:pt>
                <c:pt idx="6555">
                  <c:v>43693.552083333336</c:v>
                </c:pt>
                <c:pt idx="6556">
                  <c:v>43693.552777777775</c:v>
                </c:pt>
                <c:pt idx="6557">
                  <c:v>43693.553472222222</c:v>
                </c:pt>
                <c:pt idx="6558">
                  <c:v>43693.554166666669</c:v>
                </c:pt>
                <c:pt idx="6559">
                  <c:v>43693.554861111108</c:v>
                </c:pt>
                <c:pt idx="6560">
                  <c:v>43693.555555555555</c:v>
                </c:pt>
                <c:pt idx="6561">
                  <c:v>43693.556250000001</c:v>
                </c:pt>
                <c:pt idx="6562">
                  <c:v>43693.556944444441</c:v>
                </c:pt>
                <c:pt idx="6563">
                  <c:v>43693.557638888888</c:v>
                </c:pt>
                <c:pt idx="6564">
                  <c:v>43693.558333333334</c:v>
                </c:pt>
                <c:pt idx="6565">
                  <c:v>43693.559027777781</c:v>
                </c:pt>
                <c:pt idx="6566">
                  <c:v>43693.55972222222</c:v>
                </c:pt>
                <c:pt idx="6567">
                  <c:v>43693.560416666667</c:v>
                </c:pt>
                <c:pt idx="6568">
                  <c:v>43693.561111111114</c:v>
                </c:pt>
                <c:pt idx="6569">
                  <c:v>43693.561805555553</c:v>
                </c:pt>
                <c:pt idx="6570">
                  <c:v>43693.5625</c:v>
                </c:pt>
                <c:pt idx="6571">
                  <c:v>43693.563194444447</c:v>
                </c:pt>
                <c:pt idx="6572">
                  <c:v>43693.563888888886</c:v>
                </c:pt>
                <c:pt idx="6573">
                  <c:v>43693.564583333333</c:v>
                </c:pt>
                <c:pt idx="6574">
                  <c:v>43693.56527777778</c:v>
                </c:pt>
                <c:pt idx="6575">
                  <c:v>43693.565972222219</c:v>
                </c:pt>
                <c:pt idx="6576">
                  <c:v>43693.566666666666</c:v>
                </c:pt>
                <c:pt idx="6577">
                  <c:v>43693.567361111112</c:v>
                </c:pt>
                <c:pt idx="6578">
                  <c:v>43693.568055555559</c:v>
                </c:pt>
                <c:pt idx="6579">
                  <c:v>43693.568749999999</c:v>
                </c:pt>
                <c:pt idx="6580">
                  <c:v>43693.569444444445</c:v>
                </c:pt>
                <c:pt idx="6581">
                  <c:v>43693.570138888892</c:v>
                </c:pt>
                <c:pt idx="6582">
                  <c:v>43693.570833333331</c:v>
                </c:pt>
                <c:pt idx="6583">
                  <c:v>43693.571527777778</c:v>
                </c:pt>
                <c:pt idx="6584">
                  <c:v>43693.572222222225</c:v>
                </c:pt>
                <c:pt idx="6585">
                  <c:v>43693.572916666664</c:v>
                </c:pt>
                <c:pt idx="6586">
                  <c:v>43693.573611111111</c:v>
                </c:pt>
                <c:pt idx="6587">
                  <c:v>43693.574305555558</c:v>
                </c:pt>
                <c:pt idx="6588">
                  <c:v>43693.574999999997</c:v>
                </c:pt>
                <c:pt idx="6589">
                  <c:v>43693.575694444444</c:v>
                </c:pt>
                <c:pt idx="6590">
                  <c:v>43693.576388888891</c:v>
                </c:pt>
                <c:pt idx="6591">
                  <c:v>43693.57708333333</c:v>
                </c:pt>
                <c:pt idx="6592">
                  <c:v>43693.577777777777</c:v>
                </c:pt>
                <c:pt idx="6593">
                  <c:v>43693.578472222223</c:v>
                </c:pt>
                <c:pt idx="6594">
                  <c:v>43693.57916666667</c:v>
                </c:pt>
                <c:pt idx="6595">
                  <c:v>43693.579861111109</c:v>
                </c:pt>
                <c:pt idx="6596">
                  <c:v>43693.580555555556</c:v>
                </c:pt>
                <c:pt idx="6597">
                  <c:v>43693.581250000003</c:v>
                </c:pt>
                <c:pt idx="6598">
                  <c:v>43693.581944444442</c:v>
                </c:pt>
                <c:pt idx="6599">
                  <c:v>43693.582638888889</c:v>
                </c:pt>
                <c:pt idx="6600">
                  <c:v>43693.583333333336</c:v>
                </c:pt>
                <c:pt idx="6601">
                  <c:v>43693.584027777775</c:v>
                </c:pt>
                <c:pt idx="6602">
                  <c:v>43693.584722222222</c:v>
                </c:pt>
                <c:pt idx="6603">
                  <c:v>43693.585416666669</c:v>
                </c:pt>
                <c:pt idx="6604">
                  <c:v>43693.586111111108</c:v>
                </c:pt>
                <c:pt idx="6605">
                  <c:v>43693.586805555555</c:v>
                </c:pt>
                <c:pt idx="6606">
                  <c:v>43693.587500000001</c:v>
                </c:pt>
                <c:pt idx="6607">
                  <c:v>43693.588194444441</c:v>
                </c:pt>
                <c:pt idx="6608">
                  <c:v>43693.588888888888</c:v>
                </c:pt>
                <c:pt idx="6609">
                  <c:v>43693.589583333334</c:v>
                </c:pt>
                <c:pt idx="6610">
                  <c:v>43693.590277777781</c:v>
                </c:pt>
                <c:pt idx="6611">
                  <c:v>43693.59097222222</c:v>
                </c:pt>
                <c:pt idx="6612">
                  <c:v>43693.591666666667</c:v>
                </c:pt>
                <c:pt idx="6613">
                  <c:v>43693.592361111114</c:v>
                </c:pt>
                <c:pt idx="6614">
                  <c:v>43693.593055555553</c:v>
                </c:pt>
                <c:pt idx="6615">
                  <c:v>43693.59375</c:v>
                </c:pt>
                <c:pt idx="6616">
                  <c:v>43693.594444444447</c:v>
                </c:pt>
                <c:pt idx="6617">
                  <c:v>43693.595138888886</c:v>
                </c:pt>
                <c:pt idx="6618">
                  <c:v>43693.595833333333</c:v>
                </c:pt>
                <c:pt idx="6619">
                  <c:v>43693.59652777778</c:v>
                </c:pt>
                <c:pt idx="6620">
                  <c:v>43693.597222222219</c:v>
                </c:pt>
                <c:pt idx="6621">
                  <c:v>43693.597916666666</c:v>
                </c:pt>
                <c:pt idx="6622">
                  <c:v>43693.598611111112</c:v>
                </c:pt>
                <c:pt idx="6623">
                  <c:v>43693.599305555559</c:v>
                </c:pt>
                <c:pt idx="6624">
                  <c:v>43693.599999999999</c:v>
                </c:pt>
                <c:pt idx="6625">
                  <c:v>43693.600694444445</c:v>
                </c:pt>
                <c:pt idx="6626">
                  <c:v>43693.601388888892</c:v>
                </c:pt>
                <c:pt idx="6627">
                  <c:v>43693.602083333331</c:v>
                </c:pt>
                <c:pt idx="6628">
                  <c:v>43693.602777777778</c:v>
                </c:pt>
                <c:pt idx="6629">
                  <c:v>43693.603472222225</c:v>
                </c:pt>
                <c:pt idx="6630">
                  <c:v>43693.604166666664</c:v>
                </c:pt>
                <c:pt idx="6631">
                  <c:v>43693.604861111111</c:v>
                </c:pt>
                <c:pt idx="6632">
                  <c:v>43693.605555555558</c:v>
                </c:pt>
                <c:pt idx="6633">
                  <c:v>43693.606249999997</c:v>
                </c:pt>
                <c:pt idx="6634">
                  <c:v>43693.606944444444</c:v>
                </c:pt>
                <c:pt idx="6635">
                  <c:v>43693.607638888891</c:v>
                </c:pt>
                <c:pt idx="6636">
                  <c:v>43693.60833333333</c:v>
                </c:pt>
                <c:pt idx="6637">
                  <c:v>43693.609027777777</c:v>
                </c:pt>
                <c:pt idx="6638">
                  <c:v>43693.609722222223</c:v>
                </c:pt>
                <c:pt idx="6639">
                  <c:v>43693.61041666667</c:v>
                </c:pt>
                <c:pt idx="6640">
                  <c:v>43693.611111111109</c:v>
                </c:pt>
                <c:pt idx="6641">
                  <c:v>43693.611805555556</c:v>
                </c:pt>
                <c:pt idx="6642">
                  <c:v>43693.612500000003</c:v>
                </c:pt>
                <c:pt idx="6643">
                  <c:v>43693.613194444442</c:v>
                </c:pt>
                <c:pt idx="6644">
                  <c:v>43693.613888888889</c:v>
                </c:pt>
                <c:pt idx="6645">
                  <c:v>43693.614583333336</c:v>
                </c:pt>
                <c:pt idx="6646">
                  <c:v>43693.615277777775</c:v>
                </c:pt>
                <c:pt idx="6647">
                  <c:v>43693.615972222222</c:v>
                </c:pt>
                <c:pt idx="6648">
                  <c:v>43693.616666666669</c:v>
                </c:pt>
                <c:pt idx="6649">
                  <c:v>43693.617361111108</c:v>
                </c:pt>
                <c:pt idx="6650">
                  <c:v>43693.618055555555</c:v>
                </c:pt>
                <c:pt idx="6651">
                  <c:v>43693.618750000001</c:v>
                </c:pt>
                <c:pt idx="6652">
                  <c:v>43693.619444444441</c:v>
                </c:pt>
                <c:pt idx="6653">
                  <c:v>43693.620138888888</c:v>
                </c:pt>
                <c:pt idx="6654">
                  <c:v>43693.620833333334</c:v>
                </c:pt>
                <c:pt idx="6655">
                  <c:v>43693.621527777781</c:v>
                </c:pt>
                <c:pt idx="6656">
                  <c:v>43693.62222222222</c:v>
                </c:pt>
                <c:pt idx="6657">
                  <c:v>43693.622916666667</c:v>
                </c:pt>
                <c:pt idx="6658">
                  <c:v>43693.623611111114</c:v>
                </c:pt>
                <c:pt idx="6659">
                  <c:v>43693.624305555553</c:v>
                </c:pt>
                <c:pt idx="6660">
                  <c:v>43693.625</c:v>
                </c:pt>
                <c:pt idx="6661">
                  <c:v>43693.625694444447</c:v>
                </c:pt>
                <c:pt idx="6662">
                  <c:v>43693.626388888886</c:v>
                </c:pt>
                <c:pt idx="6663">
                  <c:v>43693.627083333333</c:v>
                </c:pt>
                <c:pt idx="6664">
                  <c:v>43693.62777777778</c:v>
                </c:pt>
                <c:pt idx="6665">
                  <c:v>43693.628472222219</c:v>
                </c:pt>
                <c:pt idx="6666">
                  <c:v>43693.629166666666</c:v>
                </c:pt>
                <c:pt idx="6667">
                  <c:v>43693.629861111112</c:v>
                </c:pt>
                <c:pt idx="6668">
                  <c:v>43693.630555555559</c:v>
                </c:pt>
                <c:pt idx="6669">
                  <c:v>43693.631249999999</c:v>
                </c:pt>
                <c:pt idx="6670">
                  <c:v>43693.631944444445</c:v>
                </c:pt>
                <c:pt idx="6671">
                  <c:v>43693.632638888892</c:v>
                </c:pt>
                <c:pt idx="6672">
                  <c:v>43693.633333333331</c:v>
                </c:pt>
                <c:pt idx="6673">
                  <c:v>43693.634027777778</c:v>
                </c:pt>
                <c:pt idx="6674">
                  <c:v>43693.634722222225</c:v>
                </c:pt>
                <c:pt idx="6675">
                  <c:v>43693.635416666664</c:v>
                </c:pt>
                <c:pt idx="6676">
                  <c:v>43693.636111111111</c:v>
                </c:pt>
                <c:pt idx="6677">
                  <c:v>43693.636805555558</c:v>
                </c:pt>
                <c:pt idx="6678">
                  <c:v>43693.637499999997</c:v>
                </c:pt>
                <c:pt idx="6679">
                  <c:v>43693.638194444444</c:v>
                </c:pt>
                <c:pt idx="6680">
                  <c:v>43693.638888888891</c:v>
                </c:pt>
                <c:pt idx="6681">
                  <c:v>43693.63958333333</c:v>
                </c:pt>
                <c:pt idx="6682">
                  <c:v>43693.640277777777</c:v>
                </c:pt>
                <c:pt idx="6683">
                  <c:v>43693.640972222223</c:v>
                </c:pt>
                <c:pt idx="6684">
                  <c:v>43693.64166666667</c:v>
                </c:pt>
                <c:pt idx="6685">
                  <c:v>43693.642361111109</c:v>
                </c:pt>
                <c:pt idx="6686">
                  <c:v>43693.643055555556</c:v>
                </c:pt>
                <c:pt idx="6687">
                  <c:v>43693.643750000003</c:v>
                </c:pt>
                <c:pt idx="6688">
                  <c:v>43693.644444444442</c:v>
                </c:pt>
                <c:pt idx="6689">
                  <c:v>43693.645138888889</c:v>
                </c:pt>
                <c:pt idx="6690">
                  <c:v>43693.645833333336</c:v>
                </c:pt>
                <c:pt idx="6691">
                  <c:v>43693.646527777775</c:v>
                </c:pt>
                <c:pt idx="6692">
                  <c:v>43693.647222222222</c:v>
                </c:pt>
                <c:pt idx="6693">
                  <c:v>43693.647916666669</c:v>
                </c:pt>
                <c:pt idx="6694">
                  <c:v>43693.648611111108</c:v>
                </c:pt>
                <c:pt idx="6695">
                  <c:v>43693.649305555555</c:v>
                </c:pt>
                <c:pt idx="6696">
                  <c:v>43693.65</c:v>
                </c:pt>
                <c:pt idx="6697">
                  <c:v>43693.650694444441</c:v>
                </c:pt>
                <c:pt idx="6698">
                  <c:v>43693.651388888888</c:v>
                </c:pt>
                <c:pt idx="6699">
                  <c:v>43693.652083333334</c:v>
                </c:pt>
                <c:pt idx="6700">
                  <c:v>43693.652777777781</c:v>
                </c:pt>
                <c:pt idx="6701">
                  <c:v>43693.65347222222</c:v>
                </c:pt>
                <c:pt idx="6702">
                  <c:v>43693.654166666667</c:v>
                </c:pt>
                <c:pt idx="6703">
                  <c:v>43693.654861111114</c:v>
                </c:pt>
                <c:pt idx="6704">
                  <c:v>43693.655555555553</c:v>
                </c:pt>
                <c:pt idx="6705">
                  <c:v>43693.65625</c:v>
                </c:pt>
                <c:pt idx="6706">
                  <c:v>43693.656944444447</c:v>
                </c:pt>
                <c:pt idx="6707">
                  <c:v>43693.657638888886</c:v>
                </c:pt>
                <c:pt idx="6708">
                  <c:v>43693.658333333333</c:v>
                </c:pt>
                <c:pt idx="6709">
                  <c:v>43693.65902777778</c:v>
                </c:pt>
                <c:pt idx="6710">
                  <c:v>43693.659722222219</c:v>
                </c:pt>
                <c:pt idx="6711">
                  <c:v>43693.660416666666</c:v>
                </c:pt>
                <c:pt idx="6712">
                  <c:v>43693.661111111112</c:v>
                </c:pt>
                <c:pt idx="6713">
                  <c:v>43693.661805555559</c:v>
                </c:pt>
                <c:pt idx="6714">
                  <c:v>43693.662499999999</c:v>
                </c:pt>
                <c:pt idx="6715">
                  <c:v>43693.663194444445</c:v>
                </c:pt>
                <c:pt idx="6716">
                  <c:v>43693.663888888892</c:v>
                </c:pt>
                <c:pt idx="6717">
                  <c:v>43693.664583333331</c:v>
                </c:pt>
                <c:pt idx="6718">
                  <c:v>43693.665277777778</c:v>
                </c:pt>
                <c:pt idx="6719">
                  <c:v>43693.665972222225</c:v>
                </c:pt>
                <c:pt idx="6720">
                  <c:v>43693.666666666664</c:v>
                </c:pt>
                <c:pt idx="6721">
                  <c:v>43693.667361111111</c:v>
                </c:pt>
                <c:pt idx="6722">
                  <c:v>43693.668055555558</c:v>
                </c:pt>
                <c:pt idx="6723">
                  <c:v>43693.668749999997</c:v>
                </c:pt>
                <c:pt idx="6724">
                  <c:v>43693.669444444444</c:v>
                </c:pt>
                <c:pt idx="6725">
                  <c:v>43693.670138888891</c:v>
                </c:pt>
                <c:pt idx="6726">
                  <c:v>43693.67083333333</c:v>
                </c:pt>
                <c:pt idx="6727">
                  <c:v>43693.671527777777</c:v>
                </c:pt>
                <c:pt idx="6728">
                  <c:v>43693.672222222223</c:v>
                </c:pt>
                <c:pt idx="6729">
                  <c:v>43693.67291666667</c:v>
                </c:pt>
                <c:pt idx="6730">
                  <c:v>43693.673611111109</c:v>
                </c:pt>
                <c:pt idx="6731">
                  <c:v>43693.674305555556</c:v>
                </c:pt>
                <c:pt idx="6732">
                  <c:v>43693.675000000003</c:v>
                </c:pt>
                <c:pt idx="6733">
                  <c:v>43693.675694444442</c:v>
                </c:pt>
                <c:pt idx="6734">
                  <c:v>43693.676388888889</c:v>
                </c:pt>
                <c:pt idx="6735">
                  <c:v>43693.677083333336</c:v>
                </c:pt>
                <c:pt idx="6736">
                  <c:v>43693.677777777775</c:v>
                </c:pt>
                <c:pt idx="6737">
                  <c:v>43693.678472222222</c:v>
                </c:pt>
                <c:pt idx="6738">
                  <c:v>43693.679166666669</c:v>
                </c:pt>
                <c:pt idx="6739">
                  <c:v>43693.679861111108</c:v>
                </c:pt>
                <c:pt idx="6740">
                  <c:v>43693.680555555555</c:v>
                </c:pt>
                <c:pt idx="6741">
                  <c:v>43693.681250000001</c:v>
                </c:pt>
                <c:pt idx="6742">
                  <c:v>43693.681944444441</c:v>
                </c:pt>
                <c:pt idx="6743">
                  <c:v>43693.682638888888</c:v>
                </c:pt>
                <c:pt idx="6744">
                  <c:v>43693.683333333334</c:v>
                </c:pt>
                <c:pt idx="6745">
                  <c:v>43693.684027777781</c:v>
                </c:pt>
                <c:pt idx="6746">
                  <c:v>43693.68472222222</c:v>
                </c:pt>
                <c:pt idx="6747">
                  <c:v>43693.685416666667</c:v>
                </c:pt>
                <c:pt idx="6748">
                  <c:v>43693.686111111114</c:v>
                </c:pt>
                <c:pt idx="6749">
                  <c:v>43693.686805555553</c:v>
                </c:pt>
                <c:pt idx="6750">
                  <c:v>43693.6875</c:v>
                </c:pt>
                <c:pt idx="6751">
                  <c:v>43693.688194444447</c:v>
                </c:pt>
                <c:pt idx="6752">
                  <c:v>43693.688888888886</c:v>
                </c:pt>
                <c:pt idx="6753">
                  <c:v>43693.689583333333</c:v>
                </c:pt>
                <c:pt idx="6754">
                  <c:v>43693.69027777778</c:v>
                </c:pt>
                <c:pt idx="6755">
                  <c:v>43693.690972222219</c:v>
                </c:pt>
                <c:pt idx="6756">
                  <c:v>43693.691666666666</c:v>
                </c:pt>
                <c:pt idx="6757">
                  <c:v>43693.692361111112</c:v>
                </c:pt>
                <c:pt idx="6758">
                  <c:v>43693.693055555559</c:v>
                </c:pt>
                <c:pt idx="6759">
                  <c:v>43693.693749999999</c:v>
                </c:pt>
                <c:pt idx="6760">
                  <c:v>43693.694444444445</c:v>
                </c:pt>
                <c:pt idx="6761">
                  <c:v>43693.695138888892</c:v>
                </c:pt>
                <c:pt idx="6762">
                  <c:v>43693.695833333331</c:v>
                </c:pt>
                <c:pt idx="6763">
                  <c:v>43693.696527777778</c:v>
                </c:pt>
                <c:pt idx="6764">
                  <c:v>43693.697222222225</c:v>
                </c:pt>
                <c:pt idx="6765">
                  <c:v>43693.697916666664</c:v>
                </c:pt>
                <c:pt idx="6766">
                  <c:v>43693.698611111111</c:v>
                </c:pt>
                <c:pt idx="6767">
                  <c:v>43693.699305555558</c:v>
                </c:pt>
                <c:pt idx="6768">
                  <c:v>43693.7</c:v>
                </c:pt>
                <c:pt idx="6769">
                  <c:v>43693.700694444444</c:v>
                </c:pt>
                <c:pt idx="6770">
                  <c:v>43693.701388888891</c:v>
                </c:pt>
                <c:pt idx="6771">
                  <c:v>43693.70208333333</c:v>
                </c:pt>
                <c:pt idx="6772">
                  <c:v>43693.702777777777</c:v>
                </c:pt>
                <c:pt idx="6773">
                  <c:v>43693.703472222223</c:v>
                </c:pt>
                <c:pt idx="6774">
                  <c:v>43693.70416666667</c:v>
                </c:pt>
                <c:pt idx="6775">
                  <c:v>43693.704861111109</c:v>
                </c:pt>
                <c:pt idx="6776">
                  <c:v>43693.705555555556</c:v>
                </c:pt>
                <c:pt idx="6777">
                  <c:v>43693.706250000003</c:v>
                </c:pt>
                <c:pt idx="6778">
                  <c:v>43693.706944444442</c:v>
                </c:pt>
                <c:pt idx="6779">
                  <c:v>43693.707638888889</c:v>
                </c:pt>
                <c:pt idx="6780">
                  <c:v>43693.708333333336</c:v>
                </c:pt>
                <c:pt idx="6781">
                  <c:v>43693.709027777775</c:v>
                </c:pt>
                <c:pt idx="6782">
                  <c:v>43693.709722222222</c:v>
                </c:pt>
                <c:pt idx="6783">
                  <c:v>43693.710416666669</c:v>
                </c:pt>
                <c:pt idx="6784">
                  <c:v>43693.711111111108</c:v>
                </c:pt>
                <c:pt idx="6785">
                  <c:v>43693.711805555555</c:v>
                </c:pt>
                <c:pt idx="6786">
                  <c:v>43693.712500000001</c:v>
                </c:pt>
                <c:pt idx="6787">
                  <c:v>43693.713194444441</c:v>
                </c:pt>
                <c:pt idx="6788">
                  <c:v>43693.713888888888</c:v>
                </c:pt>
                <c:pt idx="6789">
                  <c:v>43693.714583333334</c:v>
                </c:pt>
                <c:pt idx="6790">
                  <c:v>43693.715277777781</c:v>
                </c:pt>
                <c:pt idx="6791">
                  <c:v>43693.71597222222</c:v>
                </c:pt>
                <c:pt idx="6792">
                  <c:v>43693.716666666667</c:v>
                </c:pt>
                <c:pt idx="6793">
                  <c:v>43693.717361111114</c:v>
                </c:pt>
                <c:pt idx="6794">
                  <c:v>43693.718055555553</c:v>
                </c:pt>
                <c:pt idx="6795">
                  <c:v>43693.71875</c:v>
                </c:pt>
                <c:pt idx="6796">
                  <c:v>43693.719444444447</c:v>
                </c:pt>
                <c:pt idx="6797">
                  <c:v>43693.720138888886</c:v>
                </c:pt>
                <c:pt idx="6798">
                  <c:v>43693.720833333333</c:v>
                </c:pt>
                <c:pt idx="6799">
                  <c:v>43693.72152777778</c:v>
                </c:pt>
                <c:pt idx="6800">
                  <c:v>43693.722222222219</c:v>
                </c:pt>
                <c:pt idx="6801">
                  <c:v>43693.722916666666</c:v>
                </c:pt>
                <c:pt idx="6802">
                  <c:v>43693.723611111112</c:v>
                </c:pt>
                <c:pt idx="6803">
                  <c:v>43693.724305555559</c:v>
                </c:pt>
                <c:pt idx="6804">
                  <c:v>43693.724999999999</c:v>
                </c:pt>
                <c:pt idx="6805">
                  <c:v>43693.725694444445</c:v>
                </c:pt>
                <c:pt idx="6806">
                  <c:v>43693.726388888892</c:v>
                </c:pt>
                <c:pt idx="6807">
                  <c:v>43693.727083333331</c:v>
                </c:pt>
                <c:pt idx="6808">
                  <c:v>43693.727777777778</c:v>
                </c:pt>
                <c:pt idx="6809">
                  <c:v>43693.728472222225</c:v>
                </c:pt>
                <c:pt idx="6810">
                  <c:v>43693.729166666664</c:v>
                </c:pt>
                <c:pt idx="6811">
                  <c:v>43693.729861111111</c:v>
                </c:pt>
                <c:pt idx="6812">
                  <c:v>43693.730555555558</c:v>
                </c:pt>
                <c:pt idx="6813">
                  <c:v>43693.731249999997</c:v>
                </c:pt>
                <c:pt idx="6814">
                  <c:v>43693.731944444444</c:v>
                </c:pt>
                <c:pt idx="6815">
                  <c:v>43693.732638888891</c:v>
                </c:pt>
                <c:pt idx="6816">
                  <c:v>43693.73333333333</c:v>
                </c:pt>
                <c:pt idx="6817">
                  <c:v>43693.734027777777</c:v>
                </c:pt>
                <c:pt idx="6818">
                  <c:v>43693.734722222223</c:v>
                </c:pt>
                <c:pt idx="6819">
                  <c:v>43693.73541666667</c:v>
                </c:pt>
                <c:pt idx="6820">
                  <c:v>43693.736111111109</c:v>
                </c:pt>
                <c:pt idx="6821">
                  <c:v>43693.736805555556</c:v>
                </c:pt>
                <c:pt idx="6822">
                  <c:v>43693.737500000003</c:v>
                </c:pt>
                <c:pt idx="6823">
                  <c:v>43693.738194444442</c:v>
                </c:pt>
                <c:pt idx="6824">
                  <c:v>43693.738888888889</c:v>
                </c:pt>
                <c:pt idx="6825">
                  <c:v>43693.739583333336</c:v>
                </c:pt>
                <c:pt idx="6826">
                  <c:v>43693.740277777775</c:v>
                </c:pt>
                <c:pt idx="6827">
                  <c:v>43693.740972222222</c:v>
                </c:pt>
                <c:pt idx="6828">
                  <c:v>43693.741666666669</c:v>
                </c:pt>
                <c:pt idx="6829">
                  <c:v>43693.742361111108</c:v>
                </c:pt>
                <c:pt idx="6830">
                  <c:v>43693.743055555555</c:v>
                </c:pt>
                <c:pt idx="6831">
                  <c:v>43693.743750000001</c:v>
                </c:pt>
                <c:pt idx="6832">
                  <c:v>43693.744444444441</c:v>
                </c:pt>
                <c:pt idx="6833">
                  <c:v>43693.745138888888</c:v>
                </c:pt>
                <c:pt idx="6834">
                  <c:v>43693.745833333334</c:v>
                </c:pt>
                <c:pt idx="6835">
                  <c:v>43693.746527777781</c:v>
                </c:pt>
                <c:pt idx="6836">
                  <c:v>43693.74722222222</c:v>
                </c:pt>
                <c:pt idx="6837">
                  <c:v>43693.747916666667</c:v>
                </c:pt>
                <c:pt idx="6838">
                  <c:v>43693.748611111114</c:v>
                </c:pt>
                <c:pt idx="6839">
                  <c:v>43693.749305555553</c:v>
                </c:pt>
                <c:pt idx="6840">
                  <c:v>43693.75</c:v>
                </c:pt>
                <c:pt idx="6841">
                  <c:v>43693.750694444447</c:v>
                </c:pt>
                <c:pt idx="6842">
                  <c:v>43693.751388888886</c:v>
                </c:pt>
                <c:pt idx="6843">
                  <c:v>43693.752083333333</c:v>
                </c:pt>
                <c:pt idx="6844">
                  <c:v>43693.75277777778</c:v>
                </c:pt>
                <c:pt idx="6845">
                  <c:v>43693.753472222219</c:v>
                </c:pt>
                <c:pt idx="6846">
                  <c:v>43693.754166666666</c:v>
                </c:pt>
                <c:pt idx="6847">
                  <c:v>43693.754861111112</c:v>
                </c:pt>
                <c:pt idx="6848">
                  <c:v>43693.755555555559</c:v>
                </c:pt>
                <c:pt idx="6849">
                  <c:v>43693.756249999999</c:v>
                </c:pt>
                <c:pt idx="6850">
                  <c:v>43693.756944444445</c:v>
                </c:pt>
                <c:pt idx="6851">
                  <c:v>43693.757638888892</c:v>
                </c:pt>
                <c:pt idx="6852">
                  <c:v>43693.758333333331</c:v>
                </c:pt>
                <c:pt idx="6853">
                  <c:v>43693.759027777778</c:v>
                </c:pt>
                <c:pt idx="6854">
                  <c:v>43693.759722222225</c:v>
                </c:pt>
                <c:pt idx="6855">
                  <c:v>43693.760416666664</c:v>
                </c:pt>
                <c:pt idx="6856">
                  <c:v>43693.761111111111</c:v>
                </c:pt>
                <c:pt idx="6857">
                  <c:v>43693.761805555558</c:v>
                </c:pt>
                <c:pt idx="6858">
                  <c:v>43693.762499999997</c:v>
                </c:pt>
                <c:pt idx="6859">
                  <c:v>43693.763194444444</c:v>
                </c:pt>
                <c:pt idx="6860">
                  <c:v>43693.763888888891</c:v>
                </c:pt>
                <c:pt idx="6861">
                  <c:v>43693.76458333333</c:v>
                </c:pt>
                <c:pt idx="6862">
                  <c:v>43693.765277777777</c:v>
                </c:pt>
                <c:pt idx="6863">
                  <c:v>43693.765972222223</c:v>
                </c:pt>
                <c:pt idx="6864">
                  <c:v>43693.76666666667</c:v>
                </c:pt>
                <c:pt idx="6865">
                  <c:v>43693.767361111109</c:v>
                </c:pt>
                <c:pt idx="6866">
                  <c:v>43693.768055555556</c:v>
                </c:pt>
                <c:pt idx="6867">
                  <c:v>43693.768750000003</c:v>
                </c:pt>
                <c:pt idx="6868">
                  <c:v>43693.769444444442</c:v>
                </c:pt>
                <c:pt idx="6869">
                  <c:v>43693.770138888889</c:v>
                </c:pt>
                <c:pt idx="6870">
                  <c:v>43693.770833333336</c:v>
                </c:pt>
                <c:pt idx="6871">
                  <c:v>43693.771527777775</c:v>
                </c:pt>
                <c:pt idx="6872">
                  <c:v>43693.772222222222</c:v>
                </c:pt>
                <c:pt idx="6873">
                  <c:v>43693.772916666669</c:v>
                </c:pt>
                <c:pt idx="6874">
                  <c:v>43693.773611111108</c:v>
                </c:pt>
                <c:pt idx="6875">
                  <c:v>43693.774305555555</c:v>
                </c:pt>
                <c:pt idx="6876">
                  <c:v>43693.775000000001</c:v>
                </c:pt>
                <c:pt idx="6877">
                  <c:v>43693.775694444441</c:v>
                </c:pt>
                <c:pt idx="6878">
                  <c:v>43693.776388888888</c:v>
                </c:pt>
                <c:pt idx="6879">
                  <c:v>43693.777083333334</c:v>
                </c:pt>
                <c:pt idx="6880">
                  <c:v>43693.777777777781</c:v>
                </c:pt>
                <c:pt idx="6881">
                  <c:v>43693.77847222222</c:v>
                </c:pt>
                <c:pt idx="6882">
                  <c:v>43693.779166666667</c:v>
                </c:pt>
                <c:pt idx="6883">
                  <c:v>43693.779861111114</c:v>
                </c:pt>
                <c:pt idx="6884">
                  <c:v>43693.780555555553</c:v>
                </c:pt>
                <c:pt idx="6885">
                  <c:v>43693.78125</c:v>
                </c:pt>
                <c:pt idx="6886">
                  <c:v>43693.781944444447</c:v>
                </c:pt>
                <c:pt idx="6887">
                  <c:v>43693.782638888886</c:v>
                </c:pt>
                <c:pt idx="6888">
                  <c:v>43693.783333333333</c:v>
                </c:pt>
                <c:pt idx="6889">
                  <c:v>43693.78402777778</c:v>
                </c:pt>
                <c:pt idx="6890">
                  <c:v>43693.784722222219</c:v>
                </c:pt>
                <c:pt idx="6891">
                  <c:v>43693.785416666666</c:v>
                </c:pt>
                <c:pt idx="6892">
                  <c:v>43693.786111111112</c:v>
                </c:pt>
                <c:pt idx="6893">
                  <c:v>43693.786805555559</c:v>
                </c:pt>
                <c:pt idx="6894">
                  <c:v>43693.787499999999</c:v>
                </c:pt>
                <c:pt idx="6895">
                  <c:v>43693.788194444445</c:v>
                </c:pt>
                <c:pt idx="6896">
                  <c:v>43693.788888888892</c:v>
                </c:pt>
                <c:pt idx="6897">
                  <c:v>43693.789583333331</c:v>
                </c:pt>
                <c:pt idx="6898">
                  <c:v>43693.790277777778</c:v>
                </c:pt>
                <c:pt idx="6899">
                  <c:v>43693.790972222225</c:v>
                </c:pt>
                <c:pt idx="6900">
                  <c:v>43693.791666666664</c:v>
                </c:pt>
                <c:pt idx="6901">
                  <c:v>43693.792361111111</c:v>
                </c:pt>
                <c:pt idx="6902">
                  <c:v>43693.793055555558</c:v>
                </c:pt>
                <c:pt idx="6903">
                  <c:v>43693.793749999997</c:v>
                </c:pt>
                <c:pt idx="6904">
                  <c:v>43693.794444444444</c:v>
                </c:pt>
                <c:pt idx="6905">
                  <c:v>43693.795138888891</c:v>
                </c:pt>
                <c:pt idx="6906">
                  <c:v>43693.79583333333</c:v>
                </c:pt>
                <c:pt idx="6907">
                  <c:v>43693.796527777777</c:v>
                </c:pt>
                <c:pt idx="6908">
                  <c:v>43693.797222222223</c:v>
                </c:pt>
                <c:pt idx="6909">
                  <c:v>43693.79791666667</c:v>
                </c:pt>
                <c:pt idx="6910">
                  <c:v>43693.798611111109</c:v>
                </c:pt>
                <c:pt idx="6911">
                  <c:v>43693.799305555556</c:v>
                </c:pt>
                <c:pt idx="6912">
                  <c:v>43693.8</c:v>
                </c:pt>
                <c:pt idx="6913">
                  <c:v>43693.800694444442</c:v>
                </c:pt>
                <c:pt idx="6914">
                  <c:v>43693.801388888889</c:v>
                </c:pt>
                <c:pt idx="6915">
                  <c:v>43693.802083333336</c:v>
                </c:pt>
                <c:pt idx="6916">
                  <c:v>43693.802777777775</c:v>
                </c:pt>
                <c:pt idx="6917">
                  <c:v>43693.803472222222</c:v>
                </c:pt>
                <c:pt idx="6918">
                  <c:v>43693.804166666669</c:v>
                </c:pt>
                <c:pt idx="6919">
                  <c:v>43693.804861111108</c:v>
                </c:pt>
                <c:pt idx="6920">
                  <c:v>43693.805555555555</c:v>
                </c:pt>
                <c:pt idx="6921">
                  <c:v>43693.806250000001</c:v>
                </c:pt>
                <c:pt idx="6922">
                  <c:v>43693.806944444441</c:v>
                </c:pt>
                <c:pt idx="6923">
                  <c:v>43693.807638888888</c:v>
                </c:pt>
                <c:pt idx="6924">
                  <c:v>43693.808333333334</c:v>
                </c:pt>
                <c:pt idx="6925">
                  <c:v>43693.809027777781</c:v>
                </c:pt>
                <c:pt idx="6926">
                  <c:v>43693.80972222222</c:v>
                </c:pt>
                <c:pt idx="6927">
                  <c:v>43693.810416666667</c:v>
                </c:pt>
                <c:pt idx="6928">
                  <c:v>43693.811111111114</c:v>
                </c:pt>
                <c:pt idx="6929">
                  <c:v>43693.811805555553</c:v>
                </c:pt>
                <c:pt idx="6930">
                  <c:v>43693.8125</c:v>
                </c:pt>
                <c:pt idx="6931">
                  <c:v>43693.813194444447</c:v>
                </c:pt>
                <c:pt idx="6932">
                  <c:v>43693.813888888886</c:v>
                </c:pt>
                <c:pt idx="6933">
                  <c:v>43693.814583333333</c:v>
                </c:pt>
                <c:pt idx="6934">
                  <c:v>43693.81527777778</c:v>
                </c:pt>
                <c:pt idx="6935">
                  <c:v>43693.815972222219</c:v>
                </c:pt>
                <c:pt idx="6936">
                  <c:v>43693.816666666666</c:v>
                </c:pt>
                <c:pt idx="6937">
                  <c:v>43693.817361111112</c:v>
                </c:pt>
                <c:pt idx="6938">
                  <c:v>43693.818055555559</c:v>
                </c:pt>
                <c:pt idx="6939">
                  <c:v>43693.818749999999</c:v>
                </c:pt>
                <c:pt idx="6940">
                  <c:v>43693.819444444445</c:v>
                </c:pt>
                <c:pt idx="6941">
                  <c:v>43693.820138888892</c:v>
                </c:pt>
                <c:pt idx="6942">
                  <c:v>43693.820833333331</c:v>
                </c:pt>
                <c:pt idx="6943">
                  <c:v>43693.821527777778</c:v>
                </c:pt>
                <c:pt idx="6944">
                  <c:v>43693.822222222225</c:v>
                </c:pt>
                <c:pt idx="6945">
                  <c:v>43693.822916666664</c:v>
                </c:pt>
                <c:pt idx="6946">
                  <c:v>43693.823611111111</c:v>
                </c:pt>
                <c:pt idx="6947">
                  <c:v>43693.824305555558</c:v>
                </c:pt>
                <c:pt idx="6948">
                  <c:v>43693.824999999997</c:v>
                </c:pt>
                <c:pt idx="6949">
                  <c:v>43693.825694444444</c:v>
                </c:pt>
                <c:pt idx="6950">
                  <c:v>43693.826388888891</c:v>
                </c:pt>
                <c:pt idx="6951">
                  <c:v>43693.82708333333</c:v>
                </c:pt>
                <c:pt idx="6952">
                  <c:v>43693.827777777777</c:v>
                </c:pt>
                <c:pt idx="6953">
                  <c:v>43693.828472222223</c:v>
                </c:pt>
                <c:pt idx="6954">
                  <c:v>43693.82916666667</c:v>
                </c:pt>
                <c:pt idx="6955">
                  <c:v>43693.829861111109</c:v>
                </c:pt>
                <c:pt idx="6956">
                  <c:v>43693.830555555556</c:v>
                </c:pt>
                <c:pt idx="6957">
                  <c:v>43693.831250000003</c:v>
                </c:pt>
                <c:pt idx="6958">
                  <c:v>43693.831944444442</c:v>
                </c:pt>
                <c:pt idx="6959">
                  <c:v>43693.832638888889</c:v>
                </c:pt>
                <c:pt idx="6960">
                  <c:v>43693.833333333336</c:v>
                </c:pt>
                <c:pt idx="6961">
                  <c:v>43693.834027777775</c:v>
                </c:pt>
                <c:pt idx="6962">
                  <c:v>43693.834722222222</c:v>
                </c:pt>
                <c:pt idx="6963">
                  <c:v>43693.835416666669</c:v>
                </c:pt>
                <c:pt idx="6964">
                  <c:v>43693.836111111108</c:v>
                </c:pt>
                <c:pt idx="6965">
                  <c:v>43693.836805555555</c:v>
                </c:pt>
                <c:pt idx="6966">
                  <c:v>43693.837500000001</c:v>
                </c:pt>
                <c:pt idx="6967">
                  <c:v>43693.838194444441</c:v>
                </c:pt>
                <c:pt idx="6968">
                  <c:v>43693.838888888888</c:v>
                </c:pt>
                <c:pt idx="6969">
                  <c:v>43693.839583333334</c:v>
                </c:pt>
                <c:pt idx="6970">
                  <c:v>43693.840277777781</c:v>
                </c:pt>
                <c:pt idx="6971">
                  <c:v>43693.84097222222</c:v>
                </c:pt>
                <c:pt idx="6972">
                  <c:v>43693.841666666667</c:v>
                </c:pt>
                <c:pt idx="6973">
                  <c:v>43693.842361111114</c:v>
                </c:pt>
                <c:pt idx="6974">
                  <c:v>43693.843055555553</c:v>
                </c:pt>
                <c:pt idx="6975">
                  <c:v>43693.84375</c:v>
                </c:pt>
                <c:pt idx="6976">
                  <c:v>43693.844444444447</c:v>
                </c:pt>
                <c:pt idx="6977">
                  <c:v>43693.845138888886</c:v>
                </c:pt>
                <c:pt idx="6978">
                  <c:v>43693.845833333333</c:v>
                </c:pt>
                <c:pt idx="6979">
                  <c:v>43693.84652777778</c:v>
                </c:pt>
                <c:pt idx="6980">
                  <c:v>43693.847222222219</c:v>
                </c:pt>
                <c:pt idx="6981">
                  <c:v>43693.847916666666</c:v>
                </c:pt>
                <c:pt idx="6982">
                  <c:v>43693.848611111112</c:v>
                </c:pt>
                <c:pt idx="6983">
                  <c:v>43693.849305555559</c:v>
                </c:pt>
                <c:pt idx="6984">
                  <c:v>43693.85</c:v>
                </c:pt>
                <c:pt idx="6985">
                  <c:v>43693.850694444445</c:v>
                </c:pt>
                <c:pt idx="6986">
                  <c:v>43693.851388888892</c:v>
                </c:pt>
                <c:pt idx="6987">
                  <c:v>43693.852083333331</c:v>
                </c:pt>
                <c:pt idx="6988">
                  <c:v>43693.852777777778</c:v>
                </c:pt>
                <c:pt idx="6989">
                  <c:v>43693.853472222225</c:v>
                </c:pt>
                <c:pt idx="6990">
                  <c:v>43693.854166666664</c:v>
                </c:pt>
                <c:pt idx="6991">
                  <c:v>43693.854861111111</c:v>
                </c:pt>
                <c:pt idx="6992">
                  <c:v>43693.855555555558</c:v>
                </c:pt>
                <c:pt idx="6993">
                  <c:v>43693.856249999997</c:v>
                </c:pt>
                <c:pt idx="6994">
                  <c:v>43693.856944444444</c:v>
                </c:pt>
                <c:pt idx="6995">
                  <c:v>43693.857638888891</c:v>
                </c:pt>
                <c:pt idx="6996">
                  <c:v>43693.85833333333</c:v>
                </c:pt>
                <c:pt idx="6997">
                  <c:v>43693.859027777777</c:v>
                </c:pt>
                <c:pt idx="6998">
                  <c:v>43693.859722222223</c:v>
                </c:pt>
                <c:pt idx="6999">
                  <c:v>43693.86041666667</c:v>
                </c:pt>
                <c:pt idx="7000">
                  <c:v>43693.861111111109</c:v>
                </c:pt>
                <c:pt idx="7001">
                  <c:v>43693.861805555556</c:v>
                </c:pt>
                <c:pt idx="7002">
                  <c:v>43693.862500000003</c:v>
                </c:pt>
                <c:pt idx="7003">
                  <c:v>43693.863194444442</c:v>
                </c:pt>
                <c:pt idx="7004">
                  <c:v>43693.863888888889</c:v>
                </c:pt>
                <c:pt idx="7005">
                  <c:v>43693.864583333336</c:v>
                </c:pt>
                <c:pt idx="7006">
                  <c:v>43693.865277777775</c:v>
                </c:pt>
                <c:pt idx="7007">
                  <c:v>43693.865972222222</c:v>
                </c:pt>
                <c:pt idx="7008">
                  <c:v>43693.866666666669</c:v>
                </c:pt>
                <c:pt idx="7009">
                  <c:v>43693.867361111108</c:v>
                </c:pt>
                <c:pt idx="7010">
                  <c:v>43693.868055555555</c:v>
                </c:pt>
                <c:pt idx="7011">
                  <c:v>43693.868750000001</c:v>
                </c:pt>
                <c:pt idx="7012">
                  <c:v>43693.869444444441</c:v>
                </c:pt>
                <c:pt idx="7013">
                  <c:v>43693.870138888888</c:v>
                </c:pt>
                <c:pt idx="7014">
                  <c:v>43693.870833333334</c:v>
                </c:pt>
                <c:pt idx="7015">
                  <c:v>43693.871527777781</c:v>
                </c:pt>
                <c:pt idx="7016">
                  <c:v>43693.87222222222</c:v>
                </c:pt>
                <c:pt idx="7017">
                  <c:v>43693.872916666667</c:v>
                </c:pt>
                <c:pt idx="7018">
                  <c:v>43693.873611111114</c:v>
                </c:pt>
                <c:pt idx="7019">
                  <c:v>43693.874305555553</c:v>
                </c:pt>
                <c:pt idx="7020">
                  <c:v>43693.875</c:v>
                </c:pt>
                <c:pt idx="7021">
                  <c:v>43693.875694444447</c:v>
                </c:pt>
                <c:pt idx="7022">
                  <c:v>43693.876388888886</c:v>
                </c:pt>
                <c:pt idx="7023">
                  <c:v>43693.877083333333</c:v>
                </c:pt>
                <c:pt idx="7024">
                  <c:v>43693.87777777778</c:v>
                </c:pt>
                <c:pt idx="7025">
                  <c:v>43693.878472222219</c:v>
                </c:pt>
                <c:pt idx="7026">
                  <c:v>43693.879166666666</c:v>
                </c:pt>
                <c:pt idx="7027">
                  <c:v>43693.879861111112</c:v>
                </c:pt>
                <c:pt idx="7028">
                  <c:v>43693.880555555559</c:v>
                </c:pt>
                <c:pt idx="7029">
                  <c:v>43693.881249999999</c:v>
                </c:pt>
                <c:pt idx="7030">
                  <c:v>43693.881944444445</c:v>
                </c:pt>
                <c:pt idx="7031">
                  <c:v>43693.882638888892</c:v>
                </c:pt>
                <c:pt idx="7032">
                  <c:v>43693.883333333331</c:v>
                </c:pt>
                <c:pt idx="7033">
                  <c:v>43693.884027777778</c:v>
                </c:pt>
                <c:pt idx="7034">
                  <c:v>43693.884722222225</c:v>
                </c:pt>
                <c:pt idx="7035">
                  <c:v>43693.885416666664</c:v>
                </c:pt>
                <c:pt idx="7036">
                  <c:v>43693.886111111111</c:v>
                </c:pt>
                <c:pt idx="7037">
                  <c:v>43693.886805555558</c:v>
                </c:pt>
                <c:pt idx="7038">
                  <c:v>43693.887499999997</c:v>
                </c:pt>
                <c:pt idx="7039">
                  <c:v>43693.888194444444</c:v>
                </c:pt>
                <c:pt idx="7040">
                  <c:v>43693.888888888891</c:v>
                </c:pt>
                <c:pt idx="7041">
                  <c:v>43693.88958333333</c:v>
                </c:pt>
                <c:pt idx="7042">
                  <c:v>43693.890277777777</c:v>
                </c:pt>
                <c:pt idx="7043">
                  <c:v>43693.890972222223</c:v>
                </c:pt>
                <c:pt idx="7044">
                  <c:v>43693.89166666667</c:v>
                </c:pt>
                <c:pt idx="7045">
                  <c:v>43693.892361111109</c:v>
                </c:pt>
                <c:pt idx="7046">
                  <c:v>43693.893055555556</c:v>
                </c:pt>
                <c:pt idx="7047">
                  <c:v>43693.893750000003</c:v>
                </c:pt>
                <c:pt idx="7048">
                  <c:v>43693.894444444442</c:v>
                </c:pt>
                <c:pt idx="7049">
                  <c:v>43693.895138888889</c:v>
                </c:pt>
                <c:pt idx="7050">
                  <c:v>43693.895833333336</c:v>
                </c:pt>
                <c:pt idx="7051">
                  <c:v>43693.896527777775</c:v>
                </c:pt>
                <c:pt idx="7052">
                  <c:v>43693.897222222222</c:v>
                </c:pt>
                <c:pt idx="7053">
                  <c:v>43693.897916666669</c:v>
                </c:pt>
                <c:pt idx="7054">
                  <c:v>43693.898611111108</c:v>
                </c:pt>
                <c:pt idx="7055">
                  <c:v>43693.899305555555</c:v>
                </c:pt>
                <c:pt idx="7056">
                  <c:v>43693.9</c:v>
                </c:pt>
                <c:pt idx="7057">
                  <c:v>43693.900694444441</c:v>
                </c:pt>
                <c:pt idx="7058">
                  <c:v>43693.901388888888</c:v>
                </c:pt>
                <c:pt idx="7059">
                  <c:v>43693.902083333334</c:v>
                </c:pt>
                <c:pt idx="7060">
                  <c:v>43693.902777777781</c:v>
                </c:pt>
                <c:pt idx="7061">
                  <c:v>43693.90347222222</c:v>
                </c:pt>
                <c:pt idx="7062">
                  <c:v>43693.904166666667</c:v>
                </c:pt>
                <c:pt idx="7063">
                  <c:v>43693.904861111114</c:v>
                </c:pt>
                <c:pt idx="7064">
                  <c:v>43693.905555555553</c:v>
                </c:pt>
                <c:pt idx="7065">
                  <c:v>43693.90625</c:v>
                </c:pt>
                <c:pt idx="7066">
                  <c:v>43693.906944444447</c:v>
                </c:pt>
                <c:pt idx="7067">
                  <c:v>43693.907638888886</c:v>
                </c:pt>
                <c:pt idx="7068">
                  <c:v>43693.908333333333</c:v>
                </c:pt>
                <c:pt idx="7069">
                  <c:v>43693.90902777778</c:v>
                </c:pt>
                <c:pt idx="7070">
                  <c:v>43693.909722222219</c:v>
                </c:pt>
                <c:pt idx="7071">
                  <c:v>43693.910416666666</c:v>
                </c:pt>
                <c:pt idx="7072">
                  <c:v>43693.911111111112</c:v>
                </c:pt>
                <c:pt idx="7073">
                  <c:v>43693.911805555559</c:v>
                </c:pt>
                <c:pt idx="7074">
                  <c:v>43693.912499999999</c:v>
                </c:pt>
                <c:pt idx="7075">
                  <c:v>43693.913194444445</c:v>
                </c:pt>
                <c:pt idx="7076">
                  <c:v>43693.913888888892</c:v>
                </c:pt>
                <c:pt idx="7077">
                  <c:v>43693.914583333331</c:v>
                </c:pt>
                <c:pt idx="7078">
                  <c:v>43693.915277777778</c:v>
                </c:pt>
                <c:pt idx="7079">
                  <c:v>43693.915972222225</c:v>
                </c:pt>
                <c:pt idx="7080">
                  <c:v>43693.916666666664</c:v>
                </c:pt>
                <c:pt idx="7081">
                  <c:v>43693.917361111111</c:v>
                </c:pt>
                <c:pt idx="7082">
                  <c:v>43693.918055555558</c:v>
                </c:pt>
                <c:pt idx="7083">
                  <c:v>43693.918749999997</c:v>
                </c:pt>
                <c:pt idx="7084">
                  <c:v>43693.919444444444</c:v>
                </c:pt>
                <c:pt idx="7085">
                  <c:v>43693.920138888891</c:v>
                </c:pt>
                <c:pt idx="7086">
                  <c:v>43693.92083333333</c:v>
                </c:pt>
                <c:pt idx="7087">
                  <c:v>43693.921527777777</c:v>
                </c:pt>
                <c:pt idx="7088">
                  <c:v>43693.922222222223</c:v>
                </c:pt>
                <c:pt idx="7089">
                  <c:v>43693.92291666667</c:v>
                </c:pt>
                <c:pt idx="7090">
                  <c:v>43693.923611111109</c:v>
                </c:pt>
                <c:pt idx="7091">
                  <c:v>43693.924305555556</c:v>
                </c:pt>
                <c:pt idx="7092">
                  <c:v>43693.925000000003</c:v>
                </c:pt>
                <c:pt idx="7093">
                  <c:v>43693.925694444442</c:v>
                </c:pt>
                <c:pt idx="7094">
                  <c:v>43693.926388888889</c:v>
                </c:pt>
                <c:pt idx="7095">
                  <c:v>43693.927083333336</c:v>
                </c:pt>
                <c:pt idx="7096">
                  <c:v>43693.927777777775</c:v>
                </c:pt>
                <c:pt idx="7097">
                  <c:v>43693.928472222222</c:v>
                </c:pt>
                <c:pt idx="7098">
                  <c:v>43693.929166666669</c:v>
                </c:pt>
                <c:pt idx="7099">
                  <c:v>43693.929861111108</c:v>
                </c:pt>
                <c:pt idx="7100">
                  <c:v>43693.930555555555</c:v>
                </c:pt>
                <c:pt idx="7101">
                  <c:v>43693.931250000001</c:v>
                </c:pt>
                <c:pt idx="7102">
                  <c:v>43693.931944444441</c:v>
                </c:pt>
                <c:pt idx="7103">
                  <c:v>43693.932638888888</c:v>
                </c:pt>
                <c:pt idx="7104">
                  <c:v>43693.933333333334</c:v>
                </c:pt>
                <c:pt idx="7105">
                  <c:v>43693.934027777781</c:v>
                </c:pt>
                <c:pt idx="7106">
                  <c:v>43693.93472222222</c:v>
                </c:pt>
                <c:pt idx="7107">
                  <c:v>43693.935416666667</c:v>
                </c:pt>
                <c:pt idx="7108">
                  <c:v>43693.936111111114</c:v>
                </c:pt>
                <c:pt idx="7109">
                  <c:v>43693.936805555553</c:v>
                </c:pt>
                <c:pt idx="7110">
                  <c:v>43693.9375</c:v>
                </c:pt>
                <c:pt idx="7111">
                  <c:v>43693.938194444447</c:v>
                </c:pt>
                <c:pt idx="7112">
                  <c:v>43693.938888888886</c:v>
                </c:pt>
                <c:pt idx="7113">
                  <c:v>43693.939583333333</c:v>
                </c:pt>
                <c:pt idx="7114">
                  <c:v>43693.94027777778</c:v>
                </c:pt>
                <c:pt idx="7115">
                  <c:v>43693.940972222219</c:v>
                </c:pt>
                <c:pt idx="7116">
                  <c:v>43693.941666666666</c:v>
                </c:pt>
                <c:pt idx="7117">
                  <c:v>43693.942361111112</c:v>
                </c:pt>
                <c:pt idx="7118">
                  <c:v>43693.943055555559</c:v>
                </c:pt>
                <c:pt idx="7119">
                  <c:v>43693.943749999999</c:v>
                </c:pt>
                <c:pt idx="7120">
                  <c:v>43693.944444444445</c:v>
                </c:pt>
                <c:pt idx="7121">
                  <c:v>43693.945138888892</c:v>
                </c:pt>
                <c:pt idx="7122">
                  <c:v>43693.945833333331</c:v>
                </c:pt>
                <c:pt idx="7123">
                  <c:v>43693.946527777778</c:v>
                </c:pt>
                <c:pt idx="7124">
                  <c:v>43693.947222222225</c:v>
                </c:pt>
                <c:pt idx="7125">
                  <c:v>43693.947916666664</c:v>
                </c:pt>
                <c:pt idx="7126">
                  <c:v>43693.948611111111</c:v>
                </c:pt>
                <c:pt idx="7127">
                  <c:v>43693.949305555558</c:v>
                </c:pt>
                <c:pt idx="7128">
                  <c:v>43693.95</c:v>
                </c:pt>
                <c:pt idx="7129">
                  <c:v>43693.950694444444</c:v>
                </c:pt>
                <c:pt idx="7130">
                  <c:v>43693.951388888891</c:v>
                </c:pt>
                <c:pt idx="7131">
                  <c:v>43693.95208333333</c:v>
                </c:pt>
                <c:pt idx="7132">
                  <c:v>43693.952777777777</c:v>
                </c:pt>
                <c:pt idx="7133">
                  <c:v>43693.953472222223</c:v>
                </c:pt>
                <c:pt idx="7134">
                  <c:v>43693.95416666667</c:v>
                </c:pt>
                <c:pt idx="7135">
                  <c:v>43693.954861111109</c:v>
                </c:pt>
                <c:pt idx="7136">
                  <c:v>43693.955555555556</c:v>
                </c:pt>
                <c:pt idx="7137">
                  <c:v>43693.956250000003</c:v>
                </c:pt>
                <c:pt idx="7138">
                  <c:v>43693.956944444442</c:v>
                </c:pt>
                <c:pt idx="7139">
                  <c:v>43693.957638888889</c:v>
                </c:pt>
                <c:pt idx="7140">
                  <c:v>43693.958333333336</c:v>
                </c:pt>
                <c:pt idx="7141">
                  <c:v>43693.959027777775</c:v>
                </c:pt>
                <c:pt idx="7142">
                  <c:v>43693.959722222222</c:v>
                </c:pt>
                <c:pt idx="7143">
                  <c:v>43693.960416666669</c:v>
                </c:pt>
                <c:pt idx="7144">
                  <c:v>43693.961111111108</c:v>
                </c:pt>
                <c:pt idx="7145">
                  <c:v>43693.961805555555</c:v>
                </c:pt>
                <c:pt idx="7146">
                  <c:v>43693.962500000001</c:v>
                </c:pt>
                <c:pt idx="7147">
                  <c:v>43693.963194444441</c:v>
                </c:pt>
                <c:pt idx="7148">
                  <c:v>43693.963888888888</c:v>
                </c:pt>
                <c:pt idx="7149">
                  <c:v>43693.964583333334</c:v>
                </c:pt>
                <c:pt idx="7150">
                  <c:v>43693.965277777781</c:v>
                </c:pt>
                <c:pt idx="7151">
                  <c:v>43693.96597222222</c:v>
                </c:pt>
                <c:pt idx="7152">
                  <c:v>43693.966666666667</c:v>
                </c:pt>
                <c:pt idx="7153">
                  <c:v>43693.967361111114</c:v>
                </c:pt>
                <c:pt idx="7154">
                  <c:v>43693.968055555553</c:v>
                </c:pt>
                <c:pt idx="7155">
                  <c:v>43693.96875</c:v>
                </c:pt>
                <c:pt idx="7156">
                  <c:v>43693.969444444447</c:v>
                </c:pt>
                <c:pt idx="7157">
                  <c:v>43693.970138888886</c:v>
                </c:pt>
                <c:pt idx="7158">
                  <c:v>43693.970833333333</c:v>
                </c:pt>
                <c:pt idx="7159">
                  <c:v>43693.97152777778</c:v>
                </c:pt>
                <c:pt idx="7160">
                  <c:v>43693.972222222219</c:v>
                </c:pt>
                <c:pt idx="7161">
                  <c:v>43693.972916666666</c:v>
                </c:pt>
                <c:pt idx="7162">
                  <c:v>43693.973611111112</c:v>
                </c:pt>
                <c:pt idx="7163">
                  <c:v>43693.974305555559</c:v>
                </c:pt>
                <c:pt idx="7164">
                  <c:v>43693.974999999999</c:v>
                </c:pt>
                <c:pt idx="7165">
                  <c:v>43693.975694444445</c:v>
                </c:pt>
                <c:pt idx="7166">
                  <c:v>43693.976388888892</c:v>
                </c:pt>
                <c:pt idx="7167">
                  <c:v>43693.977083333331</c:v>
                </c:pt>
                <c:pt idx="7168">
                  <c:v>43693.977777777778</c:v>
                </c:pt>
                <c:pt idx="7169">
                  <c:v>43693.978472222225</c:v>
                </c:pt>
                <c:pt idx="7170">
                  <c:v>43693.979166666664</c:v>
                </c:pt>
                <c:pt idx="7171">
                  <c:v>43693.979861111111</c:v>
                </c:pt>
                <c:pt idx="7172">
                  <c:v>43693.980555555558</c:v>
                </c:pt>
                <c:pt idx="7173">
                  <c:v>43693.981249999997</c:v>
                </c:pt>
                <c:pt idx="7174">
                  <c:v>43693.981944444444</c:v>
                </c:pt>
                <c:pt idx="7175">
                  <c:v>43693.982638888891</c:v>
                </c:pt>
                <c:pt idx="7176">
                  <c:v>43693.98333333333</c:v>
                </c:pt>
                <c:pt idx="7177">
                  <c:v>43693.984027777777</c:v>
                </c:pt>
                <c:pt idx="7178">
                  <c:v>43693.984722222223</c:v>
                </c:pt>
                <c:pt idx="7179">
                  <c:v>43693.98541666667</c:v>
                </c:pt>
                <c:pt idx="7180">
                  <c:v>43693.986111111109</c:v>
                </c:pt>
                <c:pt idx="7181">
                  <c:v>43693.986805555556</c:v>
                </c:pt>
                <c:pt idx="7182">
                  <c:v>43693.987500000003</c:v>
                </c:pt>
                <c:pt idx="7183">
                  <c:v>43693.988194444442</c:v>
                </c:pt>
                <c:pt idx="7184">
                  <c:v>43693.988888888889</c:v>
                </c:pt>
                <c:pt idx="7185">
                  <c:v>43693.989583333336</c:v>
                </c:pt>
                <c:pt idx="7186">
                  <c:v>43693.990277777775</c:v>
                </c:pt>
                <c:pt idx="7187">
                  <c:v>43693.990972222222</c:v>
                </c:pt>
                <c:pt idx="7188">
                  <c:v>43693.991666666669</c:v>
                </c:pt>
                <c:pt idx="7189">
                  <c:v>43693.992361111108</c:v>
                </c:pt>
                <c:pt idx="7190">
                  <c:v>43693.993055555555</c:v>
                </c:pt>
                <c:pt idx="7191">
                  <c:v>43693.993750000001</c:v>
                </c:pt>
                <c:pt idx="7192">
                  <c:v>43693.994444444441</c:v>
                </c:pt>
                <c:pt idx="7193">
                  <c:v>43693.995138888888</c:v>
                </c:pt>
                <c:pt idx="7194">
                  <c:v>43693.995833333334</c:v>
                </c:pt>
                <c:pt idx="7195">
                  <c:v>43693.996527777781</c:v>
                </c:pt>
                <c:pt idx="7196">
                  <c:v>43693.99722222222</c:v>
                </c:pt>
                <c:pt idx="7197">
                  <c:v>43693.997916666667</c:v>
                </c:pt>
                <c:pt idx="7198">
                  <c:v>43693.998611111114</c:v>
                </c:pt>
                <c:pt idx="7199">
                  <c:v>43693.999305555553</c:v>
                </c:pt>
              </c:numCache>
            </c:numRef>
          </c:xVal>
          <c:yVal>
            <c:numRef>
              <c:f>'4_daily_load_shape'!$B$1442:$B$8641</c:f>
              <c:numCache>
                <c:formatCode>_(* #,##0_);_(* \(#,##0\);_(* "-"??_);_(@_)</c:formatCode>
                <c:ptCount val="7200"/>
                <c:pt idx="0">
                  <c:v>53715.0859375</c:v>
                </c:pt>
                <c:pt idx="1">
                  <c:v>53648.45703125</c:v>
                </c:pt>
                <c:pt idx="2">
                  <c:v>53579.9296875</c:v>
                </c:pt>
                <c:pt idx="3">
                  <c:v>53421.51953125</c:v>
                </c:pt>
                <c:pt idx="4">
                  <c:v>53438.3671875</c:v>
                </c:pt>
                <c:pt idx="5">
                  <c:v>53364.15234375</c:v>
                </c:pt>
                <c:pt idx="6">
                  <c:v>53282.5625</c:v>
                </c:pt>
                <c:pt idx="7">
                  <c:v>53202.796875</c:v>
                </c:pt>
                <c:pt idx="8">
                  <c:v>53111.03515625</c:v>
                </c:pt>
                <c:pt idx="9">
                  <c:v>53093.15625</c:v>
                </c:pt>
                <c:pt idx="10">
                  <c:v>53049.6953125</c:v>
                </c:pt>
                <c:pt idx="11">
                  <c:v>52936.421875</c:v>
                </c:pt>
                <c:pt idx="12">
                  <c:v>52875.984375</c:v>
                </c:pt>
                <c:pt idx="13">
                  <c:v>52723.86328125</c:v>
                </c:pt>
                <c:pt idx="14">
                  <c:v>52670.6015625</c:v>
                </c:pt>
                <c:pt idx="15">
                  <c:v>52573.97265625</c:v>
                </c:pt>
                <c:pt idx="16">
                  <c:v>52500.30859375</c:v>
                </c:pt>
                <c:pt idx="17">
                  <c:v>52430.109375</c:v>
                </c:pt>
                <c:pt idx="18">
                  <c:v>52354.078125</c:v>
                </c:pt>
                <c:pt idx="19">
                  <c:v>52237.55078125</c:v>
                </c:pt>
                <c:pt idx="20">
                  <c:v>52206.51171875</c:v>
                </c:pt>
                <c:pt idx="21">
                  <c:v>52145.36328125</c:v>
                </c:pt>
                <c:pt idx="22">
                  <c:v>52053.21484375</c:v>
                </c:pt>
                <c:pt idx="23">
                  <c:v>51980.43359375</c:v>
                </c:pt>
                <c:pt idx="24">
                  <c:v>51939.03125</c:v>
                </c:pt>
                <c:pt idx="25">
                  <c:v>51832.91015625</c:v>
                </c:pt>
                <c:pt idx="26">
                  <c:v>51851.1328125</c:v>
                </c:pt>
                <c:pt idx="27">
                  <c:v>51820.59765625</c:v>
                </c:pt>
                <c:pt idx="28">
                  <c:v>51771.0546875</c:v>
                </c:pt>
                <c:pt idx="29">
                  <c:v>51719.453125</c:v>
                </c:pt>
                <c:pt idx="30">
                  <c:v>51713.9296875</c:v>
                </c:pt>
                <c:pt idx="31">
                  <c:v>51632</c:v>
                </c:pt>
                <c:pt idx="32">
                  <c:v>51487.921875</c:v>
                </c:pt>
                <c:pt idx="33">
                  <c:v>51460.140625</c:v>
                </c:pt>
                <c:pt idx="34">
                  <c:v>51412.42578125</c:v>
                </c:pt>
                <c:pt idx="35">
                  <c:v>51369.08984375</c:v>
                </c:pt>
                <c:pt idx="36">
                  <c:v>51409.6328125</c:v>
                </c:pt>
                <c:pt idx="37">
                  <c:v>51347.26953125</c:v>
                </c:pt>
                <c:pt idx="38">
                  <c:v>51322.8984375</c:v>
                </c:pt>
                <c:pt idx="39">
                  <c:v>51273.0546875</c:v>
                </c:pt>
                <c:pt idx="40">
                  <c:v>51215.4140625</c:v>
                </c:pt>
                <c:pt idx="41">
                  <c:v>51182.765625</c:v>
                </c:pt>
                <c:pt idx="42">
                  <c:v>51140.51953125</c:v>
                </c:pt>
                <c:pt idx="43">
                  <c:v>51040.41796875</c:v>
                </c:pt>
                <c:pt idx="44">
                  <c:v>51024.12890625</c:v>
                </c:pt>
                <c:pt idx="45">
                  <c:v>51001.64453125</c:v>
                </c:pt>
                <c:pt idx="46">
                  <c:v>51013.7265625</c:v>
                </c:pt>
                <c:pt idx="47">
                  <c:v>50992.6796875</c:v>
                </c:pt>
                <c:pt idx="48">
                  <c:v>50963.13671875</c:v>
                </c:pt>
                <c:pt idx="49">
                  <c:v>50907.421875</c:v>
                </c:pt>
                <c:pt idx="50">
                  <c:v>50838.4296875</c:v>
                </c:pt>
                <c:pt idx="51">
                  <c:v>50820.421875</c:v>
                </c:pt>
                <c:pt idx="52">
                  <c:v>50742.25</c:v>
                </c:pt>
                <c:pt idx="53">
                  <c:v>50643.3359375</c:v>
                </c:pt>
                <c:pt idx="54">
                  <c:v>50574.06640625</c:v>
                </c:pt>
                <c:pt idx="55">
                  <c:v>50443.15625</c:v>
                </c:pt>
                <c:pt idx="56">
                  <c:v>50398.12109375</c:v>
                </c:pt>
                <c:pt idx="57">
                  <c:v>50451.96875</c:v>
                </c:pt>
                <c:pt idx="58">
                  <c:v>50436.3828125</c:v>
                </c:pt>
                <c:pt idx="59">
                  <c:v>50400.2734375</c:v>
                </c:pt>
                <c:pt idx="60">
                  <c:v>50368.41015625</c:v>
                </c:pt>
                <c:pt idx="61">
                  <c:v>50356.1640625</c:v>
                </c:pt>
                <c:pt idx="62">
                  <c:v>50274.50390625</c:v>
                </c:pt>
                <c:pt idx="63">
                  <c:v>50193.30078125</c:v>
                </c:pt>
                <c:pt idx="64">
                  <c:v>50169.87890625</c:v>
                </c:pt>
                <c:pt idx="65">
                  <c:v>50142.046875</c:v>
                </c:pt>
                <c:pt idx="66">
                  <c:v>50127.78125</c:v>
                </c:pt>
                <c:pt idx="67">
                  <c:v>50065.71484375</c:v>
                </c:pt>
                <c:pt idx="68">
                  <c:v>50002.203125</c:v>
                </c:pt>
                <c:pt idx="69">
                  <c:v>49967.66796875</c:v>
                </c:pt>
                <c:pt idx="70">
                  <c:v>49906.578125</c:v>
                </c:pt>
                <c:pt idx="71">
                  <c:v>49921.74609375</c:v>
                </c:pt>
                <c:pt idx="72">
                  <c:v>49874.1875</c:v>
                </c:pt>
                <c:pt idx="73">
                  <c:v>49836.91796875</c:v>
                </c:pt>
                <c:pt idx="74">
                  <c:v>49790.87109375</c:v>
                </c:pt>
                <c:pt idx="75">
                  <c:v>49759.109375</c:v>
                </c:pt>
                <c:pt idx="76">
                  <c:v>49733.78515625</c:v>
                </c:pt>
                <c:pt idx="77">
                  <c:v>49694.53125</c:v>
                </c:pt>
                <c:pt idx="78">
                  <c:v>49663.6328125</c:v>
                </c:pt>
                <c:pt idx="79">
                  <c:v>49599.5</c:v>
                </c:pt>
                <c:pt idx="80">
                  <c:v>49598.3359375</c:v>
                </c:pt>
                <c:pt idx="81">
                  <c:v>49518.87109375</c:v>
                </c:pt>
                <c:pt idx="82">
                  <c:v>49340.6953125</c:v>
                </c:pt>
                <c:pt idx="83">
                  <c:v>49204.0625</c:v>
                </c:pt>
                <c:pt idx="84">
                  <c:v>49106.359375</c:v>
                </c:pt>
                <c:pt idx="85">
                  <c:v>49076.0390625</c:v>
                </c:pt>
                <c:pt idx="86">
                  <c:v>49155.5703125</c:v>
                </c:pt>
                <c:pt idx="87">
                  <c:v>49079.73046875</c:v>
                </c:pt>
                <c:pt idx="88">
                  <c:v>49061.59765625</c:v>
                </c:pt>
                <c:pt idx="89">
                  <c:v>49085.98828125</c:v>
                </c:pt>
                <c:pt idx="90">
                  <c:v>49029.84375</c:v>
                </c:pt>
                <c:pt idx="91">
                  <c:v>48975.22265625</c:v>
                </c:pt>
                <c:pt idx="92">
                  <c:v>48949.53515625</c:v>
                </c:pt>
                <c:pt idx="93">
                  <c:v>48911.31640625</c:v>
                </c:pt>
                <c:pt idx="94">
                  <c:v>48804.30859375</c:v>
                </c:pt>
                <c:pt idx="95">
                  <c:v>48746.66796875</c:v>
                </c:pt>
                <c:pt idx="96">
                  <c:v>48665.25</c:v>
                </c:pt>
                <c:pt idx="97">
                  <c:v>48612.44140625</c:v>
                </c:pt>
                <c:pt idx="98">
                  <c:v>48665.09765625</c:v>
                </c:pt>
                <c:pt idx="99">
                  <c:v>48718.01171875</c:v>
                </c:pt>
                <c:pt idx="100">
                  <c:v>48716.9765625</c:v>
                </c:pt>
                <c:pt idx="101">
                  <c:v>48705.84375</c:v>
                </c:pt>
                <c:pt idx="102">
                  <c:v>48680.703125</c:v>
                </c:pt>
                <c:pt idx="103">
                  <c:v>48623.5</c:v>
                </c:pt>
                <c:pt idx="104">
                  <c:v>48518.80078125</c:v>
                </c:pt>
                <c:pt idx="105">
                  <c:v>48477.1640625</c:v>
                </c:pt>
                <c:pt idx="106">
                  <c:v>48402.546875</c:v>
                </c:pt>
                <c:pt idx="107">
                  <c:v>48281.71484375</c:v>
                </c:pt>
                <c:pt idx="108">
                  <c:v>48250.96484375</c:v>
                </c:pt>
                <c:pt idx="109">
                  <c:v>48262.51953125</c:v>
                </c:pt>
                <c:pt idx="110">
                  <c:v>48245.58984375</c:v>
                </c:pt>
                <c:pt idx="111">
                  <c:v>48169.99609375</c:v>
                </c:pt>
                <c:pt idx="112">
                  <c:v>48113.38671875</c:v>
                </c:pt>
                <c:pt idx="113">
                  <c:v>47894.87890625</c:v>
                </c:pt>
                <c:pt idx="114">
                  <c:v>47889.41015625</c:v>
                </c:pt>
                <c:pt idx="115">
                  <c:v>47968.39453125</c:v>
                </c:pt>
                <c:pt idx="116">
                  <c:v>47888.6640625</c:v>
                </c:pt>
                <c:pt idx="117">
                  <c:v>47871.75390625</c:v>
                </c:pt>
                <c:pt idx="118">
                  <c:v>47895.69140625</c:v>
                </c:pt>
                <c:pt idx="119">
                  <c:v>47890.31640625</c:v>
                </c:pt>
                <c:pt idx="120">
                  <c:v>47768.67578125</c:v>
                </c:pt>
                <c:pt idx="121">
                  <c:v>47755.828125</c:v>
                </c:pt>
                <c:pt idx="122">
                  <c:v>47787.484375</c:v>
                </c:pt>
                <c:pt idx="123">
                  <c:v>47754.59765625</c:v>
                </c:pt>
                <c:pt idx="124">
                  <c:v>47764.45703125</c:v>
                </c:pt>
                <c:pt idx="125">
                  <c:v>47729.828125</c:v>
                </c:pt>
                <c:pt idx="126">
                  <c:v>47693.97265625</c:v>
                </c:pt>
                <c:pt idx="127">
                  <c:v>47700.60546875</c:v>
                </c:pt>
                <c:pt idx="128">
                  <c:v>47673.98046875</c:v>
                </c:pt>
                <c:pt idx="129">
                  <c:v>47650.8125</c:v>
                </c:pt>
                <c:pt idx="130">
                  <c:v>47625.05078125</c:v>
                </c:pt>
                <c:pt idx="131">
                  <c:v>47612.0703125</c:v>
                </c:pt>
                <c:pt idx="132">
                  <c:v>47591.48046875</c:v>
                </c:pt>
                <c:pt idx="133">
                  <c:v>47564.8671875</c:v>
                </c:pt>
                <c:pt idx="134">
                  <c:v>47560.44140625</c:v>
                </c:pt>
                <c:pt idx="135">
                  <c:v>47522.046875</c:v>
                </c:pt>
                <c:pt idx="136">
                  <c:v>47476.40234375</c:v>
                </c:pt>
                <c:pt idx="137">
                  <c:v>47440.34375</c:v>
                </c:pt>
                <c:pt idx="138">
                  <c:v>47364.95703125</c:v>
                </c:pt>
                <c:pt idx="139">
                  <c:v>47301.6875</c:v>
                </c:pt>
                <c:pt idx="140">
                  <c:v>47307.65234375</c:v>
                </c:pt>
                <c:pt idx="141">
                  <c:v>47292.78515625</c:v>
                </c:pt>
                <c:pt idx="142">
                  <c:v>47144.91796875</c:v>
                </c:pt>
                <c:pt idx="143">
                  <c:v>47078.953125</c:v>
                </c:pt>
                <c:pt idx="144">
                  <c:v>47015.76171875</c:v>
                </c:pt>
                <c:pt idx="145">
                  <c:v>47044.28515625</c:v>
                </c:pt>
                <c:pt idx="146">
                  <c:v>46987.00390625</c:v>
                </c:pt>
                <c:pt idx="147">
                  <c:v>47011.24609375</c:v>
                </c:pt>
                <c:pt idx="148">
                  <c:v>46978.20703125</c:v>
                </c:pt>
                <c:pt idx="149">
                  <c:v>46956.77734375</c:v>
                </c:pt>
                <c:pt idx="150">
                  <c:v>46934.6171875</c:v>
                </c:pt>
                <c:pt idx="151">
                  <c:v>46950.3671875</c:v>
                </c:pt>
                <c:pt idx="152">
                  <c:v>46919.37890625</c:v>
                </c:pt>
                <c:pt idx="153">
                  <c:v>46919.96875</c:v>
                </c:pt>
                <c:pt idx="154">
                  <c:v>46921.62890625</c:v>
                </c:pt>
                <c:pt idx="155">
                  <c:v>46812.765625</c:v>
                </c:pt>
                <c:pt idx="156">
                  <c:v>46767.23828125</c:v>
                </c:pt>
                <c:pt idx="157">
                  <c:v>46775.79296875</c:v>
                </c:pt>
                <c:pt idx="158">
                  <c:v>46731.3046875</c:v>
                </c:pt>
                <c:pt idx="159">
                  <c:v>46848.20703125</c:v>
                </c:pt>
                <c:pt idx="160">
                  <c:v>46801.12890625</c:v>
                </c:pt>
                <c:pt idx="161">
                  <c:v>46763.69140625</c:v>
                </c:pt>
                <c:pt idx="162">
                  <c:v>46760.609375</c:v>
                </c:pt>
                <c:pt idx="163">
                  <c:v>46726.0234375</c:v>
                </c:pt>
                <c:pt idx="164">
                  <c:v>46711.09765625</c:v>
                </c:pt>
                <c:pt idx="165">
                  <c:v>46712.46484375</c:v>
                </c:pt>
                <c:pt idx="166">
                  <c:v>46754.984375</c:v>
                </c:pt>
                <c:pt idx="167">
                  <c:v>46735.2421875</c:v>
                </c:pt>
                <c:pt idx="168">
                  <c:v>46657.515625</c:v>
                </c:pt>
                <c:pt idx="169">
                  <c:v>46613.73828125</c:v>
                </c:pt>
                <c:pt idx="170">
                  <c:v>46570.84375</c:v>
                </c:pt>
                <c:pt idx="171">
                  <c:v>46462.26953125</c:v>
                </c:pt>
                <c:pt idx="172">
                  <c:v>46457.3046875</c:v>
                </c:pt>
                <c:pt idx="173">
                  <c:v>46420</c:v>
                </c:pt>
                <c:pt idx="174">
                  <c:v>46386.85546875</c:v>
                </c:pt>
                <c:pt idx="175">
                  <c:v>46210.09765625</c:v>
                </c:pt>
                <c:pt idx="176">
                  <c:v>46230.2421875</c:v>
                </c:pt>
                <c:pt idx="177">
                  <c:v>46212.8203125</c:v>
                </c:pt>
                <c:pt idx="178">
                  <c:v>46227.140625</c:v>
                </c:pt>
                <c:pt idx="179">
                  <c:v>46220.9453125</c:v>
                </c:pt>
                <c:pt idx="180">
                  <c:v>46234.984375</c:v>
                </c:pt>
                <c:pt idx="181">
                  <c:v>46198.4140625</c:v>
                </c:pt>
                <c:pt idx="182">
                  <c:v>46301.25390625</c:v>
                </c:pt>
                <c:pt idx="183">
                  <c:v>46295.74609375</c:v>
                </c:pt>
                <c:pt idx="184">
                  <c:v>46310.64453125</c:v>
                </c:pt>
                <c:pt idx="185">
                  <c:v>46321.76171875</c:v>
                </c:pt>
                <c:pt idx="186">
                  <c:v>46336.16796875</c:v>
                </c:pt>
                <c:pt idx="187">
                  <c:v>46316.94921875</c:v>
                </c:pt>
                <c:pt idx="188">
                  <c:v>46309.69921875</c:v>
                </c:pt>
                <c:pt idx="189">
                  <c:v>46299.3828125</c:v>
                </c:pt>
                <c:pt idx="190">
                  <c:v>46284.3828125</c:v>
                </c:pt>
                <c:pt idx="191">
                  <c:v>46202.63671875</c:v>
                </c:pt>
                <c:pt idx="192">
                  <c:v>46117.265625</c:v>
                </c:pt>
                <c:pt idx="193">
                  <c:v>46077.80859375</c:v>
                </c:pt>
                <c:pt idx="194">
                  <c:v>46129.42578125</c:v>
                </c:pt>
                <c:pt idx="195">
                  <c:v>46127.015625</c:v>
                </c:pt>
                <c:pt idx="196">
                  <c:v>46112.71484375</c:v>
                </c:pt>
                <c:pt idx="197">
                  <c:v>46095.03515625</c:v>
                </c:pt>
                <c:pt idx="198">
                  <c:v>46106.8515625</c:v>
                </c:pt>
                <c:pt idx="199">
                  <c:v>46074.7109375</c:v>
                </c:pt>
                <c:pt idx="200">
                  <c:v>46046.41796875</c:v>
                </c:pt>
                <c:pt idx="201">
                  <c:v>46017.90234375</c:v>
                </c:pt>
                <c:pt idx="202">
                  <c:v>45930.9609375</c:v>
                </c:pt>
                <c:pt idx="203">
                  <c:v>45849.58203125</c:v>
                </c:pt>
                <c:pt idx="204">
                  <c:v>45826.48046875</c:v>
                </c:pt>
                <c:pt idx="205">
                  <c:v>45803.26171875</c:v>
                </c:pt>
                <c:pt idx="206">
                  <c:v>45762.67578125</c:v>
                </c:pt>
                <c:pt idx="207">
                  <c:v>45764.01953125</c:v>
                </c:pt>
                <c:pt idx="208">
                  <c:v>45753.1171875</c:v>
                </c:pt>
                <c:pt idx="209">
                  <c:v>45722.40625</c:v>
                </c:pt>
                <c:pt idx="210">
                  <c:v>45740.3359375</c:v>
                </c:pt>
                <c:pt idx="211">
                  <c:v>45687.6484375</c:v>
                </c:pt>
                <c:pt idx="212">
                  <c:v>45677.48046875</c:v>
                </c:pt>
                <c:pt idx="213">
                  <c:v>45656.9609375</c:v>
                </c:pt>
                <c:pt idx="214">
                  <c:v>45634.890625</c:v>
                </c:pt>
                <c:pt idx="215">
                  <c:v>45655.3359375</c:v>
                </c:pt>
                <c:pt idx="216">
                  <c:v>45640.33203125</c:v>
                </c:pt>
                <c:pt idx="217">
                  <c:v>45623.93359375</c:v>
                </c:pt>
                <c:pt idx="218">
                  <c:v>45676.0703125</c:v>
                </c:pt>
                <c:pt idx="219">
                  <c:v>45730.640625</c:v>
                </c:pt>
                <c:pt idx="220">
                  <c:v>45724.05078125</c:v>
                </c:pt>
                <c:pt idx="221">
                  <c:v>45741.15234375</c:v>
                </c:pt>
                <c:pt idx="222">
                  <c:v>45761.96484375</c:v>
                </c:pt>
                <c:pt idx="223">
                  <c:v>45743.05859375</c:v>
                </c:pt>
                <c:pt idx="224">
                  <c:v>45731.2890625</c:v>
                </c:pt>
                <c:pt idx="225">
                  <c:v>45715.51171875</c:v>
                </c:pt>
                <c:pt idx="226">
                  <c:v>45707.8828125</c:v>
                </c:pt>
                <c:pt idx="227">
                  <c:v>45682.6484375</c:v>
                </c:pt>
                <c:pt idx="228">
                  <c:v>45668.3203125</c:v>
                </c:pt>
                <c:pt idx="229">
                  <c:v>45670.09375</c:v>
                </c:pt>
                <c:pt idx="230">
                  <c:v>45672.60546875</c:v>
                </c:pt>
                <c:pt idx="231">
                  <c:v>45522.61328125</c:v>
                </c:pt>
                <c:pt idx="232">
                  <c:v>45495.8359375</c:v>
                </c:pt>
                <c:pt idx="233">
                  <c:v>45586.46875</c:v>
                </c:pt>
                <c:pt idx="234">
                  <c:v>45490.73046875</c:v>
                </c:pt>
                <c:pt idx="235">
                  <c:v>45495.546875</c:v>
                </c:pt>
                <c:pt idx="236">
                  <c:v>45491.859375</c:v>
                </c:pt>
                <c:pt idx="237">
                  <c:v>45477.03125</c:v>
                </c:pt>
                <c:pt idx="238">
                  <c:v>45429.328125</c:v>
                </c:pt>
                <c:pt idx="239">
                  <c:v>45404.5625</c:v>
                </c:pt>
                <c:pt idx="240">
                  <c:v>45466.40234375</c:v>
                </c:pt>
                <c:pt idx="241">
                  <c:v>45511.2421875</c:v>
                </c:pt>
                <c:pt idx="242">
                  <c:v>45548.5234375</c:v>
                </c:pt>
                <c:pt idx="243">
                  <c:v>45559.82421875</c:v>
                </c:pt>
                <c:pt idx="244">
                  <c:v>45602.609375</c:v>
                </c:pt>
                <c:pt idx="245">
                  <c:v>45649.76953125</c:v>
                </c:pt>
                <c:pt idx="246">
                  <c:v>45678.19921875</c:v>
                </c:pt>
                <c:pt idx="247">
                  <c:v>45689.578125</c:v>
                </c:pt>
                <c:pt idx="248">
                  <c:v>45687.46484375</c:v>
                </c:pt>
                <c:pt idx="249">
                  <c:v>45630.10546875</c:v>
                </c:pt>
                <c:pt idx="250">
                  <c:v>45693.609375</c:v>
                </c:pt>
                <c:pt idx="251">
                  <c:v>45600.50390625</c:v>
                </c:pt>
                <c:pt idx="252">
                  <c:v>45606.81640625</c:v>
                </c:pt>
                <c:pt idx="253">
                  <c:v>45647.43359375</c:v>
                </c:pt>
                <c:pt idx="254">
                  <c:v>45619.96875</c:v>
                </c:pt>
                <c:pt idx="255">
                  <c:v>45629.7734375</c:v>
                </c:pt>
                <c:pt idx="256">
                  <c:v>45543.22265625</c:v>
                </c:pt>
                <c:pt idx="257">
                  <c:v>45544.9140625</c:v>
                </c:pt>
                <c:pt idx="258">
                  <c:v>45573.359375</c:v>
                </c:pt>
                <c:pt idx="259">
                  <c:v>45581.3359375</c:v>
                </c:pt>
                <c:pt idx="260">
                  <c:v>45573.8515625</c:v>
                </c:pt>
                <c:pt idx="261">
                  <c:v>45587.859375</c:v>
                </c:pt>
                <c:pt idx="262">
                  <c:v>45583.671875</c:v>
                </c:pt>
                <c:pt idx="263">
                  <c:v>45587.3828125</c:v>
                </c:pt>
                <c:pt idx="264">
                  <c:v>45584.2578125</c:v>
                </c:pt>
                <c:pt idx="265">
                  <c:v>45558.38671875</c:v>
                </c:pt>
                <c:pt idx="266">
                  <c:v>45544.00390625</c:v>
                </c:pt>
                <c:pt idx="267">
                  <c:v>45454.3125</c:v>
                </c:pt>
                <c:pt idx="268">
                  <c:v>45486.59375</c:v>
                </c:pt>
                <c:pt idx="269">
                  <c:v>45472.50390625</c:v>
                </c:pt>
                <c:pt idx="270">
                  <c:v>45501.94921875</c:v>
                </c:pt>
                <c:pt idx="271">
                  <c:v>45488.83203125</c:v>
                </c:pt>
                <c:pt idx="272">
                  <c:v>45558.41796875</c:v>
                </c:pt>
                <c:pt idx="273">
                  <c:v>45648.57421875</c:v>
                </c:pt>
                <c:pt idx="274">
                  <c:v>45654.71875</c:v>
                </c:pt>
                <c:pt idx="275">
                  <c:v>45705.3984375</c:v>
                </c:pt>
                <c:pt idx="276">
                  <c:v>45723.15234375</c:v>
                </c:pt>
                <c:pt idx="277">
                  <c:v>45737.171875</c:v>
                </c:pt>
                <c:pt idx="278">
                  <c:v>45750.90234375</c:v>
                </c:pt>
                <c:pt idx="279">
                  <c:v>45775.94140625</c:v>
                </c:pt>
                <c:pt idx="280">
                  <c:v>45750.95703125</c:v>
                </c:pt>
                <c:pt idx="281">
                  <c:v>45761.3046875</c:v>
                </c:pt>
                <c:pt idx="282">
                  <c:v>45734.234375</c:v>
                </c:pt>
                <c:pt idx="283">
                  <c:v>45731.87890625</c:v>
                </c:pt>
                <c:pt idx="284">
                  <c:v>45649.9375</c:v>
                </c:pt>
                <c:pt idx="285">
                  <c:v>45721.34765625</c:v>
                </c:pt>
                <c:pt idx="286">
                  <c:v>45731.26171875</c:v>
                </c:pt>
                <c:pt idx="287">
                  <c:v>45739.91015625</c:v>
                </c:pt>
                <c:pt idx="288">
                  <c:v>45716.50390625</c:v>
                </c:pt>
                <c:pt idx="289">
                  <c:v>45721.015625</c:v>
                </c:pt>
                <c:pt idx="290">
                  <c:v>45670.0703125</c:v>
                </c:pt>
                <c:pt idx="291">
                  <c:v>45592.0078125</c:v>
                </c:pt>
                <c:pt idx="292">
                  <c:v>45656.74609375</c:v>
                </c:pt>
                <c:pt idx="293">
                  <c:v>45636.625</c:v>
                </c:pt>
                <c:pt idx="294">
                  <c:v>45627.64453125</c:v>
                </c:pt>
                <c:pt idx="295">
                  <c:v>45644.95703125</c:v>
                </c:pt>
                <c:pt idx="296">
                  <c:v>45665.34375</c:v>
                </c:pt>
                <c:pt idx="297">
                  <c:v>45689.92578125</c:v>
                </c:pt>
                <c:pt idx="298">
                  <c:v>45660.53515625</c:v>
                </c:pt>
                <c:pt idx="299">
                  <c:v>45692.4453125</c:v>
                </c:pt>
                <c:pt idx="300">
                  <c:v>45686.57421875</c:v>
                </c:pt>
                <c:pt idx="301">
                  <c:v>45770.25</c:v>
                </c:pt>
                <c:pt idx="302">
                  <c:v>45829.19140625</c:v>
                </c:pt>
                <c:pt idx="303">
                  <c:v>45909.77734375</c:v>
                </c:pt>
                <c:pt idx="304">
                  <c:v>45986.4765625</c:v>
                </c:pt>
                <c:pt idx="305">
                  <c:v>46043.45703125</c:v>
                </c:pt>
                <c:pt idx="306">
                  <c:v>46098.6875</c:v>
                </c:pt>
                <c:pt idx="307">
                  <c:v>46148.46484375</c:v>
                </c:pt>
                <c:pt idx="308">
                  <c:v>46156.19140625</c:v>
                </c:pt>
                <c:pt idx="309">
                  <c:v>46210.5</c:v>
                </c:pt>
                <c:pt idx="310">
                  <c:v>46173.09375</c:v>
                </c:pt>
                <c:pt idx="311">
                  <c:v>46161.78515625</c:v>
                </c:pt>
                <c:pt idx="312">
                  <c:v>46193.6796875</c:v>
                </c:pt>
                <c:pt idx="313">
                  <c:v>46201.33984375</c:v>
                </c:pt>
                <c:pt idx="314">
                  <c:v>46191.77734375</c:v>
                </c:pt>
                <c:pt idx="315">
                  <c:v>46226.171875</c:v>
                </c:pt>
                <c:pt idx="316">
                  <c:v>46250.66015625</c:v>
                </c:pt>
                <c:pt idx="317">
                  <c:v>46264.21484375</c:v>
                </c:pt>
                <c:pt idx="318">
                  <c:v>46308.56640625</c:v>
                </c:pt>
                <c:pt idx="319">
                  <c:v>46323.1328125</c:v>
                </c:pt>
                <c:pt idx="320">
                  <c:v>46336.3984375</c:v>
                </c:pt>
                <c:pt idx="321">
                  <c:v>46395.30078125</c:v>
                </c:pt>
                <c:pt idx="322">
                  <c:v>46439.83203125</c:v>
                </c:pt>
                <c:pt idx="323">
                  <c:v>46447.59765625</c:v>
                </c:pt>
                <c:pt idx="324">
                  <c:v>46460.984375</c:v>
                </c:pt>
                <c:pt idx="325">
                  <c:v>46453.6953125</c:v>
                </c:pt>
                <c:pt idx="326">
                  <c:v>46468.37890625</c:v>
                </c:pt>
                <c:pt idx="327">
                  <c:v>46481.7578125</c:v>
                </c:pt>
                <c:pt idx="328">
                  <c:v>46410.71875</c:v>
                </c:pt>
                <c:pt idx="329">
                  <c:v>46440.95703125</c:v>
                </c:pt>
                <c:pt idx="330">
                  <c:v>46397.3828125</c:v>
                </c:pt>
                <c:pt idx="331">
                  <c:v>46355.15625</c:v>
                </c:pt>
                <c:pt idx="332">
                  <c:v>46366.76171875</c:v>
                </c:pt>
                <c:pt idx="333">
                  <c:v>46442.9296875</c:v>
                </c:pt>
                <c:pt idx="334">
                  <c:v>46482.08984375</c:v>
                </c:pt>
                <c:pt idx="335">
                  <c:v>46529.12109375</c:v>
                </c:pt>
                <c:pt idx="336">
                  <c:v>46564.9140625</c:v>
                </c:pt>
                <c:pt idx="337">
                  <c:v>46581.25390625</c:v>
                </c:pt>
                <c:pt idx="338">
                  <c:v>46626.95703125</c:v>
                </c:pt>
                <c:pt idx="339">
                  <c:v>46578.734375</c:v>
                </c:pt>
                <c:pt idx="340">
                  <c:v>46647.72265625</c:v>
                </c:pt>
                <c:pt idx="341">
                  <c:v>46713.234375</c:v>
                </c:pt>
                <c:pt idx="342">
                  <c:v>46739.4375</c:v>
                </c:pt>
                <c:pt idx="343">
                  <c:v>46790.71484375</c:v>
                </c:pt>
                <c:pt idx="344">
                  <c:v>46828.83203125</c:v>
                </c:pt>
                <c:pt idx="345">
                  <c:v>46856</c:v>
                </c:pt>
                <c:pt idx="346">
                  <c:v>46876.5859375</c:v>
                </c:pt>
                <c:pt idx="347">
                  <c:v>46893.1171875</c:v>
                </c:pt>
                <c:pt idx="348">
                  <c:v>46921.0546875</c:v>
                </c:pt>
                <c:pt idx="349">
                  <c:v>46943.703125</c:v>
                </c:pt>
                <c:pt idx="350">
                  <c:v>46969.42578125</c:v>
                </c:pt>
                <c:pt idx="351">
                  <c:v>47002.1640625</c:v>
                </c:pt>
                <c:pt idx="352">
                  <c:v>47049.5234375</c:v>
                </c:pt>
                <c:pt idx="353">
                  <c:v>47077.35546875</c:v>
                </c:pt>
                <c:pt idx="354">
                  <c:v>47085.42578125</c:v>
                </c:pt>
                <c:pt idx="355">
                  <c:v>47115.140625</c:v>
                </c:pt>
                <c:pt idx="356">
                  <c:v>47127.63671875</c:v>
                </c:pt>
                <c:pt idx="357">
                  <c:v>47175.36328125</c:v>
                </c:pt>
                <c:pt idx="358">
                  <c:v>47272.45703125</c:v>
                </c:pt>
                <c:pt idx="359">
                  <c:v>47314.4140625</c:v>
                </c:pt>
                <c:pt idx="360">
                  <c:v>47288.5390625</c:v>
                </c:pt>
                <c:pt idx="361">
                  <c:v>47374.2265625</c:v>
                </c:pt>
                <c:pt idx="362">
                  <c:v>47430.359375</c:v>
                </c:pt>
                <c:pt idx="363">
                  <c:v>47485.26953125</c:v>
                </c:pt>
                <c:pt idx="364">
                  <c:v>47547.76171875</c:v>
                </c:pt>
                <c:pt idx="365">
                  <c:v>47597.34375</c:v>
                </c:pt>
                <c:pt idx="366">
                  <c:v>47638.0703125</c:v>
                </c:pt>
                <c:pt idx="367">
                  <c:v>47614.0390625</c:v>
                </c:pt>
                <c:pt idx="368">
                  <c:v>47669.59375</c:v>
                </c:pt>
                <c:pt idx="369">
                  <c:v>47632.33203125</c:v>
                </c:pt>
                <c:pt idx="370">
                  <c:v>47677.01953125</c:v>
                </c:pt>
                <c:pt idx="371">
                  <c:v>47757.5390625</c:v>
                </c:pt>
                <c:pt idx="372">
                  <c:v>47785.80078125</c:v>
                </c:pt>
                <c:pt idx="373">
                  <c:v>47846.3046875</c:v>
                </c:pt>
                <c:pt idx="374">
                  <c:v>47889.90625</c:v>
                </c:pt>
                <c:pt idx="375">
                  <c:v>47944.10546875</c:v>
                </c:pt>
                <c:pt idx="376">
                  <c:v>48012.44921875</c:v>
                </c:pt>
                <c:pt idx="377">
                  <c:v>48083.0703125</c:v>
                </c:pt>
                <c:pt idx="378">
                  <c:v>48104.01171875</c:v>
                </c:pt>
                <c:pt idx="379">
                  <c:v>48163.15625</c:v>
                </c:pt>
                <c:pt idx="380">
                  <c:v>48184.3046875</c:v>
                </c:pt>
                <c:pt idx="381">
                  <c:v>48237.9765625</c:v>
                </c:pt>
                <c:pt idx="382">
                  <c:v>48268.41015625</c:v>
                </c:pt>
                <c:pt idx="383">
                  <c:v>48320.71875</c:v>
                </c:pt>
                <c:pt idx="384">
                  <c:v>48321.90625</c:v>
                </c:pt>
                <c:pt idx="385">
                  <c:v>48333.57421875</c:v>
                </c:pt>
                <c:pt idx="386">
                  <c:v>48331.73046875</c:v>
                </c:pt>
                <c:pt idx="387">
                  <c:v>48289.07421875</c:v>
                </c:pt>
                <c:pt idx="388">
                  <c:v>48278.515625</c:v>
                </c:pt>
                <c:pt idx="389">
                  <c:v>48357.59375</c:v>
                </c:pt>
                <c:pt idx="390">
                  <c:v>48420.9375</c:v>
                </c:pt>
                <c:pt idx="391">
                  <c:v>48382.05859375</c:v>
                </c:pt>
                <c:pt idx="392">
                  <c:v>48364.3359375</c:v>
                </c:pt>
                <c:pt idx="393">
                  <c:v>48328.1640625</c:v>
                </c:pt>
                <c:pt idx="394">
                  <c:v>48359.86328125</c:v>
                </c:pt>
                <c:pt idx="395">
                  <c:v>48386.9296875</c:v>
                </c:pt>
                <c:pt idx="396">
                  <c:v>48436.6875</c:v>
                </c:pt>
                <c:pt idx="397">
                  <c:v>48438.94921875</c:v>
                </c:pt>
                <c:pt idx="398">
                  <c:v>48445.296875</c:v>
                </c:pt>
                <c:pt idx="399">
                  <c:v>48421.44921875</c:v>
                </c:pt>
                <c:pt idx="400">
                  <c:v>48437.55859375</c:v>
                </c:pt>
                <c:pt idx="401">
                  <c:v>48427.0546875</c:v>
                </c:pt>
                <c:pt idx="402">
                  <c:v>48452.421875</c:v>
                </c:pt>
                <c:pt idx="403">
                  <c:v>48537.8046875</c:v>
                </c:pt>
                <c:pt idx="404">
                  <c:v>48520.71484375</c:v>
                </c:pt>
                <c:pt idx="405">
                  <c:v>48519.18359375</c:v>
                </c:pt>
                <c:pt idx="406">
                  <c:v>48544.6875</c:v>
                </c:pt>
                <c:pt idx="407">
                  <c:v>48601.9765625</c:v>
                </c:pt>
                <c:pt idx="408">
                  <c:v>48587.47265625</c:v>
                </c:pt>
                <c:pt idx="409">
                  <c:v>48579.79296875</c:v>
                </c:pt>
                <c:pt idx="410">
                  <c:v>48504.40625</c:v>
                </c:pt>
                <c:pt idx="411">
                  <c:v>48533.8359375</c:v>
                </c:pt>
                <c:pt idx="412">
                  <c:v>48547.5859375</c:v>
                </c:pt>
                <c:pt idx="413">
                  <c:v>48557.37890625</c:v>
                </c:pt>
                <c:pt idx="414">
                  <c:v>48557.13671875</c:v>
                </c:pt>
                <c:pt idx="415">
                  <c:v>48533.23046875</c:v>
                </c:pt>
                <c:pt idx="416">
                  <c:v>48560.36328125</c:v>
                </c:pt>
                <c:pt idx="417">
                  <c:v>48482.34765625</c:v>
                </c:pt>
                <c:pt idx="418">
                  <c:v>48421.734375</c:v>
                </c:pt>
                <c:pt idx="419">
                  <c:v>48405.2890625</c:v>
                </c:pt>
                <c:pt idx="420">
                  <c:v>48448.84765625</c:v>
                </c:pt>
                <c:pt idx="421">
                  <c:v>48546.66015625</c:v>
                </c:pt>
                <c:pt idx="422">
                  <c:v>48527.890625</c:v>
                </c:pt>
                <c:pt idx="423">
                  <c:v>48581.27734375</c:v>
                </c:pt>
                <c:pt idx="424">
                  <c:v>48572.67578125</c:v>
                </c:pt>
                <c:pt idx="425">
                  <c:v>48618.22265625</c:v>
                </c:pt>
                <c:pt idx="426">
                  <c:v>48592.078125</c:v>
                </c:pt>
                <c:pt idx="427">
                  <c:v>48607.34375</c:v>
                </c:pt>
                <c:pt idx="428">
                  <c:v>48659.9609375</c:v>
                </c:pt>
                <c:pt idx="429">
                  <c:v>48607.46484375</c:v>
                </c:pt>
                <c:pt idx="430">
                  <c:v>48613.94140625</c:v>
                </c:pt>
                <c:pt idx="431">
                  <c:v>48635.859375</c:v>
                </c:pt>
                <c:pt idx="432">
                  <c:v>48665.12890625</c:v>
                </c:pt>
                <c:pt idx="433">
                  <c:v>48643.84375</c:v>
                </c:pt>
                <c:pt idx="434">
                  <c:v>48656.62890625</c:v>
                </c:pt>
                <c:pt idx="435">
                  <c:v>48668.90625</c:v>
                </c:pt>
                <c:pt idx="436">
                  <c:v>48661.93359375</c:v>
                </c:pt>
                <c:pt idx="437">
                  <c:v>48642.0546875</c:v>
                </c:pt>
                <c:pt idx="438">
                  <c:v>48670.8828125</c:v>
                </c:pt>
                <c:pt idx="439">
                  <c:v>48678.62890625</c:v>
                </c:pt>
                <c:pt idx="440">
                  <c:v>48790.16015625</c:v>
                </c:pt>
                <c:pt idx="441">
                  <c:v>48791.5859375</c:v>
                </c:pt>
                <c:pt idx="442">
                  <c:v>48652.046875</c:v>
                </c:pt>
                <c:pt idx="443">
                  <c:v>48750.203125</c:v>
                </c:pt>
                <c:pt idx="444">
                  <c:v>48761.38671875</c:v>
                </c:pt>
                <c:pt idx="445">
                  <c:v>48875.29296875</c:v>
                </c:pt>
                <c:pt idx="446">
                  <c:v>48896.484375</c:v>
                </c:pt>
                <c:pt idx="447">
                  <c:v>48889.3359375</c:v>
                </c:pt>
                <c:pt idx="448">
                  <c:v>48923.60546875</c:v>
                </c:pt>
                <c:pt idx="449">
                  <c:v>48918.58984375</c:v>
                </c:pt>
                <c:pt idx="450">
                  <c:v>48903.3203125</c:v>
                </c:pt>
                <c:pt idx="451">
                  <c:v>48828.45703125</c:v>
                </c:pt>
                <c:pt idx="452">
                  <c:v>48927.40625</c:v>
                </c:pt>
                <c:pt idx="453">
                  <c:v>48928.328125</c:v>
                </c:pt>
                <c:pt idx="454">
                  <c:v>48972.73046875</c:v>
                </c:pt>
                <c:pt idx="455">
                  <c:v>48953.5390625</c:v>
                </c:pt>
                <c:pt idx="456">
                  <c:v>48952.94921875</c:v>
                </c:pt>
                <c:pt idx="457">
                  <c:v>49037.19140625</c:v>
                </c:pt>
                <c:pt idx="458">
                  <c:v>48975.34375</c:v>
                </c:pt>
                <c:pt idx="459">
                  <c:v>49035.2109375</c:v>
                </c:pt>
                <c:pt idx="460">
                  <c:v>49079.8984375</c:v>
                </c:pt>
                <c:pt idx="461">
                  <c:v>49109.7734375</c:v>
                </c:pt>
                <c:pt idx="462">
                  <c:v>49159.1796875</c:v>
                </c:pt>
                <c:pt idx="463">
                  <c:v>49178.7890625</c:v>
                </c:pt>
                <c:pt idx="464">
                  <c:v>49131.83984375</c:v>
                </c:pt>
                <c:pt idx="465">
                  <c:v>49142.25</c:v>
                </c:pt>
                <c:pt idx="466">
                  <c:v>49187.0703125</c:v>
                </c:pt>
                <c:pt idx="467">
                  <c:v>49215.33203125</c:v>
                </c:pt>
                <c:pt idx="468">
                  <c:v>49222.22265625</c:v>
                </c:pt>
                <c:pt idx="469">
                  <c:v>49225.12109375</c:v>
                </c:pt>
                <c:pt idx="470">
                  <c:v>49218.68359375</c:v>
                </c:pt>
                <c:pt idx="471">
                  <c:v>49409.1328125</c:v>
                </c:pt>
                <c:pt idx="472">
                  <c:v>49450.80078125</c:v>
                </c:pt>
                <c:pt idx="473">
                  <c:v>49486.0546875</c:v>
                </c:pt>
                <c:pt idx="474">
                  <c:v>49513.23046875</c:v>
                </c:pt>
                <c:pt idx="475">
                  <c:v>49501.96484375</c:v>
                </c:pt>
                <c:pt idx="476">
                  <c:v>49559.36328125</c:v>
                </c:pt>
                <c:pt idx="477">
                  <c:v>49610.640625</c:v>
                </c:pt>
                <c:pt idx="478">
                  <c:v>49667.41796875</c:v>
                </c:pt>
                <c:pt idx="479">
                  <c:v>49727.484375</c:v>
                </c:pt>
                <c:pt idx="480">
                  <c:v>49744.16796875</c:v>
                </c:pt>
                <c:pt idx="481">
                  <c:v>49810.72265625</c:v>
                </c:pt>
                <c:pt idx="482">
                  <c:v>49852.03125</c:v>
                </c:pt>
                <c:pt idx="483">
                  <c:v>49936.76953125</c:v>
                </c:pt>
                <c:pt idx="484">
                  <c:v>49988.19140625</c:v>
                </c:pt>
                <c:pt idx="485">
                  <c:v>50063.43359375</c:v>
                </c:pt>
                <c:pt idx="486">
                  <c:v>50091.8984375</c:v>
                </c:pt>
                <c:pt idx="487">
                  <c:v>50124.36328125</c:v>
                </c:pt>
                <c:pt idx="488">
                  <c:v>50163.078125</c:v>
                </c:pt>
                <c:pt idx="489">
                  <c:v>50236.97265625</c:v>
                </c:pt>
                <c:pt idx="490">
                  <c:v>50307.96484375</c:v>
                </c:pt>
                <c:pt idx="491">
                  <c:v>50383.08203125</c:v>
                </c:pt>
                <c:pt idx="492">
                  <c:v>50438.82421875</c:v>
                </c:pt>
                <c:pt idx="493">
                  <c:v>50493.171875</c:v>
                </c:pt>
                <c:pt idx="494">
                  <c:v>50567.34375</c:v>
                </c:pt>
                <c:pt idx="495">
                  <c:v>50580.1875</c:v>
                </c:pt>
                <c:pt idx="496">
                  <c:v>50631.4140625</c:v>
                </c:pt>
                <c:pt idx="497">
                  <c:v>50683.2890625</c:v>
                </c:pt>
                <c:pt idx="498">
                  <c:v>50749.37109375</c:v>
                </c:pt>
                <c:pt idx="499">
                  <c:v>50799.265625</c:v>
                </c:pt>
                <c:pt idx="500">
                  <c:v>50836.54296875</c:v>
                </c:pt>
                <c:pt idx="501">
                  <c:v>50873.5</c:v>
                </c:pt>
                <c:pt idx="502">
                  <c:v>50954.96484375</c:v>
                </c:pt>
                <c:pt idx="503">
                  <c:v>51016.83984375</c:v>
                </c:pt>
                <c:pt idx="504">
                  <c:v>51019.3515625</c:v>
                </c:pt>
                <c:pt idx="505">
                  <c:v>51125.42578125</c:v>
                </c:pt>
                <c:pt idx="506">
                  <c:v>51182.19921875</c:v>
                </c:pt>
                <c:pt idx="507">
                  <c:v>51300.23046875</c:v>
                </c:pt>
                <c:pt idx="508">
                  <c:v>51371.62109375</c:v>
                </c:pt>
                <c:pt idx="509">
                  <c:v>51419.24609375</c:v>
                </c:pt>
                <c:pt idx="510">
                  <c:v>51474.37109375</c:v>
                </c:pt>
                <c:pt idx="511">
                  <c:v>51534.40625</c:v>
                </c:pt>
                <c:pt idx="512">
                  <c:v>51590.46875</c:v>
                </c:pt>
                <c:pt idx="513">
                  <c:v>51671.171875</c:v>
                </c:pt>
                <c:pt idx="514">
                  <c:v>51670.671875</c:v>
                </c:pt>
                <c:pt idx="515">
                  <c:v>51717.06640625</c:v>
                </c:pt>
                <c:pt idx="516">
                  <c:v>51795.4765625</c:v>
                </c:pt>
                <c:pt idx="517">
                  <c:v>51855.48828125</c:v>
                </c:pt>
                <c:pt idx="518">
                  <c:v>51944.53515625</c:v>
                </c:pt>
                <c:pt idx="519">
                  <c:v>51954.42578125</c:v>
                </c:pt>
                <c:pt idx="520">
                  <c:v>52064.05859375</c:v>
                </c:pt>
                <c:pt idx="521">
                  <c:v>52095.63671875</c:v>
                </c:pt>
                <c:pt idx="522">
                  <c:v>52116.421875</c:v>
                </c:pt>
                <c:pt idx="523">
                  <c:v>52193.33984375</c:v>
                </c:pt>
                <c:pt idx="524">
                  <c:v>52232.015625</c:v>
                </c:pt>
                <c:pt idx="525">
                  <c:v>52319.28515625</c:v>
                </c:pt>
                <c:pt idx="526">
                  <c:v>52381.109375</c:v>
                </c:pt>
                <c:pt idx="527">
                  <c:v>52439.34765625</c:v>
                </c:pt>
                <c:pt idx="528">
                  <c:v>52578.70703125</c:v>
                </c:pt>
                <c:pt idx="529">
                  <c:v>52547.5078125</c:v>
                </c:pt>
                <c:pt idx="530">
                  <c:v>52582.671875</c:v>
                </c:pt>
                <c:pt idx="531">
                  <c:v>52694.703125</c:v>
                </c:pt>
                <c:pt idx="532">
                  <c:v>52723.45703125</c:v>
                </c:pt>
                <c:pt idx="533">
                  <c:v>52778.1796875</c:v>
                </c:pt>
                <c:pt idx="534">
                  <c:v>52828.0703125</c:v>
                </c:pt>
                <c:pt idx="535">
                  <c:v>52825.80859375</c:v>
                </c:pt>
                <c:pt idx="536">
                  <c:v>52881.15234375</c:v>
                </c:pt>
                <c:pt idx="537">
                  <c:v>53016.09765625</c:v>
                </c:pt>
                <c:pt idx="538">
                  <c:v>53130.8203125</c:v>
                </c:pt>
                <c:pt idx="539">
                  <c:v>53203.48046875</c:v>
                </c:pt>
                <c:pt idx="540">
                  <c:v>53309.359375</c:v>
                </c:pt>
                <c:pt idx="541">
                  <c:v>53323.3125</c:v>
                </c:pt>
                <c:pt idx="542">
                  <c:v>53364.9765625</c:v>
                </c:pt>
                <c:pt idx="543">
                  <c:v>53512.9765625</c:v>
                </c:pt>
                <c:pt idx="544">
                  <c:v>53585.98828125</c:v>
                </c:pt>
                <c:pt idx="545">
                  <c:v>53674.45703125</c:v>
                </c:pt>
                <c:pt idx="546">
                  <c:v>53734.42578125</c:v>
                </c:pt>
                <c:pt idx="547">
                  <c:v>53798.375</c:v>
                </c:pt>
                <c:pt idx="548">
                  <c:v>53885.7421875</c:v>
                </c:pt>
                <c:pt idx="549">
                  <c:v>53965.5078125</c:v>
                </c:pt>
                <c:pt idx="550">
                  <c:v>54044.3671875</c:v>
                </c:pt>
                <c:pt idx="551">
                  <c:v>54125.65625</c:v>
                </c:pt>
                <c:pt idx="552">
                  <c:v>54205.33203125</c:v>
                </c:pt>
                <c:pt idx="553">
                  <c:v>54304.80078125</c:v>
                </c:pt>
                <c:pt idx="554">
                  <c:v>54387.4140625</c:v>
                </c:pt>
                <c:pt idx="555">
                  <c:v>54439.671875</c:v>
                </c:pt>
                <c:pt idx="556">
                  <c:v>54521.6953125</c:v>
                </c:pt>
                <c:pt idx="557">
                  <c:v>54581.34765625</c:v>
                </c:pt>
                <c:pt idx="558">
                  <c:v>54638.76953125</c:v>
                </c:pt>
                <c:pt idx="559">
                  <c:v>54654.12109375</c:v>
                </c:pt>
                <c:pt idx="560">
                  <c:v>54782.97265625</c:v>
                </c:pt>
                <c:pt idx="561">
                  <c:v>54794.5234375</c:v>
                </c:pt>
                <c:pt idx="562">
                  <c:v>54796.33984375</c:v>
                </c:pt>
                <c:pt idx="563">
                  <c:v>54742.97265625</c:v>
                </c:pt>
                <c:pt idx="564">
                  <c:v>54813.58203125</c:v>
                </c:pt>
                <c:pt idx="565">
                  <c:v>54898.0703125</c:v>
                </c:pt>
                <c:pt idx="566">
                  <c:v>55025.58203125</c:v>
                </c:pt>
                <c:pt idx="567">
                  <c:v>55042.2890625</c:v>
                </c:pt>
                <c:pt idx="568">
                  <c:v>55102.578125</c:v>
                </c:pt>
                <c:pt idx="569">
                  <c:v>55187.11328125</c:v>
                </c:pt>
                <c:pt idx="570">
                  <c:v>55272.984375</c:v>
                </c:pt>
                <c:pt idx="571">
                  <c:v>55372.75390625</c:v>
                </c:pt>
                <c:pt idx="572">
                  <c:v>55452.53125</c:v>
                </c:pt>
                <c:pt idx="573">
                  <c:v>55582.47265625</c:v>
                </c:pt>
                <c:pt idx="574">
                  <c:v>55724.671875</c:v>
                </c:pt>
                <c:pt idx="575">
                  <c:v>55777.25</c:v>
                </c:pt>
                <c:pt idx="576">
                  <c:v>55855.01171875</c:v>
                </c:pt>
                <c:pt idx="577">
                  <c:v>55864.3828125</c:v>
                </c:pt>
                <c:pt idx="578">
                  <c:v>55914.8671875</c:v>
                </c:pt>
                <c:pt idx="579">
                  <c:v>55934.8203125</c:v>
                </c:pt>
                <c:pt idx="580">
                  <c:v>55980.28515625</c:v>
                </c:pt>
                <c:pt idx="581">
                  <c:v>56089.6015625</c:v>
                </c:pt>
                <c:pt idx="582">
                  <c:v>56161.875</c:v>
                </c:pt>
                <c:pt idx="583">
                  <c:v>56256.109375</c:v>
                </c:pt>
                <c:pt idx="584">
                  <c:v>56352.1015625</c:v>
                </c:pt>
                <c:pt idx="585">
                  <c:v>56463.68359375</c:v>
                </c:pt>
                <c:pt idx="586">
                  <c:v>56555.84765625</c:v>
                </c:pt>
                <c:pt idx="587">
                  <c:v>56666.3515625</c:v>
                </c:pt>
                <c:pt idx="588">
                  <c:v>56715.1015625</c:v>
                </c:pt>
                <c:pt idx="589">
                  <c:v>56815.62109375</c:v>
                </c:pt>
                <c:pt idx="590">
                  <c:v>56906.671875</c:v>
                </c:pt>
                <c:pt idx="591">
                  <c:v>56994.78515625</c:v>
                </c:pt>
                <c:pt idx="592">
                  <c:v>56981.5234375</c:v>
                </c:pt>
                <c:pt idx="593">
                  <c:v>57016.53125</c:v>
                </c:pt>
                <c:pt idx="594">
                  <c:v>57135.51953125</c:v>
                </c:pt>
                <c:pt idx="595">
                  <c:v>57255.25390625</c:v>
                </c:pt>
                <c:pt idx="596">
                  <c:v>57369.2109375</c:v>
                </c:pt>
                <c:pt idx="597">
                  <c:v>57382.84765625</c:v>
                </c:pt>
                <c:pt idx="598">
                  <c:v>57354.41796875</c:v>
                </c:pt>
                <c:pt idx="599">
                  <c:v>57399.84375</c:v>
                </c:pt>
                <c:pt idx="600">
                  <c:v>57402.39453125</c:v>
                </c:pt>
                <c:pt idx="601">
                  <c:v>57529.296875</c:v>
                </c:pt>
                <c:pt idx="602">
                  <c:v>57669.3125</c:v>
                </c:pt>
                <c:pt idx="603">
                  <c:v>57778.05859375</c:v>
                </c:pt>
                <c:pt idx="604">
                  <c:v>57912.58203125</c:v>
                </c:pt>
                <c:pt idx="605">
                  <c:v>57955.34765625</c:v>
                </c:pt>
                <c:pt idx="606">
                  <c:v>58038.3984375</c:v>
                </c:pt>
                <c:pt idx="607">
                  <c:v>58115.828125</c:v>
                </c:pt>
                <c:pt idx="608">
                  <c:v>58243.328125</c:v>
                </c:pt>
                <c:pt idx="609">
                  <c:v>58296.359375</c:v>
                </c:pt>
                <c:pt idx="610">
                  <c:v>58325.72265625</c:v>
                </c:pt>
                <c:pt idx="611">
                  <c:v>58433.20703125</c:v>
                </c:pt>
                <c:pt idx="612">
                  <c:v>58492.90625</c:v>
                </c:pt>
                <c:pt idx="613">
                  <c:v>58544.37890625</c:v>
                </c:pt>
                <c:pt idx="614">
                  <c:v>58587.94921875</c:v>
                </c:pt>
                <c:pt idx="615">
                  <c:v>58650.77734375</c:v>
                </c:pt>
                <c:pt idx="616">
                  <c:v>58788.39453125</c:v>
                </c:pt>
                <c:pt idx="617">
                  <c:v>58802.6484375</c:v>
                </c:pt>
                <c:pt idx="618">
                  <c:v>58835.29296875</c:v>
                </c:pt>
                <c:pt idx="619">
                  <c:v>58904.921875</c:v>
                </c:pt>
                <c:pt idx="620">
                  <c:v>58976.12109375</c:v>
                </c:pt>
                <c:pt idx="621">
                  <c:v>59113.80859375</c:v>
                </c:pt>
                <c:pt idx="622">
                  <c:v>59172.08984375</c:v>
                </c:pt>
                <c:pt idx="623">
                  <c:v>59194.96484375</c:v>
                </c:pt>
                <c:pt idx="624">
                  <c:v>59256.42578125</c:v>
                </c:pt>
                <c:pt idx="625">
                  <c:v>59290.6484375</c:v>
                </c:pt>
                <c:pt idx="626">
                  <c:v>59326.7578125</c:v>
                </c:pt>
                <c:pt idx="627">
                  <c:v>59419.75390625</c:v>
                </c:pt>
                <c:pt idx="628">
                  <c:v>59514.171875</c:v>
                </c:pt>
                <c:pt idx="629">
                  <c:v>59570.828125</c:v>
                </c:pt>
                <c:pt idx="630">
                  <c:v>59629.65625</c:v>
                </c:pt>
                <c:pt idx="631">
                  <c:v>59720.5859375</c:v>
                </c:pt>
                <c:pt idx="632">
                  <c:v>59810.33984375</c:v>
                </c:pt>
                <c:pt idx="633">
                  <c:v>59901.44140625</c:v>
                </c:pt>
                <c:pt idx="634">
                  <c:v>59981.375</c:v>
                </c:pt>
                <c:pt idx="635">
                  <c:v>60174.31640625</c:v>
                </c:pt>
                <c:pt idx="636">
                  <c:v>60264.296875</c:v>
                </c:pt>
                <c:pt idx="637">
                  <c:v>60368.37109375</c:v>
                </c:pt>
                <c:pt idx="638">
                  <c:v>60468.70703125</c:v>
                </c:pt>
                <c:pt idx="639">
                  <c:v>60433.73828125</c:v>
                </c:pt>
                <c:pt idx="640">
                  <c:v>60491.984375</c:v>
                </c:pt>
                <c:pt idx="641">
                  <c:v>60613.69140625</c:v>
                </c:pt>
                <c:pt idx="642">
                  <c:v>60648.1796875</c:v>
                </c:pt>
                <c:pt idx="643">
                  <c:v>60739.1484375</c:v>
                </c:pt>
                <c:pt idx="644">
                  <c:v>60890.31640625</c:v>
                </c:pt>
                <c:pt idx="645">
                  <c:v>60956.14453125</c:v>
                </c:pt>
                <c:pt idx="646">
                  <c:v>60999.8671875</c:v>
                </c:pt>
                <c:pt idx="647">
                  <c:v>61104.48046875</c:v>
                </c:pt>
                <c:pt idx="648">
                  <c:v>61205.9921875</c:v>
                </c:pt>
                <c:pt idx="649">
                  <c:v>61299.546875</c:v>
                </c:pt>
                <c:pt idx="650">
                  <c:v>61346.28125</c:v>
                </c:pt>
                <c:pt idx="651">
                  <c:v>61413.43359375</c:v>
                </c:pt>
                <c:pt idx="652">
                  <c:v>61502.4296875</c:v>
                </c:pt>
                <c:pt idx="653">
                  <c:v>61514.5390625</c:v>
                </c:pt>
                <c:pt idx="654">
                  <c:v>61582.6953125</c:v>
                </c:pt>
                <c:pt idx="655">
                  <c:v>61685.66796875</c:v>
                </c:pt>
                <c:pt idx="656">
                  <c:v>61740.36328125</c:v>
                </c:pt>
                <c:pt idx="657">
                  <c:v>61729.25390625</c:v>
                </c:pt>
                <c:pt idx="658">
                  <c:v>61838.87109375</c:v>
                </c:pt>
                <c:pt idx="659">
                  <c:v>61862.8046875</c:v>
                </c:pt>
                <c:pt idx="660">
                  <c:v>61946.28125</c:v>
                </c:pt>
                <c:pt idx="661">
                  <c:v>62022.54296875</c:v>
                </c:pt>
                <c:pt idx="662">
                  <c:v>62079.34765625</c:v>
                </c:pt>
                <c:pt idx="663">
                  <c:v>62128.04296875</c:v>
                </c:pt>
                <c:pt idx="664">
                  <c:v>62226.24609375</c:v>
                </c:pt>
                <c:pt idx="665">
                  <c:v>62291.9140625</c:v>
                </c:pt>
                <c:pt idx="666">
                  <c:v>62358.515625</c:v>
                </c:pt>
                <c:pt idx="667">
                  <c:v>62497.9375</c:v>
                </c:pt>
                <c:pt idx="668">
                  <c:v>62584.390625</c:v>
                </c:pt>
                <c:pt idx="669">
                  <c:v>62658.41796875</c:v>
                </c:pt>
                <c:pt idx="670">
                  <c:v>62727.96875</c:v>
                </c:pt>
                <c:pt idx="671">
                  <c:v>62758.44140625</c:v>
                </c:pt>
                <c:pt idx="672">
                  <c:v>62834.734375</c:v>
                </c:pt>
                <c:pt idx="673">
                  <c:v>62920.03125</c:v>
                </c:pt>
                <c:pt idx="674">
                  <c:v>62968.5859375</c:v>
                </c:pt>
                <c:pt idx="675">
                  <c:v>63031.90234375</c:v>
                </c:pt>
                <c:pt idx="676">
                  <c:v>63154.97265625</c:v>
                </c:pt>
                <c:pt idx="677">
                  <c:v>63307.33203125</c:v>
                </c:pt>
                <c:pt idx="678">
                  <c:v>63358.96875</c:v>
                </c:pt>
                <c:pt idx="679">
                  <c:v>63476.234375</c:v>
                </c:pt>
                <c:pt idx="680">
                  <c:v>63472.98046875</c:v>
                </c:pt>
                <c:pt idx="681">
                  <c:v>63520.8671875</c:v>
                </c:pt>
                <c:pt idx="682">
                  <c:v>63625.125</c:v>
                </c:pt>
                <c:pt idx="683">
                  <c:v>63700.23828125</c:v>
                </c:pt>
                <c:pt idx="684">
                  <c:v>63758.9140625</c:v>
                </c:pt>
                <c:pt idx="685">
                  <c:v>63804.234375</c:v>
                </c:pt>
                <c:pt idx="686">
                  <c:v>63851.05859375</c:v>
                </c:pt>
                <c:pt idx="687">
                  <c:v>63925.015625</c:v>
                </c:pt>
                <c:pt idx="688">
                  <c:v>64019.7109375</c:v>
                </c:pt>
                <c:pt idx="689">
                  <c:v>64082.4296875</c:v>
                </c:pt>
                <c:pt idx="690">
                  <c:v>64110.16015625</c:v>
                </c:pt>
                <c:pt idx="691">
                  <c:v>64127.84765625</c:v>
                </c:pt>
                <c:pt idx="692">
                  <c:v>64193.2578125</c:v>
                </c:pt>
                <c:pt idx="693">
                  <c:v>64327.765625</c:v>
                </c:pt>
                <c:pt idx="694">
                  <c:v>64410.96484375</c:v>
                </c:pt>
                <c:pt idx="695">
                  <c:v>64351.43359375</c:v>
                </c:pt>
                <c:pt idx="696">
                  <c:v>64437.56640625</c:v>
                </c:pt>
                <c:pt idx="697">
                  <c:v>64395.921875</c:v>
                </c:pt>
                <c:pt idx="698">
                  <c:v>64512.48828125</c:v>
                </c:pt>
                <c:pt idx="699">
                  <c:v>64558.546875</c:v>
                </c:pt>
                <c:pt idx="700">
                  <c:v>64643.0078125</c:v>
                </c:pt>
                <c:pt idx="701">
                  <c:v>64706.2578125</c:v>
                </c:pt>
                <c:pt idx="702">
                  <c:v>64809.2890625</c:v>
                </c:pt>
                <c:pt idx="703">
                  <c:v>64922.5</c:v>
                </c:pt>
                <c:pt idx="704">
                  <c:v>64982.82421875</c:v>
                </c:pt>
                <c:pt idx="705">
                  <c:v>65152.04296875</c:v>
                </c:pt>
                <c:pt idx="706">
                  <c:v>65228.9453125</c:v>
                </c:pt>
                <c:pt idx="707">
                  <c:v>65283.76171875</c:v>
                </c:pt>
                <c:pt idx="708">
                  <c:v>65376.859375</c:v>
                </c:pt>
                <c:pt idx="709">
                  <c:v>65410.078125</c:v>
                </c:pt>
                <c:pt idx="710">
                  <c:v>65493.4296875</c:v>
                </c:pt>
                <c:pt idx="711">
                  <c:v>65466.9765625</c:v>
                </c:pt>
                <c:pt idx="712">
                  <c:v>65574.46875</c:v>
                </c:pt>
                <c:pt idx="713">
                  <c:v>65653.828125</c:v>
                </c:pt>
                <c:pt idx="714">
                  <c:v>65597.53125</c:v>
                </c:pt>
                <c:pt idx="715">
                  <c:v>65714.546875</c:v>
                </c:pt>
                <c:pt idx="716">
                  <c:v>65769.0546875</c:v>
                </c:pt>
                <c:pt idx="717">
                  <c:v>65878.921875</c:v>
                </c:pt>
                <c:pt idx="718">
                  <c:v>65971.53125</c:v>
                </c:pt>
                <c:pt idx="719">
                  <c:v>65941.5078125</c:v>
                </c:pt>
                <c:pt idx="720">
                  <c:v>65975.1640625</c:v>
                </c:pt>
                <c:pt idx="721">
                  <c:v>66039.53125</c:v>
                </c:pt>
                <c:pt idx="722">
                  <c:v>66063.09375</c:v>
                </c:pt>
                <c:pt idx="723">
                  <c:v>66185.2265625</c:v>
                </c:pt>
                <c:pt idx="724">
                  <c:v>66158.6875</c:v>
                </c:pt>
                <c:pt idx="725">
                  <c:v>66238.75</c:v>
                </c:pt>
                <c:pt idx="726">
                  <c:v>66469.6171875</c:v>
                </c:pt>
                <c:pt idx="727">
                  <c:v>66447.078125</c:v>
                </c:pt>
                <c:pt idx="728">
                  <c:v>66427.046875</c:v>
                </c:pt>
                <c:pt idx="729">
                  <c:v>66459.453125</c:v>
                </c:pt>
                <c:pt idx="730">
                  <c:v>66546.0546875</c:v>
                </c:pt>
                <c:pt idx="731">
                  <c:v>66649.0234375</c:v>
                </c:pt>
                <c:pt idx="732">
                  <c:v>66684.140625</c:v>
                </c:pt>
                <c:pt idx="733">
                  <c:v>66765.8671875</c:v>
                </c:pt>
                <c:pt idx="734">
                  <c:v>66791.28125</c:v>
                </c:pt>
                <c:pt idx="735">
                  <c:v>66841.640625</c:v>
                </c:pt>
                <c:pt idx="736">
                  <c:v>66957.5859375</c:v>
                </c:pt>
                <c:pt idx="737">
                  <c:v>66961.71875</c:v>
                </c:pt>
                <c:pt idx="738">
                  <c:v>67031.9375</c:v>
                </c:pt>
                <c:pt idx="739">
                  <c:v>67075.6953125</c:v>
                </c:pt>
                <c:pt idx="740">
                  <c:v>67119.625</c:v>
                </c:pt>
                <c:pt idx="741">
                  <c:v>67176.59375</c:v>
                </c:pt>
                <c:pt idx="742">
                  <c:v>67225.3046875</c:v>
                </c:pt>
                <c:pt idx="743">
                  <c:v>67425.671875</c:v>
                </c:pt>
                <c:pt idx="744">
                  <c:v>67473.234375</c:v>
                </c:pt>
                <c:pt idx="745">
                  <c:v>67590.7109375</c:v>
                </c:pt>
                <c:pt idx="746">
                  <c:v>67605</c:v>
                </c:pt>
                <c:pt idx="747">
                  <c:v>67552.21875</c:v>
                </c:pt>
                <c:pt idx="748">
                  <c:v>67603.9453125</c:v>
                </c:pt>
                <c:pt idx="749">
                  <c:v>67653.015625</c:v>
                </c:pt>
                <c:pt idx="750">
                  <c:v>67711.1171875</c:v>
                </c:pt>
                <c:pt idx="751">
                  <c:v>67788.65625</c:v>
                </c:pt>
                <c:pt idx="752">
                  <c:v>67820.4375</c:v>
                </c:pt>
                <c:pt idx="753">
                  <c:v>67874.9921875</c:v>
                </c:pt>
                <c:pt idx="754">
                  <c:v>67919.1953125</c:v>
                </c:pt>
                <c:pt idx="755">
                  <c:v>68008.2421875</c:v>
                </c:pt>
                <c:pt idx="756">
                  <c:v>68074.78125</c:v>
                </c:pt>
                <c:pt idx="757">
                  <c:v>68072.71875</c:v>
                </c:pt>
                <c:pt idx="758">
                  <c:v>68178.421875</c:v>
                </c:pt>
                <c:pt idx="759">
                  <c:v>68237.890625</c:v>
                </c:pt>
                <c:pt idx="760">
                  <c:v>68316.390625</c:v>
                </c:pt>
                <c:pt idx="761">
                  <c:v>68388.953125</c:v>
                </c:pt>
                <c:pt idx="762">
                  <c:v>68479.4765625</c:v>
                </c:pt>
                <c:pt idx="763">
                  <c:v>68544.1015625</c:v>
                </c:pt>
                <c:pt idx="764">
                  <c:v>68574.515625</c:v>
                </c:pt>
                <c:pt idx="765">
                  <c:v>68616.2890625</c:v>
                </c:pt>
                <c:pt idx="766">
                  <c:v>68694.6875</c:v>
                </c:pt>
                <c:pt idx="767">
                  <c:v>68764.1875</c:v>
                </c:pt>
                <c:pt idx="768">
                  <c:v>68801.9296875</c:v>
                </c:pt>
                <c:pt idx="769">
                  <c:v>68905.1875</c:v>
                </c:pt>
                <c:pt idx="770">
                  <c:v>68947.6484375</c:v>
                </c:pt>
                <c:pt idx="771">
                  <c:v>69016.8984375</c:v>
                </c:pt>
                <c:pt idx="772">
                  <c:v>69060.8359375</c:v>
                </c:pt>
                <c:pt idx="773">
                  <c:v>69148.3203125</c:v>
                </c:pt>
                <c:pt idx="774">
                  <c:v>69184.90625</c:v>
                </c:pt>
                <c:pt idx="775">
                  <c:v>69238.921875</c:v>
                </c:pt>
                <c:pt idx="776">
                  <c:v>69221.7890625</c:v>
                </c:pt>
                <c:pt idx="777">
                  <c:v>69273.1640625</c:v>
                </c:pt>
                <c:pt idx="778">
                  <c:v>69326.140625</c:v>
                </c:pt>
                <c:pt idx="779">
                  <c:v>69352.5</c:v>
                </c:pt>
                <c:pt idx="780">
                  <c:v>69438.3984375</c:v>
                </c:pt>
                <c:pt idx="781">
                  <c:v>69475.6484375</c:v>
                </c:pt>
                <c:pt idx="782">
                  <c:v>69476.6328125</c:v>
                </c:pt>
                <c:pt idx="783">
                  <c:v>69543.8984375</c:v>
                </c:pt>
                <c:pt idx="784">
                  <c:v>69540.3203125</c:v>
                </c:pt>
                <c:pt idx="785">
                  <c:v>69611.7578125</c:v>
                </c:pt>
                <c:pt idx="786">
                  <c:v>69644.7421875</c:v>
                </c:pt>
                <c:pt idx="787">
                  <c:v>69707.2734375</c:v>
                </c:pt>
                <c:pt idx="788">
                  <c:v>69755.1640625</c:v>
                </c:pt>
                <c:pt idx="789">
                  <c:v>69840.71875</c:v>
                </c:pt>
                <c:pt idx="790">
                  <c:v>69891.1484375</c:v>
                </c:pt>
                <c:pt idx="791">
                  <c:v>70013.65625</c:v>
                </c:pt>
                <c:pt idx="792">
                  <c:v>70064.328125</c:v>
                </c:pt>
                <c:pt idx="793">
                  <c:v>70096.4921875</c:v>
                </c:pt>
                <c:pt idx="794">
                  <c:v>70179.7578125</c:v>
                </c:pt>
                <c:pt idx="795">
                  <c:v>70198.7578125</c:v>
                </c:pt>
                <c:pt idx="796">
                  <c:v>70233.8828125</c:v>
                </c:pt>
                <c:pt idx="797">
                  <c:v>70298.765625</c:v>
                </c:pt>
                <c:pt idx="798">
                  <c:v>70381.578125</c:v>
                </c:pt>
                <c:pt idx="799">
                  <c:v>70419.40625</c:v>
                </c:pt>
                <c:pt idx="800">
                  <c:v>70469.4765625</c:v>
                </c:pt>
                <c:pt idx="801">
                  <c:v>70515.484375</c:v>
                </c:pt>
                <c:pt idx="802">
                  <c:v>70466.5</c:v>
                </c:pt>
                <c:pt idx="803">
                  <c:v>70533.625</c:v>
                </c:pt>
                <c:pt idx="804">
                  <c:v>70590.015625</c:v>
                </c:pt>
                <c:pt idx="805">
                  <c:v>70644.1796875</c:v>
                </c:pt>
                <c:pt idx="806">
                  <c:v>70675.9453125</c:v>
                </c:pt>
                <c:pt idx="807">
                  <c:v>70735.8984375</c:v>
                </c:pt>
                <c:pt idx="808">
                  <c:v>70774.0859375</c:v>
                </c:pt>
                <c:pt idx="809">
                  <c:v>70816.1640625</c:v>
                </c:pt>
                <c:pt idx="810">
                  <c:v>70834.5859375</c:v>
                </c:pt>
                <c:pt idx="811">
                  <c:v>70876.28125</c:v>
                </c:pt>
                <c:pt idx="812">
                  <c:v>70933.4921875</c:v>
                </c:pt>
                <c:pt idx="813">
                  <c:v>70958.8359375</c:v>
                </c:pt>
                <c:pt idx="814">
                  <c:v>70993.2265625</c:v>
                </c:pt>
                <c:pt idx="815">
                  <c:v>71024.4140625</c:v>
                </c:pt>
                <c:pt idx="816">
                  <c:v>71045.4296875</c:v>
                </c:pt>
                <c:pt idx="817">
                  <c:v>71121.234375</c:v>
                </c:pt>
                <c:pt idx="818">
                  <c:v>71193.0234375</c:v>
                </c:pt>
                <c:pt idx="819">
                  <c:v>71236.34375</c:v>
                </c:pt>
                <c:pt idx="820">
                  <c:v>71291.609375</c:v>
                </c:pt>
                <c:pt idx="821">
                  <c:v>71342.015625</c:v>
                </c:pt>
                <c:pt idx="822">
                  <c:v>71435.5546875</c:v>
                </c:pt>
                <c:pt idx="823">
                  <c:v>71478.4140625</c:v>
                </c:pt>
                <c:pt idx="824">
                  <c:v>71555.171875</c:v>
                </c:pt>
                <c:pt idx="825">
                  <c:v>71541.2890625</c:v>
                </c:pt>
                <c:pt idx="826">
                  <c:v>71602.7578125</c:v>
                </c:pt>
                <c:pt idx="827">
                  <c:v>71661.65625</c:v>
                </c:pt>
                <c:pt idx="828">
                  <c:v>71681.5390625</c:v>
                </c:pt>
                <c:pt idx="829">
                  <c:v>71750.7265625</c:v>
                </c:pt>
                <c:pt idx="830">
                  <c:v>71794.5546875</c:v>
                </c:pt>
                <c:pt idx="831">
                  <c:v>71800.1953125</c:v>
                </c:pt>
                <c:pt idx="832">
                  <c:v>71845.328125</c:v>
                </c:pt>
                <c:pt idx="833">
                  <c:v>71862.5859375</c:v>
                </c:pt>
                <c:pt idx="834">
                  <c:v>71879.40625</c:v>
                </c:pt>
                <c:pt idx="835">
                  <c:v>71890.4765625</c:v>
                </c:pt>
                <c:pt idx="836">
                  <c:v>71916.421875</c:v>
                </c:pt>
                <c:pt idx="837">
                  <c:v>71962.03125</c:v>
                </c:pt>
                <c:pt idx="838">
                  <c:v>72035.2578125</c:v>
                </c:pt>
                <c:pt idx="839">
                  <c:v>72053.453125</c:v>
                </c:pt>
                <c:pt idx="840">
                  <c:v>72104.578125</c:v>
                </c:pt>
                <c:pt idx="841">
                  <c:v>72129.0703125</c:v>
                </c:pt>
                <c:pt idx="842">
                  <c:v>72155.3828125</c:v>
                </c:pt>
                <c:pt idx="843">
                  <c:v>72169.59375</c:v>
                </c:pt>
                <c:pt idx="844">
                  <c:v>72247.265625</c:v>
                </c:pt>
                <c:pt idx="845">
                  <c:v>72254.484375</c:v>
                </c:pt>
                <c:pt idx="846">
                  <c:v>72296.1796875</c:v>
                </c:pt>
                <c:pt idx="847">
                  <c:v>72332.6484375</c:v>
                </c:pt>
                <c:pt idx="848">
                  <c:v>72386.5</c:v>
                </c:pt>
                <c:pt idx="849">
                  <c:v>72471.46875</c:v>
                </c:pt>
                <c:pt idx="850">
                  <c:v>72552.671875</c:v>
                </c:pt>
                <c:pt idx="851">
                  <c:v>72585.9609375</c:v>
                </c:pt>
                <c:pt idx="852">
                  <c:v>72633.921875</c:v>
                </c:pt>
                <c:pt idx="853">
                  <c:v>72651.5234375</c:v>
                </c:pt>
                <c:pt idx="854">
                  <c:v>72682.5</c:v>
                </c:pt>
                <c:pt idx="855">
                  <c:v>72718.09375</c:v>
                </c:pt>
                <c:pt idx="856">
                  <c:v>72786.734375</c:v>
                </c:pt>
                <c:pt idx="857">
                  <c:v>72850.4296875</c:v>
                </c:pt>
                <c:pt idx="858">
                  <c:v>72899.7734375</c:v>
                </c:pt>
                <c:pt idx="859">
                  <c:v>72902.640625</c:v>
                </c:pt>
                <c:pt idx="860">
                  <c:v>72962.8515625</c:v>
                </c:pt>
                <c:pt idx="861">
                  <c:v>72996.171875</c:v>
                </c:pt>
                <c:pt idx="862">
                  <c:v>73038.75</c:v>
                </c:pt>
                <c:pt idx="863">
                  <c:v>73070.84375</c:v>
                </c:pt>
                <c:pt idx="864">
                  <c:v>73081.96875</c:v>
                </c:pt>
                <c:pt idx="865">
                  <c:v>73149.09375</c:v>
                </c:pt>
                <c:pt idx="866">
                  <c:v>73178.578125</c:v>
                </c:pt>
                <c:pt idx="867">
                  <c:v>73180.9140625</c:v>
                </c:pt>
                <c:pt idx="868">
                  <c:v>73220.65625</c:v>
                </c:pt>
                <c:pt idx="869">
                  <c:v>73215.7578125</c:v>
                </c:pt>
                <c:pt idx="870">
                  <c:v>73216.703125</c:v>
                </c:pt>
                <c:pt idx="871">
                  <c:v>73221.6328125</c:v>
                </c:pt>
                <c:pt idx="872">
                  <c:v>73285.078125</c:v>
                </c:pt>
                <c:pt idx="873">
                  <c:v>73349.1875</c:v>
                </c:pt>
                <c:pt idx="874">
                  <c:v>73386.046875</c:v>
                </c:pt>
                <c:pt idx="875">
                  <c:v>73394.8984375</c:v>
                </c:pt>
                <c:pt idx="876">
                  <c:v>73404.0859375</c:v>
                </c:pt>
                <c:pt idx="877">
                  <c:v>73439.6953125</c:v>
                </c:pt>
                <c:pt idx="878">
                  <c:v>73433.7890625</c:v>
                </c:pt>
                <c:pt idx="879">
                  <c:v>73454.2890625</c:v>
                </c:pt>
                <c:pt idx="880">
                  <c:v>73531.7265625</c:v>
                </c:pt>
                <c:pt idx="881">
                  <c:v>73576.3828125</c:v>
                </c:pt>
                <c:pt idx="882">
                  <c:v>73600.7734375</c:v>
                </c:pt>
                <c:pt idx="883">
                  <c:v>73591</c:v>
                </c:pt>
                <c:pt idx="884">
                  <c:v>73673.2890625</c:v>
                </c:pt>
                <c:pt idx="885">
                  <c:v>73694.9921875</c:v>
                </c:pt>
                <c:pt idx="886">
                  <c:v>73679.4453125</c:v>
                </c:pt>
                <c:pt idx="887">
                  <c:v>73703.0234375</c:v>
                </c:pt>
                <c:pt idx="888">
                  <c:v>73683.90625</c:v>
                </c:pt>
                <c:pt idx="889">
                  <c:v>73715.8046875</c:v>
                </c:pt>
                <c:pt idx="890">
                  <c:v>73768</c:v>
                </c:pt>
                <c:pt idx="891">
                  <c:v>73818.875</c:v>
                </c:pt>
                <c:pt idx="892">
                  <c:v>73820.7890625</c:v>
                </c:pt>
                <c:pt idx="893">
                  <c:v>73823.84375</c:v>
                </c:pt>
                <c:pt idx="894">
                  <c:v>73844.140625</c:v>
                </c:pt>
                <c:pt idx="895">
                  <c:v>73889.0859375</c:v>
                </c:pt>
                <c:pt idx="896">
                  <c:v>73879.0625</c:v>
                </c:pt>
                <c:pt idx="897">
                  <c:v>73859.484375</c:v>
                </c:pt>
                <c:pt idx="898">
                  <c:v>73887.953125</c:v>
                </c:pt>
                <c:pt idx="899">
                  <c:v>73901.2421875</c:v>
                </c:pt>
                <c:pt idx="900">
                  <c:v>73876.5234375</c:v>
                </c:pt>
                <c:pt idx="901">
                  <c:v>73930.1015625</c:v>
                </c:pt>
                <c:pt idx="902">
                  <c:v>73841.4375</c:v>
                </c:pt>
                <c:pt idx="903">
                  <c:v>73858.40625</c:v>
                </c:pt>
                <c:pt idx="904">
                  <c:v>73890.359375</c:v>
                </c:pt>
                <c:pt idx="905">
                  <c:v>73886.9453125</c:v>
                </c:pt>
                <c:pt idx="906">
                  <c:v>73886.390625</c:v>
                </c:pt>
                <c:pt idx="907">
                  <c:v>73892.5390625</c:v>
                </c:pt>
                <c:pt idx="908">
                  <c:v>73907.2109375</c:v>
                </c:pt>
                <c:pt idx="909">
                  <c:v>73920.84375</c:v>
                </c:pt>
                <c:pt idx="910">
                  <c:v>73922.3828125</c:v>
                </c:pt>
                <c:pt idx="911">
                  <c:v>73903.984375</c:v>
                </c:pt>
                <c:pt idx="912">
                  <c:v>73943.5</c:v>
                </c:pt>
                <c:pt idx="913">
                  <c:v>73970.2109375</c:v>
                </c:pt>
                <c:pt idx="914">
                  <c:v>74012.1328125</c:v>
                </c:pt>
                <c:pt idx="915">
                  <c:v>74043.46875</c:v>
                </c:pt>
                <c:pt idx="916">
                  <c:v>74026.4375</c:v>
                </c:pt>
                <c:pt idx="917">
                  <c:v>74036.6796875</c:v>
                </c:pt>
                <c:pt idx="918">
                  <c:v>74069.796875</c:v>
                </c:pt>
                <c:pt idx="919">
                  <c:v>74111.9765625</c:v>
                </c:pt>
                <c:pt idx="920">
                  <c:v>74164.4609375</c:v>
                </c:pt>
                <c:pt idx="921">
                  <c:v>74186.9453125</c:v>
                </c:pt>
                <c:pt idx="922">
                  <c:v>74186.890625</c:v>
                </c:pt>
                <c:pt idx="923">
                  <c:v>74210.7734375</c:v>
                </c:pt>
                <c:pt idx="924">
                  <c:v>74209.34375</c:v>
                </c:pt>
                <c:pt idx="925">
                  <c:v>74189.84375</c:v>
                </c:pt>
                <c:pt idx="926">
                  <c:v>74176.28125</c:v>
                </c:pt>
                <c:pt idx="927">
                  <c:v>74225.1484375</c:v>
                </c:pt>
                <c:pt idx="928">
                  <c:v>74224.3203125</c:v>
                </c:pt>
                <c:pt idx="929">
                  <c:v>74273.765625</c:v>
                </c:pt>
                <c:pt idx="930">
                  <c:v>74219.6875</c:v>
                </c:pt>
                <c:pt idx="931">
                  <c:v>74155.90625</c:v>
                </c:pt>
                <c:pt idx="932">
                  <c:v>74138.8828125</c:v>
                </c:pt>
                <c:pt idx="933">
                  <c:v>74120.578125</c:v>
                </c:pt>
                <c:pt idx="934">
                  <c:v>74146.765625</c:v>
                </c:pt>
                <c:pt idx="935">
                  <c:v>74189.734375</c:v>
                </c:pt>
                <c:pt idx="936">
                  <c:v>74216.5859375</c:v>
                </c:pt>
                <c:pt idx="937">
                  <c:v>74226.1171875</c:v>
                </c:pt>
                <c:pt idx="938">
                  <c:v>74227.1875</c:v>
                </c:pt>
                <c:pt idx="939">
                  <c:v>74243.125</c:v>
                </c:pt>
                <c:pt idx="940">
                  <c:v>74252.9140625</c:v>
                </c:pt>
                <c:pt idx="941">
                  <c:v>74263.953125</c:v>
                </c:pt>
                <c:pt idx="942">
                  <c:v>74293.453125</c:v>
                </c:pt>
                <c:pt idx="943">
                  <c:v>74324.5546875</c:v>
                </c:pt>
                <c:pt idx="944">
                  <c:v>74336.84375</c:v>
                </c:pt>
                <c:pt idx="945">
                  <c:v>74321.875</c:v>
                </c:pt>
                <c:pt idx="946">
                  <c:v>74307.671875</c:v>
                </c:pt>
                <c:pt idx="947">
                  <c:v>74315.765625</c:v>
                </c:pt>
                <c:pt idx="948">
                  <c:v>74375.7109375</c:v>
                </c:pt>
                <c:pt idx="949">
                  <c:v>74404.2421875</c:v>
                </c:pt>
                <c:pt idx="950">
                  <c:v>74372.1640625</c:v>
                </c:pt>
                <c:pt idx="951">
                  <c:v>74374.2734375</c:v>
                </c:pt>
                <c:pt idx="952">
                  <c:v>74394.3203125</c:v>
                </c:pt>
                <c:pt idx="953">
                  <c:v>74427.484375</c:v>
                </c:pt>
                <c:pt idx="954">
                  <c:v>74448.6484375</c:v>
                </c:pt>
                <c:pt idx="955">
                  <c:v>74473.2265625</c:v>
                </c:pt>
                <c:pt idx="956">
                  <c:v>74477.2421875</c:v>
                </c:pt>
                <c:pt idx="957">
                  <c:v>74518.390625</c:v>
                </c:pt>
                <c:pt idx="958">
                  <c:v>74523.75</c:v>
                </c:pt>
                <c:pt idx="959">
                  <c:v>74537.375</c:v>
                </c:pt>
                <c:pt idx="960">
                  <c:v>74525.8671875</c:v>
                </c:pt>
                <c:pt idx="961">
                  <c:v>74407.4765625</c:v>
                </c:pt>
                <c:pt idx="962">
                  <c:v>74349.109375</c:v>
                </c:pt>
                <c:pt idx="963">
                  <c:v>74340.921875</c:v>
                </c:pt>
                <c:pt idx="964">
                  <c:v>74344.796875</c:v>
                </c:pt>
                <c:pt idx="965">
                  <c:v>74357.03125</c:v>
                </c:pt>
                <c:pt idx="966">
                  <c:v>74378.1015625</c:v>
                </c:pt>
                <c:pt idx="967">
                  <c:v>74387.171875</c:v>
                </c:pt>
                <c:pt idx="968">
                  <c:v>74380.7890625</c:v>
                </c:pt>
                <c:pt idx="969">
                  <c:v>74379.5546875</c:v>
                </c:pt>
                <c:pt idx="970">
                  <c:v>74358.625</c:v>
                </c:pt>
                <c:pt idx="971">
                  <c:v>74335.1796875</c:v>
                </c:pt>
                <c:pt idx="972">
                  <c:v>74359.265625</c:v>
                </c:pt>
                <c:pt idx="973">
                  <c:v>74385.671875</c:v>
                </c:pt>
                <c:pt idx="974">
                  <c:v>74414.765625</c:v>
                </c:pt>
                <c:pt idx="975">
                  <c:v>74423.7890625</c:v>
                </c:pt>
                <c:pt idx="976">
                  <c:v>74433.0546875</c:v>
                </c:pt>
                <c:pt idx="977">
                  <c:v>74455.6640625</c:v>
                </c:pt>
                <c:pt idx="978">
                  <c:v>74445.8359375</c:v>
                </c:pt>
                <c:pt idx="979">
                  <c:v>74471.140625</c:v>
                </c:pt>
                <c:pt idx="980">
                  <c:v>74498.734375</c:v>
                </c:pt>
                <c:pt idx="981">
                  <c:v>74544.7265625</c:v>
                </c:pt>
                <c:pt idx="982">
                  <c:v>74564.7109375</c:v>
                </c:pt>
                <c:pt idx="983">
                  <c:v>74612.625</c:v>
                </c:pt>
                <c:pt idx="984">
                  <c:v>74600.3984375</c:v>
                </c:pt>
                <c:pt idx="985">
                  <c:v>74577.546875</c:v>
                </c:pt>
                <c:pt idx="986">
                  <c:v>74582.125</c:v>
                </c:pt>
                <c:pt idx="987">
                  <c:v>74603.2265625</c:v>
                </c:pt>
                <c:pt idx="988">
                  <c:v>74601.921875</c:v>
                </c:pt>
                <c:pt idx="989">
                  <c:v>74572.1328125</c:v>
                </c:pt>
                <c:pt idx="990">
                  <c:v>74575.0078125</c:v>
                </c:pt>
                <c:pt idx="991">
                  <c:v>74570.6796875</c:v>
                </c:pt>
                <c:pt idx="992">
                  <c:v>74584.1875</c:v>
                </c:pt>
                <c:pt idx="993">
                  <c:v>74585.1484375</c:v>
                </c:pt>
                <c:pt idx="994">
                  <c:v>74576.578125</c:v>
                </c:pt>
                <c:pt idx="995">
                  <c:v>74575.09375</c:v>
                </c:pt>
                <c:pt idx="996">
                  <c:v>74582.7578125</c:v>
                </c:pt>
                <c:pt idx="997">
                  <c:v>74571.140625</c:v>
                </c:pt>
                <c:pt idx="998">
                  <c:v>74599.1640625</c:v>
                </c:pt>
                <c:pt idx="999">
                  <c:v>74607.671875</c:v>
                </c:pt>
                <c:pt idx="1000">
                  <c:v>74619.0390625</c:v>
                </c:pt>
                <c:pt idx="1001">
                  <c:v>74629.75</c:v>
                </c:pt>
                <c:pt idx="1002">
                  <c:v>74639.6328125</c:v>
                </c:pt>
                <c:pt idx="1003">
                  <c:v>74623</c:v>
                </c:pt>
                <c:pt idx="1004">
                  <c:v>74650.1640625</c:v>
                </c:pt>
                <c:pt idx="1005">
                  <c:v>74654.9921875</c:v>
                </c:pt>
                <c:pt idx="1006">
                  <c:v>74623.609375</c:v>
                </c:pt>
                <c:pt idx="1007">
                  <c:v>74605.125</c:v>
                </c:pt>
                <c:pt idx="1008">
                  <c:v>74590.4765625</c:v>
                </c:pt>
                <c:pt idx="1009">
                  <c:v>74593.2109375</c:v>
                </c:pt>
                <c:pt idx="1010">
                  <c:v>74640.6328125</c:v>
                </c:pt>
                <c:pt idx="1011">
                  <c:v>74663.015625</c:v>
                </c:pt>
                <c:pt idx="1012">
                  <c:v>74623.75</c:v>
                </c:pt>
                <c:pt idx="1013">
                  <c:v>74643.46875</c:v>
                </c:pt>
                <c:pt idx="1014">
                  <c:v>74634.109375</c:v>
                </c:pt>
                <c:pt idx="1015">
                  <c:v>74644.0859375</c:v>
                </c:pt>
                <c:pt idx="1016">
                  <c:v>74634.4296875</c:v>
                </c:pt>
                <c:pt idx="1017">
                  <c:v>74605.890625</c:v>
                </c:pt>
                <c:pt idx="1018">
                  <c:v>74604.359375</c:v>
                </c:pt>
                <c:pt idx="1019">
                  <c:v>74556.828125</c:v>
                </c:pt>
                <c:pt idx="1020">
                  <c:v>74540.9453125</c:v>
                </c:pt>
                <c:pt idx="1021">
                  <c:v>74465.734375</c:v>
                </c:pt>
                <c:pt idx="1022">
                  <c:v>74406.1875</c:v>
                </c:pt>
                <c:pt idx="1023">
                  <c:v>74378.2109375</c:v>
                </c:pt>
                <c:pt idx="1024">
                  <c:v>74340.7890625</c:v>
                </c:pt>
                <c:pt idx="1025">
                  <c:v>74309.21875</c:v>
                </c:pt>
                <c:pt idx="1026">
                  <c:v>74290.5625</c:v>
                </c:pt>
                <c:pt idx="1027">
                  <c:v>74323.2109375</c:v>
                </c:pt>
                <c:pt idx="1028">
                  <c:v>74365.4609375</c:v>
                </c:pt>
                <c:pt idx="1029">
                  <c:v>74351.2265625</c:v>
                </c:pt>
                <c:pt idx="1030">
                  <c:v>74347.3671875</c:v>
                </c:pt>
                <c:pt idx="1031">
                  <c:v>74346.1328125</c:v>
                </c:pt>
                <c:pt idx="1032">
                  <c:v>74358.328125</c:v>
                </c:pt>
                <c:pt idx="1033">
                  <c:v>74348.3515625</c:v>
                </c:pt>
                <c:pt idx="1034">
                  <c:v>74310.7265625</c:v>
                </c:pt>
                <c:pt idx="1035">
                  <c:v>74302.7734375</c:v>
                </c:pt>
                <c:pt idx="1036">
                  <c:v>74338.2421875</c:v>
                </c:pt>
                <c:pt idx="1037">
                  <c:v>74385.46875</c:v>
                </c:pt>
                <c:pt idx="1038">
                  <c:v>74440.3828125</c:v>
                </c:pt>
                <c:pt idx="1039">
                  <c:v>74532.421875</c:v>
                </c:pt>
                <c:pt idx="1040">
                  <c:v>74527.8359375</c:v>
                </c:pt>
                <c:pt idx="1041">
                  <c:v>74531.3984375</c:v>
                </c:pt>
                <c:pt idx="1042">
                  <c:v>74595.7578125</c:v>
                </c:pt>
                <c:pt idx="1043">
                  <c:v>74587.8046875</c:v>
                </c:pt>
                <c:pt idx="1044">
                  <c:v>74636.1328125</c:v>
                </c:pt>
                <c:pt idx="1045">
                  <c:v>74656.0390625</c:v>
                </c:pt>
                <c:pt idx="1046">
                  <c:v>74631.3046875</c:v>
                </c:pt>
                <c:pt idx="1047">
                  <c:v>74622.875</c:v>
                </c:pt>
                <c:pt idx="1048">
                  <c:v>74616.4609375</c:v>
                </c:pt>
                <c:pt idx="1049">
                  <c:v>74653.0625</c:v>
                </c:pt>
                <c:pt idx="1050">
                  <c:v>74619.9921875</c:v>
                </c:pt>
                <c:pt idx="1051">
                  <c:v>74576.0390625</c:v>
                </c:pt>
                <c:pt idx="1052">
                  <c:v>74593.875</c:v>
                </c:pt>
                <c:pt idx="1053">
                  <c:v>74592.328125</c:v>
                </c:pt>
                <c:pt idx="1054">
                  <c:v>74593.5703125</c:v>
                </c:pt>
                <c:pt idx="1055">
                  <c:v>74566.25</c:v>
                </c:pt>
                <c:pt idx="1056">
                  <c:v>74571.0703125</c:v>
                </c:pt>
                <c:pt idx="1057">
                  <c:v>74553.515625</c:v>
                </c:pt>
                <c:pt idx="1058">
                  <c:v>74559.2109375</c:v>
                </c:pt>
                <c:pt idx="1059">
                  <c:v>74532.6875</c:v>
                </c:pt>
                <c:pt idx="1060">
                  <c:v>74527.2265625</c:v>
                </c:pt>
                <c:pt idx="1061">
                  <c:v>74537.2578125</c:v>
                </c:pt>
                <c:pt idx="1062">
                  <c:v>74508.0625</c:v>
                </c:pt>
                <c:pt idx="1063">
                  <c:v>74496.1484375</c:v>
                </c:pt>
                <c:pt idx="1064">
                  <c:v>74467.3203125</c:v>
                </c:pt>
                <c:pt idx="1065">
                  <c:v>74435.9375</c:v>
                </c:pt>
                <c:pt idx="1066">
                  <c:v>74408.1015625</c:v>
                </c:pt>
                <c:pt idx="1067">
                  <c:v>74400.4140625</c:v>
                </c:pt>
                <c:pt idx="1068">
                  <c:v>74366.4921875</c:v>
                </c:pt>
                <c:pt idx="1069">
                  <c:v>74407.03125</c:v>
                </c:pt>
                <c:pt idx="1070">
                  <c:v>74419.5390625</c:v>
                </c:pt>
                <c:pt idx="1071">
                  <c:v>74390.4296875</c:v>
                </c:pt>
                <c:pt idx="1072">
                  <c:v>74395.2421875</c:v>
                </c:pt>
                <c:pt idx="1073">
                  <c:v>74421.453125</c:v>
                </c:pt>
                <c:pt idx="1074">
                  <c:v>74460.109375</c:v>
                </c:pt>
                <c:pt idx="1075">
                  <c:v>74400.5546875</c:v>
                </c:pt>
                <c:pt idx="1076">
                  <c:v>74370.1796875</c:v>
                </c:pt>
                <c:pt idx="1077">
                  <c:v>74357.890625</c:v>
                </c:pt>
                <c:pt idx="1078">
                  <c:v>74310.296875</c:v>
                </c:pt>
                <c:pt idx="1079">
                  <c:v>74276.171875</c:v>
                </c:pt>
                <c:pt idx="1080">
                  <c:v>74196.5078125</c:v>
                </c:pt>
                <c:pt idx="1081">
                  <c:v>74128.328125</c:v>
                </c:pt>
                <c:pt idx="1082">
                  <c:v>74059.1796875</c:v>
                </c:pt>
                <c:pt idx="1083">
                  <c:v>73989.4453125</c:v>
                </c:pt>
                <c:pt idx="1084">
                  <c:v>73955.9140625</c:v>
                </c:pt>
                <c:pt idx="1085">
                  <c:v>73958.046875</c:v>
                </c:pt>
                <c:pt idx="1086">
                  <c:v>73946.7734375</c:v>
                </c:pt>
                <c:pt idx="1087">
                  <c:v>73920.2109375</c:v>
                </c:pt>
                <c:pt idx="1088">
                  <c:v>73907.3359375</c:v>
                </c:pt>
                <c:pt idx="1089">
                  <c:v>73847.953125</c:v>
                </c:pt>
                <c:pt idx="1090">
                  <c:v>73823.078125</c:v>
                </c:pt>
                <c:pt idx="1091">
                  <c:v>73817.046875</c:v>
                </c:pt>
                <c:pt idx="1092">
                  <c:v>73833.9765625</c:v>
                </c:pt>
                <c:pt idx="1093">
                  <c:v>73807.6015625</c:v>
                </c:pt>
                <c:pt idx="1094">
                  <c:v>73789.6953125</c:v>
                </c:pt>
                <c:pt idx="1095">
                  <c:v>73785.2421875</c:v>
                </c:pt>
                <c:pt idx="1096">
                  <c:v>73756.5703125</c:v>
                </c:pt>
                <c:pt idx="1097">
                  <c:v>73813.9921875</c:v>
                </c:pt>
                <c:pt idx="1098">
                  <c:v>73817.8359375</c:v>
                </c:pt>
                <c:pt idx="1099">
                  <c:v>73783.171875</c:v>
                </c:pt>
                <c:pt idx="1100">
                  <c:v>73779.5703125</c:v>
                </c:pt>
                <c:pt idx="1101">
                  <c:v>73794.4921875</c:v>
                </c:pt>
                <c:pt idx="1102">
                  <c:v>73767.5859375</c:v>
                </c:pt>
                <c:pt idx="1103">
                  <c:v>73778.625</c:v>
                </c:pt>
                <c:pt idx="1104">
                  <c:v>73783.953125</c:v>
                </c:pt>
                <c:pt idx="1105">
                  <c:v>73733.2578125</c:v>
                </c:pt>
                <c:pt idx="1106">
                  <c:v>73726.9140625</c:v>
                </c:pt>
                <c:pt idx="1107">
                  <c:v>73766.3671875</c:v>
                </c:pt>
                <c:pt idx="1108">
                  <c:v>73755.5078125</c:v>
                </c:pt>
                <c:pt idx="1109">
                  <c:v>73730.65625</c:v>
                </c:pt>
                <c:pt idx="1110">
                  <c:v>73714.265625</c:v>
                </c:pt>
                <c:pt idx="1111">
                  <c:v>73669.15625</c:v>
                </c:pt>
                <c:pt idx="1112">
                  <c:v>73676.28125</c:v>
                </c:pt>
                <c:pt idx="1113">
                  <c:v>73657.3203125</c:v>
                </c:pt>
                <c:pt idx="1114">
                  <c:v>73610.296875</c:v>
                </c:pt>
                <c:pt idx="1115">
                  <c:v>73607.8984375</c:v>
                </c:pt>
                <c:pt idx="1116">
                  <c:v>73575.0859375</c:v>
                </c:pt>
                <c:pt idx="1117">
                  <c:v>73539.0390625</c:v>
                </c:pt>
                <c:pt idx="1118">
                  <c:v>73498.6015625</c:v>
                </c:pt>
                <c:pt idx="1119">
                  <c:v>73477.359375</c:v>
                </c:pt>
                <c:pt idx="1120">
                  <c:v>73449.2734375</c:v>
                </c:pt>
                <c:pt idx="1121">
                  <c:v>73432.7421875</c:v>
                </c:pt>
                <c:pt idx="1122">
                  <c:v>73438.9375</c:v>
                </c:pt>
                <c:pt idx="1123">
                  <c:v>73423.4296875</c:v>
                </c:pt>
                <c:pt idx="1124">
                  <c:v>73389.8203125</c:v>
                </c:pt>
                <c:pt idx="1125">
                  <c:v>73425.3359375</c:v>
                </c:pt>
                <c:pt idx="1126">
                  <c:v>73413.2578125</c:v>
                </c:pt>
                <c:pt idx="1127">
                  <c:v>73421.59375</c:v>
                </c:pt>
                <c:pt idx="1128">
                  <c:v>73439.390625</c:v>
                </c:pt>
                <c:pt idx="1129">
                  <c:v>73445.25</c:v>
                </c:pt>
                <c:pt idx="1130">
                  <c:v>73368.6875</c:v>
                </c:pt>
                <c:pt idx="1131">
                  <c:v>73357.046875</c:v>
                </c:pt>
                <c:pt idx="1132">
                  <c:v>73335.390625</c:v>
                </c:pt>
                <c:pt idx="1133">
                  <c:v>73336.03125</c:v>
                </c:pt>
                <c:pt idx="1134">
                  <c:v>73296.2265625</c:v>
                </c:pt>
                <c:pt idx="1135">
                  <c:v>73312.6953125</c:v>
                </c:pt>
                <c:pt idx="1136">
                  <c:v>73178.75</c:v>
                </c:pt>
                <c:pt idx="1137">
                  <c:v>73121.5078125</c:v>
                </c:pt>
                <c:pt idx="1138">
                  <c:v>73111.1328125</c:v>
                </c:pt>
                <c:pt idx="1139">
                  <c:v>73071.09375</c:v>
                </c:pt>
                <c:pt idx="1140">
                  <c:v>73045.5546875</c:v>
                </c:pt>
                <c:pt idx="1141">
                  <c:v>72978.8125</c:v>
                </c:pt>
                <c:pt idx="1142">
                  <c:v>72921.9609375</c:v>
                </c:pt>
                <c:pt idx="1143">
                  <c:v>72874.6640625</c:v>
                </c:pt>
                <c:pt idx="1144">
                  <c:v>72784.4140625</c:v>
                </c:pt>
                <c:pt idx="1145">
                  <c:v>72744.8125</c:v>
                </c:pt>
                <c:pt idx="1146">
                  <c:v>72679.21875</c:v>
                </c:pt>
                <c:pt idx="1147">
                  <c:v>72642.4140625</c:v>
                </c:pt>
                <c:pt idx="1148">
                  <c:v>72596.0625</c:v>
                </c:pt>
                <c:pt idx="1149">
                  <c:v>72567.78125</c:v>
                </c:pt>
                <c:pt idx="1150">
                  <c:v>72479.6015625</c:v>
                </c:pt>
                <c:pt idx="1151">
                  <c:v>72396.015625</c:v>
                </c:pt>
                <c:pt idx="1152">
                  <c:v>72350.6484375</c:v>
                </c:pt>
                <c:pt idx="1153">
                  <c:v>72310.0703125</c:v>
                </c:pt>
                <c:pt idx="1154">
                  <c:v>72283.9453125</c:v>
                </c:pt>
                <c:pt idx="1155">
                  <c:v>72221.9296875</c:v>
                </c:pt>
                <c:pt idx="1156">
                  <c:v>72197.5234375</c:v>
                </c:pt>
                <c:pt idx="1157">
                  <c:v>72209.8203125</c:v>
                </c:pt>
                <c:pt idx="1158">
                  <c:v>72203.1171875</c:v>
                </c:pt>
                <c:pt idx="1159">
                  <c:v>72163.5625</c:v>
                </c:pt>
                <c:pt idx="1160">
                  <c:v>72130.078125</c:v>
                </c:pt>
                <c:pt idx="1161">
                  <c:v>72038.3515625</c:v>
                </c:pt>
                <c:pt idx="1162">
                  <c:v>71930.2109375</c:v>
                </c:pt>
                <c:pt idx="1163">
                  <c:v>71868.890625</c:v>
                </c:pt>
                <c:pt idx="1164">
                  <c:v>71873.671875</c:v>
                </c:pt>
                <c:pt idx="1165">
                  <c:v>71855.59375</c:v>
                </c:pt>
                <c:pt idx="1166">
                  <c:v>71875.859375</c:v>
                </c:pt>
                <c:pt idx="1167">
                  <c:v>71850.28125</c:v>
                </c:pt>
                <c:pt idx="1168">
                  <c:v>71728.796875</c:v>
                </c:pt>
                <c:pt idx="1169">
                  <c:v>71649.3046875</c:v>
                </c:pt>
                <c:pt idx="1170">
                  <c:v>71633.9765625</c:v>
                </c:pt>
                <c:pt idx="1171">
                  <c:v>71613.0546875</c:v>
                </c:pt>
                <c:pt idx="1172">
                  <c:v>71577.2734375</c:v>
                </c:pt>
                <c:pt idx="1173">
                  <c:v>71524.796875</c:v>
                </c:pt>
                <c:pt idx="1174">
                  <c:v>71453.3046875</c:v>
                </c:pt>
                <c:pt idx="1175">
                  <c:v>71386.171875</c:v>
                </c:pt>
                <c:pt idx="1176">
                  <c:v>71280.609375</c:v>
                </c:pt>
                <c:pt idx="1177">
                  <c:v>71265.9765625</c:v>
                </c:pt>
                <c:pt idx="1178">
                  <c:v>71258.7109375</c:v>
                </c:pt>
                <c:pt idx="1179">
                  <c:v>71206.90625</c:v>
                </c:pt>
                <c:pt idx="1180">
                  <c:v>71140.578125</c:v>
                </c:pt>
                <c:pt idx="1181">
                  <c:v>71001.3828125</c:v>
                </c:pt>
                <c:pt idx="1182">
                  <c:v>70950.1953125</c:v>
                </c:pt>
                <c:pt idx="1183">
                  <c:v>70933.65625</c:v>
                </c:pt>
                <c:pt idx="1184">
                  <c:v>70833.9765625</c:v>
                </c:pt>
                <c:pt idx="1185">
                  <c:v>70841.109375</c:v>
                </c:pt>
                <c:pt idx="1186">
                  <c:v>70780.1171875</c:v>
                </c:pt>
                <c:pt idx="1187">
                  <c:v>70756.59375</c:v>
                </c:pt>
                <c:pt idx="1188">
                  <c:v>70644.1015625</c:v>
                </c:pt>
                <c:pt idx="1189">
                  <c:v>70587.1640625</c:v>
                </c:pt>
                <c:pt idx="1190">
                  <c:v>70524.7421875</c:v>
                </c:pt>
                <c:pt idx="1191">
                  <c:v>70455.5859375</c:v>
                </c:pt>
                <c:pt idx="1192">
                  <c:v>70416.9296875</c:v>
                </c:pt>
                <c:pt idx="1193">
                  <c:v>70438.7421875</c:v>
                </c:pt>
                <c:pt idx="1194">
                  <c:v>70356.296875</c:v>
                </c:pt>
                <c:pt idx="1195">
                  <c:v>70302.8515625</c:v>
                </c:pt>
                <c:pt idx="1196">
                  <c:v>70256.8125</c:v>
                </c:pt>
                <c:pt idx="1197">
                  <c:v>70162.7109375</c:v>
                </c:pt>
                <c:pt idx="1198">
                  <c:v>70136.2578125</c:v>
                </c:pt>
                <c:pt idx="1199">
                  <c:v>70152.390625</c:v>
                </c:pt>
                <c:pt idx="1200">
                  <c:v>70025.296875</c:v>
                </c:pt>
                <c:pt idx="1201">
                  <c:v>69935.796875</c:v>
                </c:pt>
                <c:pt idx="1202">
                  <c:v>69845.2578125</c:v>
                </c:pt>
                <c:pt idx="1203">
                  <c:v>69921.5390625</c:v>
                </c:pt>
                <c:pt idx="1204">
                  <c:v>69919.171875</c:v>
                </c:pt>
                <c:pt idx="1205">
                  <c:v>69844.328125</c:v>
                </c:pt>
                <c:pt idx="1206">
                  <c:v>69713.453125</c:v>
                </c:pt>
                <c:pt idx="1207">
                  <c:v>69705.4921875</c:v>
                </c:pt>
                <c:pt idx="1208">
                  <c:v>69700.9453125</c:v>
                </c:pt>
                <c:pt idx="1209">
                  <c:v>69653.46875</c:v>
                </c:pt>
                <c:pt idx="1210">
                  <c:v>69657.609375</c:v>
                </c:pt>
                <c:pt idx="1211">
                  <c:v>69653.390625</c:v>
                </c:pt>
                <c:pt idx="1212">
                  <c:v>69558.5546875</c:v>
                </c:pt>
                <c:pt idx="1213">
                  <c:v>69503.0078125</c:v>
                </c:pt>
                <c:pt idx="1214">
                  <c:v>69484.8203125</c:v>
                </c:pt>
                <c:pt idx="1215">
                  <c:v>69499.140625</c:v>
                </c:pt>
                <c:pt idx="1216">
                  <c:v>69482.609375</c:v>
                </c:pt>
                <c:pt idx="1217">
                  <c:v>69490.859375</c:v>
                </c:pt>
                <c:pt idx="1218">
                  <c:v>69448.9375</c:v>
                </c:pt>
                <c:pt idx="1219">
                  <c:v>69472.3515625</c:v>
                </c:pt>
                <c:pt idx="1220">
                  <c:v>69479.34375</c:v>
                </c:pt>
                <c:pt idx="1221">
                  <c:v>69389.2890625</c:v>
                </c:pt>
                <c:pt idx="1222">
                  <c:v>69399.40625</c:v>
                </c:pt>
                <c:pt idx="1223">
                  <c:v>69405.8515625</c:v>
                </c:pt>
                <c:pt idx="1224">
                  <c:v>69235.3984375</c:v>
                </c:pt>
                <c:pt idx="1225">
                  <c:v>69225.2578125</c:v>
                </c:pt>
                <c:pt idx="1226">
                  <c:v>69226.2421875</c:v>
                </c:pt>
                <c:pt idx="1227">
                  <c:v>69221.3203125</c:v>
                </c:pt>
                <c:pt idx="1228">
                  <c:v>69281.71875</c:v>
                </c:pt>
                <c:pt idx="1229">
                  <c:v>69272.8828125</c:v>
                </c:pt>
                <c:pt idx="1230">
                  <c:v>69293.1171875</c:v>
                </c:pt>
                <c:pt idx="1231">
                  <c:v>69289.1328125</c:v>
                </c:pt>
                <c:pt idx="1232">
                  <c:v>69251.6640625</c:v>
                </c:pt>
                <c:pt idx="1233">
                  <c:v>69259.6875</c:v>
                </c:pt>
                <c:pt idx="1234">
                  <c:v>69176.4609375</c:v>
                </c:pt>
                <c:pt idx="1235">
                  <c:v>69065.8125</c:v>
                </c:pt>
                <c:pt idx="1236">
                  <c:v>69073.8046875</c:v>
                </c:pt>
                <c:pt idx="1237">
                  <c:v>69096</c:v>
                </c:pt>
                <c:pt idx="1238">
                  <c:v>69039.015625</c:v>
                </c:pt>
                <c:pt idx="1239">
                  <c:v>69000.6171875</c:v>
                </c:pt>
                <c:pt idx="1240">
                  <c:v>68970.453125</c:v>
                </c:pt>
                <c:pt idx="1241">
                  <c:v>68934.7890625</c:v>
                </c:pt>
                <c:pt idx="1242">
                  <c:v>68863.921875</c:v>
                </c:pt>
                <c:pt idx="1243">
                  <c:v>68815.2578125</c:v>
                </c:pt>
                <c:pt idx="1244">
                  <c:v>68780.46875</c:v>
                </c:pt>
                <c:pt idx="1245">
                  <c:v>68734.703125</c:v>
                </c:pt>
                <c:pt idx="1246">
                  <c:v>68796.09375</c:v>
                </c:pt>
                <c:pt idx="1247">
                  <c:v>68757.8359375</c:v>
                </c:pt>
                <c:pt idx="1248">
                  <c:v>68697.9140625</c:v>
                </c:pt>
                <c:pt idx="1249">
                  <c:v>68609.0546875</c:v>
                </c:pt>
                <c:pt idx="1250">
                  <c:v>68616.1875</c:v>
                </c:pt>
                <c:pt idx="1251">
                  <c:v>68571.3046875</c:v>
                </c:pt>
                <c:pt idx="1252">
                  <c:v>68551.4921875</c:v>
                </c:pt>
                <c:pt idx="1253">
                  <c:v>68490.375</c:v>
                </c:pt>
                <c:pt idx="1254">
                  <c:v>68443.8203125</c:v>
                </c:pt>
                <c:pt idx="1255">
                  <c:v>68406.7890625</c:v>
                </c:pt>
                <c:pt idx="1256">
                  <c:v>68361.015625</c:v>
                </c:pt>
                <c:pt idx="1257">
                  <c:v>68344.828125</c:v>
                </c:pt>
                <c:pt idx="1258">
                  <c:v>68171.5390625</c:v>
                </c:pt>
                <c:pt idx="1259">
                  <c:v>68095.015625</c:v>
                </c:pt>
                <c:pt idx="1260">
                  <c:v>68038.828125</c:v>
                </c:pt>
                <c:pt idx="1261">
                  <c:v>67955.1875</c:v>
                </c:pt>
                <c:pt idx="1262">
                  <c:v>67854.6015625</c:v>
                </c:pt>
                <c:pt idx="1263">
                  <c:v>67741.640625</c:v>
                </c:pt>
                <c:pt idx="1264">
                  <c:v>67681.6640625</c:v>
                </c:pt>
                <c:pt idx="1265">
                  <c:v>67567.125</c:v>
                </c:pt>
                <c:pt idx="1266">
                  <c:v>67458.78125</c:v>
                </c:pt>
                <c:pt idx="1267">
                  <c:v>67429.0078125</c:v>
                </c:pt>
                <c:pt idx="1268">
                  <c:v>67414.859375</c:v>
                </c:pt>
                <c:pt idx="1269">
                  <c:v>67326.1484375</c:v>
                </c:pt>
                <c:pt idx="1270">
                  <c:v>67285.421875</c:v>
                </c:pt>
                <c:pt idx="1271">
                  <c:v>67251.8671875</c:v>
                </c:pt>
                <c:pt idx="1272">
                  <c:v>67242.25</c:v>
                </c:pt>
                <c:pt idx="1273">
                  <c:v>67172.8671875</c:v>
                </c:pt>
                <c:pt idx="1274">
                  <c:v>67103.3828125</c:v>
                </c:pt>
                <c:pt idx="1275">
                  <c:v>67049.2109375</c:v>
                </c:pt>
                <c:pt idx="1276">
                  <c:v>67002.0390625</c:v>
                </c:pt>
                <c:pt idx="1277">
                  <c:v>66973.1640625</c:v>
                </c:pt>
                <c:pt idx="1278">
                  <c:v>66958.5</c:v>
                </c:pt>
                <c:pt idx="1279">
                  <c:v>66877.8828125</c:v>
                </c:pt>
                <c:pt idx="1280">
                  <c:v>66808.7421875</c:v>
                </c:pt>
                <c:pt idx="1281">
                  <c:v>66745.890625</c:v>
                </c:pt>
                <c:pt idx="1282">
                  <c:v>66720.6328125</c:v>
                </c:pt>
                <c:pt idx="1283">
                  <c:v>66636.671875</c:v>
                </c:pt>
                <c:pt idx="1284">
                  <c:v>66640.828125</c:v>
                </c:pt>
                <c:pt idx="1285">
                  <c:v>66568.53125</c:v>
                </c:pt>
                <c:pt idx="1286">
                  <c:v>66550.359375</c:v>
                </c:pt>
                <c:pt idx="1287">
                  <c:v>66363.2265625</c:v>
                </c:pt>
                <c:pt idx="1288">
                  <c:v>66309.9453125</c:v>
                </c:pt>
                <c:pt idx="1289">
                  <c:v>66172.421875</c:v>
                </c:pt>
                <c:pt idx="1290">
                  <c:v>66106</c:v>
                </c:pt>
                <c:pt idx="1291">
                  <c:v>66024.828125</c:v>
                </c:pt>
                <c:pt idx="1292">
                  <c:v>65938.7890625</c:v>
                </c:pt>
                <c:pt idx="1293">
                  <c:v>65845.40625</c:v>
                </c:pt>
                <c:pt idx="1294">
                  <c:v>65708.34375</c:v>
                </c:pt>
                <c:pt idx="1295">
                  <c:v>65633.7578125</c:v>
                </c:pt>
                <c:pt idx="1296">
                  <c:v>65591.3671875</c:v>
                </c:pt>
                <c:pt idx="1297">
                  <c:v>65583</c:v>
                </c:pt>
                <c:pt idx="1298">
                  <c:v>65543.03125</c:v>
                </c:pt>
                <c:pt idx="1299">
                  <c:v>65467.05859375</c:v>
                </c:pt>
                <c:pt idx="1300">
                  <c:v>65497.75</c:v>
                </c:pt>
                <c:pt idx="1301">
                  <c:v>65440.53515625</c:v>
                </c:pt>
                <c:pt idx="1302">
                  <c:v>65375.3671875</c:v>
                </c:pt>
                <c:pt idx="1303">
                  <c:v>65388.3203125</c:v>
                </c:pt>
                <c:pt idx="1304">
                  <c:v>65307.34375</c:v>
                </c:pt>
                <c:pt idx="1305">
                  <c:v>65216.97265625</c:v>
                </c:pt>
                <c:pt idx="1306">
                  <c:v>65176.390625</c:v>
                </c:pt>
                <c:pt idx="1307">
                  <c:v>65072.65625</c:v>
                </c:pt>
                <c:pt idx="1308">
                  <c:v>64998.21484375</c:v>
                </c:pt>
                <c:pt idx="1309">
                  <c:v>64923.2890625</c:v>
                </c:pt>
                <c:pt idx="1310">
                  <c:v>64895</c:v>
                </c:pt>
                <c:pt idx="1311">
                  <c:v>64811.4296875</c:v>
                </c:pt>
                <c:pt idx="1312">
                  <c:v>64671.58203125</c:v>
                </c:pt>
                <c:pt idx="1313">
                  <c:v>64662.25390625</c:v>
                </c:pt>
                <c:pt idx="1314">
                  <c:v>64621.02734375</c:v>
                </c:pt>
                <c:pt idx="1315">
                  <c:v>64504.63671875</c:v>
                </c:pt>
                <c:pt idx="1316">
                  <c:v>64372.640625</c:v>
                </c:pt>
                <c:pt idx="1317">
                  <c:v>64278.83984375</c:v>
                </c:pt>
                <c:pt idx="1318">
                  <c:v>64168.046875</c:v>
                </c:pt>
                <c:pt idx="1319">
                  <c:v>64084.3671875</c:v>
                </c:pt>
                <c:pt idx="1320">
                  <c:v>64044.55078125</c:v>
                </c:pt>
                <c:pt idx="1321">
                  <c:v>63947.10546875</c:v>
                </c:pt>
                <c:pt idx="1322">
                  <c:v>63824.83984375</c:v>
                </c:pt>
                <c:pt idx="1323">
                  <c:v>63679.75390625</c:v>
                </c:pt>
                <c:pt idx="1324">
                  <c:v>63536.6015625</c:v>
                </c:pt>
                <c:pt idx="1325">
                  <c:v>63432.3125</c:v>
                </c:pt>
                <c:pt idx="1326">
                  <c:v>63347.51953125</c:v>
                </c:pt>
                <c:pt idx="1327">
                  <c:v>63287.05859375</c:v>
                </c:pt>
                <c:pt idx="1328">
                  <c:v>63237.44921875</c:v>
                </c:pt>
                <c:pt idx="1329">
                  <c:v>63171.2890625</c:v>
                </c:pt>
                <c:pt idx="1330">
                  <c:v>63099.578125</c:v>
                </c:pt>
                <c:pt idx="1331">
                  <c:v>63044.23046875</c:v>
                </c:pt>
                <c:pt idx="1332">
                  <c:v>62970.05859375</c:v>
                </c:pt>
                <c:pt idx="1333">
                  <c:v>62823.73828125</c:v>
                </c:pt>
                <c:pt idx="1334">
                  <c:v>62749.2421875</c:v>
                </c:pt>
                <c:pt idx="1335">
                  <c:v>62791.92578125</c:v>
                </c:pt>
                <c:pt idx="1336">
                  <c:v>62745.1875</c:v>
                </c:pt>
                <c:pt idx="1337">
                  <c:v>62683.02734375</c:v>
                </c:pt>
                <c:pt idx="1338">
                  <c:v>62512.91796875</c:v>
                </c:pt>
                <c:pt idx="1339">
                  <c:v>62448.96875</c:v>
                </c:pt>
                <c:pt idx="1340">
                  <c:v>62385.609375</c:v>
                </c:pt>
                <c:pt idx="1341">
                  <c:v>62279.75390625</c:v>
                </c:pt>
                <c:pt idx="1342">
                  <c:v>62217.140625</c:v>
                </c:pt>
                <c:pt idx="1343">
                  <c:v>62115.3671875</c:v>
                </c:pt>
                <c:pt idx="1344">
                  <c:v>62026.1484375</c:v>
                </c:pt>
                <c:pt idx="1345">
                  <c:v>61932.1953125</c:v>
                </c:pt>
                <c:pt idx="1346">
                  <c:v>61836.40625</c:v>
                </c:pt>
                <c:pt idx="1347">
                  <c:v>61735.26953125</c:v>
                </c:pt>
                <c:pt idx="1348">
                  <c:v>61677</c:v>
                </c:pt>
                <c:pt idx="1349">
                  <c:v>61651.30078125</c:v>
                </c:pt>
                <c:pt idx="1350">
                  <c:v>61638.78515625</c:v>
                </c:pt>
                <c:pt idx="1351">
                  <c:v>61540.171875</c:v>
                </c:pt>
                <c:pt idx="1352">
                  <c:v>61447.60546875</c:v>
                </c:pt>
                <c:pt idx="1353">
                  <c:v>61428.58203125</c:v>
                </c:pt>
                <c:pt idx="1354">
                  <c:v>61381.91015625</c:v>
                </c:pt>
                <c:pt idx="1355">
                  <c:v>61271.28515625</c:v>
                </c:pt>
                <c:pt idx="1356">
                  <c:v>61146.4296875</c:v>
                </c:pt>
                <c:pt idx="1357">
                  <c:v>61049.84765625</c:v>
                </c:pt>
                <c:pt idx="1358">
                  <c:v>61021.18359375</c:v>
                </c:pt>
                <c:pt idx="1359">
                  <c:v>60900.80078125</c:v>
                </c:pt>
                <c:pt idx="1360">
                  <c:v>60892.3515625</c:v>
                </c:pt>
                <c:pt idx="1361">
                  <c:v>60825.65234375</c:v>
                </c:pt>
                <c:pt idx="1362">
                  <c:v>60677.9296875</c:v>
                </c:pt>
                <c:pt idx="1363">
                  <c:v>60619.35546875</c:v>
                </c:pt>
                <c:pt idx="1364">
                  <c:v>60568.26953125</c:v>
                </c:pt>
                <c:pt idx="1365">
                  <c:v>60519.10546875</c:v>
                </c:pt>
                <c:pt idx="1366">
                  <c:v>60426.5234375</c:v>
                </c:pt>
                <c:pt idx="1367">
                  <c:v>60321.4765625</c:v>
                </c:pt>
                <c:pt idx="1368">
                  <c:v>60247.89453125</c:v>
                </c:pt>
                <c:pt idx="1369">
                  <c:v>60181.98046875</c:v>
                </c:pt>
                <c:pt idx="1370">
                  <c:v>60091.85546875</c:v>
                </c:pt>
                <c:pt idx="1371">
                  <c:v>59951.39453125</c:v>
                </c:pt>
                <c:pt idx="1372">
                  <c:v>59902.60546875</c:v>
                </c:pt>
                <c:pt idx="1373">
                  <c:v>59906.85546875</c:v>
                </c:pt>
                <c:pt idx="1374">
                  <c:v>59829.9140625</c:v>
                </c:pt>
                <c:pt idx="1375">
                  <c:v>59661.96484375</c:v>
                </c:pt>
                <c:pt idx="1376">
                  <c:v>59608.4375</c:v>
                </c:pt>
                <c:pt idx="1377">
                  <c:v>59613.74609375</c:v>
                </c:pt>
                <c:pt idx="1378">
                  <c:v>59537.671875</c:v>
                </c:pt>
                <c:pt idx="1379">
                  <c:v>59492.140625</c:v>
                </c:pt>
                <c:pt idx="1380">
                  <c:v>59397.59765625</c:v>
                </c:pt>
                <c:pt idx="1381">
                  <c:v>59317.9609375</c:v>
                </c:pt>
                <c:pt idx="1382">
                  <c:v>59254.0546875</c:v>
                </c:pt>
                <c:pt idx="1383">
                  <c:v>59141.7421875</c:v>
                </c:pt>
                <c:pt idx="1384">
                  <c:v>59074.64453125</c:v>
                </c:pt>
                <c:pt idx="1385">
                  <c:v>58983.91796875</c:v>
                </c:pt>
                <c:pt idx="1386">
                  <c:v>58914.8671875</c:v>
                </c:pt>
                <c:pt idx="1387">
                  <c:v>58785.61328125</c:v>
                </c:pt>
                <c:pt idx="1388">
                  <c:v>58586.2109375</c:v>
                </c:pt>
                <c:pt idx="1389">
                  <c:v>58568.0859375</c:v>
                </c:pt>
                <c:pt idx="1390">
                  <c:v>58543.93359375</c:v>
                </c:pt>
                <c:pt idx="1391">
                  <c:v>58504.4140625</c:v>
                </c:pt>
                <c:pt idx="1392">
                  <c:v>58342.625</c:v>
                </c:pt>
                <c:pt idx="1393">
                  <c:v>58285.9140625</c:v>
                </c:pt>
                <c:pt idx="1394">
                  <c:v>58216.31640625</c:v>
                </c:pt>
                <c:pt idx="1395">
                  <c:v>58153.9765625</c:v>
                </c:pt>
                <c:pt idx="1396">
                  <c:v>58018.4609375</c:v>
                </c:pt>
                <c:pt idx="1397">
                  <c:v>57954.65625</c:v>
                </c:pt>
                <c:pt idx="1398">
                  <c:v>57876.9375</c:v>
                </c:pt>
                <c:pt idx="1399">
                  <c:v>57842.66015625</c:v>
                </c:pt>
                <c:pt idx="1400">
                  <c:v>57795.84765625</c:v>
                </c:pt>
                <c:pt idx="1401">
                  <c:v>57735.65234375</c:v>
                </c:pt>
                <c:pt idx="1402">
                  <c:v>57622.23046875</c:v>
                </c:pt>
                <c:pt idx="1403">
                  <c:v>57541.625</c:v>
                </c:pt>
                <c:pt idx="1404">
                  <c:v>57422.79296875</c:v>
                </c:pt>
                <c:pt idx="1405">
                  <c:v>57342.34375</c:v>
                </c:pt>
                <c:pt idx="1406">
                  <c:v>57336.34765625</c:v>
                </c:pt>
                <c:pt idx="1407">
                  <c:v>57205.4140625</c:v>
                </c:pt>
                <c:pt idx="1408">
                  <c:v>57147.18359375</c:v>
                </c:pt>
                <c:pt idx="1409">
                  <c:v>57035.15625</c:v>
                </c:pt>
                <c:pt idx="1410">
                  <c:v>56969.94921875</c:v>
                </c:pt>
                <c:pt idx="1411">
                  <c:v>56915.921875</c:v>
                </c:pt>
                <c:pt idx="1412">
                  <c:v>56853.828125</c:v>
                </c:pt>
                <c:pt idx="1413">
                  <c:v>56792.55078125</c:v>
                </c:pt>
                <c:pt idx="1414">
                  <c:v>56710.5859375</c:v>
                </c:pt>
                <c:pt idx="1415">
                  <c:v>56649.56640625</c:v>
                </c:pt>
                <c:pt idx="1416">
                  <c:v>56637.5234375</c:v>
                </c:pt>
                <c:pt idx="1417">
                  <c:v>56628.20703125</c:v>
                </c:pt>
                <c:pt idx="1418">
                  <c:v>56495.7421875</c:v>
                </c:pt>
                <c:pt idx="1419">
                  <c:v>56464.234375</c:v>
                </c:pt>
                <c:pt idx="1420">
                  <c:v>56470.8046875</c:v>
                </c:pt>
                <c:pt idx="1421">
                  <c:v>56454.515625</c:v>
                </c:pt>
                <c:pt idx="1422">
                  <c:v>56380.17578125</c:v>
                </c:pt>
                <c:pt idx="1423">
                  <c:v>56330.5</c:v>
                </c:pt>
                <c:pt idx="1424">
                  <c:v>56280.30859375</c:v>
                </c:pt>
                <c:pt idx="1425">
                  <c:v>56111.3046875</c:v>
                </c:pt>
                <c:pt idx="1426">
                  <c:v>56052.375</c:v>
                </c:pt>
                <c:pt idx="1427">
                  <c:v>56040.17578125</c:v>
                </c:pt>
                <c:pt idx="1428">
                  <c:v>55974.56640625</c:v>
                </c:pt>
                <c:pt idx="1429">
                  <c:v>55842.9140625</c:v>
                </c:pt>
                <c:pt idx="1430">
                  <c:v>55736.1796875</c:v>
                </c:pt>
                <c:pt idx="1431">
                  <c:v>55603.890625</c:v>
                </c:pt>
                <c:pt idx="1432">
                  <c:v>55564.8671875</c:v>
                </c:pt>
                <c:pt idx="1433">
                  <c:v>55497.20703125</c:v>
                </c:pt>
                <c:pt idx="1434">
                  <c:v>55511.79296875</c:v>
                </c:pt>
                <c:pt idx="1435">
                  <c:v>55426.1953125</c:v>
                </c:pt>
                <c:pt idx="1436">
                  <c:v>55416.60546875</c:v>
                </c:pt>
                <c:pt idx="1437">
                  <c:v>55359.8515625</c:v>
                </c:pt>
                <c:pt idx="1438">
                  <c:v>55333.90625</c:v>
                </c:pt>
                <c:pt idx="1439">
                  <c:v>55270.5546875</c:v>
                </c:pt>
                <c:pt idx="1440">
                  <c:v>55224.03515625</c:v>
                </c:pt>
                <c:pt idx="1441">
                  <c:v>55174.29296875</c:v>
                </c:pt>
                <c:pt idx="1442">
                  <c:v>55085.31640625</c:v>
                </c:pt>
                <c:pt idx="1443">
                  <c:v>54988.5546875</c:v>
                </c:pt>
                <c:pt idx="1444">
                  <c:v>54892.953125</c:v>
                </c:pt>
                <c:pt idx="1445">
                  <c:v>54779.08984375</c:v>
                </c:pt>
                <c:pt idx="1446">
                  <c:v>54626.4375</c:v>
                </c:pt>
                <c:pt idx="1447">
                  <c:v>54609.07421875</c:v>
                </c:pt>
                <c:pt idx="1448">
                  <c:v>54539.390625</c:v>
                </c:pt>
                <c:pt idx="1449">
                  <c:v>54470.65234375</c:v>
                </c:pt>
                <c:pt idx="1450">
                  <c:v>54394.421875</c:v>
                </c:pt>
                <c:pt idx="1451">
                  <c:v>54376.13671875</c:v>
                </c:pt>
                <c:pt idx="1452">
                  <c:v>54281.9140625</c:v>
                </c:pt>
                <c:pt idx="1453">
                  <c:v>54248.609375</c:v>
                </c:pt>
                <c:pt idx="1454">
                  <c:v>54056.12109375</c:v>
                </c:pt>
                <c:pt idx="1455">
                  <c:v>53994.484375</c:v>
                </c:pt>
                <c:pt idx="1456">
                  <c:v>53892.11328125</c:v>
                </c:pt>
                <c:pt idx="1457">
                  <c:v>53914.3515625</c:v>
                </c:pt>
                <c:pt idx="1458">
                  <c:v>53927.6875</c:v>
                </c:pt>
                <c:pt idx="1459">
                  <c:v>53911.22265625</c:v>
                </c:pt>
                <c:pt idx="1460">
                  <c:v>53865.65234375</c:v>
                </c:pt>
                <c:pt idx="1461">
                  <c:v>53807.8125</c:v>
                </c:pt>
                <c:pt idx="1462">
                  <c:v>53793.484375</c:v>
                </c:pt>
                <c:pt idx="1463">
                  <c:v>53729.28125</c:v>
                </c:pt>
                <c:pt idx="1464">
                  <c:v>53680.91015625</c:v>
                </c:pt>
                <c:pt idx="1465">
                  <c:v>53588.5625</c:v>
                </c:pt>
                <c:pt idx="1466">
                  <c:v>53579.7578125</c:v>
                </c:pt>
                <c:pt idx="1467">
                  <c:v>53551.046875</c:v>
                </c:pt>
                <c:pt idx="1468">
                  <c:v>53362.91015625</c:v>
                </c:pt>
                <c:pt idx="1469">
                  <c:v>53264.80859375</c:v>
                </c:pt>
                <c:pt idx="1470">
                  <c:v>53283.90625</c:v>
                </c:pt>
                <c:pt idx="1471">
                  <c:v>53245.40234375</c:v>
                </c:pt>
                <c:pt idx="1472">
                  <c:v>53194.4453125</c:v>
                </c:pt>
                <c:pt idx="1473">
                  <c:v>53134.81640625</c:v>
                </c:pt>
                <c:pt idx="1474">
                  <c:v>53007.234375</c:v>
                </c:pt>
                <c:pt idx="1475">
                  <c:v>52975.46875</c:v>
                </c:pt>
                <c:pt idx="1476">
                  <c:v>52922.015625</c:v>
                </c:pt>
                <c:pt idx="1477">
                  <c:v>52871.96875</c:v>
                </c:pt>
                <c:pt idx="1478">
                  <c:v>52738.8515625</c:v>
                </c:pt>
                <c:pt idx="1479">
                  <c:v>52763.2890625</c:v>
                </c:pt>
                <c:pt idx="1480">
                  <c:v>52753.94140625</c:v>
                </c:pt>
                <c:pt idx="1481">
                  <c:v>52736.2109375</c:v>
                </c:pt>
                <c:pt idx="1482">
                  <c:v>52708.03515625</c:v>
                </c:pt>
                <c:pt idx="1483">
                  <c:v>52659.73828125</c:v>
                </c:pt>
                <c:pt idx="1484">
                  <c:v>52581.94921875</c:v>
                </c:pt>
                <c:pt idx="1485">
                  <c:v>52535.37890625</c:v>
                </c:pt>
                <c:pt idx="1486">
                  <c:v>52477.65234375</c:v>
                </c:pt>
                <c:pt idx="1487">
                  <c:v>52434.72265625</c:v>
                </c:pt>
                <c:pt idx="1488">
                  <c:v>52399.17578125</c:v>
                </c:pt>
                <c:pt idx="1489">
                  <c:v>52329.8125</c:v>
                </c:pt>
                <c:pt idx="1490">
                  <c:v>52246.2265625</c:v>
                </c:pt>
                <c:pt idx="1491">
                  <c:v>52194.4453125</c:v>
                </c:pt>
                <c:pt idx="1492">
                  <c:v>52079.52734375</c:v>
                </c:pt>
                <c:pt idx="1493">
                  <c:v>52013.1171875</c:v>
                </c:pt>
                <c:pt idx="1494">
                  <c:v>51955.29296875</c:v>
                </c:pt>
                <c:pt idx="1495">
                  <c:v>51936.61328125</c:v>
                </c:pt>
                <c:pt idx="1496">
                  <c:v>51879.80859375</c:v>
                </c:pt>
                <c:pt idx="1497">
                  <c:v>51731.5859375</c:v>
                </c:pt>
                <c:pt idx="1498">
                  <c:v>51751.453125</c:v>
                </c:pt>
                <c:pt idx="1499">
                  <c:v>51693.09765625</c:v>
                </c:pt>
                <c:pt idx="1500">
                  <c:v>51664.265625</c:v>
                </c:pt>
                <c:pt idx="1501">
                  <c:v>51574.83203125</c:v>
                </c:pt>
                <c:pt idx="1502">
                  <c:v>51530.66796875</c:v>
                </c:pt>
                <c:pt idx="1503">
                  <c:v>51501.703125</c:v>
                </c:pt>
                <c:pt idx="1504">
                  <c:v>51431.328125</c:v>
                </c:pt>
                <c:pt idx="1505">
                  <c:v>51385.546875</c:v>
                </c:pt>
                <c:pt idx="1506">
                  <c:v>51355.4609375</c:v>
                </c:pt>
                <c:pt idx="1507">
                  <c:v>51307.29296875</c:v>
                </c:pt>
                <c:pt idx="1508">
                  <c:v>51205.32421875</c:v>
                </c:pt>
                <c:pt idx="1509">
                  <c:v>51158.16796875</c:v>
                </c:pt>
                <c:pt idx="1510">
                  <c:v>51110.87109375</c:v>
                </c:pt>
                <c:pt idx="1511">
                  <c:v>51027.75</c:v>
                </c:pt>
                <c:pt idx="1512">
                  <c:v>50984.63671875</c:v>
                </c:pt>
                <c:pt idx="1513">
                  <c:v>50940.45703125</c:v>
                </c:pt>
                <c:pt idx="1514">
                  <c:v>50936.01171875</c:v>
                </c:pt>
                <c:pt idx="1515">
                  <c:v>50888.77734375</c:v>
                </c:pt>
                <c:pt idx="1516">
                  <c:v>50855.078125</c:v>
                </c:pt>
                <c:pt idx="1517">
                  <c:v>50816.39453125</c:v>
                </c:pt>
                <c:pt idx="1518">
                  <c:v>50810.1484375</c:v>
                </c:pt>
                <c:pt idx="1519">
                  <c:v>50749.48046875</c:v>
                </c:pt>
                <c:pt idx="1520">
                  <c:v>50717.28125</c:v>
                </c:pt>
                <c:pt idx="1521">
                  <c:v>50695.828125</c:v>
                </c:pt>
                <c:pt idx="1522">
                  <c:v>50649.765625</c:v>
                </c:pt>
                <c:pt idx="1523">
                  <c:v>50570.25390625</c:v>
                </c:pt>
                <c:pt idx="1524">
                  <c:v>50547.171875</c:v>
                </c:pt>
                <c:pt idx="1525">
                  <c:v>50492.46484375</c:v>
                </c:pt>
                <c:pt idx="1526">
                  <c:v>50453.4453125</c:v>
                </c:pt>
                <c:pt idx="1527">
                  <c:v>50445.77734375</c:v>
                </c:pt>
                <c:pt idx="1528">
                  <c:v>50401.62890625</c:v>
                </c:pt>
                <c:pt idx="1529">
                  <c:v>50342.5625</c:v>
                </c:pt>
                <c:pt idx="1530">
                  <c:v>50294.02734375</c:v>
                </c:pt>
                <c:pt idx="1531">
                  <c:v>50239.19921875</c:v>
                </c:pt>
                <c:pt idx="1532">
                  <c:v>50170.890625</c:v>
                </c:pt>
                <c:pt idx="1533">
                  <c:v>50128.30078125</c:v>
                </c:pt>
                <c:pt idx="1534">
                  <c:v>50087.49609375</c:v>
                </c:pt>
                <c:pt idx="1535">
                  <c:v>50084.3671875</c:v>
                </c:pt>
                <c:pt idx="1536">
                  <c:v>50074.671875</c:v>
                </c:pt>
                <c:pt idx="1537">
                  <c:v>50059.265625</c:v>
                </c:pt>
                <c:pt idx="1538">
                  <c:v>49949.1171875</c:v>
                </c:pt>
                <c:pt idx="1539">
                  <c:v>49931.1875</c:v>
                </c:pt>
                <c:pt idx="1540">
                  <c:v>49873.10546875</c:v>
                </c:pt>
                <c:pt idx="1541">
                  <c:v>49863.86328125</c:v>
                </c:pt>
                <c:pt idx="1542">
                  <c:v>49821.546875</c:v>
                </c:pt>
                <c:pt idx="1543">
                  <c:v>49788.89453125</c:v>
                </c:pt>
                <c:pt idx="1544">
                  <c:v>49757.1015625</c:v>
                </c:pt>
                <c:pt idx="1545">
                  <c:v>49671.65234375</c:v>
                </c:pt>
                <c:pt idx="1546">
                  <c:v>49617.84765625</c:v>
                </c:pt>
                <c:pt idx="1547">
                  <c:v>49607.2421875</c:v>
                </c:pt>
                <c:pt idx="1548">
                  <c:v>49500.1484375</c:v>
                </c:pt>
                <c:pt idx="1549">
                  <c:v>49466.74609375</c:v>
                </c:pt>
                <c:pt idx="1550">
                  <c:v>49463.37890625</c:v>
                </c:pt>
                <c:pt idx="1551">
                  <c:v>49447.8125</c:v>
                </c:pt>
                <c:pt idx="1552">
                  <c:v>49420.65234375</c:v>
                </c:pt>
                <c:pt idx="1553">
                  <c:v>49413.3671875</c:v>
                </c:pt>
                <c:pt idx="1554">
                  <c:v>49264.7265625</c:v>
                </c:pt>
                <c:pt idx="1555">
                  <c:v>49170.48046875</c:v>
                </c:pt>
                <c:pt idx="1556">
                  <c:v>49204.54296875</c:v>
                </c:pt>
                <c:pt idx="1557">
                  <c:v>49241.421875</c:v>
                </c:pt>
                <c:pt idx="1558">
                  <c:v>49203.51171875</c:v>
                </c:pt>
                <c:pt idx="1559">
                  <c:v>49128.546875</c:v>
                </c:pt>
                <c:pt idx="1560">
                  <c:v>49106.59765625</c:v>
                </c:pt>
                <c:pt idx="1561">
                  <c:v>49094.80859375</c:v>
                </c:pt>
                <c:pt idx="1562">
                  <c:v>49027.58984375</c:v>
                </c:pt>
                <c:pt idx="1563">
                  <c:v>48967.2734375</c:v>
                </c:pt>
                <c:pt idx="1564">
                  <c:v>48949.58203125</c:v>
                </c:pt>
                <c:pt idx="1565">
                  <c:v>48915.6328125</c:v>
                </c:pt>
                <c:pt idx="1566">
                  <c:v>48872.7265625</c:v>
                </c:pt>
                <c:pt idx="1567">
                  <c:v>48844.42578125</c:v>
                </c:pt>
                <c:pt idx="1568">
                  <c:v>48838.31640625</c:v>
                </c:pt>
                <c:pt idx="1569">
                  <c:v>48701.26953125</c:v>
                </c:pt>
                <c:pt idx="1570">
                  <c:v>48641.234375</c:v>
                </c:pt>
                <c:pt idx="1571">
                  <c:v>48579.53515625</c:v>
                </c:pt>
                <c:pt idx="1572">
                  <c:v>48570.05078125</c:v>
                </c:pt>
                <c:pt idx="1573">
                  <c:v>48569.25390625</c:v>
                </c:pt>
                <c:pt idx="1574">
                  <c:v>48593.83984375</c:v>
                </c:pt>
                <c:pt idx="1575">
                  <c:v>48527.07421875</c:v>
                </c:pt>
                <c:pt idx="1576">
                  <c:v>48500.79296875</c:v>
                </c:pt>
                <c:pt idx="1577">
                  <c:v>48474.68359375</c:v>
                </c:pt>
                <c:pt idx="1578">
                  <c:v>48447.015625</c:v>
                </c:pt>
                <c:pt idx="1579">
                  <c:v>48411.77734375</c:v>
                </c:pt>
                <c:pt idx="1580">
                  <c:v>48437.87109375</c:v>
                </c:pt>
                <c:pt idx="1581">
                  <c:v>48430.6484375</c:v>
                </c:pt>
                <c:pt idx="1582">
                  <c:v>48327.203125</c:v>
                </c:pt>
                <c:pt idx="1583">
                  <c:v>48313.1328125</c:v>
                </c:pt>
                <c:pt idx="1584">
                  <c:v>48277.25</c:v>
                </c:pt>
                <c:pt idx="1585">
                  <c:v>48238.44140625</c:v>
                </c:pt>
                <c:pt idx="1586">
                  <c:v>48097.55078125</c:v>
                </c:pt>
                <c:pt idx="1587">
                  <c:v>48088.28125</c:v>
                </c:pt>
                <c:pt idx="1588">
                  <c:v>48107.9765625</c:v>
                </c:pt>
                <c:pt idx="1589">
                  <c:v>48082.0234375</c:v>
                </c:pt>
                <c:pt idx="1590">
                  <c:v>48075.53125</c:v>
                </c:pt>
                <c:pt idx="1591">
                  <c:v>47972.2109375</c:v>
                </c:pt>
                <c:pt idx="1592">
                  <c:v>47933.6875</c:v>
                </c:pt>
                <c:pt idx="1593">
                  <c:v>47902.47265625</c:v>
                </c:pt>
                <c:pt idx="1594">
                  <c:v>47888.01953125</c:v>
                </c:pt>
                <c:pt idx="1595">
                  <c:v>47842.87890625</c:v>
                </c:pt>
                <c:pt idx="1596">
                  <c:v>47783.86328125</c:v>
                </c:pt>
                <c:pt idx="1597">
                  <c:v>47747.9375</c:v>
                </c:pt>
                <c:pt idx="1598">
                  <c:v>47716.08984375</c:v>
                </c:pt>
                <c:pt idx="1599">
                  <c:v>47692.359375</c:v>
                </c:pt>
                <c:pt idx="1600">
                  <c:v>47706.2734375</c:v>
                </c:pt>
                <c:pt idx="1601">
                  <c:v>47697.453125</c:v>
                </c:pt>
                <c:pt idx="1602">
                  <c:v>47666.42578125</c:v>
                </c:pt>
                <c:pt idx="1603">
                  <c:v>47644.5546875</c:v>
                </c:pt>
                <c:pt idx="1604">
                  <c:v>47591.3984375</c:v>
                </c:pt>
                <c:pt idx="1605">
                  <c:v>47586.921875</c:v>
                </c:pt>
                <c:pt idx="1606">
                  <c:v>47540.515625</c:v>
                </c:pt>
                <c:pt idx="1607">
                  <c:v>47542.71484375</c:v>
                </c:pt>
                <c:pt idx="1608">
                  <c:v>47511.265625</c:v>
                </c:pt>
                <c:pt idx="1609">
                  <c:v>47463.66015625</c:v>
                </c:pt>
                <c:pt idx="1610">
                  <c:v>47447.91796875</c:v>
                </c:pt>
                <c:pt idx="1611">
                  <c:v>47399.515625</c:v>
                </c:pt>
                <c:pt idx="1612">
                  <c:v>47359.1796875</c:v>
                </c:pt>
                <c:pt idx="1613">
                  <c:v>47336.7890625</c:v>
                </c:pt>
                <c:pt idx="1614">
                  <c:v>47293.39453125</c:v>
                </c:pt>
                <c:pt idx="1615">
                  <c:v>47258.1015625</c:v>
                </c:pt>
                <c:pt idx="1616">
                  <c:v>47179.75</c:v>
                </c:pt>
                <c:pt idx="1617">
                  <c:v>47187.6640625</c:v>
                </c:pt>
                <c:pt idx="1618">
                  <c:v>47209.0703125</c:v>
                </c:pt>
                <c:pt idx="1619">
                  <c:v>47197.75</c:v>
                </c:pt>
                <c:pt idx="1620">
                  <c:v>47175.2109375</c:v>
                </c:pt>
                <c:pt idx="1621">
                  <c:v>47138.35546875</c:v>
                </c:pt>
                <c:pt idx="1622">
                  <c:v>47155.39453125</c:v>
                </c:pt>
                <c:pt idx="1623">
                  <c:v>47111.58984375</c:v>
                </c:pt>
                <c:pt idx="1624">
                  <c:v>47110.84375</c:v>
                </c:pt>
                <c:pt idx="1625">
                  <c:v>47083.65234375</c:v>
                </c:pt>
                <c:pt idx="1626">
                  <c:v>47090.90234375</c:v>
                </c:pt>
                <c:pt idx="1627">
                  <c:v>47046.78515625</c:v>
                </c:pt>
                <c:pt idx="1628">
                  <c:v>46975.4609375</c:v>
                </c:pt>
                <c:pt idx="1629">
                  <c:v>46944.91796875</c:v>
                </c:pt>
                <c:pt idx="1630">
                  <c:v>46951.296875</c:v>
                </c:pt>
                <c:pt idx="1631">
                  <c:v>46970.9921875</c:v>
                </c:pt>
                <c:pt idx="1632">
                  <c:v>46942.53515625</c:v>
                </c:pt>
                <c:pt idx="1633">
                  <c:v>46966.6171875</c:v>
                </c:pt>
                <c:pt idx="1634">
                  <c:v>46962.5390625</c:v>
                </c:pt>
                <c:pt idx="1635">
                  <c:v>46953.71875</c:v>
                </c:pt>
                <c:pt idx="1636">
                  <c:v>46910.5</c:v>
                </c:pt>
                <c:pt idx="1637">
                  <c:v>46870.7734375</c:v>
                </c:pt>
                <c:pt idx="1638">
                  <c:v>46826.11328125</c:v>
                </c:pt>
                <c:pt idx="1639">
                  <c:v>46825.91015625</c:v>
                </c:pt>
                <c:pt idx="1640">
                  <c:v>46828.17578125</c:v>
                </c:pt>
                <c:pt idx="1641">
                  <c:v>46807.6796875</c:v>
                </c:pt>
                <c:pt idx="1642">
                  <c:v>46794.80859375</c:v>
                </c:pt>
                <c:pt idx="1643">
                  <c:v>46758.96875</c:v>
                </c:pt>
                <c:pt idx="1644">
                  <c:v>46739.8125</c:v>
                </c:pt>
                <c:pt idx="1645">
                  <c:v>46660.75</c:v>
                </c:pt>
                <c:pt idx="1646">
                  <c:v>46636.8359375</c:v>
                </c:pt>
                <c:pt idx="1647">
                  <c:v>46669.7890625</c:v>
                </c:pt>
                <c:pt idx="1648">
                  <c:v>46646.76171875</c:v>
                </c:pt>
                <c:pt idx="1649">
                  <c:v>46640.3671875</c:v>
                </c:pt>
                <c:pt idx="1650">
                  <c:v>46611.51953125</c:v>
                </c:pt>
                <c:pt idx="1651">
                  <c:v>46543.46875</c:v>
                </c:pt>
                <c:pt idx="1652">
                  <c:v>46557.5078125</c:v>
                </c:pt>
                <c:pt idx="1653">
                  <c:v>46583.26171875</c:v>
                </c:pt>
                <c:pt idx="1654">
                  <c:v>46559.4375</c:v>
                </c:pt>
                <c:pt idx="1655">
                  <c:v>46527.59375</c:v>
                </c:pt>
                <c:pt idx="1656">
                  <c:v>46540.15234375</c:v>
                </c:pt>
                <c:pt idx="1657">
                  <c:v>46462.4140625</c:v>
                </c:pt>
                <c:pt idx="1658">
                  <c:v>46452.125</c:v>
                </c:pt>
                <c:pt idx="1659">
                  <c:v>46447.8984375</c:v>
                </c:pt>
                <c:pt idx="1660">
                  <c:v>46426.8203125</c:v>
                </c:pt>
                <c:pt idx="1661">
                  <c:v>46410.21484375</c:v>
                </c:pt>
                <c:pt idx="1662">
                  <c:v>46407.84375</c:v>
                </c:pt>
                <c:pt idx="1663">
                  <c:v>46375.48046875</c:v>
                </c:pt>
                <c:pt idx="1664">
                  <c:v>46355.421875</c:v>
                </c:pt>
                <c:pt idx="1665">
                  <c:v>46323.2734375</c:v>
                </c:pt>
                <c:pt idx="1666">
                  <c:v>46309.34765625</c:v>
                </c:pt>
                <c:pt idx="1667">
                  <c:v>46286.27734375</c:v>
                </c:pt>
                <c:pt idx="1668">
                  <c:v>46275.40625</c:v>
                </c:pt>
                <c:pt idx="1669">
                  <c:v>46256.1953125</c:v>
                </c:pt>
                <c:pt idx="1670">
                  <c:v>46244.1484375</c:v>
                </c:pt>
                <c:pt idx="1671">
                  <c:v>46213.90234375</c:v>
                </c:pt>
                <c:pt idx="1672">
                  <c:v>46113.125</c:v>
                </c:pt>
                <c:pt idx="1673">
                  <c:v>46128.65625</c:v>
                </c:pt>
                <c:pt idx="1674">
                  <c:v>46119.37109375</c:v>
                </c:pt>
                <c:pt idx="1675">
                  <c:v>46077.26953125</c:v>
                </c:pt>
                <c:pt idx="1676">
                  <c:v>46049.23046875</c:v>
                </c:pt>
                <c:pt idx="1677">
                  <c:v>46020.42578125</c:v>
                </c:pt>
                <c:pt idx="1678">
                  <c:v>46012.23828125</c:v>
                </c:pt>
                <c:pt idx="1679">
                  <c:v>46003.86328125</c:v>
                </c:pt>
                <c:pt idx="1680">
                  <c:v>45997.359375</c:v>
                </c:pt>
                <c:pt idx="1681">
                  <c:v>46038.18359375</c:v>
                </c:pt>
                <c:pt idx="1682">
                  <c:v>46070.11328125</c:v>
                </c:pt>
                <c:pt idx="1683">
                  <c:v>46062.62109375</c:v>
                </c:pt>
                <c:pt idx="1684">
                  <c:v>46057.31640625</c:v>
                </c:pt>
                <c:pt idx="1685">
                  <c:v>46090.2578125</c:v>
                </c:pt>
                <c:pt idx="1686">
                  <c:v>46111.5625</c:v>
                </c:pt>
                <c:pt idx="1687">
                  <c:v>46143.48828125</c:v>
                </c:pt>
                <c:pt idx="1688">
                  <c:v>46095.19140625</c:v>
                </c:pt>
                <c:pt idx="1689">
                  <c:v>46074.93359375</c:v>
                </c:pt>
                <c:pt idx="1690">
                  <c:v>46053.69921875</c:v>
                </c:pt>
                <c:pt idx="1691">
                  <c:v>46043.125</c:v>
                </c:pt>
                <c:pt idx="1692">
                  <c:v>46006.984375</c:v>
                </c:pt>
                <c:pt idx="1693">
                  <c:v>46010.46875</c:v>
                </c:pt>
                <c:pt idx="1694">
                  <c:v>46054.08984375</c:v>
                </c:pt>
                <c:pt idx="1695">
                  <c:v>46086.4609375</c:v>
                </c:pt>
                <c:pt idx="1696">
                  <c:v>46067.62109375</c:v>
                </c:pt>
                <c:pt idx="1697">
                  <c:v>46048.0390625</c:v>
                </c:pt>
                <c:pt idx="1698">
                  <c:v>46032.84765625</c:v>
                </c:pt>
                <c:pt idx="1699">
                  <c:v>46042.1328125</c:v>
                </c:pt>
                <c:pt idx="1700">
                  <c:v>46063.89453125</c:v>
                </c:pt>
                <c:pt idx="1701">
                  <c:v>46087.64453125</c:v>
                </c:pt>
                <c:pt idx="1702">
                  <c:v>46069.171875</c:v>
                </c:pt>
                <c:pt idx="1703">
                  <c:v>46072.03515625</c:v>
                </c:pt>
                <c:pt idx="1704">
                  <c:v>46079.046875</c:v>
                </c:pt>
                <c:pt idx="1705">
                  <c:v>46005.1875</c:v>
                </c:pt>
                <c:pt idx="1706">
                  <c:v>46032.7421875</c:v>
                </c:pt>
                <c:pt idx="1707">
                  <c:v>46069.11328125</c:v>
                </c:pt>
                <c:pt idx="1708">
                  <c:v>46061.484375</c:v>
                </c:pt>
                <c:pt idx="1709">
                  <c:v>46046.33984375</c:v>
                </c:pt>
                <c:pt idx="1710">
                  <c:v>46015.2578125</c:v>
                </c:pt>
                <c:pt idx="1711">
                  <c:v>46070.92578125</c:v>
                </c:pt>
                <c:pt idx="1712">
                  <c:v>46004.5078125</c:v>
                </c:pt>
                <c:pt idx="1713">
                  <c:v>45989.55859375</c:v>
                </c:pt>
                <c:pt idx="1714">
                  <c:v>45980.16015625</c:v>
                </c:pt>
                <c:pt idx="1715">
                  <c:v>45996.859375</c:v>
                </c:pt>
                <c:pt idx="1716">
                  <c:v>46024.515625</c:v>
                </c:pt>
                <c:pt idx="1717">
                  <c:v>46090.93359375</c:v>
                </c:pt>
                <c:pt idx="1718">
                  <c:v>46057.0234375</c:v>
                </c:pt>
                <c:pt idx="1719">
                  <c:v>46031.9453125</c:v>
                </c:pt>
                <c:pt idx="1720">
                  <c:v>46063.39453125</c:v>
                </c:pt>
                <c:pt idx="1721">
                  <c:v>46066.25390625</c:v>
                </c:pt>
                <c:pt idx="1722">
                  <c:v>46057.61328125</c:v>
                </c:pt>
                <c:pt idx="1723">
                  <c:v>46079.19921875</c:v>
                </c:pt>
                <c:pt idx="1724">
                  <c:v>46088.765625</c:v>
                </c:pt>
                <c:pt idx="1725">
                  <c:v>46087.57421875</c:v>
                </c:pt>
                <c:pt idx="1726">
                  <c:v>46022.28125</c:v>
                </c:pt>
                <c:pt idx="1727">
                  <c:v>46027.4921875</c:v>
                </c:pt>
                <c:pt idx="1728">
                  <c:v>46021.53125</c:v>
                </c:pt>
                <c:pt idx="1729">
                  <c:v>46124.5546875</c:v>
                </c:pt>
                <c:pt idx="1730">
                  <c:v>46118.67578125</c:v>
                </c:pt>
                <c:pt idx="1731">
                  <c:v>46122.59765625</c:v>
                </c:pt>
                <c:pt idx="1732">
                  <c:v>46006.796875</c:v>
                </c:pt>
                <c:pt idx="1733">
                  <c:v>46064.6640625</c:v>
                </c:pt>
                <c:pt idx="1734">
                  <c:v>45990.77734375</c:v>
                </c:pt>
                <c:pt idx="1735">
                  <c:v>46000.6796875</c:v>
                </c:pt>
                <c:pt idx="1736">
                  <c:v>45998.9609375</c:v>
                </c:pt>
                <c:pt idx="1737">
                  <c:v>45995.91015625</c:v>
                </c:pt>
                <c:pt idx="1738">
                  <c:v>45990.1953125</c:v>
                </c:pt>
                <c:pt idx="1739">
                  <c:v>45994.9375</c:v>
                </c:pt>
                <c:pt idx="1740">
                  <c:v>45997.53125</c:v>
                </c:pt>
                <c:pt idx="1741">
                  <c:v>46083.35546875</c:v>
                </c:pt>
                <c:pt idx="1742">
                  <c:v>46121.3203125</c:v>
                </c:pt>
                <c:pt idx="1743">
                  <c:v>46173.71484375</c:v>
                </c:pt>
                <c:pt idx="1744">
                  <c:v>46212.13671875</c:v>
                </c:pt>
                <c:pt idx="1745">
                  <c:v>46243.5859375</c:v>
                </c:pt>
                <c:pt idx="1746">
                  <c:v>46299.3125</c:v>
                </c:pt>
                <c:pt idx="1747">
                  <c:v>46348.328125</c:v>
                </c:pt>
                <c:pt idx="1748">
                  <c:v>46439.91015625</c:v>
                </c:pt>
                <c:pt idx="1749">
                  <c:v>46486.6171875</c:v>
                </c:pt>
                <c:pt idx="1750">
                  <c:v>46517.1953125</c:v>
                </c:pt>
                <c:pt idx="1751">
                  <c:v>46541.7890625</c:v>
                </c:pt>
                <c:pt idx="1752">
                  <c:v>46492.3984375</c:v>
                </c:pt>
                <c:pt idx="1753">
                  <c:v>46530.84375</c:v>
                </c:pt>
                <c:pt idx="1754">
                  <c:v>46542.95703125</c:v>
                </c:pt>
                <c:pt idx="1755">
                  <c:v>46526.734375</c:v>
                </c:pt>
                <c:pt idx="1756">
                  <c:v>46521.70703125</c:v>
                </c:pt>
                <c:pt idx="1757">
                  <c:v>46621.859375</c:v>
                </c:pt>
                <c:pt idx="1758">
                  <c:v>46653.91015625</c:v>
                </c:pt>
                <c:pt idx="1759">
                  <c:v>46536.91015625</c:v>
                </c:pt>
                <c:pt idx="1760">
                  <c:v>46525.5546875</c:v>
                </c:pt>
                <c:pt idx="1761">
                  <c:v>46570.13671875</c:v>
                </c:pt>
                <c:pt idx="1762">
                  <c:v>46612.67578125</c:v>
                </c:pt>
                <c:pt idx="1763">
                  <c:v>46630.90234375</c:v>
                </c:pt>
                <c:pt idx="1764">
                  <c:v>46618.51953125</c:v>
                </c:pt>
                <c:pt idx="1765">
                  <c:v>46584.67578125</c:v>
                </c:pt>
                <c:pt idx="1766">
                  <c:v>46600.1953125</c:v>
                </c:pt>
                <c:pt idx="1767">
                  <c:v>46630.625</c:v>
                </c:pt>
                <c:pt idx="1768">
                  <c:v>46699.515625</c:v>
                </c:pt>
                <c:pt idx="1769">
                  <c:v>46769.66015625</c:v>
                </c:pt>
                <c:pt idx="1770">
                  <c:v>46765.77734375</c:v>
                </c:pt>
                <c:pt idx="1771">
                  <c:v>46869.8828125</c:v>
                </c:pt>
                <c:pt idx="1772">
                  <c:v>46909.78125</c:v>
                </c:pt>
                <c:pt idx="1773">
                  <c:v>46929.58984375</c:v>
                </c:pt>
                <c:pt idx="1774">
                  <c:v>46969.1953125</c:v>
                </c:pt>
                <c:pt idx="1775">
                  <c:v>46995.734375</c:v>
                </c:pt>
                <c:pt idx="1776">
                  <c:v>46985.6328125</c:v>
                </c:pt>
                <c:pt idx="1777">
                  <c:v>47031.29296875</c:v>
                </c:pt>
                <c:pt idx="1778">
                  <c:v>47078.9296875</c:v>
                </c:pt>
                <c:pt idx="1779">
                  <c:v>47079.36328125</c:v>
                </c:pt>
                <c:pt idx="1780">
                  <c:v>47086.91015625</c:v>
                </c:pt>
                <c:pt idx="1781">
                  <c:v>47087.28515625</c:v>
                </c:pt>
                <c:pt idx="1782">
                  <c:v>46962.8984375</c:v>
                </c:pt>
                <c:pt idx="1783">
                  <c:v>46955.71875</c:v>
                </c:pt>
                <c:pt idx="1784">
                  <c:v>46973.82421875</c:v>
                </c:pt>
                <c:pt idx="1785">
                  <c:v>46983.00390625</c:v>
                </c:pt>
                <c:pt idx="1786">
                  <c:v>47002.30859375</c:v>
                </c:pt>
                <c:pt idx="1787">
                  <c:v>47102.1640625</c:v>
                </c:pt>
                <c:pt idx="1788">
                  <c:v>47155.01953125</c:v>
                </c:pt>
                <c:pt idx="1789">
                  <c:v>47122.75390625</c:v>
                </c:pt>
                <c:pt idx="1790">
                  <c:v>47148.2734375</c:v>
                </c:pt>
                <c:pt idx="1791">
                  <c:v>47075.0625</c:v>
                </c:pt>
                <c:pt idx="1792">
                  <c:v>47081.88671875</c:v>
                </c:pt>
                <c:pt idx="1793">
                  <c:v>47140.53125</c:v>
                </c:pt>
                <c:pt idx="1794">
                  <c:v>47122.96484375</c:v>
                </c:pt>
                <c:pt idx="1795">
                  <c:v>47130.66796875</c:v>
                </c:pt>
                <c:pt idx="1796">
                  <c:v>47156.87890625</c:v>
                </c:pt>
                <c:pt idx="1797">
                  <c:v>47268.41796875</c:v>
                </c:pt>
                <c:pt idx="1798">
                  <c:v>47325.34765625</c:v>
                </c:pt>
                <c:pt idx="1799">
                  <c:v>47357.77734375</c:v>
                </c:pt>
                <c:pt idx="1800">
                  <c:v>47366.703125</c:v>
                </c:pt>
                <c:pt idx="1801">
                  <c:v>47490.24609375</c:v>
                </c:pt>
                <c:pt idx="1802">
                  <c:v>47588.8515625</c:v>
                </c:pt>
                <c:pt idx="1803">
                  <c:v>47647.37890625</c:v>
                </c:pt>
                <c:pt idx="1804">
                  <c:v>47695.18359375</c:v>
                </c:pt>
                <c:pt idx="1805">
                  <c:v>47768.8984375</c:v>
                </c:pt>
                <c:pt idx="1806">
                  <c:v>47804.09765625</c:v>
                </c:pt>
                <c:pt idx="1807">
                  <c:v>47862.171875</c:v>
                </c:pt>
                <c:pt idx="1808">
                  <c:v>47945.55859375</c:v>
                </c:pt>
                <c:pt idx="1809">
                  <c:v>48010.328125</c:v>
                </c:pt>
                <c:pt idx="1810">
                  <c:v>48062.5625</c:v>
                </c:pt>
                <c:pt idx="1811">
                  <c:v>48072.8515625</c:v>
                </c:pt>
                <c:pt idx="1812">
                  <c:v>48106.56640625</c:v>
                </c:pt>
                <c:pt idx="1813">
                  <c:v>48094.4140625</c:v>
                </c:pt>
                <c:pt idx="1814">
                  <c:v>48021.76953125</c:v>
                </c:pt>
                <c:pt idx="1815">
                  <c:v>48135.515625</c:v>
                </c:pt>
                <c:pt idx="1816">
                  <c:v>48155.44140625</c:v>
                </c:pt>
                <c:pt idx="1817">
                  <c:v>48179.0703125</c:v>
                </c:pt>
                <c:pt idx="1818">
                  <c:v>48191.0390625</c:v>
                </c:pt>
                <c:pt idx="1819">
                  <c:v>48236.984375</c:v>
                </c:pt>
                <c:pt idx="1820">
                  <c:v>48256.61328125</c:v>
                </c:pt>
                <c:pt idx="1821">
                  <c:v>48201.75390625</c:v>
                </c:pt>
                <c:pt idx="1822">
                  <c:v>48232.87109375</c:v>
                </c:pt>
                <c:pt idx="1823">
                  <c:v>48279.14453125</c:v>
                </c:pt>
                <c:pt idx="1824">
                  <c:v>48328.30859375</c:v>
                </c:pt>
                <c:pt idx="1825">
                  <c:v>48356.859375</c:v>
                </c:pt>
                <c:pt idx="1826">
                  <c:v>48379.046875</c:v>
                </c:pt>
                <c:pt idx="1827">
                  <c:v>48381.80859375</c:v>
                </c:pt>
                <c:pt idx="1828">
                  <c:v>48298.93359375</c:v>
                </c:pt>
                <c:pt idx="1829">
                  <c:v>48318.08984375</c:v>
                </c:pt>
                <c:pt idx="1830">
                  <c:v>48426.359375</c:v>
                </c:pt>
                <c:pt idx="1831">
                  <c:v>48483.7578125</c:v>
                </c:pt>
                <c:pt idx="1832">
                  <c:v>48519.50390625</c:v>
                </c:pt>
                <c:pt idx="1833">
                  <c:v>48532.83203125</c:v>
                </c:pt>
                <c:pt idx="1834">
                  <c:v>48444.4375</c:v>
                </c:pt>
                <c:pt idx="1835">
                  <c:v>48499.8984375</c:v>
                </c:pt>
                <c:pt idx="1836">
                  <c:v>48529.06640625</c:v>
                </c:pt>
                <c:pt idx="1837">
                  <c:v>48555.328125</c:v>
                </c:pt>
                <c:pt idx="1838">
                  <c:v>48585.4765625</c:v>
                </c:pt>
                <c:pt idx="1839">
                  <c:v>48624.02734375</c:v>
                </c:pt>
                <c:pt idx="1840">
                  <c:v>48598.29296875</c:v>
                </c:pt>
                <c:pt idx="1841">
                  <c:v>48615.25390625</c:v>
                </c:pt>
                <c:pt idx="1842">
                  <c:v>48600.390625</c:v>
                </c:pt>
                <c:pt idx="1843">
                  <c:v>48555.39453125</c:v>
                </c:pt>
                <c:pt idx="1844">
                  <c:v>48518.3046875</c:v>
                </c:pt>
                <c:pt idx="1845">
                  <c:v>48509.57421875</c:v>
                </c:pt>
                <c:pt idx="1846">
                  <c:v>48488.609375</c:v>
                </c:pt>
                <c:pt idx="1847">
                  <c:v>48486.65625</c:v>
                </c:pt>
                <c:pt idx="1848">
                  <c:v>48512.01171875</c:v>
                </c:pt>
                <c:pt idx="1849">
                  <c:v>48573.00390625</c:v>
                </c:pt>
                <c:pt idx="1850">
                  <c:v>48585.3984375</c:v>
                </c:pt>
                <c:pt idx="1851">
                  <c:v>48547.828125</c:v>
                </c:pt>
                <c:pt idx="1852">
                  <c:v>48423.30078125</c:v>
                </c:pt>
                <c:pt idx="1853">
                  <c:v>48396.98828125</c:v>
                </c:pt>
                <c:pt idx="1854">
                  <c:v>48389.53515625</c:v>
                </c:pt>
                <c:pt idx="1855">
                  <c:v>48361.64453125</c:v>
                </c:pt>
                <c:pt idx="1856">
                  <c:v>48356.16796875</c:v>
                </c:pt>
                <c:pt idx="1857">
                  <c:v>48304.4453125</c:v>
                </c:pt>
                <c:pt idx="1858">
                  <c:v>48314.3828125</c:v>
                </c:pt>
                <c:pt idx="1859">
                  <c:v>48295.14453125</c:v>
                </c:pt>
                <c:pt idx="1860">
                  <c:v>48312.0546875</c:v>
                </c:pt>
                <c:pt idx="1861">
                  <c:v>48356.29296875</c:v>
                </c:pt>
                <c:pt idx="1862">
                  <c:v>48367.25</c:v>
                </c:pt>
                <c:pt idx="1863">
                  <c:v>48392.62109375</c:v>
                </c:pt>
                <c:pt idx="1864">
                  <c:v>48445.94921875</c:v>
                </c:pt>
                <c:pt idx="1865">
                  <c:v>48388.9296875</c:v>
                </c:pt>
                <c:pt idx="1866">
                  <c:v>48466.34375</c:v>
                </c:pt>
                <c:pt idx="1867">
                  <c:v>48437.390625</c:v>
                </c:pt>
                <c:pt idx="1868">
                  <c:v>48472.87109375</c:v>
                </c:pt>
                <c:pt idx="1869">
                  <c:v>48484.4296875</c:v>
                </c:pt>
                <c:pt idx="1870">
                  <c:v>48508.609375</c:v>
                </c:pt>
                <c:pt idx="1871">
                  <c:v>48470.47265625</c:v>
                </c:pt>
                <c:pt idx="1872">
                  <c:v>48481.4296875</c:v>
                </c:pt>
                <c:pt idx="1873">
                  <c:v>48511.58984375</c:v>
                </c:pt>
                <c:pt idx="1874">
                  <c:v>48535.5390625</c:v>
                </c:pt>
                <c:pt idx="1875">
                  <c:v>48525.9609375</c:v>
                </c:pt>
                <c:pt idx="1876">
                  <c:v>48533.33984375</c:v>
                </c:pt>
                <c:pt idx="1877">
                  <c:v>48483.66015625</c:v>
                </c:pt>
                <c:pt idx="1878">
                  <c:v>48467.18359375</c:v>
                </c:pt>
                <c:pt idx="1879">
                  <c:v>48516.6875</c:v>
                </c:pt>
                <c:pt idx="1880">
                  <c:v>48532.3515625</c:v>
                </c:pt>
                <c:pt idx="1881">
                  <c:v>48560.53515625</c:v>
                </c:pt>
                <c:pt idx="1882">
                  <c:v>48570.30078125</c:v>
                </c:pt>
                <c:pt idx="1883">
                  <c:v>48569.12890625</c:v>
                </c:pt>
                <c:pt idx="1884">
                  <c:v>48630.9765625</c:v>
                </c:pt>
                <c:pt idx="1885">
                  <c:v>48579.0390625</c:v>
                </c:pt>
                <c:pt idx="1886">
                  <c:v>48679.91015625</c:v>
                </c:pt>
                <c:pt idx="1887">
                  <c:v>48666.84375</c:v>
                </c:pt>
                <c:pt idx="1888">
                  <c:v>48697.4765625</c:v>
                </c:pt>
                <c:pt idx="1889">
                  <c:v>48729.65625</c:v>
                </c:pt>
                <c:pt idx="1890">
                  <c:v>48714.06640625</c:v>
                </c:pt>
                <c:pt idx="1891">
                  <c:v>48735.140625</c:v>
                </c:pt>
                <c:pt idx="1892">
                  <c:v>48787.98046875</c:v>
                </c:pt>
                <c:pt idx="1893">
                  <c:v>48780.69140625</c:v>
                </c:pt>
                <c:pt idx="1894">
                  <c:v>48821.84765625</c:v>
                </c:pt>
                <c:pt idx="1895">
                  <c:v>48806.453125</c:v>
                </c:pt>
                <c:pt idx="1896">
                  <c:v>48897.7109375</c:v>
                </c:pt>
                <c:pt idx="1897">
                  <c:v>48935.734375</c:v>
                </c:pt>
                <c:pt idx="1898">
                  <c:v>48917.82421875</c:v>
                </c:pt>
                <c:pt idx="1899">
                  <c:v>48934.328125</c:v>
                </c:pt>
                <c:pt idx="1900">
                  <c:v>48953.08203125</c:v>
                </c:pt>
                <c:pt idx="1901">
                  <c:v>49000.16015625</c:v>
                </c:pt>
                <c:pt idx="1902">
                  <c:v>49019.09375</c:v>
                </c:pt>
                <c:pt idx="1903">
                  <c:v>48976.67578125</c:v>
                </c:pt>
                <c:pt idx="1904">
                  <c:v>49030.92578125</c:v>
                </c:pt>
                <c:pt idx="1905">
                  <c:v>49124.75390625</c:v>
                </c:pt>
                <c:pt idx="1906">
                  <c:v>49139.30859375</c:v>
                </c:pt>
                <c:pt idx="1907">
                  <c:v>49160.75</c:v>
                </c:pt>
                <c:pt idx="1908">
                  <c:v>49137.50390625</c:v>
                </c:pt>
                <c:pt idx="1909">
                  <c:v>49273.12109375</c:v>
                </c:pt>
                <c:pt idx="1910">
                  <c:v>49241.62890625</c:v>
                </c:pt>
                <c:pt idx="1911">
                  <c:v>49316.4296875</c:v>
                </c:pt>
                <c:pt idx="1912">
                  <c:v>49432.65234375</c:v>
                </c:pt>
                <c:pt idx="1913">
                  <c:v>49434.5703125</c:v>
                </c:pt>
                <c:pt idx="1914">
                  <c:v>49478.1328125</c:v>
                </c:pt>
                <c:pt idx="1915">
                  <c:v>49504.921875</c:v>
                </c:pt>
                <c:pt idx="1916">
                  <c:v>49513.9921875</c:v>
                </c:pt>
                <c:pt idx="1917">
                  <c:v>49506.16796875</c:v>
                </c:pt>
                <c:pt idx="1918">
                  <c:v>49530.43359375</c:v>
                </c:pt>
                <c:pt idx="1919">
                  <c:v>49570.9375</c:v>
                </c:pt>
                <c:pt idx="1920">
                  <c:v>49647.44140625</c:v>
                </c:pt>
                <c:pt idx="1921">
                  <c:v>49680.03515625</c:v>
                </c:pt>
                <c:pt idx="1922">
                  <c:v>49771.90625</c:v>
                </c:pt>
                <c:pt idx="1923">
                  <c:v>49867.78125</c:v>
                </c:pt>
                <c:pt idx="1924">
                  <c:v>49976.58203125</c:v>
                </c:pt>
                <c:pt idx="1925">
                  <c:v>50062.8515625</c:v>
                </c:pt>
                <c:pt idx="1926">
                  <c:v>50065.77734375</c:v>
                </c:pt>
                <c:pt idx="1927">
                  <c:v>50169.62109375</c:v>
                </c:pt>
                <c:pt idx="1928">
                  <c:v>50245.46484375</c:v>
                </c:pt>
                <c:pt idx="1929">
                  <c:v>50265.125</c:v>
                </c:pt>
                <c:pt idx="1930">
                  <c:v>50297.41796875</c:v>
                </c:pt>
                <c:pt idx="1931">
                  <c:v>50291.26953125</c:v>
                </c:pt>
                <c:pt idx="1932">
                  <c:v>50336.71875</c:v>
                </c:pt>
                <c:pt idx="1933">
                  <c:v>50367.14453125</c:v>
                </c:pt>
                <c:pt idx="1934">
                  <c:v>50386.66015625</c:v>
                </c:pt>
                <c:pt idx="1935">
                  <c:v>50432.25</c:v>
                </c:pt>
                <c:pt idx="1936">
                  <c:v>50458.328125</c:v>
                </c:pt>
                <c:pt idx="1937">
                  <c:v>50595.359375</c:v>
                </c:pt>
                <c:pt idx="1938">
                  <c:v>50626.5078125</c:v>
                </c:pt>
                <c:pt idx="1939">
                  <c:v>50669.0390625</c:v>
                </c:pt>
                <c:pt idx="1940">
                  <c:v>50681.6953125</c:v>
                </c:pt>
                <c:pt idx="1941">
                  <c:v>50752.546875</c:v>
                </c:pt>
                <c:pt idx="1942">
                  <c:v>50712.48046875</c:v>
                </c:pt>
                <c:pt idx="1943">
                  <c:v>50825.7890625</c:v>
                </c:pt>
                <c:pt idx="1944">
                  <c:v>50928.76953125</c:v>
                </c:pt>
                <c:pt idx="1945">
                  <c:v>50948.78125</c:v>
                </c:pt>
                <c:pt idx="1946">
                  <c:v>51050.99609375</c:v>
                </c:pt>
                <c:pt idx="1947">
                  <c:v>51132.109375</c:v>
                </c:pt>
                <c:pt idx="1948">
                  <c:v>51182.61328125</c:v>
                </c:pt>
                <c:pt idx="1949">
                  <c:v>51251.15234375</c:v>
                </c:pt>
                <c:pt idx="1950">
                  <c:v>51298.22265625</c:v>
                </c:pt>
                <c:pt idx="1951">
                  <c:v>51359.11328125</c:v>
                </c:pt>
                <c:pt idx="1952">
                  <c:v>51455.671875</c:v>
                </c:pt>
                <c:pt idx="1953">
                  <c:v>51519.42578125</c:v>
                </c:pt>
                <c:pt idx="1954">
                  <c:v>51546.61328125</c:v>
                </c:pt>
                <c:pt idx="1955">
                  <c:v>51605.609375</c:v>
                </c:pt>
                <c:pt idx="1956">
                  <c:v>51688.203125</c:v>
                </c:pt>
                <c:pt idx="1957">
                  <c:v>51733.15625</c:v>
                </c:pt>
                <c:pt idx="1958">
                  <c:v>51801.4296875</c:v>
                </c:pt>
                <c:pt idx="1959">
                  <c:v>51851.55859375</c:v>
                </c:pt>
                <c:pt idx="1960">
                  <c:v>51922.33984375</c:v>
                </c:pt>
                <c:pt idx="1961">
                  <c:v>51974.29296875</c:v>
                </c:pt>
                <c:pt idx="1962">
                  <c:v>52006.8359375</c:v>
                </c:pt>
                <c:pt idx="1963">
                  <c:v>52000.29296875</c:v>
                </c:pt>
                <c:pt idx="1964">
                  <c:v>51972.7890625</c:v>
                </c:pt>
                <c:pt idx="1965">
                  <c:v>52073.77734375</c:v>
                </c:pt>
                <c:pt idx="1966">
                  <c:v>52066.50390625</c:v>
                </c:pt>
                <c:pt idx="1967">
                  <c:v>52079.43359375</c:v>
                </c:pt>
                <c:pt idx="1968">
                  <c:v>52119.56640625</c:v>
                </c:pt>
                <c:pt idx="1969">
                  <c:v>52163.453125</c:v>
                </c:pt>
                <c:pt idx="1970">
                  <c:v>52251.69140625</c:v>
                </c:pt>
                <c:pt idx="1971">
                  <c:v>52303.53515625</c:v>
                </c:pt>
                <c:pt idx="1972">
                  <c:v>52365.68359375</c:v>
                </c:pt>
                <c:pt idx="1973">
                  <c:v>52451.1171875</c:v>
                </c:pt>
                <c:pt idx="1974">
                  <c:v>52505.50390625</c:v>
                </c:pt>
                <c:pt idx="1975">
                  <c:v>52606.60546875</c:v>
                </c:pt>
                <c:pt idx="1976">
                  <c:v>52656.75390625</c:v>
                </c:pt>
                <c:pt idx="1977">
                  <c:v>52712.54296875</c:v>
                </c:pt>
                <c:pt idx="1978">
                  <c:v>52725.63671875</c:v>
                </c:pt>
                <c:pt idx="1979">
                  <c:v>52802.05859375</c:v>
                </c:pt>
                <c:pt idx="1980">
                  <c:v>52913.37109375</c:v>
                </c:pt>
                <c:pt idx="1981">
                  <c:v>52959.69140625</c:v>
                </c:pt>
                <c:pt idx="1982">
                  <c:v>53073.66015625</c:v>
                </c:pt>
                <c:pt idx="1983">
                  <c:v>53138.58984375</c:v>
                </c:pt>
                <c:pt idx="1984">
                  <c:v>53195.58984375</c:v>
                </c:pt>
                <c:pt idx="1985">
                  <c:v>53267.9609375</c:v>
                </c:pt>
                <c:pt idx="1986">
                  <c:v>53333.08984375</c:v>
                </c:pt>
                <c:pt idx="1987">
                  <c:v>53392.36328125</c:v>
                </c:pt>
                <c:pt idx="1988">
                  <c:v>53465.96875</c:v>
                </c:pt>
                <c:pt idx="1989">
                  <c:v>53498.56640625</c:v>
                </c:pt>
                <c:pt idx="1990">
                  <c:v>53587.63671875</c:v>
                </c:pt>
                <c:pt idx="1991">
                  <c:v>53654.75390625</c:v>
                </c:pt>
                <c:pt idx="1992">
                  <c:v>53711.57421875</c:v>
                </c:pt>
                <c:pt idx="1993">
                  <c:v>53767.12109375</c:v>
                </c:pt>
                <c:pt idx="1994">
                  <c:v>53808.09765625</c:v>
                </c:pt>
                <c:pt idx="1995">
                  <c:v>53899.08984375</c:v>
                </c:pt>
                <c:pt idx="1996">
                  <c:v>53924.48046875</c:v>
                </c:pt>
                <c:pt idx="1997">
                  <c:v>54031.40625</c:v>
                </c:pt>
                <c:pt idx="1998">
                  <c:v>54102.015625</c:v>
                </c:pt>
                <c:pt idx="1999">
                  <c:v>54209.625</c:v>
                </c:pt>
                <c:pt idx="2000">
                  <c:v>54233.5</c:v>
                </c:pt>
                <c:pt idx="2001">
                  <c:v>54412.609375</c:v>
                </c:pt>
                <c:pt idx="2002">
                  <c:v>54458.06640625</c:v>
                </c:pt>
                <c:pt idx="2003">
                  <c:v>54548.05078125</c:v>
                </c:pt>
                <c:pt idx="2004">
                  <c:v>54591.19921875</c:v>
                </c:pt>
                <c:pt idx="2005">
                  <c:v>54693.84375</c:v>
                </c:pt>
                <c:pt idx="2006">
                  <c:v>54742.296875</c:v>
                </c:pt>
                <c:pt idx="2007">
                  <c:v>54850.42578125</c:v>
                </c:pt>
                <c:pt idx="2008">
                  <c:v>54862.15234375</c:v>
                </c:pt>
                <c:pt idx="2009">
                  <c:v>54926.25</c:v>
                </c:pt>
                <c:pt idx="2010">
                  <c:v>54971.05078125</c:v>
                </c:pt>
                <c:pt idx="2011">
                  <c:v>55022.84375</c:v>
                </c:pt>
                <c:pt idx="2012">
                  <c:v>55089.18359375</c:v>
                </c:pt>
                <c:pt idx="2013">
                  <c:v>55161.40625</c:v>
                </c:pt>
                <c:pt idx="2014">
                  <c:v>55194.9765625</c:v>
                </c:pt>
                <c:pt idx="2015">
                  <c:v>55290</c:v>
                </c:pt>
                <c:pt idx="2016">
                  <c:v>55375.140625</c:v>
                </c:pt>
                <c:pt idx="2017">
                  <c:v>55507.89453125</c:v>
                </c:pt>
                <c:pt idx="2018">
                  <c:v>55554.3125</c:v>
                </c:pt>
                <c:pt idx="2019">
                  <c:v>55634.07421875</c:v>
                </c:pt>
                <c:pt idx="2020">
                  <c:v>55708.6015625</c:v>
                </c:pt>
                <c:pt idx="2021">
                  <c:v>55743.78515625</c:v>
                </c:pt>
                <c:pt idx="2022">
                  <c:v>55811.6875</c:v>
                </c:pt>
                <c:pt idx="2023">
                  <c:v>55771.4765625</c:v>
                </c:pt>
                <c:pt idx="2024">
                  <c:v>55950.92578125</c:v>
                </c:pt>
                <c:pt idx="2025">
                  <c:v>55982.73828125</c:v>
                </c:pt>
                <c:pt idx="2026">
                  <c:v>56072.01953125</c:v>
                </c:pt>
                <c:pt idx="2027">
                  <c:v>56163.6640625</c:v>
                </c:pt>
                <c:pt idx="2028">
                  <c:v>56259.390625</c:v>
                </c:pt>
                <c:pt idx="2029">
                  <c:v>56330.90234375</c:v>
                </c:pt>
                <c:pt idx="2030">
                  <c:v>56403.375</c:v>
                </c:pt>
                <c:pt idx="2031">
                  <c:v>56480.84375</c:v>
                </c:pt>
                <c:pt idx="2032">
                  <c:v>56551.55078125</c:v>
                </c:pt>
                <c:pt idx="2033">
                  <c:v>56657.05078125</c:v>
                </c:pt>
                <c:pt idx="2034">
                  <c:v>56735.6328125</c:v>
                </c:pt>
                <c:pt idx="2035">
                  <c:v>56804.62109375</c:v>
                </c:pt>
                <c:pt idx="2036">
                  <c:v>56823.8828125</c:v>
                </c:pt>
                <c:pt idx="2037">
                  <c:v>56911.63671875</c:v>
                </c:pt>
                <c:pt idx="2038">
                  <c:v>57002.25390625</c:v>
                </c:pt>
                <c:pt idx="2039">
                  <c:v>57115.21484375</c:v>
                </c:pt>
                <c:pt idx="2040">
                  <c:v>57197.48828125</c:v>
                </c:pt>
                <c:pt idx="2041">
                  <c:v>57234.9375</c:v>
                </c:pt>
                <c:pt idx="2042">
                  <c:v>57253.0078125</c:v>
                </c:pt>
                <c:pt idx="2043">
                  <c:v>57311.640625</c:v>
                </c:pt>
                <c:pt idx="2044">
                  <c:v>57435.80078125</c:v>
                </c:pt>
                <c:pt idx="2045">
                  <c:v>57503.52734375</c:v>
                </c:pt>
                <c:pt idx="2046">
                  <c:v>57481.0859375</c:v>
                </c:pt>
                <c:pt idx="2047">
                  <c:v>57519.42578125</c:v>
                </c:pt>
                <c:pt idx="2048">
                  <c:v>57602.74609375</c:v>
                </c:pt>
                <c:pt idx="2049">
                  <c:v>57699.828125</c:v>
                </c:pt>
                <c:pt idx="2050">
                  <c:v>57782.49609375</c:v>
                </c:pt>
                <c:pt idx="2051">
                  <c:v>57912.53125</c:v>
                </c:pt>
                <c:pt idx="2052">
                  <c:v>57955.33203125</c:v>
                </c:pt>
                <c:pt idx="2053">
                  <c:v>58067.1796875</c:v>
                </c:pt>
                <c:pt idx="2054">
                  <c:v>58182.11328125</c:v>
                </c:pt>
                <c:pt idx="2055">
                  <c:v>58209.1640625</c:v>
                </c:pt>
                <c:pt idx="2056">
                  <c:v>58279.41015625</c:v>
                </c:pt>
                <c:pt idx="2057">
                  <c:v>58378.30078125</c:v>
                </c:pt>
                <c:pt idx="2058">
                  <c:v>58416.94140625</c:v>
                </c:pt>
                <c:pt idx="2059">
                  <c:v>58493.640625</c:v>
                </c:pt>
                <c:pt idx="2060">
                  <c:v>58613.734375</c:v>
                </c:pt>
                <c:pt idx="2061">
                  <c:v>58690.50390625</c:v>
                </c:pt>
                <c:pt idx="2062">
                  <c:v>58802.1171875</c:v>
                </c:pt>
                <c:pt idx="2063">
                  <c:v>58879.2578125</c:v>
                </c:pt>
                <c:pt idx="2064">
                  <c:v>58926.21875</c:v>
                </c:pt>
                <c:pt idx="2065">
                  <c:v>58978.2109375</c:v>
                </c:pt>
                <c:pt idx="2066">
                  <c:v>59004.3671875</c:v>
                </c:pt>
                <c:pt idx="2067">
                  <c:v>59112.25</c:v>
                </c:pt>
                <c:pt idx="2068">
                  <c:v>59307.70703125</c:v>
                </c:pt>
                <c:pt idx="2069">
                  <c:v>59356.31640625</c:v>
                </c:pt>
                <c:pt idx="2070">
                  <c:v>59472.2578125</c:v>
                </c:pt>
                <c:pt idx="2071">
                  <c:v>59577.37890625</c:v>
                </c:pt>
                <c:pt idx="2072">
                  <c:v>59682.53125</c:v>
                </c:pt>
                <c:pt idx="2073">
                  <c:v>59822.046875</c:v>
                </c:pt>
                <c:pt idx="2074">
                  <c:v>59881.09375</c:v>
                </c:pt>
                <c:pt idx="2075">
                  <c:v>59922.55078125</c:v>
                </c:pt>
                <c:pt idx="2076">
                  <c:v>60001.15625</c:v>
                </c:pt>
                <c:pt idx="2077">
                  <c:v>60036.96484375</c:v>
                </c:pt>
                <c:pt idx="2078">
                  <c:v>60117.81640625</c:v>
                </c:pt>
                <c:pt idx="2079">
                  <c:v>60123.88671875</c:v>
                </c:pt>
                <c:pt idx="2080">
                  <c:v>60177.95703125</c:v>
                </c:pt>
                <c:pt idx="2081">
                  <c:v>60252.33203125</c:v>
                </c:pt>
                <c:pt idx="2082">
                  <c:v>60362.453125</c:v>
                </c:pt>
                <c:pt idx="2083">
                  <c:v>60461.0703125</c:v>
                </c:pt>
                <c:pt idx="2084">
                  <c:v>60514.75390625</c:v>
                </c:pt>
                <c:pt idx="2085">
                  <c:v>60599.484375</c:v>
                </c:pt>
                <c:pt idx="2086">
                  <c:v>60650.39453125</c:v>
                </c:pt>
                <c:pt idx="2087">
                  <c:v>60653.375</c:v>
                </c:pt>
                <c:pt idx="2088">
                  <c:v>60719.19921875</c:v>
                </c:pt>
                <c:pt idx="2089">
                  <c:v>60832.3671875</c:v>
                </c:pt>
                <c:pt idx="2090">
                  <c:v>60892.16015625</c:v>
                </c:pt>
                <c:pt idx="2091">
                  <c:v>60938.80859375</c:v>
                </c:pt>
                <c:pt idx="2092">
                  <c:v>61007.58203125</c:v>
                </c:pt>
                <c:pt idx="2093">
                  <c:v>61056.0546875</c:v>
                </c:pt>
                <c:pt idx="2094">
                  <c:v>61175.70703125</c:v>
                </c:pt>
                <c:pt idx="2095">
                  <c:v>61197.59765625</c:v>
                </c:pt>
                <c:pt idx="2096">
                  <c:v>61319.296875</c:v>
                </c:pt>
                <c:pt idx="2097">
                  <c:v>61485.734375</c:v>
                </c:pt>
                <c:pt idx="2098">
                  <c:v>61497.68359375</c:v>
                </c:pt>
                <c:pt idx="2099">
                  <c:v>61651.0703125</c:v>
                </c:pt>
                <c:pt idx="2100">
                  <c:v>61717.53515625</c:v>
                </c:pt>
                <c:pt idx="2101">
                  <c:v>61777.9765625</c:v>
                </c:pt>
                <c:pt idx="2102">
                  <c:v>61847.546875</c:v>
                </c:pt>
                <c:pt idx="2103">
                  <c:v>61915.7421875</c:v>
                </c:pt>
                <c:pt idx="2104">
                  <c:v>61988.05078125</c:v>
                </c:pt>
                <c:pt idx="2105">
                  <c:v>62049.09765625</c:v>
                </c:pt>
                <c:pt idx="2106">
                  <c:v>62114.015625</c:v>
                </c:pt>
                <c:pt idx="2107">
                  <c:v>62174.765625</c:v>
                </c:pt>
                <c:pt idx="2108">
                  <c:v>62243.49609375</c:v>
                </c:pt>
                <c:pt idx="2109">
                  <c:v>62234.578125</c:v>
                </c:pt>
                <c:pt idx="2110">
                  <c:v>62266.84375</c:v>
                </c:pt>
                <c:pt idx="2111">
                  <c:v>62365.23828125</c:v>
                </c:pt>
                <c:pt idx="2112">
                  <c:v>62449.3359375</c:v>
                </c:pt>
                <c:pt idx="2113">
                  <c:v>62494.92578125</c:v>
                </c:pt>
                <c:pt idx="2114">
                  <c:v>62576.390625</c:v>
                </c:pt>
                <c:pt idx="2115">
                  <c:v>62581.671875</c:v>
                </c:pt>
                <c:pt idx="2116">
                  <c:v>62621.65234375</c:v>
                </c:pt>
                <c:pt idx="2117">
                  <c:v>62687.4375</c:v>
                </c:pt>
                <c:pt idx="2118">
                  <c:v>62778.29296875</c:v>
                </c:pt>
                <c:pt idx="2119">
                  <c:v>62822.578125</c:v>
                </c:pt>
                <c:pt idx="2120">
                  <c:v>62880.44921875</c:v>
                </c:pt>
                <c:pt idx="2121">
                  <c:v>62946.38671875</c:v>
                </c:pt>
                <c:pt idx="2122">
                  <c:v>63042.390625</c:v>
                </c:pt>
                <c:pt idx="2123">
                  <c:v>63128.34765625</c:v>
                </c:pt>
                <c:pt idx="2124">
                  <c:v>63203.0078125</c:v>
                </c:pt>
                <c:pt idx="2125">
                  <c:v>63289.3828125</c:v>
                </c:pt>
                <c:pt idx="2126">
                  <c:v>63333.8671875</c:v>
                </c:pt>
                <c:pt idx="2127">
                  <c:v>63382.2890625</c:v>
                </c:pt>
                <c:pt idx="2128">
                  <c:v>63458.7421875</c:v>
                </c:pt>
                <c:pt idx="2129">
                  <c:v>63546.60546875</c:v>
                </c:pt>
                <c:pt idx="2130">
                  <c:v>63607.69921875</c:v>
                </c:pt>
                <c:pt idx="2131">
                  <c:v>63681.57421875</c:v>
                </c:pt>
                <c:pt idx="2132">
                  <c:v>63731.44140625</c:v>
                </c:pt>
                <c:pt idx="2133">
                  <c:v>63809.07421875</c:v>
                </c:pt>
                <c:pt idx="2134">
                  <c:v>63894.9375</c:v>
                </c:pt>
                <c:pt idx="2135">
                  <c:v>63997.2734375</c:v>
                </c:pt>
                <c:pt idx="2136">
                  <c:v>64064.13671875</c:v>
                </c:pt>
                <c:pt idx="2137">
                  <c:v>64126.57421875</c:v>
                </c:pt>
                <c:pt idx="2138">
                  <c:v>64207.1796875</c:v>
                </c:pt>
                <c:pt idx="2139">
                  <c:v>64284.21875</c:v>
                </c:pt>
                <c:pt idx="2140">
                  <c:v>64344.5</c:v>
                </c:pt>
                <c:pt idx="2141">
                  <c:v>64429.69921875</c:v>
                </c:pt>
                <c:pt idx="2142">
                  <c:v>64509.28515625</c:v>
                </c:pt>
                <c:pt idx="2143">
                  <c:v>64550.25390625</c:v>
                </c:pt>
                <c:pt idx="2144">
                  <c:v>64640.375</c:v>
                </c:pt>
                <c:pt idx="2145">
                  <c:v>64699.9140625</c:v>
                </c:pt>
                <c:pt idx="2146">
                  <c:v>64752.015625</c:v>
                </c:pt>
                <c:pt idx="2147">
                  <c:v>64815.98046875</c:v>
                </c:pt>
                <c:pt idx="2148">
                  <c:v>64893.015625</c:v>
                </c:pt>
                <c:pt idx="2149">
                  <c:v>65008.03125</c:v>
                </c:pt>
                <c:pt idx="2150">
                  <c:v>65077.796875</c:v>
                </c:pt>
                <c:pt idx="2151">
                  <c:v>65131.2109375</c:v>
                </c:pt>
                <c:pt idx="2152">
                  <c:v>65210.7265625</c:v>
                </c:pt>
                <c:pt idx="2153">
                  <c:v>65275.59765625</c:v>
                </c:pt>
                <c:pt idx="2154">
                  <c:v>65340.37109375</c:v>
                </c:pt>
                <c:pt idx="2155">
                  <c:v>65401.97265625</c:v>
                </c:pt>
                <c:pt idx="2156">
                  <c:v>65440.51953125</c:v>
                </c:pt>
                <c:pt idx="2157">
                  <c:v>65509.98046875</c:v>
                </c:pt>
                <c:pt idx="2158">
                  <c:v>65546</c:v>
                </c:pt>
                <c:pt idx="2159">
                  <c:v>65627.125</c:v>
                </c:pt>
                <c:pt idx="2160">
                  <c:v>65725.4921875</c:v>
                </c:pt>
                <c:pt idx="2161">
                  <c:v>65775.0546875</c:v>
                </c:pt>
                <c:pt idx="2162">
                  <c:v>65813.8125</c:v>
                </c:pt>
                <c:pt idx="2163">
                  <c:v>65855.8828125</c:v>
                </c:pt>
                <c:pt idx="2164">
                  <c:v>65933.859375</c:v>
                </c:pt>
                <c:pt idx="2165">
                  <c:v>66034.796875</c:v>
                </c:pt>
                <c:pt idx="2166">
                  <c:v>66103.9609375</c:v>
                </c:pt>
                <c:pt idx="2167">
                  <c:v>66169.671875</c:v>
                </c:pt>
                <c:pt idx="2168">
                  <c:v>66210.578125</c:v>
                </c:pt>
                <c:pt idx="2169">
                  <c:v>66298.609375</c:v>
                </c:pt>
                <c:pt idx="2170">
                  <c:v>66338.875</c:v>
                </c:pt>
                <c:pt idx="2171">
                  <c:v>66405.953125</c:v>
                </c:pt>
                <c:pt idx="2172">
                  <c:v>66493.4296875</c:v>
                </c:pt>
                <c:pt idx="2173">
                  <c:v>66557.515625</c:v>
                </c:pt>
                <c:pt idx="2174">
                  <c:v>66633.84375</c:v>
                </c:pt>
                <c:pt idx="2175">
                  <c:v>66711.7734375</c:v>
                </c:pt>
                <c:pt idx="2176">
                  <c:v>66777.5234375</c:v>
                </c:pt>
                <c:pt idx="2177">
                  <c:v>66852.9296875</c:v>
                </c:pt>
                <c:pt idx="2178">
                  <c:v>66902.6328125</c:v>
                </c:pt>
                <c:pt idx="2179">
                  <c:v>66970.7578125</c:v>
                </c:pt>
                <c:pt idx="2180">
                  <c:v>67078.3203125</c:v>
                </c:pt>
                <c:pt idx="2181">
                  <c:v>67117.5</c:v>
                </c:pt>
                <c:pt idx="2182">
                  <c:v>67171.703125</c:v>
                </c:pt>
                <c:pt idx="2183">
                  <c:v>67245.84375</c:v>
                </c:pt>
                <c:pt idx="2184">
                  <c:v>67314.6640625</c:v>
                </c:pt>
                <c:pt idx="2185">
                  <c:v>67399.0546875</c:v>
                </c:pt>
                <c:pt idx="2186">
                  <c:v>67461.21875</c:v>
                </c:pt>
                <c:pt idx="2187">
                  <c:v>67518.625</c:v>
                </c:pt>
                <c:pt idx="2188">
                  <c:v>67612.515625</c:v>
                </c:pt>
                <c:pt idx="2189">
                  <c:v>67689.90625</c:v>
                </c:pt>
                <c:pt idx="2190">
                  <c:v>67720.8671875</c:v>
                </c:pt>
                <c:pt idx="2191">
                  <c:v>67803.890625</c:v>
                </c:pt>
                <c:pt idx="2192">
                  <c:v>67855.7890625</c:v>
                </c:pt>
                <c:pt idx="2193">
                  <c:v>67944.7734375</c:v>
                </c:pt>
                <c:pt idx="2194">
                  <c:v>68050.34375</c:v>
                </c:pt>
                <c:pt idx="2195">
                  <c:v>68136.2578125</c:v>
                </c:pt>
                <c:pt idx="2196">
                  <c:v>68192.671875</c:v>
                </c:pt>
                <c:pt idx="2197">
                  <c:v>68273.75</c:v>
                </c:pt>
                <c:pt idx="2198">
                  <c:v>68326.4921875</c:v>
                </c:pt>
                <c:pt idx="2199">
                  <c:v>68379.4453125</c:v>
                </c:pt>
                <c:pt idx="2200">
                  <c:v>68462.8515625</c:v>
                </c:pt>
                <c:pt idx="2201">
                  <c:v>68508.6640625</c:v>
                </c:pt>
                <c:pt idx="2202">
                  <c:v>68550.09375</c:v>
                </c:pt>
                <c:pt idx="2203">
                  <c:v>68618.1015625</c:v>
                </c:pt>
                <c:pt idx="2204">
                  <c:v>68677.125</c:v>
                </c:pt>
                <c:pt idx="2205">
                  <c:v>68763.859375</c:v>
                </c:pt>
                <c:pt idx="2206">
                  <c:v>68788.09375</c:v>
                </c:pt>
                <c:pt idx="2207">
                  <c:v>68863.4375</c:v>
                </c:pt>
                <c:pt idx="2208">
                  <c:v>68972.953125</c:v>
                </c:pt>
                <c:pt idx="2209">
                  <c:v>69005.9296875</c:v>
                </c:pt>
                <c:pt idx="2210">
                  <c:v>69053.484375</c:v>
                </c:pt>
                <c:pt idx="2211">
                  <c:v>69144.7265625</c:v>
                </c:pt>
                <c:pt idx="2212">
                  <c:v>69191.796875</c:v>
                </c:pt>
                <c:pt idx="2213">
                  <c:v>69244.5703125</c:v>
                </c:pt>
                <c:pt idx="2214">
                  <c:v>69324.703125</c:v>
                </c:pt>
                <c:pt idx="2215">
                  <c:v>69394.5546875</c:v>
                </c:pt>
                <c:pt idx="2216">
                  <c:v>69402.2265625</c:v>
                </c:pt>
                <c:pt idx="2217">
                  <c:v>69475.015625</c:v>
                </c:pt>
                <c:pt idx="2218">
                  <c:v>69581.234375</c:v>
                </c:pt>
                <c:pt idx="2219">
                  <c:v>69659.8359375</c:v>
                </c:pt>
                <c:pt idx="2220">
                  <c:v>69707.4375</c:v>
                </c:pt>
                <c:pt idx="2221">
                  <c:v>69720.796875</c:v>
                </c:pt>
                <c:pt idx="2222">
                  <c:v>69763.0703125</c:v>
                </c:pt>
                <c:pt idx="2223">
                  <c:v>69801.2890625</c:v>
                </c:pt>
                <c:pt idx="2224">
                  <c:v>69861.8359375</c:v>
                </c:pt>
                <c:pt idx="2225">
                  <c:v>69884.15625</c:v>
                </c:pt>
                <c:pt idx="2226">
                  <c:v>69965.9296875</c:v>
                </c:pt>
                <c:pt idx="2227">
                  <c:v>70006.890625</c:v>
                </c:pt>
                <c:pt idx="2228">
                  <c:v>70062.9296875</c:v>
                </c:pt>
                <c:pt idx="2229">
                  <c:v>70170.9375</c:v>
                </c:pt>
                <c:pt idx="2230">
                  <c:v>70198.859375</c:v>
                </c:pt>
                <c:pt idx="2231">
                  <c:v>70234.7109375</c:v>
                </c:pt>
                <c:pt idx="2232">
                  <c:v>70306.421875</c:v>
                </c:pt>
                <c:pt idx="2233">
                  <c:v>70350.2421875</c:v>
                </c:pt>
                <c:pt idx="2234">
                  <c:v>70411.4453125</c:v>
                </c:pt>
                <c:pt idx="2235">
                  <c:v>70468.1484375</c:v>
                </c:pt>
                <c:pt idx="2236">
                  <c:v>70501.515625</c:v>
                </c:pt>
                <c:pt idx="2237">
                  <c:v>70455.3046875</c:v>
                </c:pt>
                <c:pt idx="2238">
                  <c:v>70492.15625</c:v>
                </c:pt>
                <c:pt idx="2239">
                  <c:v>70499.015625</c:v>
                </c:pt>
                <c:pt idx="2240">
                  <c:v>70584.78125</c:v>
                </c:pt>
                <c:pt idx="2241">
                  <c:v>70616.21875</c:v>
                </c:pt>
                <c:pt idx="2242">
                  <c:v>70661.3046875</c:v>
                </c:pt>
                <c:pt idx="2243">
                  <c:v>70739.703125</c:v>
                </c:pt>
                <c:pt idx="2244">
                  <c:v>70793.5546875</c:v>
                </c:pt>
                <c:pt idx="2245">
                  <c:v>70864.4609375</c:v>
                </c:pt>
                <c:pt idx="2246">
                  <c:v>70873.4921875</c:v>
                </c:pt>
                <c:pt idx="2247">
                  <c:v>70941.6796875</c:v>
                </c:pt>
                <c:pt idx="2248">
                  <c:v>71006.671875</c:v>
                </c:pt>
                <c:pt idx="2249">
                  <c:v>71013.8046875</c:v>
                </c:pt>
                <c:pt idx="2250">
                  <c:v>71033.5703125</c:v>
                </c:pt>
                <c:pt idx="2251">
                  <c:v>71056.9140625</c:v>
                </c:pt>
                <c:pt idx="2252">
                  <c:v>71121.4453125</c:v>
                </c:pt>
                <c:pt idx="2253">
                  <c:v>71160.828125</c:v>
                </c:pt>
                <c:pt idx="2254">
                  <c:v>71214.4921875</c:v>
                </c:pt>
                <c:pt idx="2255">
                  <c:v>71270.703125</c:v>
                </c:pt>
                <c:pt idx="2256">
                  <c:v>71373.1484375</c:v>
                </c:pt>
                <c:pt idx="2257">
                  <c:v>71417.53125</c:v>
                </c:pt>
                <c:pt idx="2258">
                  <c:v>71466.40625</c:v>
                </c:pt>
                <c:pt idx="2259">
                  <c:v>71518.1640625</c:v>
                </c:pt>
                <c:pt idx="2260">
                  <c:v>71545.578125</c:v>
                </c:pt>
                <c:pt idx="2261">
                  <c:v>71544.2734375</c:v>
                </c:pt>
                <c:pt idx="2262">
                  <c:v>71599.0546875</c:v>
                </c:pt>
                <c:pt idx="2263">
                  <c:v>71687.6171875</c:v>
                </c:pt>
                <c:pt idx="2264">
                  <c:v>71760.6875</c:v>
                </c:pt>
                <c:pt idx="2265">
                  <c:v>71812.453125</c:v>
                </c:pt>
                <c:pt idx="2266">
                  <c:v>71835.6953125</c:v>
                </c:pt>
                <c:pt idx="2267">
                  <c:v>71825.6953125</c:v>
                </c:pt>
                <c:pt idx="2268">
                  <c:v>71891.3046875</c:v>
                </c:pt>
                <c:pt idx="2269">
                  <c:v>71938.0625</c:v>
                </c:pt>
                <c:pt idx="2270">
                  <c:v>72033.328125</c:v>
                </c:pt>
                <c:pt idx="2271">
                  <c:v>72045.328125</c:v>
                </c:pt>
                <c:pt idx="2272">
                  <c:v>72092.296875</c:v>
                </c:pt>
                <c:pt idx="2273">
                  <c:v>72087.1171875</c:v>
                </c:pt>
                <c:pt idx="2274">
                  <c:v>72170.421875</c:v>
                </c:pt>
                <c:pt idx="2275">
                  <c:v>72210.3125</c:v>
                </c:pt>
                <c:pt idx="2276">
                  <c:v>72224.6875</c:v>
                </c:pt>
                <c:pt idx="2277">
                  <c:v>72288.0625</c:v>
                </c:pt>
                <c:pt idx="2278">
                  <c:v>72265.3125</c:v>
                </c:pt>
                <c:pt idx="2279">
                  <c:v>72339.2890625</c:v>
                </c:pt>
                <c:pt idx="2280">
                  <c:v>72341.8046875</c:v>
                </c:pt>
                <c:pt idx="2281">
                  <c:v>72413.640625</c:v>
                </c:pt>
                <c:pt idx="2282">
                  <c:v>72401.4609375</c:v>
                </c:pt>
                <c:pt idx="2283">
                  <c:v>72473.5234375</c:v>
                </c:pt>
                <c:pt idx="2284">
                  <c:v>72544.1640625</c:v>
                </c:pt>
                <c:pt idx="2285">
                  <c:v>72558.6875</c:v>
                </c:pt>
                <c:pt idx="2286">
                  <c:v>72594.5625</c:v>
                </c:pt>
                <c:pt idx="2287">
                  <c:v>72669.09375</c:v>
                </c:pt>
                <c:pt idx="2288">
                  <c:v>72668.953125</c:v>
                </c:pt>
                <c:pt idx="2289">
                  <c:v>72695.921875</c:v>
                </c:pt>
                <c:pt idx="2290">
                  <c:v>72749.6015625</c:v>
                </c:pt>
                <c:pt idx="2291">
                  <c:v>72769.2421875</c:v>
                </c:pt>
                <c:pt idx="2292">
                  <c:v>72853.6171875</c:v>
                </c:pt>
                <c:pt idx="2293">
                  <c:v>72874.8359375</c:v>
                </c:pt>
                <c:pt idx="2294">
                  <c:v>72922.9921875</c:v>
                </c:pt>
                <c:pt idx="2295">
                  <c:v>72956.8828125</c:v>
                </c:pt>
                <c:pt idx="2296">
                  <c:v>72927.703125</c:v>
                </c:pt>
                <c:pt idx="2297">
                  <c:v>72959.2734375</c:v>
                </c:pt>
                <c:pt idx="2298">
                  <c:v>73026.5859375</c:v>
                </c:pt>
                <c:pt idx="2299">
                  <c:v>73033.59375</c:v>
                </c:pt>
                <c:pt idx="2300">
                  <c:v>73053.546875</c:v>
                </c:pt>
                <c:pt idx="2301">
                  <c:v>73147.3671875</c:v>
                </c:pt>
                <c:pt idx="2302">
                  <c:v>73135.4453125</c:v>
                </c:pt>
                <c:pt idx="2303">
                  <c:v>73175.3671875</c:v>
                </c:pt>
                <c:pt idx="2304">
                  <c:v>73207.78125</c:v>
                </c:pt>
                <c:pt idx="2305">
                  <c:v>73272.5078125</c:v>
                </c:pt>
                <c:pt idx="2306">
                  <c:v>73269.8359375</c:v>
                </c:pt>
                <c:pt idx="2307">
                  <c:v>73285.046875</c:v>
                </c:pt>
                <c:pt idx="2308">
                  <c:v>73286.9140625</c:v>
                </c:pt>
                <c:pt idx="2309">
                  <c:v>73354.3125</c:v>
                </c:pt>
                <c:pt idx="2310">
                  <c:v>73404.5234375</c:v>
                </c:pt>
                <c:pt idx="2311">
                  <c:v>73416.859375</c:v>
                </c:pt>
                <c:pt idx="2312">
                  <c:v>73456.703125</c:v>
                </c:pt>
                <c:pt idx="2313">
                  <c:v>73495.5078125</c:v>
                </c:pt>
                <c:pt idx="2314">
                  <c:v>73477.1875</c:v>
                </c:pt>
                <c:pt idx="2315">
                  <c:v>73505.2734375</c:v>
                </c:pt>
                <c:pt idx="2316">
                  <c:v>73559.0703125</c:v>
                </c:pt>
                <c:pt idx="2317">
                  <c:v>73604.7421875</c:v>
                </c:pt>
                <c:pt idx="2318">
                  <c:v>73622.84375</c:v>
                </c:pt>
                <c:pt idx="2319">
                  <c:v>73640.1953125</c:v>
                </c:pt>
                <c:pt idx="2320">
                  <c:v>73606.2109375</c:v>
                </c:pt>
                <c:pt idx="2321">
                  <c:v>73665.28125</c:v>
                </c:pt>
                <c:pt idx="2322">
                  <c:v>73714.3828125</c:v>
                </c:pt>
                <c:pt idx="2323">
                  <c:v>73744.5390625</c:v>
                </c:pt>
                <c:pt idx="2324">
                  <c:v>73740.625</c:v>
                </c:pt>
                <c:pt idx="2325">
                  <c:v>73728.2890625</c:v>
                </c:pt>
                <c:pt idx="2326">
                  <c:v>73781.890625</c:v>
                </c:pt>
                <c:pt idx="2327">
                  <c:v>73853.15625</c:v>
                </c:pt>
                <c:pt idx="2328">
                  <c:v>73872.828125</c:v>
                </c:pt>
                <c:pt idx="2329">
                  <c:v>73891.5078125</c:v>
                </c:pt>
                <c:pt idx="2330">
                  <c:v>73876.96875</c:v>
                </c:pt>
                <c:pt idx="2331">
                  <c:v>73875.5546875</c:v>
                </c:pt>
                <c:pt idx="2332">
                  <c:v>73917.859375</c:v>
                </c:pt>
                <c:pt idx="2333">
                  <c:v>73939.5625</c:v>
                </c:pt>
                <c:pt idx="2334">
                  <c:v>73953.796875</c:v>
                </c:pt>
                <c:pt idx="2335">
                  <c:v>73990.53125</c:v>
                </c:pt>
                <c:pt idx="2336">
                  <c:v>74020.0390625</c:v>
                </c:pt>
                <c:pt idx="2337">
                  <c:v>74035.046875</c:v>
                </c:pt>
                <c:pt idx="2338">
                  <c:v>74076.75</c:v>
                </c:pt>
                <c:pt idx="2339">
                  <c:v>74091.515625</c:v>
                </c:pt>
                <c:pt idx="2340">
                  <c:v>74050.1171875</c:v>
                </c:pt>
                <c:pt idx="2341">
                  <c:v>74013.2421875</c:v>
                </c:pt>
                <c:pt idx="2342">
                  <c:v>74059.890625</c:v>
                </c:pt>
                <c:pt idx="2343">
                  <c:v>74107.5859375</c:v>
                </c:pt>
                <c:pt idx="2344">
                  <c:v>74110.5234375</c:v>
                </c:pt>
                <c:pt idx="2345">
                  <c:v>74146.09375</c:v>
                </c:pt>
                <c:pt idx="2346">
                  <c:v>74101.7578125</c:v>
                </c:pt>
                <c:pt idx="2347">
                  <c:v>74115.2265625</c:v>
                </c:pt>
                <c:pt idx="2348">
                  <c:v>74147.0234375</c:v>
                </c:pt>
                <c:pt idx="2349">
                  <c:v>74154.8359375</c:v>
                </c:pt>
                <c:pt idx="2350">
                  <c:v>74188.609375</c:v>
                </c:pt>
                <c:pt idx="2351">
                  <c:v>74227.328125</c:v>
                </c:pt>
                <c:pt idx="2352">
                  <c:v>74208.4765625</c:v>
                </c:pt>
                <c:pt idx="2353">
                  <c:v>74267.421875</c:v>
                </c:pt>
                <c:pt idx="2354">
                  <c:v>74303.453125</c:v>
                </c:pt>
                <c:pt idx="2355">
                  <c:v>74320.2265625</c:v>
                </c:pt>
                <c:pt idx="2356">
                  <c:v>74310.671875</c:v>
                </c:pt>
                <c:pt idx="2357">
                  <c:v>74350.296875</c:v>
                </c:pt>
                <c:pt idx="2358">
                  <c:v>74385.6171875</c:v>
                </c:pt>
                <c:pt idx="2359">
                  <c:v>74413.6953125</c:v>
                </c:pt>
                <c:pt idx="2360">
                  <c:v>74391.09375</c:v>
                </c:pt>
                <c:pt idx="2361">
                  <c:v>74385.8984375</c:v>
                </c:pt>
                <c:pt idx="2362">
                  <c:v>74361.4453125</c:v>
                </c:pt>
                <c:pt idx="2363">
                  <c:v>74374.859375</c:v>
                </c:pt>
                <c:pt idx="2364">
                  <c:v>74405.6796875</c:v>
                </c:pt>
                <c:pt idx="2365">
                  <c:v>74370.9375</c:v>
                </c:pt>
                <c:pt idx="2366">
                  <c:v>74379.328125</c:v>
                </c:pt>
                <c:pt idx="2367">
                  <c:v>74378.21875</c:v>
                </c:pt>
                <c:pt idx="2368">
                  <c:v>74357.859375</c:v>
                </c:pt>
                <c:pt idx="2369">
                  <c:v>74333.9375</c:v>
                </c:pt>
                <c:pt idx="2370">
                  <c:v>74312.5546875</c:v>
                </c:pt>
                <c:pt idx="2371">
                  <c:v>74298.0859375</c:v>
                </c:pt>
                <c:pt idx="2372">
                  <c:v>74265.984375</c:v>
                </c:pt>
                <c:pt idx="2373">
                  <c:v>74245.5390625</c:v>
                </c:pt>
                <c:pt idx="2374">
                  <c:v>74236.1171875</c:v>
                </c:pt>
                <c:pt idx="2375">
                  <c:v>74178.59375</c:v>
                </c:pt>
                <c:pt idx="2376">
                  <c:v>74164.15625</c:v>
                </c:pt>
                <c:pt idx="2377">
                  <c:v>74125.4375</c:v>
                </c:pt>
                <c:pt idx="2378">
                  <c:v>74124.53125</c:v>
                </c:pt>
                <c:pt idx="2379">
                  <c:v>74102.6328125</c:v>
                </c:pt>
                <c:pt idx="2380">
                  <c:v>74079.9921875</c:v>
                </c:pt>
                <c:pt idx="2381">
                  <c:v>74092.828125</c:v>
                </c:pt>
                <c:pt idx="2382">
                  <c:v>74095.5234375</c:v>
                </c:pt>
                <c:pt idx="2383">
                  <c:v>74098.8828125</c:v>
                </c:pt>
                <c:pt idx="2384">
                  <c:v>74082.2890625</c:v>
                </c:pt>
                <c:pt idx="2385">
                  <c:v>74098.890625</c:v>
                </c:pt>
                <c:pt idx="2386">
                  <c:v>74075.5078125</c:v>
                </c:pt>
                <c:pt idx="2387">
                  <c:v>74065.5390625</c:v>
                </c:pt>
                <c:pt idx="2388">
                  <c:v>74064.1171875</c:v>
                </c:pt>
                <c:pt idx="2389">
                  <c:v>74049.2421875</c:v>
                </c:pt>
                <c:pt idx="2390">
                  <c:v>74025.90625</c:v>
                </c:pt>
                <c:pt idx="2391">
                  <c:v>74002.8984375</c:v>
                </c:pt>
                <c:pt idx="2392">
                  <c:v>74010.6171875</c:v>
                </c:pt>
                <c:pt idx="2393">
                  <c:v>74030.8828125</c:v>
                </c:pt>
                <c:pt idx="2394">
                  <c:v>74042.4140625</c:v>
                </c:pt>
                <c:pt idx="2395">
                  <c:v>74043.3125</c:v>
                </c:pt>
                <c:pt idx="2396">
                  <c:v>74058.21875</c:v>
                </c:pt>
                <c:pt idx="2397">
                  <c:v>74011.5546875</c:v>
                </c:pt>
                <c:pt idx="2398">
                  <c:v>74037.46875</c:v>
                </c:pt>
                <c:pt idx="2399">
                  <c:v>74072.9921875</c:v>
                </c:pt>
                <c:pt idx="2400">
                  <c:v>74058.1328125</c:v>
                </c:pt>
                <c:pt idx="2401">
                  <c:v>73977.8125</c:v>
                </c:pt>
                <c:pt idx="2402">
                  <c:v>73945.9140625</c:v>
                </c:pt>
                <c:pt idx="2403">
                  <c:v>73928.2578125</c:v>
                </c:pt>
                <c:pt idx="2404">
                  <c:v>73946.3828125</c:v>
                </c:pt>
                <c:pt idx="2405">
                  <c:v>73959.0390625</c:v>
                </c:pt>
                <c:pt idx="2406">
                  <c:v>73927.9921875</c:v>
                </c:pt>
                <c:pt idx="2407">
                  <c:v>73954.53125</c:v>
                </c:pt>
                <c:pt idx="2408">
                  <c:v>73926.1171875</c:v>
                </c:pt>
                <c:pt idx="2409">
                  <c:v>73934.515625</c:v>
                </c:pt>
                <c:pt idx="2410">
                  <c:v>73943.3359375</c:v>
                </c:pt>
                <c:pt idx="2411">
                  <c:v>73940.7421875</c:v>
                </c:pt>
                <c:pt idx="2412">
                  <c:v>73962.1953125</c:v>
                </c:pt>
                <c:pt idx="2413">
                  <c:v>73973.34375</c:v>
                </c:pt>
                <c:pt idx="2414">
                  <c:v>74030.9921875</c:v>
                </c:pt>
                <c:pt idx="2415">
                  <c:v>74011.015625</c:v>
                </c:pt>
                <c:pt idx="2416">
                  <c:v>74010.34375</c:v>
                </c:pt>
                <c:pt idx="2417">
                  <c:v>74033.296875</c:v>
                </c:pt>
                <c:pt idx="2418">
                  <c:v>74008.4453125</c:v>
                </c:pt>
                <c:pt idx="2419">
                  <c:v>74008.890625</c:v>
                </c:pt>
                <c:pt idx="2420">
                  <c:v>74025.875</c:v>
                </c:pt>
                <c:pt idx="2421">
                  <c:v>74003.6484375</c:v>
                </c:pt>
                <c:pt idx="2422">
                  <c:v>74031.625</c:v>
                </c:pt>
                <c:pt idx="2423">
                  <c:v>74064.421875</c:v>
                </c:pt>
                <c:pt idx="2424">
                  <c:v>74095.5703125</c:v>
                </c:pt>
                <c:pt idx="2425">
                  <c:v>74136.3515625</c:v>
                </c:pt>
                <c:pt idx="2426">
                  <c:v>74187.2890625</c:v>
                </c:pt>
                <c:pt idx="2427">
                  <c:v>74177.3046875</c:v>
                </c:pt>
                <c:pt idx="2428">
                  <c:v>74227.921875</c:v>
                </c:pt>
                <c:pt idx="2429">
                  <c:v>74239.4296875</c:v>
                </c:pt>
                <c:pt idx="2430">
                  <c:v>74259.0703125</c:v>
                </c:pt>
                <c:pt idx="2431">
                  <c:v>74226.46875</c:v>
                </c:pt>
                <c:pt idx="2432">
                  <c:v>74246.203125</c:v>
                </c:pt>
                <c:pt idx="2433">
                  <c:v>74233.734375</c:v>
                </c:pt>
                <c:pt idx="2434">
                  <c:v>74273.7890625</c:v>
                </c:pt>
                <c:pt idx="2435">
                  <c:v>74320.9140625</c:v>
                </c:pt>
                <c:pt idx="2436">
                  <c:v>74323.3046875</c:v>
                </c:pt>
                <c:pt idx="2437">
                  <c:v>74309.9921875</c:v>
                </c:pt>
                <c:pt idx="2438">
                  <c:v>74317.015625</c:v>
                </c:pt>
                <c:pt idx="2439">
                  <c:v>74315.9609375</c:v>
                </c:pt>
                <c:pt idx="2440">
                  <c:v>74376.5546875</c:v>
                </c:pt>
                <c:pt idx="2441">
                  <c:v>74382.7578125</c:v>
                </c:pt>
                <c:pt idx="2442">
                  <c:v>74369.921875</c:v>
                </c:pt>
                <c:pt idx="2443">
                  <c:v>74357.3203125</c:v>
                </c:pt>
                <c:pt idx="2444">
                  <c:v>74339.078125</c:v>
                </c:pt>
                <c:pt idx="2445">
                  <c:v>74321.4140625</c:v>
                </c:pt>
                <c:pt idx="2446">
                  <c:v>74329.515625</c:v>
                </c:pt>
                <c:pt idx="2447">
                  <c:v>74328.7421875</c:v>
                </c:pt>
                <c:pt idx="2448">
                  <c:v>74346.8359375</c:v>
                </c:pt>
                <c:pt idx="2449">
                  <c:v>74354.265625</c:v>
                </c:pt>
                <c:pt idx="2450">
                  <c:v>74366.2265625</c:v>
                </c:pt>
                <c:pt idx="2451">
                  <c:v>74357.6875</c:v>
                </c:pt>
                <c:pt idx="2452">
                  <c:v>74343.609375</c:v>
                </c:pt>
                <c:pt idx="2453">
                  <c:v>74294.7265625</c:v>
                </c:pt>
                <c:pt idx="2454">
                  <c:v>74309.5625</c:v>
                </c:pt>
                <c:pt idx="2455">
                  <c:v>74335.03125</c:v>
                </c:pt>
                <c:pt idx="2456">
                  <c:v>74318.328125</c:v>
                </c:pt>
                <c:pt idx="2457">
                  <c:v>74312.59375</c:v>
                </c:pt>
                <c:pt idx="2458">
                  <c:v>74280.203125</c:v>
                </c:pt>
                <c:pt idx="2459">
                  <c:v>74263.0078125</c:v>
                </c:pt>
                <c:pt idx="2460">
                  <c:v>74234.3828125</c:v>
                </c:pt>
                <c:pt idx="2461">
                  <c:v>74132.625</c:v>
                </c:pt>
                <c:pt idx="2462">
                  <c:v>74105.859375</c:v>
                </c:pt>
                <c:pt idx="2463">
                  <c:v>74040.6171875</c:v>
                </c:pt>
                <c:pt idx="2464">
                  <c:v>74010.953125</c:v>
                </c:pt>
                <c:pt idx="2465">
                  <c:v>74006.671875</c:v>
                </c:pt>
                <c:pt idx="2466">
                  <c:v>73969.2421875</c:v>
                </c:pt>
                <c:pt idx="2467">
                  <c:v>73930.546875</c:v>
                </c:pt>
                <c:pt idx="2468">
                  <c:v>73960.859375</c:v>
                </c:pt>
                <c:pt idx="2469">
                  <c:v>73942.2421875</c:v>
                </c:pt>
                <c:pt idx="2470">
                  <c:v>73935.671875</c:v>
                </c:pt>
                <c:pt idx="2471">
                  <c:v>73927.25</c:v>
                </c:pt>
                <c:pt idx="2472">
                  <c:v>73910.140625</c:v>
                </c:pt>
                <c:pt idx="2473">
                  <c:v>73906.53125</c:v>
                </c:pt>
                <c:pt idx="2474">
                  <c:v>73866.1875</c:v>
                </c:pt>
                <c:pt idx="2475">
                  <c:v>73911.1484375</c:v>
                </c:pt>
                <c:pt idx="2476">
                  <c:v>73877.1796875</c:v>
                </c:pt>
                <c:pt idx="2477">
                  <c:v>73921.265625</c:v>
                </c:pt>
                <c:pt idx="2478">
                  <c:v>73947.046875</c:v>
                </c:pt>
                <c:pt idx="2479">
                  <c:v>73983.109375</c:v>
                </c:pt>
                <c:pt idx="2480">
                  <c:v>73980.1484375</c:v>
                </c:pt>
                <c:pt idx="2481">
                  <c:v>73989.6875</c:v>
                </c:pt>
                <c:pt idx="2482">
                  <c:v>74012.046875</c:v>
                </c:pt>
                <c:pt idx="2483">
                  <c:v>74055.2734375</c:v>
                </c:pt>
                <c:pt idx="2484">
                  <c:v>74045.2734375</c:v>
                </c:pt>
                <c:pt idx="2485">
                  <c:v>74032.6484375</c:v>
                </c:pt>
                <c:pt idx="2486">
                  <c:v>74031.4296875</c:v>
                </c:pt>
                <c:pt idx="2487">
                  <c:v>74059.2109375</c:v>
                </c:pt>
                <c:pt idx="2488">
                  <c:v>74065.125</c:v>
                </c:pt>
                <c:pt idx="2489">
                  <c:v>74078.40625</c:v>
                </c:pt>
                <c:pt idx="2490">
                  <c:v>74048.171875</c:v>
                </c:pt>
                <c:pt idx="2491">
                  <c:v>74041.65625</c:v>
                </c:pt>
                <c:pt idx="2492">
                  <c:v>73990.53125</c:v>
                </c:pt>
                <c:pt idx="2493">
                  <c:v>73987.3515625</c:v>
                </c:pt>
                <c:pt idx="2494">
                  <c:v>73964.5234375</c:v>
                </c:pt>
                <c:pt idx="2495">
                  <c:v>73935.6328125</c:v>
                </c:pt>
                <c:pt idx="2496">
                  <c:v>73956.1171875</c:v>
                </c:pt>
                <c:pt idx="2497">
                  <c:v>73960.359375</c:v>
                </c:pt>
                <c:pt idx="2498">
                  <c:v>73950.2421875</c:v>
                </c:pt>
                <c:pt idx="2499">
                  <c:v>73942.2734375</c:v>
                </c:pt>
                <c:pt idx="2500">
                  <c:v>73913.9765625</c:v>
                </c:pt>
                <c:pt idx="2501">
                  <c:v>73897.8359375</c:v>
                </c:pt>
                <c:pt idx="2502">
                  <c:v>73944.9296875</c:v>
                </c:pt>
                <c:pt idx="2503">
                  <c:v>73912.2421875</c:v>
                </c:pt>
                <c:pt idx="2504">
                  <c:v>73933.3046875</c:v>
                </c:pt>
                <c:pt idx="2505">
                  <c:v>74006.890625</c:v>
                </c:pt>
                <c:pt idx="2506">
                  <c:v>74008.5859375</c:v>
                </c:pt>
                <c:pt idx="2507">
                  <c:v>74064.4609375</c:v>
                </c:pt>
                <c:pt idx="2508">
                  <c:v>74072.1796875</c:v>
                </c:pt>
                <c:pt idx="2509">
                  <c:v>74035.0234375</c:v>
                </c:pt>
                <c:pt idx="2510">
                  <c:v>74027.25</c:v>
                </c:pt>
                <c:pt idx="2511">
                  <c:v>74005.09375</c:v>
                </c:pt>
                <c:pt idx="2512">
                  <c:v>74017.6328125</c:v>
                </c:pt>
                <c:pt idx="2513">
                  <c:v>73867.5703125</c:v>
                </c:pt>
                <c:pt idx="2514">
                  <c:v>73889.9375</c:v>
                </c:pt>
                <c:pt idx="2515">
                  <c:v>73815.3125</c:v>
                </c:pt>
                <c:pt idx="2516">
                  <c:v>73812.140625</c:v>
                </c:pt>
                <c:pt idx="2517">
                  <c:v>73808.0546875</c:v>
                </c:pt>
                <c:pt idx="2518">
                  <c:v>73789.96875</c:v>
                </c:pt>
                <c:pt idx="2519">
                  <c:v>73788.4765625</c:v>
                </c:pt>
                <c:pt idx="2520">
                  <c:v>73751.234375</c:v>
                </c:pt>
                <c:pt idx="2521">
                  <c:v>73664.9765625</c:v>
                </c:pt>
                <c:pt idx="2522">
                  <c:v>73567.640625</c:v>
                </c:pt>
                <c:pt idx="2523">
                  <c:v>73525.03125</c:v>
                </c:pt>
                <c:pt idx="2524">
                  <c:v>73483.375</c:v>
                </c:pt>
                <c:pt idx="2525">
                  <c:v>73443.1484375</c:v>
                </c:pt>
                <c:pt idx="2526">
                  <c:v>73410.765625</c:v>
                </c:pt>
                <c:pt idx="2527">
                  <c:v>73361.1171875</c:v>
                </c:pt>
                <c:pt idx="2528">
                  <c:v>73351.578125</c:v>
                </c:pt>
                <c:pt idx="2529">
                  <c:v>73323.234375</c:v>
                </c:pt>
                <c:pt idx="2530">
                  <c:v>73285.4765625</c:v>
                </c:pt>
                <c:pt idx="2531">
                  <c:v>73310.4296875</c:v>
                </c:pt>
                <c:pt idx="2532">
                  <c:v>73232.21875</c:v>
                </c:pt>
                <c:pt idx="2533">
                  <c:v>73190.9140625</c:v>
                </c:pt>
                <c:pt idx="2534">
                  <c:v>73164.5703125</c:v>
                </c:pt>
                <c:pt idx="2535">
                  <c:v>73156.7890625</c:v>
                </c:pt>
                <c:pt idx="2536">
                  <c:v>73117.7265625</c:v>
                </c:pt>
                <c:pt idx="2537">
                  <c:v>73117.296875</c:v>
                </c:pt>
                <c:pt idx="2538">
                  <c:v>73141.7421875</c:v>
                </c:pt>
                <c:pt idx="2539">
                  <c:v>73124.9921875</c:v>
                </c:pt>
                <c:pt idx="2540">
                  <c:v>73091.6328125</c:v>
                </c:pt>
                <c:pt idx="2541">
                  <c:v>73097.4140625</c:v>
                </c:pt>
                <c:pt idx="2542">
                  <c:v>73089.8359375</c:v>
                </c:pt>
                <c:pt idx="2543">
                  <c:v>73077.0546875</c:v>
                </c:pt>
                <c:pt idx="2544">
                  <c:v>73037.546875</c:v>
                </c:pt>
                <c:pt idx="2545">
                  <c:v>73032.21875</c:v>
                </c:pt>
                <c:pt idx="2546">
                  <c:v>73029.9921875</c:v>
                </c:pt>
                <c:pt idx="2547">
                  <c:v>73010.359375</c:v>
                </c:pt>
                <c:pt idx="2548">
                  <c:v>72975.984375</c:v>
                </c:pt>
                <c:pt idx="2549">
                  <c:v>72911.953125</c:v>
                </c:pt>
                <c:pt idx="2550">
                  <c:v>72885.3359375</c:v>
                </c:pt>
                <c:pt idx="2551">
                  <c:v>72855.5859375</c:v>
                </c:pt>
                <c:pt idx="2552">
                  <c:v>72891.984375</c:v>
                </c:pt>
                <c:pt idx="2553">
                  <c:v>72866.5546875</c:v>
                </c:pt>
                <c:pt idx="2554">
                  <c:v>72866.2421875</c:v>
                </c:pt>
                <c:pt idx="2555">
                  <c:v>72885.203125</c:v>
                </c:pt>
                <c:pt idx="2556">
                  <c:v>72848.1015625</c:v>
                </c:pt>
                <c:pt idx="2557">
                  <c:v>72886.2109375</c:v>
                </c:pt>
                <c:pt idx="2558">
                  <c:v>72822.546875</c:v>
                </c:pt>
                <c:pt idx="2559">
                  <c:v>72772.390625</c:v>
                </c:pt>
                <c:pt idx="2560">
                  <c:v>72753.6015625</c:v>
                </c:pt>
                <c:pt idx="2561">
                  <c:v>72730.5703125</c:v>
                </c:pt>
                <c:pt idx="2562">
                  <c:v>72710.8671875</c:v>
                </c:pt>
                <c:pt idx="2563">
                  <c:v>72644.703125</c:v>
                </c:pt>
                <c:pt idx="2564">
                  <c:v>72606.046875</c:v>
                </c:pt>
                <c:pt idx="2565">
                  <c:v>72542.3515625</c:v>
                </c:pt>
                <c:pt idx="2566">
                  <c:v>72496.921875</c:v>
                </c:pt>
                <c:pt idx="2567">
                  <c:v>72462.7578125</c:v>
                </c:pt>
                <c:pt idx="2568">
                  <c:v>72493.65625</c:v>
                </c:pt>
                <c:pt idx="2569">
                  <c:v>72505.1171875</c:v>
                </c:pt>
                <c:pt idx="2570">
                  <c:v>72504.5390625</c:v>
                </c:pt>
                <c:pt idx="2571">
                  <c:v>72468.46875</c:v>
                </c:pt>
                <c:pt idx="2572">
                  <c:v>72373.7890625</c:v>
                </c:pt>
                <c:pt idx="2573">
                  <c:v>72300.578125</c:v>
                </c:pt>
                <c:pt idx="2574">
                  <c:v>72322.171875</c:v>
                </c:pt>
                <c:pt idx="2575">
                  <c:v>72301.3984375</c:v>
                </c:pt>
                <c:pt idx="2576">
                  <c:v>72294.96875</c:v>
                </c:pt>
                <c:pt idx="2577">
                  <c:v>72259.671875</c:v>
                </c:pt>
                <c:pt idx="2578">
                  <c:v>72173.3828125</c:v>
                </c:pt>
                <c:pt idx="2579">
                  <c:v>72115.484375</c:v>
                </c:pt>
                <c:pt idx="2580">
                  <c:v>72029.0546875</c:v>
                </c:pt>
                <c:pt idx="2581">
                  <c:v>71990.703125</c:v>
                </c:pt>
                <c:pt idx="2582">
                  <c:v>71855.5625</c:v>
                </c:pt>
                <c:pt idx="2583">
                  <c:v>71815.640625</c:v>
                </c:pt>
                <c:pt idx="2584">
                  <c:v>71831.09375</c:v>
                </c:pt>
                <c:pt idx="2585">
                  <c:v>71753.109375</c:v>
                </c:pt>
                <c:pt idx="2586">
                  <c:v>71708.6875</c:v>
                </c:pt>
                <c:pt idx="2587">
                  <c:v>71670.2890625</c:v>
                </c:pt>
                <c:pt idx="2588">
                  <c:v>71652.46875</c:v>
                </c:pt>
                <c:pt idx="2589">
                  <c:v>71584.53125</c:v>
                </c:pt>
                <c:pt idx="2590">
                  <c:v>71586.3984375</c:v>
                </c:pt>
                <c:pt idx="2591">
                  <c:v>71588.7109375</c:v>
                </c:pt>
                <c:pt idx="2592">
                  <c:v>71538.296875</c:v>
                </c:pt>
                <c:pt idx="2593">
                  <c:v>71536.265625</c:v>
                </c:pt>
                <c:pt idx="2594">
                  <c:v>71461.7734375</c:v>
                </c:pt>
                <c:pt idx="2595">
                  <c:v>71401.59375</c:v>
                </c:pt>
                <c:pt idx="2596">
                  <c:v>71387.8125</c:v>
                </c:pt>
                <c:pt idx="2597">
                  <c:v>71326.4140625</c:v>
                </c:pt>
                <c:pt idx="2598">
                  <c:v>71221.703125</c:v>
                </c:pt>
                <c:pt idx="2599">
                  <c:v>71196.390625</c:v>
                </c:pt>
                <c:pt idx="2600">
                  <c:v>71173.90625</c:v>
                </c:pt>
                <c:pt idx="2601">
                  <c:v>71106.390625</c:v>
                </c:pt>
                <c:pt idx="2602">
                  <c:v>71091.9140625</c:v>
                </c:pt>
                <c:pt idx="2603">
                  <c:v>71009.875</c:v>
                </c:pt>
                <c:pt idx="2604">
                  <c:v>70992.1875</c:v>
                </c:pt>
                <c:pt idx="2605">
                  <c:v>70837.921875</c:v>
                </c:pt>
                <c:pt idx="2606">
                  <c:v>70799.6171875</c:v>
                </c:pt>
                <c:pt idx="2607">
                  <c:v>70829.5703125</c:v>
                </c:pt>
                <c:pt idx="2608">
                  <c:v>70685.9921875</c:v>
                </c:pt>
                <c:pt idx="2609">
                  <c:v>70609.140625</c:v>
                </c:pt>
                <c:pt idx="2610">
                  <c:v>70571</c:v>
                </c:pt>
                <c:pt idx="2611">
                  <c:v>70503.4609375</c:v>
                </c:pt>
                <c:pt idx="2612">
                  <c:v>70503.046875</c:v>
                </c:pt>
                <c:pt idx="2613">
                  <c:v>70438.8984375</c:v>
                </c:pt>
                <c:pt idx="2614">
                  <c:v>70408.09375</c:v>
                </c:pt>
                <c:pt idx="2615">
                  <c:v>70383.2890625</c:v>
                </c:pt>
                <c:pt idx="2616">
                  <c:v>70426.7734375</c:v>
                </c:pt>
                <c:pt idx="2617">
                  <c:v>70438.828125</c:v>
                </c:pt>
                <c:pt idx="2618">
                  <c:v>70373.6171875</c:v>
                </c:pt>
                <c:pt idx="2619">
                  <c:v>70334.421875</c:v>
                </c:pt>
                <c:pt idx="2620">
                  <c:v>70287.375</c:v>
                </c:pt>
                <c:pt idx="2621">
                  <c:v>70242.921875</c:v>
                </c:pt>
                <c:pt idx="2622">
                  <c:v>70213.125</c:v>
                </c:pt>
                <c:pt idx="2623">
                  <c:v>70165.296875</c:v>
                </c:pt>
                <c:pt idx="2624">
                  <c:v>70121.8671875</c:v>
                </c:pt>
                <c:pt idx="2625">
                  <c:v>70116.7109375</c:v>
                </c:pt>
                <c:pt idx="2626">
                  <c:v>70080.0234375</c:v>
                </c:pt>
                <c:pt idx="2627">
                  <c:v>69985.53125</c:v>
                </c:pt>
                <c:pt idx="2628">
                  <c:v>69947.140625</c:v>
                </c:pt>
                <c:pt idx="2629">
                  <c:v>69944.609375</c:v>
                </c:pt>
                <c:pt idx="2630">
                  <c:v>69912.3828125</c:v>
                </c:pt>
                <c:pt idx="2631">
                  <c:v>69859.1875</c:v>
                </c:pt>
                <c:pt idx="2632">
                  <c:v>69780.34375</c:v>
                </c:pt>
                <c:pt idx="2633">
                  <c:v>69678.2578125</c:v>
                </c:pt>
                <c:pt idx="2634">
                  <c:v>69632.7109375</c:v>
                </c:pt>
                <c:pt idx="2635">
                  <c:v>69566.203125</c:v>
                </c:pt>
                <c:pt idx="2636">
                  <c:v>69427.578125</c:v>
                </c:pt>
                <c:pt idx="2637">
                  <c:v>69413.203125</c:v>
                </c:pt>
                <c:pt idx="2638">
                  <c:v>69417.578125</c:v>
                </c:pt>
                <c:pt idx="2639">
                  <c:v>69339.671875</c:v>
                </c:pt>
                <c:pt idx="2640">
                  <c:v>69260.140625</c:v>
                </c:pt>
                <c:pt idx="2641">
                  <c:v>69117.0859375</c:v>
                </c:pt>
                <c:pt idx="2642">
                  <c:v>69061.1015625</c:v>
                </c:pt>
                <c:pt idx="2643">
                  <c:v>69063.9453125</c:v>
                </c:pt>
                <c:pt idx="2644">
                  <c:v>69045.1875</c:v>
                </c:pt>
                <c:pt idx="2645">
                  <c:v>69029.71875</c:v>
                </c:pt>
                <c:pt idx="2646">
                  <c:v>68939.5</c:v>
                </c:pt>
                <c:pt idx="2647">
                  <c:v>68902.4453125</c:v>
                </c:pt>
                <c:pt idx="2648">
                  <c:v>68940.484375</c:v>
                </c:pt>
                <c:pt idx="2649">
                  <c:v>68936.375</c:v>
                </c:pt>
                <c:pt idx="2650">
                  <c:v>68936.3359375</c:v>
                </c:pt>
                <c:pt idx="2651">
                  <c:v>68948.7421875</c:v>
                </c:pt>
                <c:pt idx="2652">
                  <c:v>68952.703125</c:v>
                </c:pt>
                <c:pt idx="2653">
                  <c:v>68901.390625</c:v>
                </c:pt>
                <c:pt idx="2654">
                  <c:v>68923.046875</c:v>
                </c:pt>
                <c:pt idx="2655">
                  <c:v>68960.9140625</c:v>
                </c:pt>
                <c:pt idx="2656">
                  <c:v>68808.9375</c:v>
                </c:pt>
                <c:pt idx="2657">
                  <c:v>68849.3828125</c:v>
                </c:pt>
                <c:pt idx="2658">
                  <c:v>68845.8203125</c:v>
                </c:pt>
                <c:pt idx="2659">
                  <c:v>68847.2734375</c:v>
                </c:pt>
                <c:pt idx="2660">
                  <c:v>68834.921875</c:v>
                </c:pt>
                <c:pt idx="2661">
                  <c:v>68828.796875</c:v>
                </c:pt>
                <c:pt idx="2662">
                  <c:v>68867.4296875</c:v>
                </c:pt>
                <c:pt idx="2663">
                  <c:v>68825.2890625</c:v>
                </c:pt>
                <c:pt idx="2664">
                  <c:v>68802.28125</c:v>
                </c:pt>
                <c:pt idx="2665">
                  <c:v>68756.1640625</c:v>
                </c:pt>
                <c:pt idx="2666">
                  <c:v>68716.984375</c:v>
                </c:pt>
                <c:pt idx="2667">
                  <c:v>68727.4140625</c:v>
                </c:pt>
                <c:pt idx="2668">
                  <c:v>68642.1640625</c:v>
                </c:pt>
                <c:pt idx="2669">
                  <c:v>68606.171875</c:v>
                </c:pt>
                <c:pt idx="2670">
                  <c:v>68614.3984375</c:v>
                </c:pt>
                <c:pt idx="2671">
                  <c:v>68566.9296875</c:v>
                </c:pt>
                <c:pt idx="2672">
                  <c:v>68598.578125</c:v>
                </c:pt>
                <c:pt idx="2673">
                  <c:v>68652.640625</c:v>
                </c:pt>
                <c:pt idx="2674">
                  <c:v>68595.296875</c:v>
                </c:pt>
                <c:pt idx="2675">
                  <c:v>68691.953125</c:v>
                </c:pt>
                <c:pt idx="2676">
                  <c:v>68655.96875</c:v>
                </c:pt>
                <c:pt idx="2677">
                  <c:v>68606.203125</c:v>
                </c:pt>
                <c:pt idx="2678">
                  <c:v>68567.1796875</c:v>
                </c:pt>
                <c:pt idx="2679">
                  <c:v>68527.96875</c:v>
                </c:pt>
                <c:pt idx="2680">
                  <c:v>68508.75</c:v>
                </c:pt>
                <c:pt idx="2681">
                  <c:v>68536.515625</c:v>
                </c:pt>
                <c:pt idx="2682">
                  <c:v>68523.25</c:v>
                </c:pt>
                <c:pt idx="2683">
                  <c:v>68398.1796875</c:v>
                </c:pt>
                <c:pt idx="2684">
                  <c:v>68334.7890625</c:v>
                </c:pt>
                <c:pt idx="2685">
                  <c:v>68321.3828125</c:v>
                </c:pt>
                <c:pt idx="2686">
                  <c:v>68252.921875</c:v>
                </c:pt>
                <c:pt idx="2687">
                  <c:v>68275.421875</c:v>
                </c:pt>
                <c:pt idx="2688">
                  <c:v>68219.8125</c:v>
                </c:pt>
                <c:pt idx="2689">
                  <c:v>68168.5703125</c:v>
                </c:pt>
                <c:pt idx="2690">
                  <c:v>68126.0625</c:v>
                </c:pt>
                <c:pt idx="2691">
                  <c:v>67934.1953125</c:v>
                </c:pt>
                <c:pt idx="2692">
                  <c:v>67883.3203125</c:v>
                </c:pt>
                <c:pt idx="2693">
                  <c:v>67841.9765625</c:v>
                </c:pt>
                <c:pt idx="2694">
                  <c:v>67827.4375</c:v>
                </c:pt>
                <c:pt idx="2695">
                  <c:v>67804.3984375</c:v>
                </c:pt>
                <c:pt idx="2696">
                  <c:v>67731.078125</c:v>
                </c:pt>
                <c:pt idx="2697">
                  <c:v>67656.96875</c:v>
                </c:pt>
                <c:pt idx="2698">
                  <c:v>67603.125</c:v>
                </c:pt>
                <c:pt idx="2699">
                  <c:v>67516.109375</c:v>
                </c:pt>
                <c:pt idx="2700">
                  <c:v>67466.625</c:v>
                </c:pt>
                <c:pt idx="2701">
                  <c:v>67404.0703125</c:v>
                </c:pt>
                <c:pt idx="2702">
                  <c:v>67278.6328125</c:v>
                </c:pt>
                <c:pt idx="2703">
                  <c:v>67233.7265625</c:v>
                </c:pt>
                <c:pt idx="2704">
                  <c:v>67215.0703125</c:v>
                </c:pt>
                <c:pt idx="2705">
                  <c:v>67105.4765625</c:v>
                </c:pt>
                <c:pt idx="2706">
                  <c:v>67063.03125</c:v>
                </c:pt>
                <c:pt idx="2707">
                  <c:v>66978.5703125</c:v>
                </c:pt>
                <c:pt idx="2708">
                  <c:v>66924.9765625</c:v>
                </c:pt>
                <c:pt idx="2709">
                  <c:v>66892.2578125</c:v>
                </c:pt>
                <c:pt idx="2710">
                  <c:v>66736.4609375</c:v>
                </c:pt>
                <c:pt idx="2711">
                  <c:v>66784.546875</c:v>
                </c:pt>
                <c:pt idx="2712">
                  <c:v>66794.9609375</c:v>
                </c:pt>
                <c:pt idx="2713">
                  <c:v>66697.4140625</c:v>
                </c:pt>
                <c:pt idx="2714">
                  <c:v>66654.6796875</c:v>
                </c:pt>
                <c:pt idx="2715">
                  <c:v>66639.765625</c:v>
                </c:pt>
                <c:pt idx="2716">
                  <c:v>66511.6328125</c:v>
                </c:pt>
                <c:pt idx="2717">
                  <c:v>66442.8203125</c:v>
                </c:pt>
                <c:pt idx="2718">
                  <c:v>66420.34375</c:v>
                </c:pt>
                <c:pt idx="2719">
                  <c:v>66351.328125</c:v>
                </c:pt>
                <c:pt idx="2720">
                  <c:v>66235.78125</c:v>
                </c:pt>
                <c:pt idx="2721">
                  <c:v>66155.0859375</c:v>
                </c:pt>
                <c:pt idx="2722">
                  <c:v>66104.2265625</c:v>
                </c:pt>
                <c:pt idx="2723">
                  <c:v>66075.5234375</c:v>
                </c:pt>
                <c:pt idx="2724">
                  <c:v>66082.65625</c:v>
                </c:pt>
                <c:pt idx="2725">
                  <c:v>66063.6171875</c:v>
                </c:pt>
                <c:pt idx="2726">
                  <c:v>66013.984375</c:v>
                </c:pt>
                <c:pt idx="2727">
                  <c:v>65981.953125</c:v>
                </c:pt>
                <c:pt idx="2728">
                  <c:v>65949.8984375</c:v>
                </c:pt>
                <c:pt idx="2729">
                  <c:v>65868.6484375</c:v>
                </c:pt>
                <c:pt idx="2730">
                  <c:v>65807.6015625</c:v>
                </c:pt>
                <c:pt idx="2731">
                  <c:v>65653.5390625</c:v>
                </c:pt>
                <c:pt idx="2732">
                  <c:v>65551.828125</c:v>
                </c:pt>
                <c:pt idx="2733">
                  <c:v>65547.9453125</c:v>
                </c:pt>
                <c:pt idx="2734">
                  <c:v>65466.01953125</c:v>
                </c:pt>
                <c:pt idx="2735">
                  <c:v>65361.69921875</c:v>
                </c:pt>
                <c:pt idx="2736">
                  <c:v>65268.76171875</c:v>
                </c:pt>
                <c:pt idx="2737">
                  <c:v>65265.41796875</c:v>
                </c:pt>
                <c:pt idx="2738">
                  <c:v>65203.98828125</c:v>
                </c:pt>
                <c:pt idx="2739">
                  <c:v>65163.421875</c:v>
                </c:pt>
                <c:pt idx="2740">
                  <c:v>65106.75390625</c:v>
                </c:pt>
                <c:pt idx="2741">
                  <c:v>64960.37890625</c:v>
                </c:pt>
                <c:pt idx="2742">
                  <c:v>64905.66796875</c:v>
                </c:pt>
                <c:pt idx="2743">
                  <c:v>64806.16015625</c:v>
                </c:pt>
                <c:pt idx="2744">
                  <c:v>64808.8515625</c:v>
                </c:pt>
                <c:pt idx="2745">
                  <c:v>64675.18359375</c:v>
                </c:pt>
                <c:pt idx="2746">
                  <c:v>64604.50390625</c:v>
                </c:pt>
                <c:pt idx="2747">
                  <c:v>64577.37109375</c:v>
                </c:pt>
                <c:pt idx="2748">
                  <c:v>64504.859375</c:v>
                </c:pt>
                <c:pt idx="2749">
                  <c:v>64441.91796875</c:v>
                </c:pt>
                <c:pt idx="2750">
                  <c:v>64401.14453125</c:v>
                </c:pt>
                <c:pt idx="2751">
                  <c:v>64308.85546875</c:v>
                </c:pt>
                <c:pt idx="2752">
                  <c:v>64279.13671875</c:v>
                </c:pt>
                <c:pt idx="2753">
                  <c:v>64200.31640625</c:v>
                </c:pt>
                <c:pt idx="2754">
                  <c:v>64129.98046875</c:v>
                </c:pt>
                <c:pt idx="2755">
                  <c:v>64055.1875</c:v>
                </c:pt>
                <c:pt idx="2756">
                  <c:v>63998.20703125</c:v>
                </c:pt>
                <c:pt idx="2757">
                  <c:v>63909.921875</c:v>
                </c:pt>
                <c:pt idx="2758">
                  <c:v>63763.9765625</c:v>
                </c:pt>
                <c:pt idx="2759">
                  <c:v>63646.3125</c:v>
                </c:pt>
                <c:pt idx="2760">
                  <c:v>63538.234375</c:v>
                </c:pt>
                <c:pt idx="2761">
                  <c:v>63390.98828125</c:v>
                </c:pt>
                <c:pt idx="2762">
                  <c:v>63144.87890625</c:v>
                </c:pt>
                <c:pt idx="2763">
                  <c:v>63055.66015625</c:v>
                </c:pt>
                <c:pt idx="2764">
                  <c:v>62953.3828125</c:v>
                </c:pt>
                <c:pt idx="2765">
                  <c:v>62841.08203125</c:v>
                </c:pt>
                <c:pt idx="2766">
                  <c:v>62737.15625</c:v>
                </c:pt>
                <c:pt idx="2767">
                  <c:v>62741.59375</c:v>
                </c:pt>
                <c:pt idx="2768">
                  <c:v>62692.4453125</c:v>
                </c:pt>
                <c:pt idx="2769">
                  <c:v>62528.12890625</c:v>
                </c:pt>
                <c:pt idx="2770">
                  <c:v>62482.99609375</c:v>
                </c:pt>
                <c:pt idx="2771">
                  <c:v>62392.83203125</c:v>
                </c:pt>
                <c:pt idx="2772">
                  <c:v>62303.98046875</c:v>
                </c:pt>
                <c:pt idx="2773">
                  <c:v>62162.14453125</c:v>
                </c:pt>
                <c:pt idx="2774">
                  <c:v>62135.30859375</c:v>
                </c:pt>
                <c:pt idx="2775">
                  <c:v>62042.48828125</c:v>
                </c:pt>
                <c:pt idx="2776">
                  <c:v>61976.3046875</c:v>
                </c:pt>
                <c:pt idx="2777">
                  <c:v>61928.609375</c:v>
                </c:pt>
                <c:pt idx="2778">
                  <c:v>61885.59765625</c:v>
                </c:pt>
                <c:pt idx="2779">
                  <c:v>61850.46484375</c:v>
                </c:pt>
                <c:pt idx="2780">
                  <c:v>61832.2578125</c:v>
                </c:pt>
                <c:pt idx="2781">
                  <c:v>61789.26171875</c:v>
                </c:pt>
                <c:pt idx="2782">
                  <c:v>61653.24609375</c:v>
                </c:pt>
                <c:pt idx="2783">
                  <c:v>61584</c:v>
                </c:pt>
                <c:pt idx="2784">
                  <c:v>61544.51953125</c:v>
                </c:pt>
                <c:pt idx="2785">
                  <c:v>61542.95703125</c:v>
                </c:pt>
                <c:pt idx="2786">
                  <c:v>61460.375</c:v>
                </c:pt>
                <c:pt idx="2787">
                  <c:v>61419.85546875</c:v>
                </c:pt>
                <c:pt idx="2788">
                  <c:v>61329.98046875</c:v>
                </c:pt>
                <c:pt idx="2789">
                  <c:v>61229.234375</c:v>
                </c:pt>
                <c:pt idx="2790">
                  <c:v>61073.1953125</c:v>
                </c:pt>
                <c:pt idx="2791">
                  <c:v>61002.38671875</c:v>
                </c:pt>
                <c:pt idx="2792">
                  <c:v>60880.62890625</c:v>
                </c:pt>
                <c:pt idx="2793">
                  <c:v>60881.0546875</c:v>
                </c:pt>
                <c:pt idx="2794">
                  <c:v>60836.609375</c:v>
                </c:pt>
                <c:pt idx="2795">
                  <c:v>60731.50390625</c:v>
                </c:pt>
                <c:pt idx="2796">
                  <c:v>60635.4921875</c:v>
                </c:pt>
                <c:pt idx="2797">
                  <c:v>60596.671875</c:v>
                </c:pt>
                <c:pt idx="2798">
                  <c:v>60549.27734375</c:v>
                </c:pt>
                <c:pt idx="2799">
                  <c:v>60403.4140625</c:v>
                </c:pt>
                <c:pt idx="2800">
                  <c:v>60303.05859375</c:v>
                </c:pt>
                <c:pt idx="2801">
                  <c:v>60254.51171875</c:v>
                </c:pt>
                <c:pt idx="2802">
                  <c:v>60148.00390625</c:v>
                </c:pt>
                <c:pt idx="2803">
                  <c:v>60049.609375</c:v>
                </c:pt>
                <c:pt idx="2804">
                  <c:v>59987.72265625</c:v>
                </c:pt>
                <c:pt idx="2805">
                  <c:v>59931.0546875</c:v>
                </c:pt>
                <c:pt idx="2806">
                  <c:v>59844.26953125</c:v>
                </c:pt>
                <c:pt idx="2807">
                  <c:v>59796.1484375</c:v>
                </c:pt>
                <c:pt idx="2808">
                  <c:v>59715.18359375</c:v>
                </c:pt>
                <c:pt idx="2809">
                  <c:v>59678.625</c:v>
                </c:pt>
                <c:pt idx="2810">
                  <c:v>59576.97265625</c:v>
                </c:pt>
                <c:pt idx="2811">
                  <c:v>59542.375</c:v>
                </c:pt>
                <c:pt idx="2812">
                  <c:v>59444.0625</c:v>
                </c:pt>
                <c:pt idx="2813">
                  <c:v>59319.27734375</c:v>
                </c:pt>
                <c:pt idx="2814">
                  <c:v>59239.16796875</c:v>
                </c:pt>
                <c:pt idx="2815">
                  <c:v>59176.921875</c:v>
                </c:pt>
                <c:pt idx="2816">
                  <c:v>59135.40625</c:v>
                </c:pt>
                <c:pt idx="2817">
                  <c:v>58999.01953125</c:v>
                </c:pt>
                <c:pt idx="2818">
                  <c:v>58909.97265625</c:v>
                </c:pt>
                <c:pt idx="2819">
                  <c:v>58827.67578125</c:v>
                </c:pt>
                <c:pt idx="2820">
                  <c:v>58745.546875</c:v>
                </c:pt>
                <c:pt idx="2821">
                  <c:v>58627.09765625</c:v>
                </c:pt>
                <c:pt idx="2822">
                  <c:v>58499.4765625</c:v>
                </c:pt>
                <c:pt idx="2823">
                  <c:v>58347.39453125</c:v>
                </c:pt>
                <c:pt idx="2824">
                  <c:v>58267.06640625</c:v>
                </c:pt>
                <c:pt idx="2825">
                  <c:v>58158.578125</c:v>
                </c:pt>
                <c:pt idx="2826">
                  <c:v>58054.35546875</c:v>
                </c:pt>
                <c:pt idx="2827">
                  <c:v>57971.6875</c:v>
                </c:pt>
                <c:pt idx="2828">
                  <c:v>57878.40234375</c:v>
                </c:pt>
                <c:pt idx="2829">
                  <c:v>57849.4609375</c:v>
                </c:pt>
                <c:pt idx="2830">
                  <c:v>57818.08984375</c:v>
                </c:pt>
                <c:pt idx="2831">
                  <c:v>57752.4296875</c:v>
                </c:pt>
                <c:pt idx="2832">
                  <c:v>57673.51171875</c:v>
                </c:pt>
                <c:pt idx="2833">
                  <c:v>57602.60546875</c:v>
                </c:pt>
                <c:pt idx="2834">
                  <c:v>57526.36328125</c:v>
                </c:pt>
                <c:pt idx="2835">
                  <c:v>57451.4453125</c:v>
                </c:pt>
                <c:pt idx="2836">
                  <c:v>57405.5859375</c:v>
                </c:pt>
                <c:pt idx="2837">
                  <c:v>57353.37109375</c:v>
                </c:pt>
                <c:pt idx="2838">
                  <c:v>57256.9609375</c:v>
                </c:pt>
                <c:pt idx="2839">
                  <c:v>57234.71484375</c:v>
                </c:pt>
                <c:pt idx="2840">
                  <c:v>57076.8125</c:v>
                </c:pt>
                <c:pt idx="2841">
                  <c:v>57007.32421875</c:v>
                </c:pt>
                <c:pt idx="2842">
                  <c:v>56933.16015625</c:v>
                </c:pt>
                <c:pt idx="2843">
                  <c:v>56938.09375</c:v>
                </c:pt>
                <c:pt idx="2844">
                  <c:v>56863.91015625</c:v>
                </c:pt>
                <c:pt idx="2845">
                  <c:v>56795.61328125</c:v>
                </c:pt>
                <c:pt idx="2846">
                  <c:v>56647.23046875</c:v>
                </c:pt>
                <c:pt idx="2847">
                  <c:v>56586.33203125</c:v>
                </c:pt>
                <c:pt idx="2848">
                  <c:v>56489.91015625</c:v>
                </c:pt>
                <c:pt idx="2849">
                  <c:v>56395.8828125</c:v>
                </c:pt>
                <c:pt idx="2850">
                  <c:v>56288.453125</c:v>
                </c:pt>
                <c:pt idx="2851">
                  <c:v>56188</c:v>
                </c:pt>
                <c:pt idx="2852">
                  <c:v>56132.62109375</c:v>
                </c:pt>
                <c:pt idx="2853">
                  <c:v>56031.984375</c:v>
                </c:pt>
                <c:pt idx="2854">
                  <c:v>56063.96484375</c:v>
                </c:pt>
                <c:pt idx="2855">
                  <c:v>56000.4140625</c:v>
                </c:pt>
                <c:pt idx="2856">
                  <c:v>55879.62890625</c:v>
                </c:pt>
                <c:pt idx="2857">
                  <c:v>55848.92578125</c:v>
                </c:pt>
                <c:pt idx="2858">
                  <c:v>55863.9453125</c:v>
                </c:pt>
                <c:pt idx="2859">
                  <c:v>55813.62109375</c:v>
                </c:pt>
                <c:pt idx="2860">
                  <c:v>55794.84375</c:v>
                </c:pt>
                <c:pt idx="2861">
                  <c:v>55650.796875</c:v>
                </c:pt>
                <c:pt idx="2862">
                  <c:v>55575.71484375</c:v>
                </c:pt>
                <c:pt idx="2863">
                  <c:v>55512.31640625</c:v>
                </c:pt>
                <c:pt idx="2864">
                  <c:v>55488.52734375</c:v>
                </c:pt>
                <c:pt idx="2865">
                  <c:v>55442.37890625</c:v>
                </c:pt>
                <c:pt idx="2866">
                  <c:v>55375.21484375</c:v>
                </c:pt>
                <c:pt idx="2867">
                  <c:v>55329.48046875</c:v>
                </c:pt>
                <c:pt idx="2868">
                  <c:v>55274.42578125</c:v>
                </c:pt>
                <c:pt idx="2869">
                  <c:v>55173.8984375</c:v>
                </c:pt>
                <c:pt idx="2870">
                  <c:v>55136.515625</c:v>
                </c:pt>
                <c:pt idx="2871">
                  <c:v>55036.890625</c:v>
                </c:pt>
                <c:pt idx="2872">
                  <c:v>54985.9140625</c:v>
                </c:pt>
                <c:pt idx="2873">
                  <c:v>54853.7421875</c:v>
                </c:pt>
                <c:pt idx="2874">
                  <c:v>54783.06640625</c:v>
                </c:pt>
                <c:pt idx="2875">
                  <c:v>54750.44140625</c:v>
                </c:pt>
                <c:pt idx="2876">
                  <c:v>54705.48046875</c:v>
                </c:pt>
                <c:pt idx="2877">
                  <c:v>54617.76171875</c:v>
                </c:pt>
                <c:pt idx="2878">
                  <c:v>54497.37890625</c:v>
                </c:pt>
                <c:pt idx="2879">
                  <c:v>54400.62109375</c:v>
                </c:pt>
                <c:pt idx="2880">
                  <c:v>54344.92578125</c:v>
                </c:pt>
                <c:pt idx="2881">
                  <c:v>54274.234375</c:v>
                </c:pt>
                <c:pt idx="2882">
                  <c:v>54199.66015625</c:v>
                </c:pt>
                <c:pt idx="2883">
                  <c:v>54138.45703125</c:v>
                </c:pt>
                <c:pt idx="2884">
                  <c:v>54091.51953125</c:v>
                </c:pt>
                <c:pt idx="2885">
                  <c:v>54000.09375</c:v>
                </c:pt>
                <c:pt idx="2886">
                  <c:v>53948.97265625</c:v>
                </c:pt>
                <c:pt idx="2887">
                  <c:v>53845.48046875</c:v>
                </c:pt>
                <c:pt idx="2888">
                  <c:v>53777.015625</c:v>
                </c:pt>
                <c:pt idx="2889">
                  <c:v>53723.72265625</c:v>
                </c:pt>
                <c:pt idx="2890">
                  <c:v>53661.6875</c:v>
                </c:pt>
                <c:pt idx="2891">
                  <c:v>53624.76953125</c:v>
                </c:pt>
                <c:pt idx="2892">
                  <c:v>53536.9296875</c:v>
                </c:pt>
                <c:pt idx="2893">
                  <c:v>53476.7421875</c:v>
                </c:pt>
                <c:pt idx="2894">
                  <c:v>53436.1015625</c:v>
                </c:pt>
                <c:pt idx="2895">
                  <c:v>53385.171875</c:v>
                </c:pt>
                <c:pt idx="2896">
                  <c:v>53321.640625</c:v>
                </c:pt>
                <c:pt idx="2897">
                  <c:v>53180.0546875</c:v>
                </c:pt>
                <c:pt idx="2898">
                  <c:v>53104.3984375</c:v>
                </c:pt>
                <c:pt idx="2899">
                  <c:v>53063.5859375</c:v>
                </c:pt>
                <c:pt idx="2900">
                  <c:v>52991.05078125</c:v>
                </c:pt>
                <c:pt idx="2901">
                  <c:v>52926.765625</c:v>
                </c:pt>
                <c:pt idx="2902">
                  <c:v>52857.6796875</c:v>
                </c:pt>
                <c:pt idx="2903">
                  <c:v>52800.8359375</c:v>
                </c:pt>
                <c:pt idx="2904">
                  <c:v>52755.27734375</c:v>
                </c:pt>
                <c:pt idx="2905">
                  <c:v>52684.76171875</c:v>
                </c:pt>
                <c:pt idx="2906">
                  <c:v>52634.91796875</c:v>
                </c:pt>
                <c:pt idx="2907">
                  <c:v>52561.32421875</c:v>
                </c:pt>
                <c:pt idx="2908">
                  <c:v>52525.07421875</c:v>
                </c:pt>
                <c:pt idx="2909">
                  <c:v>52487.19921875</c:v>
                </c:pt>
                <c:pt idx="2910">
                  <c:v>52456.03515625</c:v>
                </c:pt>
                <c:pt idx="2911">
                  <c:v>52381.18359375</c:v>
                </c:pt>
                <c:pt idx="2912">
                  <c:v>52310.48046875</c:v>
                </c:pt>
                <c:pt idx="2913">
                  <c:v>52264.9140625</c:v>
                </c:pt>
                <c:pt idx="2914">
                  <c:v>52244.91015625</c:v>
                </c:pt>
                <c:pt idx="2915">
                  <c:v>52208.08984375</c:v>
                </c:pt>
                <c:pt idx="2916">
                  <c:v>52127.078125</c:v>
                </c:pt>
                <c:pt idx="2917">
                  <c:v>52092.828125</c:v>
                </c:pt>
                <c:pt idx="2918">
                  <c:v>52023.80859375</c:v>
                </c:pt>
                <c:pt idx="2919">
                  <c:v>51942.48828125</c:v>
                </c:pt>
                <c:pt idx="2920">
                  <c:v>51905.39453125</c:v>
                </c:pt>
                <c:pt idx="2921">
                  <c:v>51913.73046875</c:v>
                </c:pt>
                <c:pt idx="2922">
                  <c:v>51864.37109375</c:v>
                </c:pt>
                <c:pt idx="2923">
                  <c:v>51802.296875</c:v>
                </c:pt>
                <c:pt idx="2924">
                  <c:v>51756.703125</c:v>
                </c:pt>
                <c:pt idx="2925">
                  <c:v>51736.83203125</c:v>
                </c:pt>
                <c:pt idx="2926">
                  <c:v>51729.06640625</c:v>
                </c:pt>
                <c:pt idx="2927">
                  <c:v>51702.47265625</c:v>
                </c:pt>
                <c:pt idx="2928">
                  <c:v>51635.296875</c:v>
                </c:pt>
                <c:pt idx="2929">
                  <c:v>51606.515625</c:v>
                </c:pt>
                <c:pt idx="2930">
                  <c:v>51542.71875</c:v>
                </c:pt>
                <c:pt idx="2931">
                  <c:v>51508.84765625</c:v>
                </c:pt>
                <c:pt idx="2932">
                  <c:v>51442.31640625</c:v>
                </c:pt>
                <c:pt idx="2933">
                  <c:v>51441.9140625</c:v>
                </c:pt>
                <c:pt idx="2934">
                  <c:v>51376.68359375</c:v>
                </c:pt>
                <c:pt idx="2935">
                  <c:v>51275.0390625</c:v>
                </c:pt>
                <c:pt idx="2936">
                  <c:v>51229.6796875</c:v>
                </c:pt>
                <c:pt idx="2937">
                  <c:v>51166.85546875</c:v>
                </c:pt>
                <c:pt idx="2938">
                  <c:v>51214.6015625</c:v>
                </c:pt>
                <c:pt idx="2939">
                  <c:v>51201.96484375</c:v>
                </c:pt>
                <c:pt idx="2940">
                  <c:v>51152.4609375</c:v>
                </c:pt>
                <c:pt idx="2941">
                  <c:v>51086.1953125</c:v>
                </c:pt>
                <c:pt idx="2942">
                  <c:v>51044.890625</c:v>
                </c:pt>
                <c:pt idx="2943">
                  <c:v>51010.609375</c:v>
                </c:pt>
                <c:pt idx="2944">
                  <c:v>50898.94140625</c:v>
                </c:pt>
                <c:pt idx="2945">
                  <c:v>50841.05078125</c:v>
                </c:pt>
                <c:pt idx="2946">
                  <c:v>50776.46484375</c:v>
                </c:pt>
                <c:pt idx="2947">
                  <c:v>50758.796875</c:v>
                </c:pt>
                <c:pt idx="2948">
                  <c:v>50682.5625</c:v>
                </c:pt>
                <c:pt idx="2949">
                  <c:v>50658.79296875</c:v>
                </c:pt>
                <c:pt idx="2950">
                  <c:v>50626.3359375</c:v>
                </c:pt>
                <c:pt idx="2951">
                  <c:v>50582.04296875</c:v>
                </c:pt>
                <c:pt idx="2952">
                  <c:v>50503.78125</c:v>
                </c:pt>
                <c:pt idx="2953">
                  <c:v>50458.75</c:v>
                </c:pt>
                <c:pt idx="2954">
                  <c:v>50351.34375</c:v>
                </c:pt>
                <c:pt idx="2955">
                  <c:v>50302.48828125</c:v>
                </c:pt>
                <c:pt idx="2956">
                  <c:v>50291.19140625</c:v>
                </c:pt>
                <c:pt idx="2957">
                  <c:v>50217.65625</c:v>
                </c:pt>
                <c:pt idx="2958">
                  <c:v>50192.05859375</c:v>
                </c:pt>
                <c:pt idx="2959">
                  <c:v>50177.375</c:v>
                </c:pt>
                <c:pt idx="2960">
                  <c:v>50149.46484375</c:v>
                </c:pt>
                <c:pt idx="2961">
                  <c:v>50117.71484375</c:v>
                </c:pt>
                <c:pt idx="2962">
                  <c:v>50075.578125</c:v>
                </c:pt>
                <c:pt idx="2963">
                  <c:v>50042.05078125</c:v>
                </c:pt>
                <c:pt idx="2964">
                  <c:v>49994.76171875</c:v>
                </c:pt>
                <c:pt idx="2965">
                  <c:v>49941.6328125</c:v>
                </c:pt>
                <c:pt idx="2966">
                  <c:v>49926.6953125</c:v>
                </c:pt>
                <c:pt idx="2967">
                  <c:v>49856.1015625</c:v>
                </c:pt>
                <c:pt idx="2968">
                  <c:v>49865.80859375</c:v>
                </c:pt>
                <c:pt idx="2969">
                  <c:v>49821.6796875</c:v>
                </c:pt>
                <c:pt idx="2970">
                  <c:v>49840.5078125</c:v>
                </c:pt>
                <c:pt idx="2971">
                  <c:v>49829.79296875</c:v>
                </c:pt>
                <c:pt idx="2972">
                  <c:v>49720.56640625</c:v>
                </c:pt>
                <c:pt idx="2973">
                  <c:v>49755.0859375</c:v>
                </c:pt>
                <c:pt idx="2974">
                  <c:v>49620.11328125</c:v>
                </c:pt>
                <c:pt idx="2975">
                  <c:v>49628.7109375</c:v>
                </c:pt>
                <c:pt idx="2976">
                  <c:v>49593.57421875</c:v>
                </c:pt>
                <c:pt idx="2977">
                  <c:v>49528.76953125</c:v>
                </c:pt>
                <c:pt idx="2978">
                  <c:v>49492.5234375</c:v>
                </c:pt>
                <c:pt idx="2979">
                  <c:v>49468.609375</c:v>
                </c:pt>
                <c:pt idx="2980">
                  <c:v>49388.6875</c:v>
                </c:pt>
                <c:pt idx="2981">
                  <c:v>49403.6640625</c:v>
                </c:pt>
                <c:pt idx="2982">
                  <c:v>49346.1015625</c:v>
                </c:pt>
                <c:pt idx="2983">
                  <c:v>49331.29296875</c:v>
                </c:pt>
                <c:pt idx="2984">
                  <c:v>49292.8046875</c:v>
                </c:pt>
                <c:pt idx="2985">
                  <c:v>49187.984375</c:v>
                </c:pt>
                <c:pt idx="2986">
                  <c:v>49129.00390625</c:v>
                </c:pt>
                <c:pt idx="2987">
                  <c:v>49076.9453125</c:v>
                </c:pt>
                <c:pt idx="2988">
                  <c:v>49010.98046875</c:v>
                </c:pt>
                <c:pt idx="2989">
                  <c:v>48932.43359375</c:v>
                </c:pt>
                <c:pt idx="2990">
                  <c:v>48894.6796875</c:v>
                </c:pt>
                <c:pt idx="2991">
                  <c:v>48902.59375</c:v>
                </c:pt>
                <c:pt idx="2992">
                  <c:v>48868.40234375</c:v>
                </c:pt>
                <c:pt idx="2993">
                  <c:v>48878.9921875</c:v>
                </c:pt>
                <c:pt idx="2994">
                  <c:v>48772.53125</c:v>
                </c:pt>
                <c:pt idx="2995">
                  <c:v>48732.78125</c:v>
                </c:pt>
                <c:pt idx="2996">
                  <c:v>48734.34375</c:v>
                </c:pt>
                <c:pt idx="2997">
                  <c:v>48726.42578125</c:v>
                </c:pt>
                <c:pt idx="2998">
                  <c:v>48699.0859375</c:v>
                </c:pt>
                <c:pt idx="2999">
                  <c:v>48675.50390625</c:v>
                </c:pt>
                <c:pt idx="3000">
                  <c:v>48641.62109375</c:v>
                </c:pt>
                <c:pt idx="3001">
                  <c:v>48657.01171875</c:v>
                </c:pt>
                <c:pt idx="3002">
                  <c:v>48615.296875</c:v>
                </c:pt>
                <c:pt idx="3003">
                  <c:v>48586.13671875</c:v>
                </c:pt>
                <c:pt idx="3004">
                  <c:v>48574.28125</c:v>
                </c:pt>
                <c:pt idx="3005">
                  <c:v>48545.1953125</c:v>
                </c:pt>
                <c:pt idx="3006">
                  <c:v>48505.5859375</c:v>
                </c:pt>
                <c:pt idx="3007">
                  <c:v>48462.96875</c:v>
                </c:pt>
                <c:pt idx="3008">
                  <c:v>48365.66015625</c:v>
                </c:pt>
                <c:pt idx="3009">
                  <c:v>48344.2734375</c:v>
                </c:pt>
                <c:pt idx="3010">
                  <c:v>48294.89453125</c:v>
                </c:pt>
                <c:pt idx="3011">
                  <c:v>48252.40234375</c:v>
                </c:pt>
                <c:pt idx="3012">
                  <c:v>48228.8125</c:v>
                </c:pt>
                <c:pt idx="3013">
                  <c:v>48130.2734375</c:v>
                </c:pt>
                <c:pt idx="3014">
                  <c:v>48153.625</c:v>
                </c:pt>
                <c:pt idx="3015">
                  <c:v>48099.04296875</c:v>
                </c:pt>
                <c:pt idx="3016">
                  <c:v>48061.39453125</c:v>
                </c:pt>
                <c:pt idx="3017">
                  <c:v>48035.08203125</c:v>
                </c:pt>
                <c:pt idx="3018">
                  <c:v>47928.0625</c:v>
                </c:pt>
                <c:pt idx="3019">
                  <c:v>47876.3203125</c:v>
                </c:pt>
                <c:pt idx="3020">
                  <c:v>47865.16015625</c:v>
                </c:pt>
                <c:pt idx="3021">
                  <c:v>47853.69140625</c:v>
                </c:pt>
                <c:pt idx="3022">
                  <c:v>47857.44140625</c:v>
                </c:pt>
                <c:pt idx="3023">
                  <c:v>47918.50390625</c:v>
                </c:pt>
                <c:pt idx="3024">
                  <c:v>47928.8046875</c:v>
                </c:pt>
                <c:pt idx="3025">
                  <c:v>47880.72265625</c:v>
                </c:pt>
                <c:pt idx="3026">
                  <c:v>47851.06640625</c:v>
                </c:pt>
                <c:pt idx="3027">
                  <c:v>47869.68359375</c:v>
                </c:pt>
                <c:pt idx="3028">
                  <c:v>47828.34375</c:v>
                </c:pt>
                <c:pt idx="3029">
                  <c:v>47786.6015625</c:v>
                </c:pt>
                <c:pt idx="3030">
                  <c:v>47738.16015625</c:v>
                </c:pt>
                <c:pt idx="3031">
                  <c:v>47699.08984375</c:v>
                </c:pt>
                <c:pt idx="3032">
                  <c:v>47581.15625</c:v>
                </c:pt>
                <c:pt idx="3033">
                  <c:v>47550.1875</c:v>
                </c:pt>
                <c:pt idx="3034">
                  <c:v>47563.37890625</c:v>
                </c:pt>
                <c:pt idx="3035">
                  <c:v>47572.328125</c:v>
                </c:pt>
                <c:pt idx="3036">
                  <c:v>47590.50390625</c:v>
                </c:pt>
                <c:pt idx="3037">
                  <c:v>47601.7109375</c:v>
                </c:pt>
                <c:pt idx="3038">
                  <c:v>47515.22265625</c:v>
                </c:pt>
                <c:pt idx="3039">
                  <c:v>47475.9375</c:v>
                </c:pt>
                <c:pt idx="3040">
                  <c:v>47419.48828125</c:v>
                </c:pt>
                <c:pt idx="3041">
                  <c:v>47420.28515625</c:v>
                </c:pt>
                <c:pt idx="3042">
                  <c:v>47388.046875</c:v>
                </c:pt>
                <c:pt idx="3043">
                  <c:v>47449.66015625</c:v>
                </c:pt>
                <c:pt idx="3044">
                  <c:v>47414.91796875</c:v>
                </c:pt>
                <c:pt idx="3045">
                  <c:v>47382.39453125</c:v>
                </c:pt>
                <c:pt idx="3046">
                  <c:v>47384.81640625</c:v>
                </c:pt>
                <c:pt idx="3047">
                  <c:v>47372.32421875</c:v>
                </c:pt>
                <c:pt idx="3048">
                  <c:v>47345.26953125</c:v>
                </c:pt>
                <c:pt idx="3049">
                  <c:v>47295.3359375</c:v>
                </c:pt>
                <c:pt idx="3050">
                  <c:v>47265.6640625</c:v>
                </c:pt>
                <c:pt idx="3051">
                  <c:v>47197.0078125</c:v>
                </c:pt>
                <c:pt idx="3052">
                  <c:v>47132.17578125</c:v>
                </c:pt>
                <c:pt idx="3053">
                  <c:v>47095.50390625</c:v>
                </c:pt>
                <c:pt idx="3054">
                  <c:v>47069.375</c:v>
                </c:pt>
                <c:pt idx="3055">
                  <c:v>47034.734375</c:v>
                </c:pt>
                <c:pt idx="3056">
                  <c:v>47049.78125</c:v>
                </c:pt>
                <c:pt idx="3057">
                  <c:v>47028.5859375</c:v>
                </c:pt>
                <c:pt idx="3058">
                  <c:v>47005.2734375</c:v>
                </c:pt>
                <c:pt idx="3059">
                  <c:v>46967.07421875</c:v>
                </c:pt>
                <c:pt idx="3060">
                  <c:v>46790.6640625</c:v>
                </c:pt>
                <c:pt idx="3061">
                  <c:v>46850.26953125</c:v>
                </c:pt>
                <c:pt idx="3062">
                  <c:v>46988.1796875</c:v>
                </c:pt>
                <c:pt idx="3063">
                  <c:v>46948.484375</c:v>
                </c:pt>
                <c:pt idx="3064">
                  <c:v>46872.7421875</c:v>
                </c:pt>
                <c:pt idx="3065">
                  <c:v>46852.4609375</c:v>
                </c:pt>
                <c:pt idx="3066">
                  <c:v>46872.67578125</c:v>
                </c:pt>
                <c:pt idx="3067">
                  <c:v>46845.01953125</c:v>
                </c:pt>
                <c:pt idx="3068">
                  <c:v>46835.07421875</c:v>
                </c:pt>
                <c:pt idx="3069">
                  <c:v>46773.35546875</c:v>
                </c:pt>
                <c:pt idx="3070">
                  <c:v>46769.796875</c:v>
                </c:pt>
                <c:pt idx="3071">
                  <c:v>46703.02734375</c:v>
                </c:pt>
                <c:pt idx="3072">
                  <c:v>46720.7578125</c:v>
                </c:pt>
                <c:pt idx="3073">
                  <c:v>46668.296875</c:v>
                </c:pt>
                <c:pt idx="3074">
                  <c:v>46676.4453125</c:v>
                </c:pt>
                <c:pt idx="3075">
                  <c:v>46667.9296875</c:v>
                </c:pt>
                <c:pt idx="3076">
                  <c:v>46668.5703125</c:v>
                </c:pt>
                <c:pt idx="3077">
                  <c:v>46607.3203125</c:v>
                </c:pt>
                <c:pt idx="3078">
                  <c:v>46554.68359375</c:v>
                </c:pt>
                <c:pt idx="3079">
                  <c:v>46544.15625</c:v>
                </c:pt>
                <c:pt idx="3080">
                  <c:v>46542.7890625</c:v>
                </c:pt>
                <c:pt idx="3081">
                  <c:v>46516.3671875</c:v>
                </c:pt>
                <c:pt idx="3082">
                  <c:v>46584.38671875</c:v>
                </c:pt>
                <c:pt idx="3083">
                  <c:v>46480.52734375</c:v>
                </c:pt>
                <c:pt idx="3084">
                  <c:v>46449.85546875</c:v>
                </c:pt>
                <c:pt idx="3085">
                  <c:v>46432.28125</c:v>
                </c:pt>
                <c:pt idx="3086">
                  <c:v>46464.15234375</c:v>
                </c:pt>
                <c:pt idx="3087">
                  <c:v>46510.91796875</c:v>
                </c:pt>
                <c:pt idx="3088">
                  <c:v>46551.109375</c:v>
                </c:pt>
                <c:pt idx="3089">
                  <c:v>46478.640625</c:v>
                </c:pt>
                <c:pt idx="3090">
                  <c:v>46467.3359375</c:v>
                </c:pt>
                <c:pt idx="3091">
                  <c:v>46400.69921875</c:v>
                </c:pt>
                <c:pt idx="3092">
                  <c:v>46349.46875</c:v>
                </c:pt>
                <c:pt idx="3093">
                  <c:v>46316.16796875</c:v>
                </c:pt>
                <c:pt idx="3094">
                  <c:v>46327.6484375</c:v>
                </c:pt>
                <c:pt idx="3095">
                  <c:v>46237.1015625</c:v>
                </c:pt>
                <c:pt idx="3096">
                  <c:v>46251.78125</c:v>
                </c:pt>
                <c:pt idx="3097">
                  <c:v>46151.6875</c:v>
                </c:pt>
                <c:pt idx="3098">
                  <c:v>46170.171875</c:v>
                </c:pt>
                <c:pt idx="3099">
                  <c:v>46164.70703125</c:v>
                </c:pt>
                <c:pt idx="3100">
                  <c:v>46165.5859375</c:v>
                </c:pt>
                <c:pt idx="3101">
                  <c:v>46202.12890625</c:v>
                </c:pt>
                <c:pt idx="3102">
                  <c:v>46214.55859375</c:v>
                </c:pt>
                <c:pt idx="3103">
                  <c:v>46290.59375</c:v>
                </c:pt>
                <c:pt idx="3104">
                  <c:v>46268.8828125</c:v>
                </c:pt>
                <c:pt idx="3105">
                  <c:v>46230.37109375</c:v>
                </c:pt>
                <c:pt idx="3106">
                  <c:v>46172.890625</c:v>
                </c:pt>
                <c:pt idx="3107">
                  <c:v>46226.69921875</c:v>
                </c:pt>
                <c:pt idx="3108">
                  <c:v>46162.7421875</c:v>
                </c:pt>
                <c:pt idx="3109">
                  <c:v>46184.15234375</c:v>
                </c:pt>
                <c:pt idx="3110">
                  <c:v>46230.92578125</c:v>
                </c:pt>
                <c:pt idx="3111">
                  <c:v>46193.71875</c:v>
                </c:pt>
                <c:pt idx="3112">
                  <c:v>46197.31640625</c:v>
                </c:pt>
                <c:pt idx="3113">
                  <c:v>46142.0078125</c:v>
                </c:pt>
                <c:pt idx="3114">
                  <c:v>46125.81640625</c:v>
                </c:pt>
                <c:pt idx="3115">
                  <c:v>46164.94140625</c:v>
                </c:pt>
                <c:pt idx="3116">
                  <c:v>46159.28515625</c:v>
                </c:pt>
                <c:pt idx="3117">
                  <c:v>46133.23828125</c:v>
                </c:pt>
                <c:pt idx="3118">
                  <c:v>46120.0546875</c:v>
                </c:pt>
                <c:pt idx="3119">
                  <c:v>46101.859375</c:v>
                </c:pt>
                <c:pt idx="3120">
                  <c:v>46136.86328125</c:v>
                </c:pt>
                <c:pt idx="3121">
                  <c:v>46168.1796875</c:v>
                </c:pt>
                <c:pt idx="3122">
                  <c:v>46208.5546875</c:v>
                </c:pt>
                <c:pt idx="3123">
                  <c:v>46163.67578125</c:v>
                </c:pt>
                <c:pt idx="3124">
                  <c:v>46122.33203125</c:v>
                </c:pt>
                <c:pt idx="3125">
                  <c:v>46099.984375</c:v>
                </c:pt>
                <c:pt idx="3126">
                  <c:v>46061.16015625</c:v>
                </c:pt>
                <c:pt idx="3127">
                  <c:v>46021.86328125</c:v>
                </c:pt>
                <c:pt idx="3128">
                  <c:v>46031.37890625</c:v>
                </c:pt>
                <c:pt idx="3129">
                  <c:v>46020.1953125</c:v>
                </c:pt>
                <c:pt idx="3130">
                  <c:v>46026.83203125</c:v>
                </c:pt>
                <c:pt idx="3131">
                  <c:v>46021.0234375</c:v>
                </c:pt>
                <c:pt idx="3132">
                  <c:v>46007.96484375</c:v>
                </c:pt>
                <c:pt idx="3133">
                  <c:v>46017.58203125</c:v>
                </c:pt>
                <c:pt idx="3134">
                  <c:v>45950.9765625</c:v>
                </c:pt>
                <c:pt idx="3135">
                  <c:v>45953.40234375</c:v>
                </c:pt>
                <c:pt idx="3136">
                  <c:v>45943.70703125</c:v>
                </c:pt>
                <c:pt idx="3137">
                  <c:v>45957.921875</c:v>
                </c:pt>
                <c:pt idx="3138">
                  <c:v>45989.82421875</c:v>
                </c:pt>
                <c:pt idx="3139">
                  <c:v>46041.484375</c:v>
                </c:pt>
                <c:pt idx="3140">
                  <c:v>45959.77734375</c:v>
                </c:pt>
                <c:pt idx="3141">
                  <c:v>45929.0078125</c:v>
                </c:pt>
                <c:pt idx="3142">
                  <c:v>46008.78125</c:v>
                </c:pt>
                <c:pt idx="3143">
                  <c:v>46004.875</c:v>
                </c:pt>
                <c:pt idx="3144">
                  <c:v>45997.29296875</c:v>
                </c:pt>
                <c:pt idx="3145">
                  <c:v>46008.59375</c:v>
                </c:pt>
                <c:pt idx="3146">
                  <c:v>46002.88671875</c:v>
                </c:pt>
                <c:pt idx="3147">
                  <c:v>46004.953125</c:v>
                </c:pt>
                <c:pt idx="3148">
                  <c:v>45959.7421875</c:v>
                </c:pt>
                <c:pt idx="3149">
                  <c:v>45974.7578125</c:v>
                </c:pt>
                <c:pt idx="3150">
                  <c:v>45886.7890625</c:v>
                </c:pt>
                <c:pt idx="3151">
                  <c:v>45889.91796875</c:v>
                </c:pt>
                <c:pt idx="3152">
                  <c:v>45877.875</c:v>
                </c:pt>
                <c:pt idx="3153">
                  <c:v>45962.33984375</c:v>
                </c:pt>
                <c:pt idx="3154">
                  <c:v>45945.75</c:v>
                </c:pt>
                <c:pt idx="3155">
                  <c:v>45943.58984375</c:v>
                </c:pt>
                <c:pt idx="3156">
                  <c:v>45933.8671875</c:v>
                </c:pt>
                <c:pt idx="3157">
                  <c:v>45972.36328125</c:v>
                </c:pt>
                <c:pt idx="3158">
                  <c:v>45921.1015625</c:v>
                </c:pt>
                <c:pt idx="3159">
                  <c:v>45993.015625</c:v>
                </c:pt>
                <c:pt idx="3160">
                  <c:v>45923.546875</c:v>
                </c:pt>
                <c:pt idx="3161">
                  <c:v>45858.96484375</c:v>
                </c:pt>
                <c:pt idx="3162">
                  <c:v>45844.1328125</c:v>
                </c:pt>
                <c:pt idx="3163">
                  <c:v>45871.01953125</c:v>
                </c:pt>
                <c:pt idx="3164">
                  <c:v>45819.13671875</c:v>
                </c:pt>
                <c:pt idx="3165">
                  <c:v>45801.0234375</c:v>
                </c:pt>
                <c:pt idx="3166">
                  <c:v>45779.3203125</c:v>
                </c:pt>
                <c:pt idx="3167">
                  <c:v>45878.19921875</c:v>
                </c:pt>
                <c:pt idx="3168">
                  <c:v>45890.4609375</c:v>
                </c:pt>
                <c:pt idx="3169">
                  <c:v>45889.61328125</c:v>
                </c:pt>
                <c:pt idx="3170">
                  <c:v>45891.73828125</c:v>
                </c:pt>
                <c:pt idx="3171">
                  <c:v>45903.484375</c:v>
                </c:pt>
                <c:pt idx="3172">
                  <c:v>45902.86328125</c:v>
                </c:pt>
                <c:pt idx="3173">
                  <c:v>45922.4921875</c:v>
                </c:pt>
                <c:pt idx="3174">
                  <c:v>45929.609375</c:v>
                </c:pt>
                <c:pt idx="3175">
                  <c:v>45944.6953125</c:v>
                </c:pt>
                <c:pt idx="3176">
                  <c:v>45949.85546875</c:v>
                </c:pt>
                <c:pt idx="3177">
                  <c:v>45966.38671875</c:v>
                </c:pt>
                <c:pt idx="3178">
                  <c:v>45959.94140625</c:v>
                </c:pt>
                <c:pt idx="3179">
                  <c:v>45953.54296875</c:v>
                </c:pt>
                <c:pt idx="3180">
                  <c:v>45931.5390625</c:v>
                </c:pt>
                <c:pt idx="3181">
                  <c:v>46020.40234375</c:v>
                </c:pt>
                <c:pt idx="3182">
                  <c:v>46122.67578125</c:v>
                </c:pt>
                <c:pt idx="3183">
                  <c:v>46235.58984375</c:v>
                </c:pt>
                <c:pt idx="3184">
                  <c:v>46196.38671875</c:v>
                </c:pt>
                <c:pt idx="3185">
                  <c:v>46310.66015625</c:v>
                </c:pt>
                <c:pt idx="3186">
                  <c:v>46268.109375</c:v>
                </c:pt>
                <c:pt idx="3187">
                  <c:v>46328.1640625</c:v>
                </c:pt>
                <c:pt idx="3188">
                  <c:v>46334.50390625</c:v>
                </c:pt>
                <c:pt idx="3189">
                  <c:v>46385.81640625</c:v>
                </c:pt>
                <c:pt idx="3190">
                  <c:v>46306.39453125</c:v>
                </c:pt>
                <c:pt idx="3191">
                  <c:v>46326.55078125</c:v>
                </c:pt>
                <c:pt idx="3192">
                  <c:v>46358.38671875</c:v>
                </c:pt>
                <c:pt idx="3193">
                  <c:v>46361.640625</c:v>
                </c:pt>
                <c:pt idx="3194">
                  <c:v>46362.734375</c:v>
                </c:pt>
                <c:pt idx="3195">
                  <c:v>46382.0078125</c:v>
                </c:pt>
                <c:pt idx="3196">
                  <c:v>46452.609375</c:v>
                </c:pt>
                <c:pt idx="3197">
                  <c:v>46478.84765625</c:v>
                </c:pt>
                <c:pt idx="3198">
                  <c:v>46548.18359375</c:v>
                </c:pt>
                <c:pt idx="3199">
                  <c:v>46559.2109375</c:v>
                </c:pt>
                <c:pt idx="3200">
                  <c:v>46580.73046875</c:v>
                </c:pt>
                <c:pt idx="3201">
                  <c:v>46580.16796875</c:v>
                </c:pt>
                <c:pt idx="3202">
                  <c:v>46563.51171875</c:v>
                </c:pt>
                <c:pt idx="3203">
                  <c:v>46625.8984375</c:v>
                </c:pt>
                <c:pt idx="3204">
                  <c:v>46655.1484375</c:v>
                </c:pt>
                <c:pt idx="3205">
                  <c:v>46515.40234375</c:v>
                </c:pt>
                <c:pt idx="3206">
                  <c:v>46506.3984375</c:v>
                </c:pt>
                <c:pt idx="3207">
                  <c:v>46593.27734375</c:v>
                </c:pt>
                <c:pt idx="3208">
                  <c:v>46640.22265625</c:v>
                </c:pt>
                <c:pt idx="3209">
                  <c:v>46636.16796875</c:v>
                </c:pt>
                <c:pt idx="3210">
                  <c:v>46665.92578125</c:v>
                </c:pt>
                <c:pt idx="3211">
                  <c:v>46731.85546875</c:v>
                </c:pt>
                <c:pt idx="3212">
                  <c:v>46674.2265625</c:v>
                </c:pt>
                <c:pt idx="3213">
                  <c:v>46730.75390625</c:v>
                </c:pt>
                <c:pt idx="3214">
                  <c:v>46793.04296875</c:v>
                </c:pt>
                <c:pt idx="3215">
                  <c:v>46820.6171875</c:v>
                </c:pt>
                <c:pt idx="3216">
                  <c:v>46832.94921875</c:v>
                </c:pt>
                <c:pt idx="3217">
                  <c:v>46904.83984375</c:v>
                </c:pt>
                <c:pt idx="3218">
                  <c:v>46922.1796875</c:v>
                </c:pt>
                <c:pt idx="3219">
                  <c:v>46933.88671875</c:v>
                </c:pt>
                <c:pt idx="3220">
                  <c:v>46894.25390625</c:v>
                </c:pt>
                <c:pt idx="3221">
                  <c:v>46739.66796875</c:v>
                </c:pt>
                <c:pt idx="3222">
                  <c:v>46761.2734375</c:v>
                </c:pt>
                <c:pt idx="3223">
                  <c:v>46931.78125</c:v>
                </c:pt>
                <c:pt idx="3224">
                  <c:v>46906.6953125</c:v>
                </c:pt>
                <c:pt idx="3225">
                  <c:v>46942.50390625</c:v>
                </c:pt>
                <c:pt idx="3226">
                  <c:v>46971.765625</c:v>
                </c:pt>
                <c:pt idx="3227">
                  <c:v>47006.18359375</c:v>
                </c:pt>
                <c:pt idx="3228">
                  <c:v>47089.44921875</c:v>
                </c:pt>
                <c:pt idx="3229">
                  <c:v>47033.12890625</c:v>
                </c:pt>
                <c:pt idx="3230">
                  <c:v>47062.21875</c:v>
                </c:pt>
                <c:pt idx="3231">
                  <c:v>47117.328125</c:v>
                </c:pt>
                <c:pt idx="3232">
                  <c:v>47122.69921875</c:v>
                </c:pt>
                <c:pt idx="3233">
                  <c:v>47143.67578125</c:v>
                </c:pt>
                <c:pt idx="3234">
                  <c:v>47234.58984375</c:v>
                </c:pt>
                <c:pt idx="3235">
                  <c:v>47129.0078125</c:v>
                </c:pt>
                <c:pt idx="3236">
                  <c:v>47123.85546875</c:v>
                </c:pt>
                <c:pt idx="3237">
                  <c:v>47045.0234375</c:v>
                </c:pt>
                <c:pt idx="3238">
                  <c:v>47058.28125</c:v>
                </c:pt>
                <c:pt idx="3239">
                  <c:v>47060.90625</c:v>
                </c:pt>
                <c:pt idx="3240">
                  <c:v>47101.546875</c:v>
                </c:pt>
                <c:pt idx="3241">
                  <c:v>47205.875</c:v>
                </c:pt>
                <c:pt idx="3242">
                  <c:v>47273.49609375</c:v>
                </c:pt>
                <c:pt idx="3243">
                  <c:v>47340.19140625</c:v>
                </c:pt>
                <c:pt idx="3244">
                  <c:v>47371.34375</c:v>
                </c:pt>
                <c:pt idx="3245">
                  <c:v>47418.3359375</c:v>
                </c:pt>
                <c:pt idx="3246">
                  <c:v>47491.265625</c:v>
                </c:pt>
                <c:pt idx="3247">
                  <c:v>47628.80078125</c:v>
                </c:pt>
                <c:pt idx="3248">
                  <c:v>47682.59765625</c:v>
                </c:pt>
                <c:pt idx="3249">
                  <c:v>47758.1484375</c:v>
                </c:pt>
                <c:pt idx="3250">
                  <c:v>47776.265625</c:v>
                </c:pt>
                <c:pt idx="3251">
                  <c:v>47826.6875</c:v>
                </c:pt>
                <c:pt idx="3252">
                  <c:v>47878.6015625</c:v>
                </c:pt>
                <c:pt idx="3253">
                  <c:v>47822.51171875</c:v>
                </c:pt>
                <c:pt idx="3254">
                  <c:v>47884.1953125</c:v>
                </c:pt>
                <c:pt idx="3255">
                  <c:v>47941.984375</c:v>
                </c:pt>
                <c:pt idx="3256">
                  <c:v>47965.21484375</c:v>
                </c:pt>
                <c:pt idx="3257">
                  <c:v>47884.28125</c:v>
                </c:pt>
                <c:pt idx="3258">
                  <c:v>47964.61328125</c:v>
                </c:pt>
                <c:pt idx="3259">
                  <c:v>48026.390625</c:v>
                </c:pt>
                <c:pt idx="3260">
                  <c:v>48064.11328125</c:v>
                </c:pt>
                <c:pt idx="3261">
                  <c:v>48072.23828125</c:v>
                </c:pt>
                <c:pt idx="3262">
                  <c:v>48120.18359375</c:v>
                </c:pt>
                <c:pt idx="3263">
                  <c:v>48169.9140625</c:v>
                </c:pt>
                <c:pt idx="3264">
                  <c:v>48196.078125</c:v>
                </c:pt>
                <c:pt idx="3265">
                  <c:v>48100.296875</c:v>
                </c:pt>
                <c:pt idx="3266">
                  <c:v>48100.1875</c:v>
                </c:pt>
                <c:pt idx="3267">
                  <c:v>48221.52734375</c:v>
                </c:pt>
                <c:pt idx="3268">
                  <c:v>48226.26171875</c:v>
                </c:pt>
                <c:pt idx="3269">
                  <c:v>48204.70703125</c:v>
                </c:pt>
                <c:pt idx="3270">
                  <c:v>48217.12890625</c:v>
                </c:pt>
                <c:pt idx="3271">
                  <c:v>48272.21484375</c:v>
                </c:pt>
                <c:pt idx="3272">
                  <c:v>48328.5546875</c:v>
                </c:pt>
                <c:pt idx="3273">
                  <c:v>48368.69140625</c:v>
                </c:pt>
                <c:pt idx="3274">
                  <c:v>48402.92578125</c:v>
                </c:pt>
                <c:pt idx="3275">
                  <c:v>48403.39453125</c:v>
                </c:pt>
                <c:pt idx="3276">
                  <c:v>48411.4140625</c:v>
                </c:pt>
                <c:pt idx="3277">
                  <c:v>48463.84375</c:v>
                </c:pt>
                <c:pt idx="3278">
                  <c:v>48450.9453125</c:v>
                </c:pt>
                <c:pt idx="3279">
                  <c:v>48414.0234375</c:v>
                </c:pt>
                <c:pt idx="3280">
                  <c:v>48391.94140625</c:v>
                </c:pt>
                <c:pt idx="3281">
                  <c:v>48389.546875</c:v>
                </c:pt>
                <c:pt idx="3282">
                  <c:v>48431.66015625</c:v>
                </c:pt>
                <c:pt idx="3283">
                  <c:v>48341.54296875</c:v>
                </c:pt>
                <c:pt idx="3284">
                  <c:v>48316</c:v>
                </c:pt>
                <c:pt idx="3285">
                  <c:v>48262.53125</c:v>
                </c:pt>
                <c:pt idx="3286">
                  <c:v>48277.8671875</c:v>
                </c:pt>
                <c:pt idx="3287">
                  <c:v>48279.171875</c:v>
                </c:pt>
                <c:pt idx="3288">
                  <c:v>48277.71484375</c:v>
                </c:pt>
                <c:pt idx="3289">
                  <c:v>48398.21484375</c:v>
                </c:pt>
                <c:pt idx="3290">
                  <c:v>48311.859375</c:v>
                </c:pt>
                <c:pt idx="3291">
                  <c:v>48368.76953125</c:v>
                </c:pt>
                <c:pt idx="3292">
                  <c:v>48421.671875</c:v>
                </c:pt>
                <c:pt idx="3293">
                  <c:v>48408.87109375</c:v>
                </c:pt>
                <c:pt idx="3294">
                  <c:v>48404.39453125</c:v>
                </c:pt>
                <c:pt idx="3295">
                  <c:v>48376.765625</c:v>
                </c:pt>
                <c:pt idx="3296">
                  <c:v>48409.5859375</c:v>
                </c:pt>
                <c:pt idx="3297">
                  <c:v>48439.8203125</c:v>
                </c:pt>
                <c:pt idx="3298">
                  <c:v>48405.16015625</c:v>
                </c:pt>
                <c:pt idx="3299">
                  <c:v>48445.3203125</c:v>
                </c:pt>
                <c:pt idx="3300">
                  <c:v>48371.4140625</c:v>
                </c:pt>
                <c:pt idx="3301">
                  <c:v>48456</c:v>
                </c:pt>
                <c:pt idx="3302">
                  <c:v>48473.63671875</c:v>
                </c:pt>
                <c:pt idx="3303">
                  <c:v>48499.1171875</c:v>
                </c:pt>
                <c:pt idx="3304">
                  <c:v>48529.57421875</c:v>
                </c:pt>
                <c:pt idx="3305">
                  <c:v>48546.80859375</c:v>
                </c:pt>
                <c:pt idx="3306">
                  <c:v>48494.05078125</c:v>
                </c:pt>
                <c:pt idx="3307">
                  <c:v>48517.3203125</c:v>
                </c:pt>
                <c:pt idx="3308">
                  <c:v>48540.19921875</c:v>
                </c:pt>
                <c:pt idx="3309">
                  <c:v>48524.5625</c:v>
                </c:pt>
                <c:pt idx="3310">
                  <c:v>48548.93359375</c:v>
                </c:pt>
                <c:pt idx="3311">
                  <c:v>48569.63671875</c:v>
                </c:pt>
                <c:pt idx="3312">
                  <c:v>48437.15625</c:v>
                </c:pt>
                <c:pt idx="3313">
                  <c:v>48448.90625</c:v>
                </c:pt>
                <c:pt idx="3314">
                  <c:v>48449.7578125</c:v>
                </c:pt>
                <c:pt idx="3315">
                  <c:v>48465.03515625</c:v>
                </c:pt>
                <c:pt idx="3316">
                  <c:v>48402.3203125</c:v>
                </c:pt>
                <c:pt idx="3317">
                  <c:v>48407.4375</c:v>
                </c:pt>
                <c:pt idx="3318">
                  <c:v>48378.32421875</c:v>
                </c:pt>
                <c:pt idx="3319">
                  <c:v>48441.15625</c:v>
                </c:pt>
                <c:pt idx="3320">
                  <c:v>48451.546875</c:v>
                </c:pt>
                <c:pt idx="3321">
                  <c:v>48459.421875</c:v>
                </c:pt>
                <c:pt idx="3322">
                  <c:v>48426.8125</c:v>
                </c:pt>
                <c:pt idx="3323">
                  <c:v>48375.59765625</c:v>
                </c:pt>
                <c:pt idx="3324">
                  <c:v>48395.3203125</c:v>
                </c:pt>
                <c:pt idx="3325">
                  <c:v>48396.05078125</c:v>
                </c:pt>
                <c:pt idx="3326">
                  <c:v>48407.3359375</c:v>
                </c:pt>
                <c:pt idx="3327">
                  <c:v>48443.109375</c:v>
                </c:pt>
                <c:pt idx="3328">
                  <c:v>48463.6640625</c:v>
                </c:pt>
                <c:pt idx="3329">
                  <c:v>48458.5625</c:v>
                </c:pt>
                <c:pt idx="3330">
                  <c:v>48458.09765625</c:v>
                </c:pt>
                <c:pt idx="3331">
                  <c:v>48506.11328125</c:v>
                </c:pt>
                <c:pt idx="3332">
                  <c:v>48477.453125</c:v>
                </c:pt>
                <c:pt idx="3333">
                  <c:v>48502.18359375</c:v>
                </c:pt>
                <c:pt idx="3334">
                  <c:v>48407.03515625</c:v>
                </c:pt>
                <c:pt idx="3335">
                  <c:v>48446.37109375</c:v>
                </c:pt>
                <c:pt idx="3336">
                  <c:v>48418.7578125</c:v>
                </c:pt>
                <c:pt idx="3337">
                  <c:v>48448.61328125</c:v>
                </c:pt>
                <c:pt idx="3338">
                  <c:v>48454.3515625</c:v>
                </c:pt>
                <c:pt idx="3339">
                  <c:v>48418.23046875</c:v>
                </c:pt>
                <c:pt idx="3340">
                  <c:v>48439.0390625</c:v>
                </c:pt>
                <c:pt idx="3341">
                  <c:v>48423.56640625</c:v>
                </c:pt>
                <c:pt idx="3342">
                  <c:v>48339.34375</c:v>
                </c:pt>
                <c:pt idx="3343">
                  <c:v>48339.24609375</c:v>
                </c:pt>
                <c:pt idx="3344">
                  <c:v>48359.3125</c:v>
                </c:pt>
                <c:pt idx="3345">
                  <c:v>48366.2890625</c:v>
                </c:pt>
                <c:pt idx="3346">
                  <c:v>48366.50390625</c:v>
                </c:pt>
                <c:pt idx="3347">
                  <c:v>48409.62890625</c:v>
                </c:pt>
                <c:pt idx="3348">
                  <c:v>48515.9609375</c:v>
                </c:pt>
                <c:pt idx="3349">
                  <c:v>48558.8203125</c:v>
                </c:pt>
                <c:pt idx="3350">
                  <c:v>48547.2265625</c:v>
                </c:pt>
                <c:pt idx="3351">
                  <c:v>48575.8359375</c:v>
                </c:pt>
                <c:pt idx="3352">
                  <c:v>48615.37890625</c:v>
                </c:pt>
                <c:pt idx="3353">
                  <c:v>48678.3125</c:v>
                </c:pt>
                <c:pt idx="3354">
                  <c:v>48737.3046875</c:v>
                </c:pt>
                <c:pt idx="3355">
                  <c:v>48769.73046875</c:v>
                </c:pt>
                <c:pt idx="3356">
                  <c:v>48787.39453125</c:v>
                </c:pt>
                <c:pt idx="3357">
                  <c:v>48808.35546875</c:v>
                </c:pt>
                <c:pt idx="3358">
                  <c:v>48830.0859375</c:v>
                </c:pt>
                <c:pt idx="3359">
                  <c:v>48708.33203125</c:v>
                </c:pt>
                <c:pt idx="3360">
                  <c:v>48736.58984375</c:v>
                </c:pt>
                <c:pt idx="3361">
                  <c:v>48728.9765625</c:v>
                </c:pt>
                <c:pt idx="3362">
                  <c:v>48793.00390625</c:v>
                </c:pt>
                <c:pt idx="3363">
                  <c:v>48897.578125</c:v>
                </c:pt>
                <c:pt idx="3364">
                  <c:v>48949.4453125</c:v>
                </c:pt>
                <c:pt idx="3365">
                  <c:v>48951.9453125</c:v>
                </c:pt>
                <c:pt idx="3366">
                  <c:v>48923.5390625</c:v>
                </c:pt>
                <c:pt idx="3367">
                  <c:v>48961.15625</c:v>
                </c:pt>
                <c:pt idx="3368">
                  <c:v>48981.8046875</c:v>
                </c:pt>
                <c:pt idx="3369">
                  <c:v>49032.9609375</c:v>
                </c:pt>
                <c:pt idx="3370">
                  <c:v>49051.86328125</c:v>
                </c:pt>
                <c:pt idx="3371">
                  <c:v>49087.5703125</c:v>
                </c:pt>
                <c:pt idx="3372">
                  <c:v>49031.0703125</c:v>
                </c:pt>
                <c:pt idx="3373">
                  <c:v>49025.01171875</c:v>
                </c:pt>
                <c:pt idx="3374">
                  <c:v>49076.22265625</c:v>
                </c:pt>
                <c:pt idx="3375">
                  <c:v>49138.8984375</c:v>
                </c:pt>
                <c:pt idx="3376">
                  <c:v>49147.31640625</c:v>
                </c:pt>
                <c:pt idx="3377">
                  <c:v>49140.578125</c:v>
                </c:pt>
                <c:pt idx="3378">
                  <c:v>49191.21484375</c:v>
                </c:pt>
                <c:pt idx="3379">
                  <c:v>49271.53515625</c:v>
                </c:pt>
                <c:pt idx="3380">
                  <c:v>49300.0078125</c:v>
                </c:pt>
                <c:pt idx="3381">
                  <c:v>49374.73828125</c:v>
                </c:pt>
                <c:pt idx="3382">
                  <c:v>49386.0625</c:v>
                </c:pt>
                <c:pt idx="3383">
                  <c:v>49436.4765625</c:v>
                </c:pt>
                <c:pt idx="3384">
                  <c:v>49437.546875</c:v>
                </c:pt>
                <c:pt idx="3385">
                  <c:v>49434.09375</c:v>
                </c:pt>
                <c:pt idx="3386">
                  <c:v>49440.703125</c:v>
                </c:pt>
                <c:pt idx="3387">
                  <c:v>49539.05078125</c:v>
                </c:pt>
                <c:pt idx="3388">
                  <c:v>49557.75</c:v>
                </c:pt>
                <c:pt idx="3389">
                  <c:v>49712.921875</c:v>
                </c:pt>
                <c:pt idx="3390">
                  <c:v>49741.30078125</c:v>
                </c:pt>
                <c:pt idx="3391">
                  <c:v>49777.5</c:v>
                </c:pt>
                <c:pt idx="3392">
                  <c:v>49807.8515625</c:v>
                </c:pt>
                <c:pt idx="3393">
                  <c:v>49847.02734375</c:v>
                </c:pt>
                <c:pt idx="3394">
                  <c:v>49812.3125</c:v>
                </c:pt>
                <c:pt idx="3395">
                  <c:v>49846.80078125</c:v>
                </c:pt>
                <c:pt idx="3396">
                  <c:v>49889.66796875</c:v>
                </c:pt>
                <c:pt idx="3397">
                  <c:v>49914.71875</c:v>
                </c:pt>
                <c:pt idx="3398">
                  <c:v>49906.35546875</c:v>
                </c:pt>
                <c:pt idx="3399">
                  <c:v>49981.2265625</c:v>
                </c:pt>
                <c:pt idx="3400">
                  <c:v>50018.7890625</c:v>
                </c:pt>
                <c:pt idx="3401">
                  <c:v>50095.6796875</c:v>
                </c:pt>
                <c:pt idx="3402">
                  <c:v>50116.74609375</c:v>
                </c:pt>
                <c:pt idx="3403">
                  <c:v>50179.77734375</c:v>
                </c:pt>
                <c:pt idx="3404">
                  <c:v>50192.671875</c:v>
                </c:pt>
                <c:pt idx="3405">
                  <c:v>50264.00390625</c:v>
                </c:pt>
                <c:pt idx="3406">
                  <c:v>50295.77734375</c:v>
                </c:pt>
                <c:pt idx="3407">
                  <c:v>50260.96484375</c:v>
                </c:pt>
                <c:pt idx="3408">
                  <c:v>50310.265625</c:v>
                </c:pt>
                <c:pt idx="3409">
                  <c:v>50355.5625</c:v>
                </c:pt>
                <c:pt idx="3410">
                  <c:v>50475.9375</c:v>
                </c:pt>
                <c:pt idx="3411">
                  <c:v>50551.09375</c:v>
                </c:pt>
                <c:pt idx="3412">
                  <c:v>50639.6953125</c:v>
                </c:pt>
                <c:pt idx="3413">
                  <c:v>50671.17578125</c:v>
                </c:pt>
                <c:pt idx="3414">
                  <c:v>50743.52734375</c:v>
                </c:pt>
                <c:pt idx="3415">
                  <c:v>50809.0234375</c:v>
                </c:pt>
                <c:pt idx="3416">
                  <c:v>50852.140625</c:v>
                </c:pt>
                <c:pt idx="3417">
                  <c:v>50851.296875</c:v>
                </c:pt>
                <c:pt idx="3418">
                  <c:v>50944.671875</c:v>
                </c:pt>
                <c:pt idx="3419">
                  <c:v>50988.95703125</c:v>
                </c:pt>
                <c:pt idx="3420">
                  <c:v>51042.17578125</c:v>
                </c:pt>
                <c:pt idx="3421">
                  <c:v>51139.05859375</c:v>
                </c:pt>
                <c:pt idx="3422">
                  <c:v>51189.42578125</c:v>
                </c:pt>
                <c:pt idx="3423">
                  <c:v>51241.9609375</c:v>
                </c:pt>
                <c:pt idx="3424">
                  <c:v>51299.015625</c:v>
                </c:pt>
                <c:pt idx="3425">
                  <c:v>51346.5078125</c:v>
                </c:pt>
                <c:pt idx="3426">
                  <c:v>51464.26171875</c:v>
                </c:pt>
                <c:pt idx="3427">
                  <c:v>51523.98828125</c:v>
                </c:pt>
                <c:pt idx="3428">
                  <c:v>51533.9296875</c:v>
                </c:pt>
                <c:pt idx="3429">
                  <c:v>51498.69921875</c:v>
                </c:pt>
                <c:pt idx="3430">
                  <c:v>51562.81640625</c:v>
                </c:pt>
                <c:pt idx="3431">
                  <c:v>51615.671875</c:v>
                </c:pt>
                <c:pt idx="3432">
                  <c:v>51723.44140625</c:v>
                </c:pt>
                <c:pt idx="3433">
                  <c:v>51823.2421875</c:v>
                </c:pt>
                <c:pt idx="3434">
                  <c:v>51847.578125</c:v>
                </c:pt>
                <c:pt idx="3435">
                  <c:v>51871.421875</c:v>
                </c:pt>
                <c:pt idx="3436">
                  <c:v>51928.50390625</c:v>
                </c:pt>
                <c:pt idx="3437">
                  <c:v>51970.8046875</c:v>
                </c:pt>
                <c:pt idx="3438">
                  <c:v>52031.921875</c:v>
                </c:pt>
                <c:pt idx="3439">
                  <c:v>52073.703125</c:v>
                </c:pt>
                <c:pt idx="3440">
                  <c:v>52164.80859375</c:v>
                </c:pt>
                <c:pt idx="3441">
                  <c:v>52254.84765625</c:v>
                </c:pt>
                <c:pt idx="3442">
                  <c:v>52316.6640625</c:v>
                </c:pt>
                <c:pt idx="3443">
                  <c:v>52397.9765625</c:v>
                </c:pt>
                <c:pt idx="3444">
                  <c:v>52431.91796875</c:v>
                </c:pt>
                <c:pt idx="3445">
                  <c:v>52512.0390625</c:v>
                </c:pt>
                <c:pt idx="3446">
                  <c:v>52389</c:v>
                </c:pt>
                <c:pt idx="3447">
                  <c:v>52523.7890625</c:v>
                </c:pt>
                <c:pt idx="3448">
                  <c:v>52614.53515625</c:v>
                </c:pt>
                <c:pt idx="3449">
                  <c:v>52664.41796875</c:v>
                </c:pt>
                <c:pt idx="3450">
                  <c:v>52719.59765625</c:v>
                </c:pt>
                <c:pt idx="3451">
                  <c:v>52778.9140625</c:v>
                </c:pt>
                <c:pt idx="3452">
                  <c:v>52764.5390625</c:v>
                </c:pt>
                <c:pt idx="3453">
                  <c:v>52852.515625</c:v>
                </c:pt>
                <c:pt idx="3454">
                  <c:v>52944.578125</c:v>
                </c:pt>
                <c:pt idx="3455">
                  <c:v>53008.88671875</c:v>
                </c:pt>
                <c:pt idx="3456">
                  <c:v>53087.9375</c:v>
                </c:pt>
                <c:pt idx="3457">
                  <c:v>53163.51171875</c:v>
                </c:pt>
                <c:pt idx="3458">
                  <c:v>53210.90625</c:v>
                </c:pt>
                <c:pt idx="3459">
                  <c:v>53274.77734375</c:v>
                </c:pt>
                <c:pt idx="3460">
                  <c:v>53348.609375</c:v>
                </c:pt>
                <c:pt idx="3461">
                  <c:v>53417.25</c:v>
                </c:pt>
                <c:pt idx="3462">
                  <c:v>53455.91015625</c:v>
                </c:pt>
                <c:pt idx="3463">
                  <c:v>53552.5859375</c:v>
                </c:pt>
                <c:pt idx="3464">
                  <c:v>53600.12109375</c:v>
                </c:pt>
                <c:pt idx="3465">
                  <c:v>53658.578125</c:v>
                </c:pt>
                <c:pt idx="3466">
                  <c:v>53733.84765625</c:v>
                </c:pt>
                <c:pt idx="3467">
                  <c:v>53813.3671875</c:v>
                </c:pt>
                <c:pt idx="3468">
                  <c:v>53813.55078125</c:v>
                </c:pt>
                <c:pt idx="3469">
                  <c:v>53871.9375</c:v>
                </c:pt>
                <c:pt idx="3470">
                  <c:v>53905.84765625</c:v>
                </c:pt>
                <c:pt idx="3471">
                  <c:v>53917.2890625</c:v>
                </c:pt>
                <c:pt idx="3472">
                  <c:v>54010.05859375</c:v>
                </c:pt>
                <c:pt idx="3473">
                  <c:v>54075.73828125</c:v>
                </c:pt>
                <c:pt idx="3474">
                  <c:v>54184.40234375</c:v>
                </c:pt>
                <c:pt idx="3475">
                  <c:v>54279.2109375</c:v>
                </c:pt>
                <c:pt idx="3476">
                  <c:v>54237.2421875</c:v>
                </c:pt>
                <c:pt idx="3477">
                  <c:v>54312.1171875</c:v>
                </c:pt>
                <c:pt idx="3478">
                  <c:v>54315.53125</c:v>
                </c:pt>
                <c:pt idx="3479">
                  <c:v>54359.46484375</c:v>
                </c:pt>
                <c:pt idx="3480">
                  <c:v>54456.171875</c:v>
                </c:pt>
                <c:pt idx="3481">
                  <c:v>54596.68359375</c:v>
                </c:pt>
                <c:pt idx="3482">
                  <c:v>54592.38671875</c:v>
                </c:pt>
                <c:pt idx="3483">
                  <c:v>54765.375</c:v>
                </c:pt>
                <c:pt idx="3484">
                  <c:v>54920.23046875</c:v>
                </c:pt>
                <c:pt idx="3485">
                  <c:v>54983.8359375</c:v>
                </c:pt>
                <c:pt idx="3486">
                  <c:v>55062.80859375</c:v>
                </c:pt>
                <c:pt idx="3487">
                  <c:v>55153.0234375</c:v>
                </c:pt>
                <c:pt idx="3488">
                  <c:v>55206.69140625</c:v>
                </c:pt>
                <c:pt idx="3489">
                  <c:v>55221.28125</c:v>
                </c:pt>
                <c:pt idx="3490">
                  <c:v>55266.75</c:v>
                </c:pt>
                <c:pt idx="3491">
                  <c:v>55367.1015625</c:v>
                </c:pt>
                <c:pt idx="3492">
                  <c:v>55487.3046875</c:v>
                </c:pt>
                <c:pt idx="3493">
                  <c:v>55615.62890625</c:v>
                </c:pt>
                <c:pt idx="3494">
                  <c:v>55663.71484375</c:v>
                </c:pt>
                <c:pt idx="3495">
                  <c:v>55733.10546875</c:v>
                </c:pt>
                <c:pt idx="3496">
                  <c:v>55774.046875</c:v>
                </c:pt>
                <c:pt idx="3497">
                  <c:v>55739.46875</c:v>
                </c:pt>
                <c:pt idx="3498">
                  <c:v>55775.96875</c:v>
                </c:pt>
                <c:pt idx="3499">
                  <c:v>55859.38671875</c:v>
                </c:pt>
                <c:pt idx="3500">
                  <c:v>55973.42578125</c:v>
                </c:pt>
                <c:pt idx="3501">
                  <c:v>56075.73828125</c:v>
                </c:pt>
                <c:pt idx="3502">
                  <c:v>56139.7734375</c:v>
                </c:pt>
                <c:pt idx="3503">
                  <c:v>56190.64453125</c:v>
                </c:pt>
                <c:pt idx="3504">
                  <c:v>56278.73046875</c:v>
                </c:pt>
                <c:pt idx="3505">
                  <c:v>56340.41796875</c:v>
                </c:pt>
                <c:pt idx="3506">
                  <c:v>56429.828125</c:v>
                </c:pt>
                <c:pt idx="3507">
                  <c:v>56438.34765625</c:v>
                </c:pt>
                <c:pt idx="3508">
                  <c:v>56524.47265625</c:v>
                </c:pt>
                <c:pt idx="3509">
                  <c:v>56539.8359375</c:v>
                </c:pt>
                <c:pt idx="3510">
                  <c:v>56587.3046875</c:v>
                </c:pt>
                <c:pt idx="3511">
                  <c:v>56630.140625</c:v>
                </c:pt>
                <c:pt idx="3512">
                  <c:v>56718.7109375</c:v>
                </c:pt>
                <c:pt idx="3513">
                  <c:v>56838.9453125</c:v>
                </c:pt>
                <c:pt idx="3514">
                  <c:v>56909.73046875</c:v>
                </c:pt>
                <c:pt idx="3515">
                  <c:v>57025.09765625</c:v>
                </c:pt>
                <c:pt idx="3516">
                  <c:v>57095.58984375</c:v>
                </c:pt>
                <c:pt idx="3517">
                  <c:v>57125.1796875</c:v>
                </c:pt>
                <c:pt idx="3518">
                  <c:v>57115.5234375</c:v>
                </c:pt>
                <c:pt idx="3519">
                  <c:v>57242.99609375</c:v>
                </c:pt>
                <c:pt idx="3520">
                  <c:v>57306.68359375</c:v>
                </c:pt>
                <c:pt idx="3521">
                  <c:v>57415.515625</c:v>
                </c:pt>
                <c:pt idx="3522">
                  <c:v>57483.6171875</c:v>
                </c:pt>
                <c:pt idx="3523">
                  <c:v>57502.87890625</c:v>
                </c:pt>
                <c:pt idx="3524">
                  <c:v>57573.1328125</c:v>
                </c:pt>
                <c:pt idx="3525">
                  <c:v>57593.7734375</c:v>
                </c:pt>
                <c:pt idx="3526">
                  <c:v>57619.421875</c:v>
                </c:pt>
                <c:pt idx="3527">
                  <c:v>57697.1640625</c:v>
                </c:pt>
                <c:pt idx="3528">
                  <c:v>57802.76171875</c:v>
                </c:pt>
                <c:pt idx="3529">
                  <c:v>57903.9453125</c:v>
                </c:pt>
                <c:pt idx="3530">
                  <c:v>57950.19140625</c:v>
                </c:pt>
                <c:pt idx="3531">
                  <c:v>57969.22265625</c:v>
                </c:pt>
                <c:pt idx="3532">
                  <c:v>58069.80859375</c:v>
                </c:pt>
                <c:pt idx="3533">
                  <c:v>58190.24609375</c:v>
                </c:pt>
                <c:pt idx="3534">
                  <c:v>58242.74609375</c:v>
                </c:pt>
                <c:pt idx="3535">
                  <c:v>58311.54296875</c:v>
                </c:pt>
                <c:pt idx="3536">
                  <c:v>58398.16796875</c:v>
                </c:pt>
                <c:pt idx="3537">
                  <c:v>58459.16796875</c:v>
                </c:pt>
                <c:pt idx="3538">
                  <c:v>58533.12890625</c:v>
                </c:pt>
                <c:pt idx="3539">
                  <c:v>58521.453125</c:v>
                </c:pt>
                <c:pt idx="3540">
                  <c:v>58550.9453125</c:v>
                </c:pt>
                <c:pt idx="3541">
                  <c:v>58557.953125</c:v>
                </c:pt>
                <c:pt idx="3542">
                  <c:v>58619.7265625</c:v>
                </c:pt>
                <c:pt idx="3543">
                  <c:v>58712.375</c:v>
                </c:pt>
                <c:pt idx="3544">
                  <c:v>58838.8671875</c:v>
                </c:pt>
                <c:pt idx="3545">
                  <c:v>58906.33984375</c:v>
                </c:pt>
                <c:pt idx="3546">
                  <c:v>58952.9609375</c:v>
                </c:pt>
                <c:pt idx="3547">
                  <c:v>59093.76953125</c:v>
                </c:pt>
                <c:pt idx="3548">
                  <c:v>59212.9765625</c:v>
                </c:pt>
                <c:pt idx="3549">
                  <c:v>59187.4609375</c:v>
                </c:pt>
                <c:pt idx="3550">
                  <c:v>59238.00390625</c:v>
                </c:pt>
                <c:pt idx="3551">
                  <c:v>59262.53515625</c:v>
                </c:pt>
                <c:pt idx="3552">
                  <c:v>59369.984375</c:v>
                </c:pt>
                <c:pt idx="3553">
                  <c:v>59310.10546875</c:v>
                </c:pt>
                <c:pt idx="3554">
                  <c:v>59436.94921875</c:v>
                </c:pt>
                <c:pt idx="3555">
                  <c:v>59544.34765625</c:v>
                </c:pt>
                <c:pt idx="3556">
                  <c:v>59667.44921875</c:v>
                </c:pt>
                <c:pt idx="3557">
                  <c:v>59684.7890625</c:v>
                </c:pt>
                <c:pt idx="3558">
                  <c:v>59809.6171875</c:v>
                </c:pt>
                <c:pt idx="3559">
                  <c:v>59900.9296875</c:v>
                </c:pt>
                <c:pt idx="3560">
                  <c:v>59964.58203125</c:v>
                </c:pt>
                <c:pt idx="3561">
                  <c:v>59949.05078125</c:v>
                </c:pt>
                <c:pt idx="3562">
                  <c:v>60033.46484375</c:v>
                </c:pt>
                <c:pt idx="3563">
                  <c:v>60169.42578125</c:v>
                </c:pt>
                <c:pt idx="3564">
                  <c:v>60164.76171875</c:v>
                </c:pt>
                <c:pt idx="3565">
                  <c:v>60187.25390625</c:v>
                </c:pt>
                <c:pt idx="3566">
                  <c:v>60332.71875</c:v>
                </c:pt>
                <c:pt idx="3567">
                  <c:v>60383.30078125</c:v>
                </c:pt>
                <c:pt idx="3568">
                  <c:v>60459.72265625</c:v>
                </c:pt>
                <c:pt idx="3569">
                  <c:v>60564.80859375</c:v>
                </c:pt>
                <c:pt idx="3570">
                  <c:v>60620.60546875</c:v>
                </c:pt>
                <c:pt idx="3571">
                  <c:v>60639.9765625</c:v>
                </c:pt>
                <c:pt idx="3572">
                  <c:v>60681.99609375</c:v>
                </c:pt>
                <c:pt idx="3573">
                  <c:v>60685.34765625</c:v>
                </c:pt>
                <c:pt idx="3574">
                  <c:v>60734.80078125</c:v>
                </c:pt>
                <c:pt idx="3575">
                  <c:v>60723.0390625</c:v>
                </c:pt>
                <c:pt idx="3576">
                  <c:v>60779.16015625</c:v>
                </c:pt>
                <c:pt idx="3577">
                  <c:v>60798.46875</c:v>
                </c:pt>
                <c:pt idx="3578">
                  <c:v>60884.18359375</c:v>
                </c:pt>
                <c:pt idx="3579">
                  <c:v>61096.2265625</c:v>
                </c:pt>
                <c:pt idx="3580">
                  <c:v>61128.63671875</c:v>
                </c:pt>
                <c:pt idx="3581">
                  <c:v>61256.41015625</c:v>
                </c:pt>
                <c:pt idx="3582">
                  <c:v>61288.8984375</c:v>
                </c:pt>
                <c:pt idx="3583">
                  <c:v>61343.30078125</c:v>
                </c:pt>
                <c:pt idx="3584">
                  <c:v>61420.390625</c:v>
                </c:pt>
                <c:pt idx="3585">
                  <c:v>61543.7421875</c:v>
                </c:pt>
                <c:pt idx="3586">
                  <c:v>61617.46875</c:v>
                </c:pt>
                <c:pt idx="3587">
                  <c:v>61604.37890625</c:v>
                </c:pt>
                <c:pt idx="3588">
                  <c:v>61692.0703125</c:v>
                </c:pt>
                <c:pt idx="3589">
                  <c:v>61799.4375</c:v>
                </c:pt>
                <c:pt idx="3590">
                  <c:v>61856.7265625</c:v>
                </c:pt>
                <c:pt idx="3591">
                  <c:v>61922.23828125</c:v>
                </c:pt>
                <c:pt idx="3592">
                  <c:v>61996.296875</c:v>
                </c:pt>
                <c:pt idx="3593">
                  <c:v>62079.14453125</c:v>
                </c:pt>
                <c:pt idx="3594">
                  <c:v>62105.3046875</c:v>
                </c:pt>
                <c:pt idx="3595">
                  <c:v>62074.921875</c:v>
                </c:pt>
                <c:pt idx="3596">
                  <c:v>62139.140625</c:v>
                </c:pt>
                <c:pt idx="3597">
                  <c:v>62157.32421875</c:v>
                </c:pt>
                <c:pt idx="3598">
                  <c:v>62180.6015625</c:v>
                </c:pt>
                <c:pt idx="3599">
                  <c:v>62327.58203125</c:v>
                </c:pt>
                <c:pt idx="3600">
                  <c:v>62341.3515625</c:v>
                </c:pt>
                <c:pt idx="3601">
                  <c:v>62427.703125</c:v>
                </c:pt>
                <c:pt idx="3602">
                  <c:v>62407.54296875</c:v>
                </c:pt>
                <c:pt idx="3603">
                  <c:v>62404.83984375</c:v>
                </c:pt>
                <c:pt idx="3604">
                  <c:v>62464.5234375</c:v>
                </c:pt>
                <c:pt idx="3605">
                  <c:v>62537.671875</c:v>
                </c:pt>
                <c:pt idx="3606">
                  <c:v>62629.34375</c:v>
                </c:pt>
                <c:pt idx="3607">
                  <c:v>62661.70703125</c:v>
                </c:pt>
                <c:pt idx="3608">
                  <c:v>62727.01171875</c:v>
                </c:pt>
                <c:pt idx="3609">
                  <c:v>62802.1484375</c:v>
                </c:pt>
                <c:pt idx="3610">
                  <c:v>62892.5859375</c:v>
                </c:pt>
                <c:pt idx="3611">
                  <c:v>62917.5859375</c:v>
                </c:pt>
                <c:pt idx="3612">
                  <c:v>62998.625</c:v>
                </c:pt>
                <c:pt idx="3613">
                  <c:v>63127.953125</c:v>
                </c:pt>
                <c:pt idx="3614">
                  <c:v>63169.078125</c:v>
                </c:pt>
                <c:pt idx="3615">
                  <c:v>63256.40625</c:v>
                </c:pt>
                <c:pt idx="3616">
                  <c:v>63232.421875</c:v>
                </c:pt>
                <c:pt idx="3617">
                  <c:v>63322.67578125</c:v>
                </c:pt>
                <c:pt idx="3618">
                  <c:v>63405.08984375</c:v>
                </c:pt>
                <c:pt idx="3619">
                  <c:v>63467.42578125</c:v>
                </c:pt>
                <c:pt idx="3620">
                  <c:v>63504.34765625</c:v>
                </c:pt>
                <c:pt idx="3621">
                  <c:v>63471.88671875</c:v>
                </c:pt>
                <c:pt idx="3622">
                  <c:v>63534.109375</c:v>
                </c:pt>
                <c:pt idx="3623">
                  <c:v>63589.66015625</c:v>
                </c:pt>
                <c:pt idx="3624">
                  <c:v>63602.90625</c:v>
                </c:pt>
                <c:pt idx="3625">
                  <c:v>63696.5234375</c:v>
                </c:pt>
                <c:pt idx="3626">
                  <c:v>63705.296875</c:v>
                </c:pt>
                <c:pt idx="3627">
                  <c:v>63773.3046875</c:v>
                </c:pt>
                <c:pt idx="3628">
                  <c:v>63890.390625</c:v>
                </c:pt>
                <c:pt idx="3629">
                  <c:v>63901.296875</c:v>
                </c:pt>
                <c:pt idx="3630">
                  <c:v>63950.8125</c:v>
                </c:pt>
                <c:pt idx="3631">
                  <c:v>63977.4140625</c:v>
                </c:pt>
                <c:pt idx="3632">
                  <c:v>63906.390625</c:v>
                </c:pt>
                <c:pt idx="3633">
                  <c:v>63897.984375</c:v>
                </c:pt>
                <c:pt idx="3634">
                  <c:v>63916.6171875</c:v>
                </c:pt>
                <c:pt idx="3635">
                  <c:v>63980.61328125</c:v>
                </c:pt>
                <c:pt idx="3636">
                  <c:v>64017.85546875</c:v>
                </c:pt>
                <c:pt idx="3637">
                  <c:v>64112.96875</c:v>
                </c:pt>
                <c:pt idx="3638">
                  <c:v>64213.1875</c:v>
                </c:pt>
                <c:pt idx="3639">
                  <c:v>64281.33203125</c:v>
                </c:pt>
                <c:pt idx="3640">
                  <c:v>64412.22265625</c:v>
                </c:pt>
                <c:pt idx="3641">
                  <c:v>64478.6328125</c:v>
                </c:pt>
                <c:pt idx="3642">
                  <c:v>64539.83984375</c:v>
                </c:pt>
                <c:pt idx="3643">
                  <c:v>64594.19921875</c:v>
                </c:pt>
                <c:pt idx="3644">
                  <c:v>64657.5546875</c:v>
                </c:pt>
                <c:pt idx="3645">
                  <c:v>64720.74609375</c:v>
                </c:pt>
                <c:pt idx="3646">
                  <c:v>64801.08984375</c:v>
                </c:pt>
                <c:pt idx="3647">
                  <c:v>64889.54296875</c:v>
                </c:pt>
                <c:pt idx="3648">
                  <c:v>64950.64453125</c:v>
                </c:pt>
                <c:pt idx="3649">
                  <c:v>64950.91015625</c:v>
                </c:pt>
                <c:pt idx="3650">
                  <c:v>65000.796875</c:v>
                </c:pt>
                <c:pt idx="3651">
                  <c:v>65018.0390625</c:v>
                </c:pt>
                <c:pt idx="3652">
                  <c:v>65002.3046875</c:v>
                </c:pt>
                <c:pt idx="3653">
                  <c:v>65037.7890625</c:v>
                </c:pt>
                <c:pt idx="3654">
                  <c:v>65153.41015625</c:v>
                </c:pt>
                <c:pt idx="3655">
                  <c:v>65236.01953125</c:v>
                </c:pt>
                <c:pt idx="3656">
                  <c:v>65340.66015625</c:v>
                </c:pt>
                <c:pt idx="3657">
                  <c:v>65402.02734375</c:v>
                </c:pt>
                <c:pt idx="3658">
                  <c:v>65444.078125</c:v>
                </c:pt>
                <c:pt idx="3659">
                  <c:v>65490.44921875</c:v>
                </c:pt>
                <c:pt idx="3660">
                  <c:v>65565.2265625</c:v>
                </c:pt>
                <c:pt idx="3661">
                  <c:v>65610.640625</c:v>
                </c:pt>
                <c:pt idx="3662">
                  <c:v>65641.2578125</c:v>
                </c:pt>
                <c:pt idx="3663">
                  <c:v>65719.7890625</c:v>
                </c:pt>
                <c:pt idx="3664">
                  <c:v>65664.625</c:v>
                </c:pt>
                <c:pt idx="3665">
                  <c:v>65674.5234375</c:v>
                </c:pt>
                <c:pt idx="3666">
                  <c:v>65820.4375</c:v>
                </c:pt>
                <c:pt idx="3667">
                  <c:v>65889.0390625</c:v>
                </c:pt>
                <c:pt idx="3668">
                  <c:v>65943.484375</c:v>
                </c:pt>
                <c:pt idx="3669">
                  <c:v>65982.3671875</c:v>
                </c:pt>
                <c:pt idx="3670">
                  <c:v>66049.6328125</c:v>
                </c:pt>
                <c:pt idx="3671">
                  <c:v>66056.8984375</c:v>
                </c:pt>
                <c:pt idx="3672">
                  <c:v>66047.140625</c:v>
                </c:pt>
                <c:pt idx="3673">
                  <c:v>66073.5078125</c:v>
                </c:pt>
                <c:pt idx="3674">
                  <c:v>66192.4921875</c:v>
                </c:pt>
                <c:pt idx="3675">
                  <c:v>66310.1171875</c:v>
                </c:pt>
                <c:pt idx="3676">
                  <c:v>66369.6640625</c:v>
                </c:pt>
                <c:pt idx="3677">
                  <c:v>66476.9609375</c:v>
                </c:pt>
                <c:pt idx="3678">
                  <c:v>66510.8046875</c:v>
                </c:pt>
                <c:pt idx="3679">
                  <c:v>66549.9765625</c:v>
                </c:pt>
                <c:pt idx="3680">
                  <c:v>66616.640625</c:v>
                </c:pt>
                <c:pt idx="3681">
                  <c:v>66665.203125</c:v>
                </c:pt>
                <c:pt idx="3682">
                  <c:v>66711.765625</c:v>
                </c:pt>
                <c:pt idx="3683">
                  <c:v>66726.390625</c:v>
                </c:pt>
                <c:pt idx="3684">
                  <c:v>66821.8203125</c:v>
                </c:pt>
                <c:pt idx="3685">
                  <c:v>66849.0234375</c:v>
                </c:pt>
                <c:pt idx="3686">
                  <c:v>66936.296875</c:v>
                </c:pt>
                <c:pt idx="3687">
                  <c:v>66999.578125</c:v>
                </c:pt>
                <c:pt idx="3688">
                  <c:v>67077.46875</c:v>
                </c:pt>
                <c:pt idx="3689">
                  <c:v>67075.6640625</c:v>
                </c:pt>
                <c:pt idx="3690">
                  <c:v>67111.1640625</c:v>
                </c:pt>
                <c:pt idx="3691">
                  <c:v>67062.4296875</c:v>
                </c:pt>
                <c:pt idx="3692">
                  <c:v>67127.9921875</c:v>
                </c:pt>
                <c:pt idx="3693">
                  <c:v>67121.359375</c:v>
                </c:pt>
                <c:pt idx="3694">
                  <c:v>67134.4375</c:v>
                </c:pt>
                <c:pt idx="3695">
                  <c:v>67149.953125</c:v>
                </c:pt>
                <c:pt idx="3696">
                  <c:v>67173.90625</c:v>
                </c:pt>
                <c:pt idx="3697">
                  <c:v>67139.421875</c:v>
                </c:pt>
                <c:pt idx="3698">
                  <c:v>67190.140625</c:v>
                </c:pt>
                <c:pt idx="3699">
                  <c:v>67195.984375</c:v>
                </c:pt>
                <c:pt idx="3700">
                  <c:v>67278.328125</c:v>
                </c:pt>
                <c:pt idx="3701">
                  <c:v>67382.640625</c:v>
                </c:pt>
                <c:pt idx="3702">
                  <c:v>67450.6171875</c:v>
                </c:pt>
                <c:pt idx="3703">
                  <c:v>67437.8671875</c:v>
                </c:pt>
                <c:pt idx="3704">
                  <c:v>67538.9296875</c:v>
                </c:pt>
                <c:pt idx="3705">
                  <c:v>67537.1953125</c:v>
                </c:pt>
                <c:pt idx="3706">
                  <c:v>67588.828125</c:v>
                </c:pt>
                <c:pt idx="3707">
                  <c:v>67611.59375</c:v>
                </c:pt>
                <c:pt idx="3708">
                  <c:v>67669.1484375</c:v>
                </c:pt>
                <c:pt idx="3709">
                  <c:v>67745.7265625</c:v>
                </c:pt>
                <c:pt idx="3710">
                  <c:v>67849</c:v>
                </c:pt>
                <c:pt idx="3711">
                  <c:v>67857.703125</c:v>
                </c:pt>
                <c:pt idx="3712">
                  <c:v>67946.171875</c:v>
                </c:pt>
                <c:pt idx="3713">
                  <c:v>67944.25</c:v>
                </c:pt>
                <c:pt idx="3714">
                  <c:v>68075.734375</c:v>
                </c:pt>
                <c:pt idx="3715">
                  <c:v>68105.8671875</c:v>
                </c:pt>
                <c:pt idx="3716">
                  <c:v>68127.3359375</c:v>
                </c:pt>
                <c:pt idx="3717">
                  <c:v>68170.953125</c:v>
                </c:pt>
                <c:pt idx="3718">
                  <c:v>68080.671875</c:v>
                </c:pt>
                <c:pt idx="3719">
                  <c:v>68101.9296875</c:v>
                </c:pt>
                <c:pt idx="3720">
                  <c:v>68161.5390625</c:v>
                </c:pt>
                <c:pt idx="3721">
                  <c:v>68262.609375</c:v>
                </c:pt>
                <c:pt idx="3722">
                  <c:v>68306.828125</c:v>
                </c:pt>
                <c:pt idx="3723">
                  <c:v>68419.0390625</c:v>
                </c:pt>
                <c:pt idx="3724">
                  <c:v>68415.140625</c:v>
                </c:pt>
                <c:pt idx="3725">
                  <c:v>68458.8359375</c:v>
                </c:pt>
                <c:pt idx="3726">
                  <c:v>68526.609375</c:v>
                </c:pt>
                <c:pt idx="3727">
                  <c:v>68540.4921875</c:v>
                </c:pt>
                <c:pt idx="3728">
                  <c:v>68590.3359375</c:v>
                </c:pt>
                <c:pt idx="3729">
                  <c:v>68683.40625</c:v>
                </c:pt>
                <c:pt idx="3730">
                  <c:v>68715.25</c:v>
                </c:pt>
                <c:pt idx="3731">
                  <c:v>68752.7890625</c:v>
                </c:pt>
                <c:pt idx="3732">
                  <c:v>68783.1171875</c:v>
                </c:pt>
                <c:pt idx="3733">
                  <c:v>68806.2890625</c:v>
                </c:pt>
                <c:pt idx="3734">
                  <c:v>68728.1171875</c:v>
                </c:pt>
                <c:pt idx="3735">
                  <c:v>68728.1796875</c:v>
                </c:pt>
                <c:pt idx="3736">
                  <c:v>68759.609375</c:v>
                </c:pt>
                <c:pt idx="3737">
                  <c:v>68795.6953125</c:v>
                </c:pt>
                <c:pt idx="3738">
                  <c:v>68825.234375</c:v>
                </c:pt>
                <c:pt idx="3739">
                  <c:v>68874.1484375</c:v>
                </c:pt>
                <c:pt idx="3740">
                  <c:v>68876.1953125</c:v>
                </c:pt>
                <c:pt idx="3741">
                  <c:v>68949.703125</c:v>
                </c:pt>
                <c:pt idx="3742">
                  <c:v>69024.6484375</c:v>
                </c:pt>
                <c:pt idx="3743">
                  <c:v>69039.5</c:v>
                </c:pt>
                <c:pt idx="3744">
                  <c:v>69093.6953125</c:v>
                </c:pt>
                <c:pt idx="3745">
                  <c:v>69126.8515625</c:v>
                </c:pt>
                <c:pt idx="3746">
                  <c:v>69103.390625</c:v>
                </c:pt>
                <c:pt idx="3747">
                  <c:v>69197.0546875</c:v>
                </c:pt>
                <c:pt idx="3748">
                  <c:v>69236.796875</c:v>
                </c:pt>
                <c:pt idx="3749">
                  <c:v>69266.5</c:v>
                </c:pt>
                <c:pt idx="3750">
                  <c:v>69317.8984375</c:v>
                </c:pt>
                <c:pt idx="3751">
                  <c:v>69353.8671875</c:v>
                </c:pt>
                <c:pt idx="3752">
                  <c:v>69388.90625</c:v>
                </c:pt>
                <c:pt idx="3753">
                  <c:v>69462.8359375</c:v>
                </c:pt>
                <c:pt idx="3754">
                  <c:v>69471.5390625</c:v>
                </c:pt>
                <c:pt idx="3755">
                  <c:v>69458.7734375</c:v>
                </c:pt>
                <c:pt idx="3756">
                  <c:v>69524.7734375</c:v>
                </c:pt>
                <c:pt idx="3757">
                  <c:v>69555.7109375</c:v>
                </c:pt>
                <c:pt idx="3758">
                  <c:v>69577.4140625</c:v>
                </c:pt>
                <c:pt idx="3759">
                  <c:v>69633.3203125</c:v>
                </c:pt>
                <c:pt idx="3760">
                  <c:v>69657.7421875</c:v>
                </c:pt>
                <c:pt idx="3761">
                  <c:v>69693.9296875</c:v>
                </c:pt>
                <c:pt idx="3762">
                  <c:v>69740.4375</c:v>
                </c:pt>
                <c:pt idx="3763">
                  <c:v>69704.4765625</c:v>
                </c:pt>
                <c:pt idx="3764">
                  <c:v>69725.4921875</c:v>
                </c:pt>
                <c:pt idx="3765">
                  <c:v>69737.203125</c:v>
                </c:pt>
                <c:pt idx="3766">
                  <c:v>69722.3671875</c:v>
                </c:pt>
                <c:pt idx="3767">
                  <c:v>69732.328125</c:v>
                </c:pt>
                <c:pt idx="3768">
                  <c:v>69701.78125</c:v>
                </c:pt>
                <c:pt idx="3769">
                  <c:v>69791.703125</c:v>
                </c:pt>
                <c:pt idx="3770">
                  <c:v>69812.046875</c:v>
                </c:pt>
                <c:pt idx="3771">
                  <c:v>69825.5703125</c:v>
                </c:pt>
                <c:pt idx="3772">
                  <c:v>69869.1640625</c:v>
                </c:pt>
                <c:pt idx="3773">
                  <c:v>69895.5390625</c:v>
                </c:pt>
                <c:pt idx="3774">
                  <c:v>69902.6015625</c:v>
                </c:pt>
                <c:pt idx="3775">
                  <c:v>70025.4921875</c:v>
                </c:pt>
                <c:pt idx="3776">
                  <c:v>70056.6484375</c:v>
                </c:pt>
                <c:pt idx="3777">
                  <c:v>70033.2109375</c:v>
                </c:pt>
                <c:pt idx="3778">
                  <c:v>70103.171875</c:v>
                </c:pt>
                <c:pt idx="3779">
                  <c:v>70102.0546875</c:v>
                </c:pt>
                <c:pt idx="3780">
                  <c:v>70110.4609375</c:v>
                </c:pt>
                <c:pt idx="3781">
                  <c:v>70093.96875</c:v>
                </c:pt>
                <c:pt idx="3782">
                  <c:v>70037.5078125</c:v>
                </c:pt>
                <c:pt idx="3783">
                  <c:v>70095.6875</c:v>
                </c:pt>
                <c:pt idx="3784">
                  <c:v>70094.609375</c:v>
                </c:pt>
                <c:pt idx="3785">
                  <c:v>70135.2734375</c:v>
                </c:pt>
                <c:pt idx="3786">
                  <c:v>70164.4609375</c:v>
                </c:pt>
                <c:pt idx="3787">
                  <c:v>70153.2265625</c:v>
                </c:pt>
                <c:pt idx="3788">
                  <c:v>70149.0703125</c:v>
                </c:pt>
                <c:pt idx="3789">
                  <c:v>70157.7109375</c:v>
                </c:pt>
                <c:pt idx="3790">
                  <c:v>70234.046875</c:v>
                </c:pt>
                <c:pt idx="3791">
                  <c:v>70306.03125</c:v>
                </c:pt>
                <c:pt idx="3792">
                  <c:v>70356.234375</c:v>
                </c:pt>
                <c:pt idx="3793">
                  <c:v>70349.5703125</c:v>
                </c:pt>
                <c:pt idx="3794">
                  <c:v>70417.2265625</c:v>
                </c:pt>
                <c:pt idx="3795">
                  <c:v>70433.796875</c:v>
                </c:pt>
                <c:pt idx="3796">
                  <c:v>70514.6484375</c:v>
                </c:pt>
                <c:pt idx="3797">
                  <c:v>70440.1953125</c:v>
                </c:pt>
                <c:pt idx="3798">
                  <c:v>70485.3671875</c:v>
                </c:pt>
                <c:pt idx="3799">
                  <c:v>70539.34375</c:v>
                </c:pt>
                <c:pt idx="3800">
                  <c:v>70587.8828125</c:v>
                </c:pt>
                <c:pt idx="3801">
                  <c:v>70565.125</c:v>
                </c:pt>
                <c:pt idx="3802">
                  <c:v>70574.9453125</c:v>
                </c:pt>
                <c:pt idx="3803">
                  <c:v>70579.953125</c:v>
                </c:pt>
                <c:pt idx="3804">
                  <c:v>70635.15625</c:v>
                </c:pt>
                <c:pt idx="3805">
                  <c:v>70663.4765625</c:v>
                </c:pt>
                <c:pt idx="3806">
                  <c:v>70693.96875</c:v>
                </c:pt>
                <c:pt idx="3807">
                  <c:v>70694.6328125</c:v>
                </c:pt>
                <c:pt idx="3808">
                  <c:v>70742.2265625</c:v>
                </c:pt>
                <c:pt idx="3809">
                  <c:v>70761.484375</c:v>
                </c:pt>
                <c:pt idx="3810">
                  <c:v>70794.125</c:v>
                </c:pt>
                <c:pt idx="3811">
                  <c:v>70789.3671875</c:v>
                </c:pt>
                <c:pt idx="3812">
                  <c:v>70796.546875</c:v>
                </c:pt>
                <c:pt idx="3813">
                  <c:v>70832.484375</c:v>
                </c:pt>
                <c:pt idx="3814">
                  <c:v>70925.9375</c:v>
                </c:pt>
                <c:pt idx="3815">
                  <c:v>70901.7890625</c:v>
                </c:pt>
                <c:pt idx="3816">
                  <c:v>70903.7734375</c:v>
                </c:pt>
                <c:pt idx="3817">
                  <c:v>70902.203125</c:v>
                </c:pt>
                <c:pt idx="3818">
                  <c:v>70896.8671875</c:v>
                </c:pt>
                <c:pt idx="3819">
                  <c:v>70905.875</c:v>
                </c:pt>
                <c:pt idx="3820">
                  <c:v>70999.546875</c:v>
                </c:pt>
                <c:pt idx="3821">
                  <c:v>71012.796875</c:v>
                </c:pt>
                <c:pt idx="3822">
                  <c:v>71111.5078125</c:v>
                </c:pt>
                <c:pt idx="3823">
                  <c:v>71103.2734375</c:v>
                </c:pt>
                <c:pt idx="3824">
                  <c:v>71149.640625</c:v>
                </c:pt>
                <c:pt idx="3825">
                  <c:v>71178.453125</c:v>
                </c:pt>
                <c:pt idx="3826">
                  <c:v>71182.625</c:v>
                </c:pt>
                <c:pt idx="3827">
                  <c:v>71251.0546875</c:v>
                </c:pt>
                <c:pt idx="3828">
                  <c:v>71286.6015625</c:v>
                </c:pt>
                <c:pt idx="3829">
                  <c:v>71299.234375</c:v>
                </c:pt>
                <c:pt idx="3830">
                  <c:v>71358.1484375</c:v>
                </c:pt>
                <c:pt idx="3831">
                  <c:v>71365.4609375</c:v>
                </c:pt>
                <c:pt idx="3832">
                  <c:v>71399.4453125</c:v>
                </c:pt>
                <c:pt idx="3833">
                  <c:v>71404.359375</c:v>
                </c:pt>
                <c:pt idx="3834">
                  <c:v>71436.7734375</c:v>
                </c:pt>
                <c:pt idx="3835">
                  <c:v>71365.0078125</c:v>
                </c:pt>
                <c:pt idx="3836">
                  <c:v>71376.1953125</c:v>
                </c:pt>
                <c:pt idx="3837">
                  <c:v>71427.8046875</c:v>
                </c:pt>
                <c:pt idx="3838">
                  <c:v>71506.8828125</c:v>
                </c:pt>
                <c:pt idx="3839">
                  <c:v>71526.2890625</c:v>
                </c:pt>
                <c:pt idx="3840">
                  <c:v>71551.5625</c:v>
                </c:pt>
                <c:pt idx="3841">
                  <c:v>71589.5234375</c:v>
                </c:pt>
                <c:pt idx="3842">
                  <c:v>71507.6171875</c:v>
                </c:pt>
                <c:pt idx="3843">
                  <c:v>71367.7734375</c:v>
                </c:pt>
                <c:pt idx="3844">
                  <c:v>71421.0078125</c:v>
                </c:pt>
                <c:pt idx="3845">
                  <c:v>71449.59375</c:v>
                </c:pt>
                <c:pt idx="3846">
                  <c:v>71481.8125</c:v>
                </c:pt>
                <c:pt idx="3847">
                  <c:v>71447.0078125</c:v>
                </c:pt>
                <c:pt idx="3848">
                  <c:v>71450.828125</c:v>
                </c:pt>
                <c:pt idx="3849">
                  <c:v>71526.15625</c:v>
                </c:pt>
                <c:pt idx="3850">
                  <c:v>71583.515625</c:v>
                </c:pt>
                <c:pt idx="3851">
                  <c:v>71618.1015625</c:v>
                </c:pt>
                <c:pt idx="3852">
                  <c:v>71523.5390625</c:v>
                </c:pt>
                <c:pt idx="3853">
                  <c:v>71577.8515625</c:v>
                </c:pt>
                <c:pt idx="3854">
                  <c:v>71640.2109375</c:v>
                </c:pt>
                <c:pt idx="3855">
                  <c:v>71645.953125</c:v>
                </c:pt>
                <c:pt idx="3856">
                  <c:v>71605.453125</c:v>
                </c:pt>
                <c:pt idx="3857">
                  <c:v>71551.6171875</c:v>
                </c:pt>
                <c:pt idx="3858">
                  <c:v>71564.046875</c:v>
                </c:pt>
                <c:pt idx="3859">
                  <c:v>71580.4375</c:v>
                </c:pt>
                <c:pt idx="3860">
                  <c:v>71540.640625</c:v>
                </c:pt>
                <c:pt idx="3861">
                  <c:v>71572.5546875</c:v>
                </c:pt>
                <c:pt idx="3862">
                  <c:v>71565.1171875</c:v>
                </c:pt>
                <c:pt idx="3863">
                  <c:v>71606.1015625</c:v>
                </c:pt>
                <c:pt idx="3864">
                  <c:v>71604.5703125</c:v>
                </c:pt>
                <c:pt idx="3865">
                  <c:v>71634</c:v>
                </c:pt>
                <c:pt idx="3866">
                  <c:v>71625.34375</c:v>
                </c:pt>
                <c:pt idx="3867">
                  <c:v>71640.875</c:v>
                </c:pt>
                <c:pt idx="3868">
                  <c:v>71674.4296875</c:v>
                </c:pt>
                <c:pt idx="3869">
                  <c:v>71683.7734375</c:v>
                </c:pt>
                <c:pt idx="3870">
                  <c:v>71693.828125</c:v>
                </c:pt>
                <c:pt idx="3871">
                  <c:v>71626.03125</c:v>
                </c:pt>
                <c:pt idx="3872">
                  <c:v>71635.96875</c:v>
                </c:pt>
                <c:pt idx="3873">
                  <c:v>71626.1171875</c:v>
                </c:pt>
                <c:pt idx="3874">
                  <c:v>71686.2578125</c:v>
                </c:pt>
                <c:pt idx="3875">
                  <c:v>71686.4609375</c:v>
                </c:pt>
                <c:pt idx="3876">
                  <c:v>71718.5546875</c:v>
                </c:pt>
                <c:pt idx="3877">
                  <c:v>71747.96875</c:v>
                </c:pt>
                <c:pt idx="3878">
                  <c:v>71674.7421875</c:v>
                </c:pt>
                <c:pt idx="3879">
                  <c:v>71689.7421875</c:v>
                </c:pt>
                <c:pt idx="3880">
                  <c:v>71686.796875</c:v>
                </c:pt>
                <c:pt idx="3881">
                  <c:v>71697.9140625</c:v>
                </c:pt>
                <c:pt idx="3882">
                  <c:v>71694.546875</c:v>
                </c:pt>
                <c:pt idx="3883">
                  <c:v>71707.2890625</c:v>
                </c:pt>
                <c:pt idx="3884">
                  <c:v>71702.0546875</c:v>
                </c:pt>
                <c:pt idx="3885">
                  <c:v>71712.1328125</c:v>
                </c:pt>
                <c:pt idx="3886">
                  <c:v>71705.84375</c:v>
                </c:pt>
                <c:pt idx="3887">
                  <c:v>71705.3046875</c:v>
                </c:pt>
                <c:pt idx="3888">
                  <c:v>71824.609375</c:v>
                </c:pt>
                <c:pt idx="3889">
                  <c:v>71879</c:v>
                </c:pt>
                <c:pt idx="3890">
                  <c:v>71877.6171875</c:v>
                </c:pt>
                <c:pt idx="3891">
                  <c:v>71919.609375</c:v>
                </c:pt>
                <c:pt idx="3892">
                  <c:v>71936.2421875</c:v>
                </c:pt>
                <c:pt idx="3893">
                  <c:v>71859.2734375</c:v>
                </c:pt>
                <c:pt idx="3894">
                  <c:v>71820.0625</c:v>
                </c:pt>
                <c:pt idx="3895">
                  <c:v>71841.1796875</c:v>
                </c:pt>
                <c:pt idx="3896">
                  <c:v>71828.890625</c:v>
                </c:pt>
                <c:pt idx="3897">
                  <c:v>71702.5078125</c:v>
                </c:pt>
                <c:pt idx="3898">
                  <c:v>71701.3359375</c:v>
                </c:pt>
                <c:pt idx="3899">
                  <c:v>71660.5546875</c:v>
                </c:pt>
                <c:pt idx="3900">
                  <c:v>71640.875</c:v>
                </c:pt>
                <c:pt idx="3901">
                  <c:v>71557.40625</c:v>
                </c:pt>
                <c:pt idx="3902">
                  <c:v>71525.8359375</c:v>
                </c:pt>
                <c:pt idx="3903">
                  <c:v>71558.46875</c:v>
                </c:pt>
                <c:pt idx="3904">
                  <c:v>71625.890625</c:v>
                </c:pt>
                <c:pt idx="3905">
                  <c:v>71527.25</c:v>
                </c:pt>
                <c:pt idx="3906">
                  <c:v>71535.546875</c:v>
                </c:pt>
                <c:pt idx="3907">
                  <c:v>71541.8671875</c:v>
                </c:pt>
                <c:pt idx="3908">
                  <c:v>71493.09375</c:v>
                </c:pt>
                <c:pt idx="3909">
                  <c:v>71441.21875</c:v>
                </c:pt>
                <c:pt idx="3910">
                  <c:v>71405.1171875</c:v>
                </c:pt>
                <c:pt idx="3911">
                  <c:v>71413.984375</c:v>
                </c:pt>
                <c:pt idx="3912">
                  <c:v>71395</c:v>
                </c:pt>
                <c:pt idx="3913">
                  <c:v>71382.8359375</c:v>
                </c:pt>
                <c:pt idx="3914">
                  <c:v>71396.5625</c:v>
                </c:pt>
                <c:pt idx="3915">
                  <c:v>71451.796875</c:v>
                </c:pt>
                <c:pt idx="3916">
                  <c:v>71487.4375</c:v>
                </c:pt>
                <c:pt idx="3917">
                  <c:v>71376.859375</c:v>
                </c:pt>
                <c:pt idx="3918">
                  <c:v>71409.6953125</c:v>
                </c:pt>
                <c:pt idx="3919">
                  <c:v>71403.4609375</c:v>
                </c:pt>
                <c:pt idx="3920">
                  <c:v>71431.6015625</c:v>
                </c:pt>
                <c:pt idx="3921">
                  <c:v>71367.4296875</c:v>
                </c:pt>
                <c:pt idx="3922">
                  <c:v>71360.1875</c:v>
                </c:pt>
                <c:pt idx="3923">
                  <c:v>71319.9375</c:v>
                </c:pt>
                <c:pt idx="3924">
                  <c:v>71362.984375</c:v>
                </c:pt>
                <c:pt idx="3925">
                  <c:v>71375.984375</c:v>
                </c:pt>
                <c:pt idx="3926">
                  <c:v>71361.0546875</c:v>
                </c:pt>
                <c:pt idx="3927">
                  <c:v>71351.8515625</c:v>
                </c:pt>
                <c:pt idx="3928">
                  <c:v>71343.953125</c:v>
                </c:pt>
                <c:pt idx="3929">
                  <c:v>71302.9296875</c:v>
                </c:pt>
                <c:pt idx="3930">
                  <c:v>71300.5234375</c:v>
                </c:pt>
                <c:pt idx="3931">
                  <c:v>71274.8984375</c:v>
                </c:pt>
                <c:pt idx="3932">
                  <c:v>71235.296875</c:v>
                </c:pt>
                <c:pt idx="3933">
                  <c:v>71211.171875</c:v>
                </c:pt>
                <c:pt idx="3934">
                  <c:v>71253.671875</c:v>
                </c:pt>
                <c:pt idx="3935">
                  <c:v>71251.109375</c:v>
                </c:pt>
                <c:pt idx="3936">
                  <c:v>71242.84375</c:v>
                </c:pt>
                <c:pt idx="3937">
                  <c:v>71232.3046875</c:v>
                </c:pt>
                <c:pt idx="3938">
                  <c:v>71256.4921875</c:v>
                </c:pt>
                <c:pt idx="3939">
                  <c:v>71222.296875</c:v>
                </c:pt>
                <c:pt idx="3940">
                  <c:v>71227.15625</c:v>
                </c:pt>
                <c:pt idx="3941">
                  <c:v>71175.0703125</c:v>
                </c:pt>
                <c:pt idx="3942">
                  <c:v>71169.1640625</c:v>
                </c:pt>
                <c:pt idx="3943">
                  <c:v>71164.0390625</c:v>
                </c:pt>
                <c:pt idx="3944">
                  <c:v>71149.328125</c:v>
                </c:pt>
                <c:pt idx="3945">
                  <c:v>71146.609375</c:v>
                </c:pt>
                <c:pt idx="3946">
                  <c:v>71126.734375</c:v>
                </c:pt>
                <c:pt idx="3947">
                  <c:v>71084.875</c:v>
                </c:pt>
                <c:pt idx="3948">
                  <c:v>71069.359375</c:v>
                </c:pt>
                <c:pt idx="3949">
                  <c:v>71046.140625</c:v>
                </c:pt>
                <c:pt idx="3950">
                  <c:v>71012.9375</c:v>
                </c:pt>
                <c:pt idx="3951">
                  <c:v>70980.734375</c:v>
                </c:pt>
                <c:pt idx="3952">
                  <c:v>70920.6796875</c:v>
                </c:pt>
                <c:pt idx="3953">
                  <c:v>70885.7109375</c:v>
                </c:pt>
                <c:pt idx="3954">
                  <c:v>70821.2109375</c:v>
                </c:pt>
                <c:pt idx="3955">
                  <c:v>70776.09375</c:v>
                </c:pt>
                <c:pt idx="3956">
                  <c:v>70615.84375</c:v>
                </c:pt>
                <c:pt idx="3957">
                  <c:v>70614.9375</c:v>
                </c:pt>
                <c:pt idx="3958">
                  <c:v>70590.5625</c:v>
                </c:pt>
                <c:pt idx="3959">
                  <c:v>70517.8984375</c:v>
                </c:pt>
                <c:pt idx="3960">
                  <c:v>70477.8203125</c:v>
                </c:pt>
                <c:pt idx="3961">
                  <c:v>70377.8671875</c:v>
                </c:pt>
                <c:pt idx="3962">
                  <c:v>70329.375</c:v>
                </c:pt>
                <c:pt idx="3963">
                  <c:v>70287.171875</c:v>
                </c:pt>
                <c:pt idx="3964">
                  <c:v>70228.203125</c:v>
                </c:pt>
                <c:pt idx="3965">
                  <c:v>70198.4140625</c:v>
                </c:pt>
                <c:pt idx="3966">
                  <c:v>70173.796875</c:v>
                </c:pt>
                <c:pt idx="3967">
                  <c:v>70154.2578125</c:v>
                </c:pt>
                <c:pt idx="3968">
                  <c:v>70096.4609375</c:v>
                </c:pt>
                <c:pt idx="3969">
                  <c:v>70059.53125</c:v>
                </c:pt>
                <c:pt idx="3970">
                  <c:v>70034.7734375</c:v>
                </c:pt>
                <c:pt idx="3971">
                  <c:v>69993.0078125</c:v>
                </c:pt>
                <c:pt idx="3972">
                  <c:v>69968.0546875</c:v>
                </c:pt>
                <c:pt idx="3973">
                  <c:v>69855.078125</c:v>
                </c:pt>
                <c:pt idx="3974">
                  <c:v>69823.578125</c:v>
                </c:pt>
                <c:pt idx="3975">
                  <c:v>69809.359375</c:v>
                </c:pt>
                <c:pt idx="3976">
                  <c:v>69811.0859375</c:v>
                </c:pt>
                <c:pt idx="3977">
                  <c:v>69854.15625</c:v>
                </c:pt>
                <c:pt idx="3978">
                  <c:v>69820.5625</c:v>
                </c:pt>
                <c:pt idx="3979">
                  <c:v>69825.5234375</c:v>
                </c:pt>
                <c:pt idx="3980">
                  <c:v>69778.0390625</c:v>
                </c:pt>
                <c:pt idx="3981">
                  <c:v>69786.7421875</c:v>
                </c:pt>
                <c:pt idx="3982">
                  <c:v>69770.3984375</c:v>
                </c:pt>
                <c:pt idx="3983">
                  <c:v>69768.6875</c:v>
                </c:pt>
                <c:pt idx="3984">
                  <c:v>69714.3125</c:v>
                </c:pt>
                <c:pt idx="3985">
                  <c:v>69688.90625</c:v>
                </c:pt>
                <c:pt idx="3986">
                  <c:v>69638.875</c:v>
                </c:pt>
                <c:pt idx="3987">
                  <c:v>69632.046875</c:v>
                </c:pt>
                <c:pt idx="3988">
                  <c:v>69648.5859375</c:v>
                </c:pt>
                <c:pt idx="3989">
                  <c:v>69620</c:v>
                </c:pt>
                <c:pt idx="3990">
                  <c:v>69618.578125</c:v>
                </c:pt>
                <c:pt idx="3991">
                  <c:v>69499.53125</c:v>
                </c:pt>
                <c:pt idx="3992">
                  <c:v>69496.0625</c:v>
                </c:pt>
                <c:pt idx="3993">
                  <c:v>69408.3359375</c:v>
                </c:pt>
                <c:pt idx="3994">
                  <c:v>69362.15625</c:v>
                </c:pt>
                <c:pt idx="3995">
                  <c:v>69289.625</c:v>
                </c:pt>
                <c:pt idx="3996">
                  <c:v>69282.6875</c:v>
                </c:pt>
                <c:pt idx="3997">
                  <c:v>69182.3671875</c:v>
                </c:pt>
                <c:pt idx="3998">
                  <c:v>69056.6484375</c:v>
                </c:pt>
                <c:pt idx="3999">
                  <c:v>68995.265625</c:v>
                </c:pt>
                <c:pt idx="4000">
                  <c:v>68921.015625</c:v>
                </c:pt>
                <c:pt idx="4001">
                  <c:v>68841.3359375</c:v>
                </c:pt>
                <c:pt idx="4002">
                  <c:v>68783.171875</c:v>
                </c:pt>
                <c:pt idx="4003">
                  <c:v>68675.953125</c:v>
                </c:pt>
                <c:pt idx="4004">
                  <c:v>68668.140625</c:v>
                </c:pt>
                <c:pt idx="4005">
                  <c:v>68609.4296875</c:v>
                </c:pt>
                <c:pt idx="4006">
                  <c:v>68522.8203125</c:v>
                </c:pt>
                <c:pt idx="4007">
                  <c:v>68579.90625</c:v>
                </c:pt>
                <c:pt idx="4008">
                  <c:v>68576.3359375</c:v>
                </c:pt>
                <c:pt idx="4009">
                  <c:v>68561.140625</c:v>
                </c:pt>
                <c:pt idx="4010">
                  <c:v>68521.84375</c:v>
                </c:pt>
                <c:pt idx="4011">
                  <c:v>68466.234375</c:v>
                </c:pt>
                <c:pt idx="4012">
                  <c:v>68304.2890625</c:v>
                </c:pt>
                <c:pt idx="4013">
                  <c:v>68208.7890625</c:v>
                </c:pt>
                <c:pt idx="4014">
                  <c:v>68112.8203125</c:v>
                </c:pt>
                <c:pt idx="4015">
                  <c:v>68083.3828125</c:v>
                </c:pt>
                <c:pt idx="4016">
                  <c:v>67962.5546875</c:v>
                </c:pt>
                <c:pt idx="4017">
                  <c:v>67728.03125</c:v>
                </c:pt>
                <c:pt idx="4018">
                  <c:v>67758.3203125</c:v>
                </c:pt>
                <c:pt idx="4019">
                  <c:v>67697.6328125</c:v>
                </c:pt>
                <c:pt idx="4020">
                  <c:v>67525.859375</c:v>
                </c:pt>
                <c:pt idx="4021">
                  <c:v>67450.15625</c:v>
                </c:pt>
                <c:pt idx="4022">
                  <c:v>67462.234375</c:v>
                </c:pt>
                <c:pt idx="4023">
                  <c:v>67386.5859375</c:v>
                </c:pt>
                <c:pt idx="4024">
                  <c:v>67282.03125</c:v>
                </c:pt>
                <c:pt idx="4025">
                  <c:v>67211.1796875</c:v>
                </c:pt>
                <c:pt idx="4026">
                  <c:v>67162.3984375</c:v>
                </c:pt>
                <c:pt idx="4027">
                  <c:v>67069.421875</c:v>
                </c:pt>
                <c:pt idx="4028">
                  <c:v>67027.484375</c:v>
                </c:pt>
                <c:pt idx="4029">
                  <c:v>67027.8984375</c:v>
                </c:pt>
                <c:pt idx="4030">
                  <c:v>66927.2109375</c:v>
                </c:pt>
                <c:pt idx="4031">
                  <c:v>66908.6796875</c:v>
                </c:pt>
                <c:pt idx="4032">
                  <c:v>66900.140625</c:v>
                </c:pt>
                <c:pt idx="4033">
                  <c:v>66915.6015625</c:v>
                </c:pt>
                <c:pt idx="4034">
                  <c:v>66858.828125</c:v>
                </c:pt>
                <c:pt idx="4035">
                  <c:v>66825.7578125</c:v>
                </c:pt>
                <c:pt idx="4036">
                  <c:v>66777.5625</c:v>
                </c:pt>
                <c:pt idx="4037">
                  <c:v>66709.5</c:v>
                </c:pt>
                <c:pt idx="4038">
                  <c:v>66647.1875</c:v>
                </c:pt>
                <c:pt idx="4039">
                  <c:v>66515.90625</c:v>
                </c:pt>
                <c:pt idx="4040">
                  <c:v>66473.890625</c:v>
                </c:pt>
                <c:pt idx="4041">
                  <c:v>66459.0703125</c:v>
                </c:pt>
                <c:pt idx="4042">
                  <c:v>66397.4140625</c:v>
                </c:pt>
                <c:pt idx="4043">
                  <c:v>66323.2109375</c:v>
                </c:pt>
                <c:pt idx="4044">
                  <c:v>66210.109375</c:v>
                </c:pt>
                <c:pt idx="4045">
                  <c:v>66125.1015625</c:v>
                </c:pt>
                <c:pt idx="4046">
                  <c:v>66019.0546875</c:v>
                </c:pt>
                <c:pt idx="4047">
                  <c:v>65941.046875</c:v>
                </c:pt>
                <c:pt idx="4048">
                  <c:v>65924.5703125</c:v>
                </c:pt>
                <c:pt idx="4049">
                  <c:v>65819.9609375</c:v>
                </c:pt>
                <c:pt idx="4050">
                  <c:v>65737.7421875</c:v>
                </c:pt>
                <c:pt idx="4051">
                  <c:v>65691.0859375</c:v>
                </c:pt>
                <c:pt idx="4052">
                  <c:v>65632.9765625</c:v>
                </c:pt>
                <c:pt idx="4053">
                  <c:v>65619.515625</c:v>
                </c:pt>
                <c:pt idx="4054">
                  <c:v>65560.640625</c:v>
                </c:pt>
                <c:pt idx="4055">
                  <c:v>65505.5390625</c:v>
                </c:pt>
                <c:pt idx="4056">
                  <c:v>65468.2265625</c:v>
                </c:pt>
                <c:pt idx="4057">
                  <c:v>65451.1328125</c:v>
                </c:pt>
                <c:pt idx="4058">
                  <c:v>65392.81640625</c:v>
                </c:pt>
                <c:pt idx="4059">
                  <c:v>65339.03125</c:v>
                </c:pt>
                <c:pt idx="4060">
                  <c:v>65283.7265625</c:v>
                </c:pt>
                <c:pt idx="4061">
                  <c:v>65242.4609375</c:v>
                </c:pt>
                <c:pt idx="4062">
                  <c:v>65097.83984375</c:v>
                </c:pt>
                <c:pt idx="4063">
                  <c:v>65069.57421875</c:v>
                </c:pt>
                <c:pt idx="4064">
                  <c:v>65068.96484375</c:v>
                </c:pt>
                <c:pt idx="4065">
                  <c:v>65051.30859375</c:v>
                </c:pt>
                <c:pt idx="4066">
                  <c:v>65004.953125</c:v>
                </c:pt>
                <c:pt idx="4067">
                  <c:v>64983.7265625</c:v>
                </c:pt>
                <c:pt idx="4068">
                  <c:v>64903.328125</c:v>
                </c:pt>
                <c:pt idx="4069">
                  <c:v>64787.38671875</c:v>
                </c:pt>
                <c:pt idx="4070">
                  <c:v>64747.59375</c:v>
                </c:pt>
                <c:pt idx="4071">
                  <c:v>64756.06640625</c:v>
                </c:pt>
                <c:pt idx="4072">
                  <c:v>64751.859375</c:v>
                </c:pt>
                <c:pt idx="4073">
                  <c:v>64725.4453125</c:v>
                </c:pt>
                <c:pt idx="4074">
                  <c:v>64755.1015625</c:v>
                </c:pt>
                <c:pt idx="4075">
                  <c:v>64754.890625</c:v>
                </c:pt>
                <c:pt idx="4076">
                  <c:v>64628.69921875</c:v>
                </c:pt>
                <c:pt idx="4077">
                  <c:v>64567.8515625</c:v>
                </c:pt>
                <c:pt idx="4078">
                  <c:v>64449.71875</c:v>
                </c:pt>
                <c:pt idx="4079">
                  <c:v>64465.08984375</c:v>
                </c:pt>
                <c:pt idx="4080">
                  <c:v>64428.4921875</c:v>
                </c:pt>
                <c:pt idx="4081">
                  <c:v>64377.1328125</c:v>
                </c:pt>
                <c:pt idx="4082">
                  <c:v>64312.87109375</c:v>
                </c:pt>
                <c:pt idx="4083">
                  <c:v>64296.1328125</c:v>
                </c:pt>
                <c:pt idx="4084">
                  <c:v>64291.90234375</c:v>
                </c:pt>
                <c:pt idx="4085">
                  <c:v>64237.28125</c:v>
                </c:pt>
                <c:pt idx="4086">
                  <c:v>64165.890625</c:v>
                </c:pt>
                <c:pt idx="4087">
                  <c:v>64171.97265625</c:v>
                </c:pt>
                <c:pt idx="4088">
                  <c:v>64113.04296875</c:v>
                </c:pt>
                <c:pt idx="4089">
                  <c:v>64054.328125</c:v>
                </c:pt>
                <c:pt idx="4090">
                  <c:v>64038.2109375</c:v>
                </c:pt>
                <c:pt idx="4091">
                  <c:v>63915.79296875</c:v>
                </c:pt>
                <c:pt idx="4092">
                  <c:v>63906.17578125</c:v>
                </c:pt>
                <c:pt idx="4093">
                  <c:v>63866.515625</c:v>
                </c:pt>
                <c:pt idx="4094">
                  <c:v>63882.6015625</c:v>
                </c:pt>
                <c:pt idx="4095">
                  <c:v>63849.41796875</c:v>
                </c:pt>
                <c:pt idx="4096">
                  <c:v>63820.15625</c:v>
                </c:pt>
                <c:pt idx="4097">
                  <c:v>63761.14453125</c:v>
                </c:pt>
                <c:pt idx="4098">
                  <c:v>63791.03515625</c:v>
                </c:pt>
                <c:pt idx="4099">
                  <c:v>63808.06640625</c:v>
                </c:pt>
                <c:pt idx="4100">
                  <c:v>63801.8359375</c:v>
                </c:pt>
                <c:pt idx="4101">
                  <c:v>63808.375</c:v>
                </c:pt>
                <c:pt idx="4102">
                  <c:v>63787.34375</c:v>
                </c:pt>
                <c:pt idx="4103">
                  <c:v>63728.1953125</c:v>
                </c:pt>
                <c:pt idx="4104">
                  <c:v>63698.33203125</c:v>
                </c:pt>
                <c:pt idx="4105">
                  <c:v>63732.6328125</c:v>
                </c:pt>
                <c:pt idx="4106">
                  <c:v>63719.3203125</c:v>
                </c:pt>
                <c:pt idx="4107">
                  <c:v>63633.02734375</c:v>
                </c:pt>
                <c:pt idx="4108">
                  <c:v>63584.14453125</c:v>
                </c:pt>
                <c:pt idx="4109">
                  <c:v>63638.94921875</c:v>
                </c:pt>
                <c:pt idx="4110">
                  <c:v>63609.359375</c:v>
                </c:pt>
                <c:pt idx="4111">
                  <c:v>63595.09765625</c:v>
                </c:pt>
                <c:pt idx="4112">
                  <c:v>63562.4375</c:v>
                </c:pt>
                <c:pt idx="4113">
                  <c:v>63502.4609375</c:v>
                </c:pt>
                <c:pt idx="4114">
                  <c:v>63472.7734375</c:v>
                </c:pt>
                <c:pt idx="4115">
                  <c:v>63481.29296875</c:v>
                </c:pt>
                <c:pt idx="4116">
                  <c:v>63552.61328125</c:v>
                </c:pt>
                <c:pt idx="4117">
                  <c:v>63488.53125</c:v>
                </c:pt>
                <c:pt idx="4118">
                  <c:v>63534.1484375</c:v>
                </c:pt>
                <c:pt idx="4119">
                  <c:v>63498.44921875</c:v>
                </c:pt>
                <c:pt idx="4120">
                  <c:v>63463.17578125</c:v>
                </c:pt>
                <c:pt idx="4121">
                  <c:v>63421.79296875</c:v>
                </c:pt>
                <c:pt idx="4122">
                  <c:v>63399.12109375</c:v>
                </c:pt>
                <c:pt idx="4123">
                  <c:v>63297.45703125</c:v>
                </c:pt>
                <c:pt idx="4124">
                  <c:v>63253.09375</c:v>
                </c:pt>
                <c:pt idx="4125">
                  <c:v>63133.921875</c:v>
                </c:pt>
                <c:pt idx="4126">
                  <c:v>62990.3984375</c:v>
                </c:pt>
                <c:pt idx="4127">
                  <c:v>62952.07421875</c:v>
                </c:pt>
                <c:pt idx="4128">
                  <c:v>62946.0078125</c:v>
                </c:pt>
                <c:pt idx="4129">
                  <c:v>62972.4765625</c:v>
                </c:pt>
                <c:pt idx="4130">
                  <c:v>62938.265625</c:v>
                </c:pt>
                <c:pt idx="4131">
                  <c:v>62900.53515625</c:v>
                </c:pt>
                <c:pt idx="4132">
                  <c:v>62866.37890625</c:v>
                </c:pt>
                <c:pt idx="4133">
                  <c:v>62832.5546875</c:v>
                </c:pt>
                <c:pt idx="4134">
                  <c:v>62761.8828125</c:v>
                </c:pt>
                <c:pt idx="4135">
                  <c:v>62747.18359375</c:v>
                </c:pt>
                <c:pt idx="4136">
                  <c:v>62654.875</c:v>
                </c:pt>
                <c:pt idx="4137">
                  <c:v>62630.265625</c:v>
                </c:pt>
                <c:pt idx="4138">
                  <c:v>62558.6171875</c:v>
                </c:pt>
                <c:pt idx="4139">
                  <c:v>62502.41796875</c:v>
                </c:pt>
                <c:pt idx="4140">
                  <c:v>62467.15625</c:v>
                </c:pt>
                <c:pt idx="4141">
                  <c:v>62384.7109375</c:v>
                </c:pt>
                <c:pt idx="4142">
                  <c:v>62290.24609375</c:v>
                </c:pt>
                <c:pt idx="4143">
                  <c:v>62222.0546875</c:v>
                </c:pt>
                <c:pt idx="4144">
                  <c:v>62155.30859375</c:v>
                </c:pt>
                <c:pt idx="4145">
                  <c:v>62109.5703125</c:v>
                </c:pt>
                <c:pt idx="4146">
                  <c:v>62037.52734375</c:v>
                </c:pt>
                <c:pt idx="4147">
                  <c:v>61990.796875</c:v>
                </c:pt>
                <c:pt idx="4148">
                  <c:v>61950.03125</c:v>
                </c:pt>
                <c:pt idx="4149">
                  <c:v>61908.66015625</c:v>
                </c:pt>
                <c:pt idx="4150">
                  <c:v>61801.26171875</c:v>
                </c:pt>
                <c:pt idx="4151">
                  <c:v>61740.9140625</c:v>
                </c:pt>
                <c:pt idx="4152">
                  <c:v>61618.91015625</c:v>
                </c:pt>
                <c:pt idx="4153">
                  <c:v>61512.890625</c:v>
                </c:pt>
                <c:pt idx="4154">
                  <c:v>61433.26953125</c:v>
                </c:pt>
                <c:pt idx="4155">
                  <c:v>61264.50390625</c:v>
                </c:pt>
                <c:pt idx="4156">
                  <c:v>61185.53515625</c:v>
                </c:pt>
                <c:pt idx="4157">
                  <c:v>61173.921875</c:v>
                </c:pt>
                <c:pt idx="4158">
                  <c:v>61139.453125</c:v>
                </c:pt>
                <c:pt idx="4159">
                  <c:v>61175.6015625</c:v>
                </c:pt>
                <c:pt idx="4160">
                  <c:v>61060.15234375</c:v>
                </c:pt>
                <c:pt idx="4161">
                  <c:v>61028.28515625</c:v>
                </c:pt>
                <c:pt idx="4162">
                  <c:v>60990.92578125</c:v>
                </c:pt>
                <c:pt idx="4163">
                  <c:v>60927.21875</c:v>
                </c:pt>
                <c:pt idx="4164">
                  <c:v>60885.48828125</c:v>
                </c:pt>
                <c:pt idx="4165">
                  <c:v>60738.47265625</c:v>
                </c:pt>
                <c:pt idx="4166">
                  <c:v>60646.44140625</c:v>
                </c:pt>
                <c:pt idx="4167">
                  <c:v>60672.6796875</c:v>
                </c:pt>
                <c:pt idx="4168">
                  <c:v>60637.1484375</c:v>
                </c:pt>
                <c:pt idx="4169">
                  <c:v>60609.75</c:v>
                </c:pt>
                <c:pt idx="4170">
                  <c:v>60593.55859375</c:v>
                </c:pt>
                <c:pt idx="4171">
                  <c:v>60558.31640625</c:v>
                </c:pt>
                <c:pt idx="4172">
                  <c:v>60504.09765625</c:v>
                </c:pt>
                <c:pt idx="4173">
                  <c:v>60448.76171875</c:v>
                </c:pt>
                <c:pt idx="4174">
                  <c:v>60409.51171875</c:v>
                </c:pt>
                <c:pt idx="4175">
                  <c:v>60329.01171875</c:v>
                </c:pt>
                <c:pt idx="4176">
                  <c:v>60268.84375</c:v>
                </c:pt>
                <c:pt idx="4177">
                  <c:v>60208.8515625</c:v>
                </c:pt>
                <c:pt idx="4178">
                  <c:v>60055.19921875</c:v>
                </c:pt>
                <c:pt idx="4179">
                  <c:v>59988.8515625</c:v>
                </c:pt>
                <c:pt idx="4180">
                  <c:v>59988.73828125</c:v>
                </c:pt>
                <c:pt idx="4181">
                  <c:v>59869.91796875</c:v>
                </c:pt>
                <c:pt idx="4182">
                  <c:v>59717.03515625</c:v>
                </c:pt>
                <c:pt idx="4183">
                  <c:v>59629.30859375</c:v>
                </c:pt>
                <c:pt idx="4184">
                  <c:v>59617.41796875</c:v>
                </c:pt>
                <c:pt idx="4185">
                  <c:v>59525.046875</c:v>
                </c:pt>
                <c:pt idx="4186">
                  <c:v>59490.2890625</c:v>
                </c:pt>
                <c:pt idx="4187">
                  <c:v>59288.421875</c:v>
                </c:pt>
                <c:pt idx="4188">
                  <c:v>59287.4140625</c:v>
                </c:pt>
                <c:pt idx="4189">
                  <c:v>59237.38671875</c:v>
                </c:pt>
                <c:pt idx="4190">
                  <c:v>59151.7109375</c:v>
                </c:pt>
                <c:pt idx="4191">
                  <c:v>59067.09765625</c:v>
                </c:pt>
                <c:pt idx="4192">
                  <c:v>59069.66015625</c:v>
                </c:pt>
                <c:pt idx="4193">
                  <c:v>59037.171875</c:v>
                </c:pt>
                <c:pt idx="4194">
                  <c:v>58987.0078125</c:v>
                </c:pt>
                <c:pt idx="4195">
                  <c:v>58897.32421875</c:v>
                </c:pt>
                <c:pt idx="4196">
                  <c:v>58845.578125</c:v>
                </c:pt>
                <c:pt idx="4197">
                  <c:v>58781</c:v>
                </c:pt>
                <c:pt idx="4198">
                  <c:v>58706.91796875</c:v>
                </c:pt>
                <c:pt idx="4199">
                  <c:v>58650.7890625</c:v>
                </c:pt>
                <c:pt idx="4200">
                  <c:v>58556.91015625</c:v>
                </c:pt>
                <c:pt idx="4201">
                  <c:v>58406.33984375</c:v>
                </c:pt>
                <c:pt idx="4202">
                  <c:v>58261.5625</c:v>
                </c:pt>
                <c:pt idx="4203">
                  <c:v>58147.6640625</c:v>
                </c:pt>
                <c:pt idx="4204">
                  <c:v>58138.3984375</c:v>
                </c:pt>
                <c:pt idx="4205">
                  <c:v>57962.37109375</c:v>
                </c:pt>
                <c:pt idx="4206">
                  <c:v>57864.609375</c:v>
                </c:pt>
                <c:pt idx="4207">
                  <c:v>57765.52734375</c:v>
                </c:pt>
                <c:pt idx="4208">
                  <c:v>57689.25</c:v>
                </c:pt>
                <c:pt idx="4209">
                  <c:v>57633.68359375</c:v>
                </c:pt>
                <c:pt idx="4210">
                  <c:v>57584.7578125</c:v>
                </c:pt>
                <c:pt idx="4211">
                  <c:v>57537.40234375</c:v>
                </c:pt>
                <c:pt idx="4212">
                  <c:v>57475.04296875</c:v>
                </c:pt>
                <c:pt idx="4213">
                  <c:v>57397.390625</c:v>
                </c:pt>
                <c:pt idx="4214">
                  <c:v>57342.40234375</c:v>
                </c:pt>
                <c:pt idx="4215">
                  <c:v>57206.42578125</c:v>
                </c:pt>
                <c:pt idx="4216">
                  <c:v>57190.16015625</c:v>
                </c:pt>
                <c:pt idx="4217">
                  <c:v>57134.59765625</c:v>
                </c:pt>
                <c:pt idx="4218">
                  <c:v>57059.5859375</c:v>
                </c:pt>
                <c:pt idx="4219">
                  <c:v>57031.0234375</c:v>
                </c:pt>
                <c:pt idx="4220">
                  <c:v>56999.18359375</c:v>
                </c:pt>
                <c:pt idx="4221">
                  <c:v>56948.30078125</c:v>
                </c:pt>
                <c:pt idx="4222">
                  <c:v>56912.6484375</c:v>
                </c:pt>
                <c:pt idx="4223">
                  <c:v>56778.32421875</c:v>
                </c:pt>
                <c:pt idx="4224">
                  <c:v>56706.25390625</c:v>
                </c:pt>
                <c:pt idx="4225">
                  <c:v>56639.1875</c:v>
                </c:pt>
                <c:pt idx="4226">
                  <c:v>56557.0859375</c:v>
                </c:pt>
                <c:pt idx="4227">
                  <c:v>56428.78125</c:v>
                </c:pt>
                <c:pt idx="4228">
                  <c:v>56435.3046875</c:v>
                </c:pt>
                <c:pt idx="4229">
                  <c:v>56363.11328125</c:v>
                </c:pt>
                <c:pt idx="4230">
                  <c:v>56331.859375</c:v>
                </c:pt>
                <c:pt idx="4231">
                  <c:v>56223.97265625</c:v>
                </c:pt>
                <c:pt idx="4232">
                  <c:v>56137.66015625</c:v>
                </c:pt>
                <c:pt idx="4233">
                  <c:v>56040.83984375</c:v>
                </c:pt>
                <c:pt idx="4234">
                  <c:v>55957.46484375</c:v>
                </c:pt>
                <c:pt idx="4235">
                  <c:v>55812.40625</c:v>
                </c:pt>
                <c:pt idx="4236">
                  <c:v>55718.953125</c:v>
                </c:pt>
                <c:pt idx="4237">
                  <c:v>55701.50390625</c:v>
                </c:pt>
                <c:pt idx="4238">
                  <c:v>55658.8046875</c:v>
                </c:pt>
                <c:pt idx="4239">
                  <c:v>55553.70703125</c:v>
                </c:pt>
                <c:pt idx="4240">
                  <c:v>55482.91015625</c:v>
                </c:pt>
                <c:pt idx="4241">
                  <c:v>55434.60546875</c:v>
                </c:pt>
                <c:pt idx="4242">
                  <c:v>55376.76953125</c:v>
                </c:pt>
                <c:pt idx="4243">
                  <c:v>55304.40234375</c:v>
                </c:pt>
                <c:pt idx="4244">
                  <c:v>55164.59765625</c:v>
                </c:pt>
                <c:pt idx="4245">
                  <c:v>55104.61328125</c:v>
                </c:pt>
                <c:pt idx="4246">
                  <c:v>54992.74609375</c:v>
                </c:pt>
                <c:pt idx="4247">
                  <c:v>55009.6640625</c:v>
                </c:pt>
                <c:pt idx="4248">
                  <c:v>54924.4296875</c:v>
                </c:pt>
                <c:pt idx="4249">
                  <c:v>54900.92578125</c:v>
                </c:pt>
                <c:pt idx="4250">
                  <c:v>54862.59765625</c:v>
                </c:pt>
                <c:pt idx="4251">
                  <c:v>54829.8671875</c:v>
                </c:pt>
                <c:pt idx="4252">
                  <c:v>54736.56640625</c:v>
                </c:pt>
                <c:pt idx="4253">
                  <c:v>54661.578125</c:v>
                </c:pt>
                <c:pt idx="4254">
                  <c:v>54500.82421875</c:v>
                </c:pt>
                <c:pt idx="4255">
                  <c:v>54437.41796875</c:v>
                </c:pt>
                <c:pt idx="4256">
                  <c:v>54337.609375</c:v>
                </c:pt>
                <c:pt idx="4257">
                  <c:v>54246.08984375</c:v>
                </c:pt>
                <c:pt idx="4258">
                  <c:v>54186.46484375</c:v>
                </c:pt>
                <c:pt idx="4259">
                  <c:v>54040.7734375</c:v>
                </c:pt>
                <c:pt idx="4260">
                  <c:v>53979.50390625</c:v>
                </c:pt>
                <c:pt idx="4261">
                  <c:v>53918.734375</c:v>
                </c:pt>
                <c:pt idx="4262">
                  <c:v>53835.94921875</c:v>
                </c:pt>
                <c:pt idx="4263">
                  <c:v>53752.60546875</c:v>
                </c:pt>
                <c:pt idx="4264">
                  <c:v>53710.28125</c:v>
                </c:pt>
                <c:pt idx="4265">
                  <c:v>53655.09375</c:v>
                </c:pt>
                <c:pt idx="4266">
                  <c:v>53622.86328125</c:v>
                </c:pt>
                <c:pt idx="4267">
                  <c:v>53550.66015625</c:v>
                </c:pt>
                <c:pt idx="4268">
                  <c:v>53458.3046875</c:v>
                </c:pt>
                <c:pt idx="4269">
                  <c:v>53388.359375</c:v>
                </c:pt>
                <c:pt idx="4270">
                  <c:v>53351.4765625</c:v>
                </c:pt>
                <c:pt idx="4271">
                  <c:v>53286.35546875</c:v>
                </c:pt>
                <c:pt idx="4272">
                  <c:v>53205.26171875</c:v>
                </c:pt>
                <c:pt idx="4273">
                  <c:v>53134.95703125</c:v>
                </c:pt>
                <c:pt idx="4274">
                  <c:v>53003.16015625</c:v>
                </c:pt>
                <c:pt idx="4275">
                  <c:v>52936.828125</c:v>
                </c:pt>
                <c:pt idx="4276">
                  <c:v>52883.79296875</c:v>
                </c:pt>
                <c:pt idx="4277">
                  <c:v>52725.08203125</c:v>
                </c:pt>
                <c:pt idx="4278">
                  <c:v>52697.328125</c:v>
                </c:pt>
                <c:pt idx="4279">
                  <c:v>52600.93359375</c:v>
                </c:pt>
                <c:pt idx="4280">
                  <c:v>52597.8203125</c:v>
                </c:pt>
                <c:pt idx="4281">
                  <c:v>52551.32421875</c:v>
                </c:pt>
                <c:pt idx="4282">
                  <c:v>52512.2578125</c:v>
                </c:pt>
                <c:pt idx="4283">
                  <c:v>52455.76953125</c:v>
                </c:pt>
                <c:pt idx="4284">
                  <c:v>52387.56640625</c:v>
                </c:pt>
                <c:pt idx="4285">
                  <c:v>52240.640625</c:v>
                </c:pt>
                <c:pt idx="4286">
                  <c:v>52193.6640625</c:v>
                </c:pt>
                <c:pt idx="4287">
                  <c:v>52171.80078125</c:v>
                </c:pt>
                <c:pt idx="4288">
                  <c:v>52067.390625</c:v>
                </c:pt>
                <c:pt idx="4289">
                  <c:v>52039.625</c:v>
                </c:pt>
                <c:pt idx="4290">
                  <c:v>51997.3515625</c:v>
                </c:pt>
                <c:pt idx="4291">
                  <c:v>51893.69921875</c:v>
                </c:pt>
                <c:pt idx="4292">
                  <c:v>51782.875</c:v>
                </c:pt>
                <c:pt idx="4293">
                  <c:v>51730.51953125</c:v>
                </c:pt>
                <c:pt idx="4294">
                  <c:v>51666.15625</c:v>
                </c:pt>
                <c:pt idx="4295">
                  <c:v>51593.15625</c:v>
                </c:pt>
                <c:pt idx="4296">
                  <c:v>51517.875</c:v>
                </c:pt>
                <c:pt idx="4297">
                  <c:v>51447.61328125</c:v>
                </c:pt>
                <c:pt idx="4298">
                  <c:v>51323.2109375</c:v>
                </c:pt>
                <c:pt idx="4299">
                  <c:v>51302.53125</c:v>
                </c:pt>
                <c:pt idx="4300">
                  <c:v>51258.28125</c:v>
                </c:pt>
                <c:pt idx="4301">
                  <c:v>51215.06640625</c:v>
                </c:pt>
                <c:pt idx="4302">
                  <c:v>51112.6484375</c:v>
                </c:pt>
                <c:pt idx="4303">
                  <c:v>51047.3046875</c:v>
                </c:pt>
                <c:pt idx="4304">
                  <c:v>50914.46484375</c:v>
                </c:pt>
                <c:pt idx="4305">
                  <c:v>50779.984375</c:v>
                </c:pt>
                <c:pt idx="4306">
                  <c:v>50691.546875</c:v>
                </c:pt>
                <c:pt idx="4307">
                  <c:v>50609.2109375</c:v>
                </c:pt>
                <c:pt idx="4308">
                  <c:v>50612.36328125</c:v>
                </c:pt>
                <c:pt idx="4309">
                  <c:v>50528.87890625</c:v>
                </c:pt>
                <c:pt idx="4310">
                  <c:v>50519.21484375</c:v>
                </c:pt>
                <c:pt idx="4311">
                  <c:v>50508.8515625</c:v>
                </c:pt>
                <c:pt idx="4312">
                  <c:v>50449.828125</c:v>
                </c:pt>
                <c:pt idx="4313">
                  <c:v>50397.73046875</c:v>
                </c:pt>
                <c:pt idx="4314">
                  <c:v>50329.03515625</c:v>
                </c:pt>
                <c:pt idx="4315">
                  <c:v>50269.65625</c:v>
                </c:pt>
                <c:pt idx="4316">
                  <c:v>50261.3671875</c:v>
                </c:pt>
                <c:pt idx="4317">
                  <c:v>50258.10546875</c:v>
                </c:pt>
                <c:pt idx="4318">
                  <c:v>50217.234375</c:v>
                </c:pt>
                <c:pt idx="4319">
                  <c:v>50138.8125</c:v>
                </c:pt>
                <c:pt idx="4320">
                  <c:v>50054.765625</c:v>
                </c:pt>
                <c:pt idx="4321">
                  <c:v>49994.55078125</c:v>
                </c:pt>
                <c:pt idx="4322">
                  <c:v>49854.09765625</c:v>
                </c:pt>
                <c:pt idx="4323">
                  <c:v>49809.2890625</c:v>
                </c:pt>
                <c:pt idx="4324">
                  <c:v>49737.671875</c:v>
                </c:pt>
                <c:pt idx="4325">
                  <c:v>49675.87890625</c:v>
                </c:pt>
                <c:pt idx="4326">
                  <c:v>49690.4453125</c:v>
                </c:pt>
                <c:pt idx="4327">
                  <c:v>49576.0546875</c:v>
                </c:pt>
                <c:pt idx="4328">
                  <c:v>49504.99609375</c:v>
                </c:pt>
                <c:pt idx="4329">
                  <c:v>49524.14453125</c:v>
                </c:pt>
                <c:pt idx="4330">
                  <c:v>49498.90625</c:v>
                </c:pt>
                <c:pt idx="4331">
                  <c:v>49470.4453125</c:v>
                </c:pt>
                <c:pt idx="4332">
                  <c:v>49332.296875</c:v>
                </c:pt>
                <c:pt idx="4333">
                  <c:v>49302.98828125</c:v>
                </c:pt>
                <c:pt idx="4334">
                  <c:v>49120.14453125</c:v>
                </c:pt>
                <c:pt idx="4335">
                  <c:v>49037.6484375</c:v>
                </c:pt>
                <c:pt idx="4336">
                  <c:v>49013.64453125</c:v>
                </c:pt>
                <c:pt idx="4337">
                  <c:v>48980.25</c:v>
                </c:pt>
                <c:pt idx="4338">
                  <c:v>48973.89453125</c:v>
                </c:pt>
                <c:pt idx="4339">
                  <c:v>48926.65234375</c:v>
                </c:pt>
                <c:pt idx="4340">
                  <c:v>48874.953125</c:v>
                </c:pt>
                <c:pt idx="4341">
                  <c:v>48886.8671875</c:v>
                </c:pt>
                <c:pt idx="4342">
                  <c:v>48788.39453125</c:v>
                </c:pt>
                <c:pt idx="4343">
                  <c:v>48789.65625</c:v>
                </c:pt>
                <c:pt idx="4344">
                  <c:v>48744.23828125</c:v>
                </c:pt>
                <c:pt idx="4345">
                  <c:v>48733.84375</c:v>
                </c:pt>
                <c:pt idx="4346">
                  <c:v>48647.984375</c:v>
                </c:pt>
                <c:pt idx="4347">
                  <c:v>48618.26953125</c:v>
                </c:pt>
                <c:pt idx="4348">
                  <c:v>48519.76953125</c:v>
                </c:pt>
                <c:pt idx="4349">
                  <c:v>48472.484375</c:v>
                </c:pt>
                <c:pt idx="4350">
                  <c:v>48351.5</c:v>
                </c:pt>
                <c:pt idx="4351">
                  <c:v>48354.85546875</c:v>
                </c:pt>
                <c:pt idx="4352">
                  <c:v>48311.50390625</c:v>
                </c:pt>
                <c:pt idx="4353">
                  <c:v>48290.34765625</c:v>
                </c:pt>
                <c:pt idx="4354">
                  <c:v>48291.57421875</c:v>
                </c:pt>
                <c:pt idx="4355">
                  <c:v>48220.234375</c:v>
                </c:pt>
                <c:pt idx="4356">
                  <c:v>48193.7265625</c:v>
                </c:pt>
                <c:pt idx="4357">
                  <c:v>48074.4921875</c:v>
                </c:pt>
                <c:pt idx="4358">
                  <c:v>48076.2421875</c:v>
                </c:pt>
                <c:pt idx="4359">
                  <c:v>48046.40625</c:v>
                </c:pt>
                <c:pt idx="4360">
                  <c:v>47928.69921875</c:v>
                </c:pt>
                <c:pt idx="4361">
                  <c:v>47843.265625</c:v>
                </c:pt>
                <c:pt idx="4362">
                  <c:v>47817.12890625</c:v>
                </c:pt>
                <c:pt idx="4363">
                  <c:v>47625.6015625</c:v>
                </c:pt>
                <c:pt idx="4364">
                  <c:v>47570.99609375</c:v>
                </c:pt>
                <c:pt idx="4365">
                  <c:v>47508.2109375</c:v>
                </c:pt>
                <c:pt idx="4366">
                  <c:v>47504.62109375</c:v>
                </c:pt>
                <c:pt idx="4367">
                  <c:v>47420.75</c:v>
                </c:pt>
                <c:pt idx="4368">
                  <c:v>47377.21875</c:v>
                </c:pt>
                <c:pt idx="4369">
                  <c:v>47335.75390625</c:v>
                </c:pt>
                <c:pt idx="4370">
                  <c:v>47321.6171875</c:v>
                </c:pt>
                <c:pt idx="4371">
                  <c:v>47225.33203125</c:v>
                </c:pt>
                <c:pt idx="4372">
                  <c:v>47287.640625</c:v>
                </c:pt>
                <c:pt idx="4373">
                  <c:v>47227.734375</c:v>
                </c:pt>
                <c:pt idx="4374">
                  <c:v>47298.41796875</c:v>
                </c:pt>
                <c:pt idx="4375">
                  <c:v>47216.24609375</c:v>
                </c:pt>
                <c:pt idx="4376">
                  <c:v>47193.89453125</c:v>
                </c:pt>
                <c:pt idx="4377">
                  <c:v>47127.203125</c:v>
                </c:pt>
                <c:pt idx="4378">
                  <c:v>47118.86328125</c:v>
                </c:pt>
                <c:pt idx="4379">
                  <c:v>47062.1875</c:v>
                </c:pt>
                <c:pt idx="4380">
                  <c:v>47032.71875</c:v>
                </c:pt>
                <c:pt idx="4381">
                  <c:v>46989.828125</c:v>
                </c:pt>
                <c:pt idx="4382">
                  <c:v>46887.04296875</c:v>
                </c:pt>
                <c:pt idx="4383">
                  <c:v>46831.51171875</c:v>
                </c:pt>
                <c:pt idx="4384">
                  <c:v>46849.0703125</c:v>
                </c:pt>
                <c:pt idx="4385">
                  <c:v>46778.9453125</c:v>
                </c:pt>
                <c:pt idx="4386">
                  <c:v>46719.1171875</c:v>
                </c:pt>
                <c:pt idx="4387">
                  <c:v>46598.55859375</c:v>
                </c:pt>
                <c:pt idx="4388">
                  <c:v>46581.53125</c:v>
                </c:pt>
                <c:pt idx="4389">
                  <c:v>46559.08203125</c:v>
                </c:pt>
                <c:pt idx="4390">
                  <c:v>46523.06640625</c:v>
                </c:pt>
                <c:pt idx="4391">
                  <c:v>46427.125</c:v>
                </c:pt>
                <c:pt idx="4392">
                  <c:v>46439.296875</c:v>
                </c:pt>
                <c:pt idx="4393">
                  <c:v>46340.67578125</c:v>
                </c:pt>
                <c:pt idx="4394">
                  <c:v>46308.63671875</c:v>
                </c:pt>
                <c:pt idx="4395">
                  <c:v>46267.54296875</c:v>
                </c:pt>
                <c:pt idx="4396">
                  <c:v>46226.84375</c:v>
                </c:pt>
                <c:pt idx="4397">
                  <c:v>46218.203125</c:v>
                </c:pt>
                <c:pt idx="4398">
                  <c:v>46174.8359375</c:v>
                </c:pt>
                <c:pt idx="4399">
                  <c:v>46160.359375</c:v>
                </c:pt>
                <c:pt idx="4400">
                  <c:v>46124.49609375</c:v>
                </c:pt>
                <c:pt idx="4401">
                  <c:v>46111.99609375</c:v>
                </c:pt>
                <c:pt idx="4402">
                  <c:v>46053.109375</c:v>
                </c:pt>
                <c:pt idx="4403">
                  <c:v>46072.69140625</c:v>
                </c:pt>
                <c:pt idx="4404">
                  <c:v>46024.75390625</c:v>
                </c:pt>
                <c:pt idx="4405">
                  <c:v>46024.328125</c:v>
                </c:pt>
                <c:pt idx="4406">
                  <c:v>45970.44921875</c:v>
                </c:pt>
                <c:pt idx="4407">
                  <c:v>45962.8828125</c:v>
                </c:pt>
                <c:pt idx="4408">
                  <c:v>45930.36328125</c:v>
                </c:pt>
                <c:pt idx="4409">
                  <c:v>45821.29296875</c:v>
                </c:pt>
                <c:pt idx="4410">
                  <c:v>45692.6484375</c:v>
                </c:pt>
                <c:pt idx="4411">
                  <c:v>45555.484375</c:v>
                </c:pt>
                <c:pt idx="4412">
                  <c:v>45521.43359375</c:v>
                </c:pt>
                <c:pt idx="4413">
                  <c:v>45533.96875</c:v>
                </c:pt>
                <c:pt idx="4414">
                  <c:v>45473.69921875</c:v>
                </c:pt>
                <c:pt idx="4415">
                  <c:v>45424.96484375</c:v>
                </c:pt>
                <c:pt idx="4416">
                  <c:v>45404.71875</c:v>
                </c:pt>
                <c:pt idx="4417">
                  <c:v>45359.31640625</c:v>
                </c:pt>
                <c:pt idx="4418">
                  <c:v>45310.23828125</c:v>
                </c:pt>
                <c:pt idx="4419">
                  <c:v>45303.55859375</c:v>
                </c:pt>
                <c:pt idx="4420">
                  <c:v>45262.1875</c:v>
                </c:pt>
                <c:pt idx="4421">
                  <c:v>45260.75390625</c:v>
                </c:pt>
                <c:pt idx="4422">
                  <c:v>45150.40234375</c:v>
                </c:pt>
                <c:pt idx="4423">
                  <c:v>45186.60546875</c:v>
                </c:pt>
                <c:pt idx="4424">
                  <c:v>45200.41015625</c:v>
                </c:pt>
                <c:pt idx="4425">
                  <c:v>45188.59765625</c:v>
                </c:pt>
                <c:pt idx="4426">
                  <c:v>45105.3671875</c:v>
                </c:pt>
                <c:pt idx="4427">
                  <c:v>45078.59375</c:v>
                </c:pt>
                <c:pt idx="4428">
                  <c:v>44992.52734375</c:v>
                </c:pt>
                <c:pt idx="4429">
                  <c:v>44968.1875</c:v>
                </c:pt>
                <c:pt idx="4430">
                  <c:v>44936.09375</c:v>
                </c:pt>
                <c:pt idx="4431">
                  <c:v>44939.78125</c:v>
                </c:pt>
                <c:pt idx="4432">
                  <c:v>44902.32421875</c:v>
                </c:pt>
                <c:pt idx="4433">
                  <c:v>44854.84375</c:v>
                </c:pt>
                <c:pt idx="4434">
                  <c:v>44715.1484375</c:v>
                </c:pt>
                <c:pt idx="4435">
                  <c:v>44742.73046875</c:v>
                </c:pt>
                <c:pt idx="4436">
                  <c:v>44755.04296875</c:v>
                </c:pt>
                <c:pt idx="4437">
                  <c:v>44786.99609375</c:v>
                </c:pt>
                <c:pt idx="4438">
                  <c:v>44765.421875</c:v>
                </c:pt>
                <c:pt idx="4439">
                  <c:v>44737.19921875</c:v>
                </c:pt>
                <c:pt idx="4440">
                  <c:v>44713.8359375</c:v>
                </c:pt>
                <c:pt idx="4441">
                  <c:v>44709.91015625</c:v>
                </c:pt>
                <c:pt idx="4442">
                  <c:v>44647.20703125</c:v>
                </c:pt>
                <c:pt idx="4443">
                  <c:v>44625.46875</c:v>
                </c:pt>
                <c:pt idx="4444">
                  <c:v>44624.64453125</c:v>
                </c:pt>
                <c:pt idx="4445">
                  <c:v>44612.0078125</c:v>
                </c:pt>
                <c:pt idx="4446">
                  <c:v>44586.77734375</c:v>
                </c:pt>
                <c:pt idx="4447">
                  <c:v>44567.7421875</c:v>
                </c:pt>
                <c:pt idx="4448">
                  <c:v>44557.80859375</c:v>
                </c:pt>
                <c:pt idx="4449">
                  <c:v>44452.265625</c:v>
                </c:pt>
                <c:pt idx="4450">
                  <c:v>44447.13671875</c:v>
                </c:pt>
                <c:pt idx="4451">
                  <c:v>44409.47265625</c:v>
                </c:pt>
                <c:pt idx="4452">
                  <c:v>44387.0703125</c:v>
                </c:pt>
                <c:pt idx="4453">
                  <c:v>44314.64453125</c:v>
                </c:pt>
                <c:pt idx="4454">
                  <c:v>44373.27734375</c:v>
                </c:pt>
                <c:pt idx="4455">
                  <c:v>44313.82421875</c:v>
                </c:pt>
                <c:pt idx="4456">
                  <c:v>44278.55078125</c:v>
                </c:pt>
                <c:pt idx="4457">
                  <c:v>44239.39453125</c:v>
                </c:pt>
                <c:pt idx="4458">
                  <c:v>44220.44921875</c:v>
                </c:pt>
                <c:pt idx="4459">
                  <c:v>44118.09375</c:v>
                </c:pt>
                <c:pt idx="4460">
                  <c:v>44121.94921875</c:v>
                </c:pt>
                <c:pt idx="4461">
                  <c:v>44066.32421875</c:v>
                </c:pt>
                <c:pt idx="4462">
                  <c:v>44067.0546875</c:v>
                </c:pt>
                <c:pt idx="4463">
                  <c:v>43996.0234375</c:v>
                </c:pt>
                <c:pt idx="4464">
                  <c:v>43976.796875</c:v>
                </c:pt>
                <c:pt idx="4465">
                  <c:v>43951.125</c:v>
                </c:pt>
                <c:pt idx="4466">
                  <c:v>43945.1171875</c:v>
                </c:pt>
                <c:pt idx="4467">
                  <c:v>43892.75</c:v>
                </c:pt>
                <c:pt idx="4468">
                  <c:v>43836.5078125</c:v>
                </c:pt>
                <c:pt idx="4469">
                  <c:v>43817.3125</c:v>
                </c:pt>
                <c:pt idx="4470">
                  <c:v>43812.66796875</c:v>
                </c:pt>
                <c:pt idx="4471">
                  <c:v>43782.8984375</c:v>
                </c:pt>
                <c:pt idx="4472">
                  <c:v>43764.4140625</c:v>
                </c:pt>
                <c:pt idx="4473">
                  <c:v>43780.19921875</c:v>
                </c:pt>
                <c:pt idx="4474">
                  <c:v>43782.171875</c:v>
                </c:pt>
                <c:pt idx="4475">
                  <c:v>43789.8671875</c:v>
                </c:pt>
                <c:pt idx="4476">
                  <c:v>43775.73046875</c:v>
                </c:pt>
                <c:pt idx="4477">
                  <c:v>43728.4296875</c:v>
                </c:pt>
                <c:pt idx="4478">
                  <c:v>43741.19921875</c:v>
                </c:pt>
                <c:pt idx="4479">
                  <c:v>43711.03125</c:v>
                </c:pt>
                <c:pt idx="4480">
                  <c:v>43698.4375</c:v>
                </c:pt>
                <c:pt idx="4481">
                  <c:v>43652.05078125</c:v>
                </c:pt>
                <c:pt idx="4482">
                  <c:v>43595.328125</c:v>
                </c:pt>
                <c:pt idx="4483">
                  <c:v>43557.51953125</c:v>
                </c:pt>
                <c:pt idx="4484">
                  <c:v>43536.28515625</c:v>
                </c:pt>
                <c:pt idx="4485">
                  <c:v>43528.33203125</c:v>
                </c:pt>
                <c:pt idx="4486">
                  <c:v>43448.578125</c:v>
                </c:pt>
                <c:pt idx="4487">
                  <c:v>43430.31640625</c:v>
                </c:pt>
                <c:pt idx="4488">
                  <c:v>43361.70703125</c:v>
                </c:pt>
                <c:pt idx="4489">
                  <c:v>43267.4921875</c:v>
                </c:pt>
                <c:pt idx="4490">
                  <c:v>43243</c:v>
                </c:pt>
                <c:pt idx="4491">
                  <c:v>43232.4609375</c:v>
                </c:pt>
                <c:pt idx="4492">
                  <c:v>43183.13671875</c:v>
                </c:pt>
                <c:pt idx="4493">
                  <c:v>43220.94140625</c:v>
                </c:pt>
                <c:pt idx="4494">
                  <c:v>43199.04296875</c:v>
                </c:pt>
                <c:pt idx="4495">
                  <c:v>43152.24609375</c:v>
                </c:pt>
                <c:pt idx="4496">
                  <c:v>43171.27734375</c:v>
                </c:pt>
                <c:pt idx="4497">
                  <c:v>43165.14453125</c:v>
                </c:pt>
                <c:pt idx="4498">
                  <c:v>43181.015625</c:v>
                </c:pt>
                <c:pt idx="4499">
                  <c:v>43136.6875</c:v>
                </c:pt>
                <c:pt idx="4500">
                  <c:v>43134.4296875</c:v>
                </c:pt>
                <c:pt idx="4501">
                  <c:v>43152.91796875</c:v>
                </c:pt>
                <c:pt idx="4502">
                  <c:v>43142.1796875</c:v>
                </c:pt>
                <c:pt idx="4503">
                  <c:v>43159.73828125</c:v>
                </c:pt>
                <c:pt idx="4504">
                  <c:v>43147.66796875</c:v>
                </c:pt>
                <c:pt idx="4505">
                  <c:v>43177.3671875</c:v>
                </c:pt>
                <c:pt idx="4506">
                  <c:v>43171.88671875</c:v>
                </c:pt>
                <c:pt idx="4507">
                  <c:v>43154.49609375</c:v>
                </c:pt>
                <c:pt idx="4508">
                  <c:v>43183.0859375</c:v>
                </c:pt>
                <c:pt idx="4509">
                  <c:v>43185.96484375</c:v>
                </c:pt>
                <c:pt idx="4510">
                  <c:v>43068.2265625</c:v>
                </c:pt>
                <c:pt idx="4511">
                  <c:v>43069.6953125</c:v>
                </c:pt>
                <c:pt idx="4512">
                  <c:v>43025.63671875</c:v>
                </c:pt>
                <c:pt idx="4513">
                  <c:v>43071.125</c:v>
                </c:pt>
                <c:pt idx="4514">
                  <c:v>43088.36328125</c:v>
                </c:pt>
                <c:pt idx="4515">
                  <c:v>43091.3046875</c:v>
                </c:pt>
                <c:pt idx="4516">
                  <c:v>42967.84375</c:v>
                </c:pt>
                <c:pt idx="4517">
                  <c:v>42959.25</c:v>
                </c:pt>
                <c:pt idx="4518">
                  <c:v>42950.83984375</c:v>
                </c:pt>
                <c:pt idx="4519">
                  <c:v>42912.40234375</c:v>
                </c:pt>
                <c:pt idx="4520">
                  <c:v>42885.0078125</c:v>
                </c:pt>
                <c:pt idx="4521">
                  <c:v>42889.71875</c:v>
                </c:pt>
                <c:pt idx="4522">
                  <c:v>42861.3984375</c:v>
                </c:pt>
                <c:pt idx="4523">
                  <c:v>42851.12890625</c:v>
                </c:pt>
                <c:pt idx="4524">
                  <c:v>42818.2890625</c:v>
                </c:pt>
                <c:pt idx="4525">
                  <c:v>42778.73046875</c:v>
                </c:pt>
                <c:pt idx="4526">
                  <c:v>42789.234375</c:v>
                </c:pt>
                <c:pt idx="4527">
                  <c:v>42791.60546875</c:v>
                </c:pt>
                <c:pt idx="4528">
                  <c:v>42785.17578125</c:v>
                </c:pt>
                <c:pt idx="4529">
                  <c:v>42709</c:v>
                </c:pt>
                <c:pt idx="4530">
                  <c:v>42661.81640625</c:v>
                </c:pt>
                <c:pt idx="4531">
                  <c:v>42628.91015625</c:v>
                </c:pt>
                <c:pt idx="4532">
                  <c:v>42630.2734375</c:v>
                </c:pt>
                <c:pt idx="4533">
                  <c:v>42660.125</c:v>
                </c:pt>
                <c:pt idx="4534">
                  <c:v>42629.47265625</c:v>
                </c:pt>
                <c:pt idx="4535">
                  <c:v>42603.95703125</c:v>
                </c:pt>
                <c:pt idx="4536">
                  <c:v>42606.08984375</c:v>
                </c:pt>
                <c:pt idx="4537">
                  <c:v>42606.359375</c:v>
                </c:pt>
                <c:pt idx="4538">
                  <c:v>42585.78515625</c:v>
                </c:pt>
                <c:pt idx="4539">
                  <c:v>42572.23046875</c:v>
                </c:pt>
                <c:pt idx="4540">
                  <c:v>42608.7734375</c:v>
                </c:pt>
                <c:pt idx="4541">
                  <c:v>42588.5546875</c:v>
                </c:pt>
                <c:pt idx="4542">
                  <c:v>42586.9140625</c:v>
                </c:pt>
                <c:pt idx="4543">
                  <c:v>42565.9296875</c:v>
                </c:pt>
                <c:pt idx="4544">
                  <c:v>42561.14453125</c:v>
                </c:pt>
                <c:pt idx="4545">
                  <c:v>42539.31640625</c:v>
                </c:pt>
                <c:pt idx="4546">
                  <c:v>42551.484375</c:v>
                </c:pt>
                <c:pt idx="4547">
                  <c:v>42539.5078125</c:v>
                </c:pt>
                <c:pt idx="4548">
                  <c:v>42525.12109375</c:v>
                </c:pt>
                <c:pt idx="4549">
                  <c:v>42531.65234375</c:v>
                </c:pt>
                <c:pt idx="4550">
                  <c:v>42539.16015625</c:v>
                </c:pt>
                <c:pt idx="4551">
                  <c:v>42507.80859375</c:v>
                </c:pt>
                <c:pt idx="4552">
                  <c:v>42565.25390625</c:v>
                </c:pt>
                <c:pt idx="4553">
                  <c:v>42562.8125</c:v>
                </c:pt>
                <c:pt idx="4554">
                  <c:v>42552.4921875</c:v>
                </c:pt>
                <c:pt idx="4555">
                  <c:v>42531.3984375</c:v>
                </c:pt>
                <c:pt idx="4556">
                  <c:v>42525.0390625</c:v>
                </c:pt>
                <c:pt idx="4557">
                  <c:v>42553.1171875</c:v>
                </c:pt>
                <c:pt idx="4558">
                  <c:v>42537.51953125</c:v>
                </c:pt>
                <c:pt idx="4559">
                  <c:v>42549.2421875</c:v>
                </c:pt>
                <c:pt idx="4560">
                  <c:v>42520.36328125</c:v>
                </c:pt>
                <c:pt idx="4561">
                  <c:v>42531.20703125</c:v>
                </c:pt>
                <c:pt idx="4562">
                  <c:v>42570.86328125</c:v>
                </c:pt>
                <c:pt idx="4563">
                  <c:v>42566.66796875</c:v>
                </c:pt>
                <c:pt idx="4564">
                  <c:v>42576.61328125</c:v>
                </c:pt>
                <c:pt idx="4565">
                  <c:v>42591.96484375</c:v>
                </c:pt>
                <c:pt idx="4566">
                  <c:v>42530.4375</c:v>
                </c:pt>
                <c:pt idx="4567">
                  <c:v>42464.015625</c:v>
                </c:pt>
                <c:pt idx="4568">
                  <c:v>42459.421875</c:v>
                </c:pt>
                <c:pt idx="4569">
                  <c:v>42529.01953125</c:v>
                </c:pt>
                <c:pt idx="4570">
                  <c:v>42522.72265625</c:v>
                </c:pt>
                <c:pt idx="4571">
                  <c:v>42532.1796875</c:v>
                </c:pt>
                <c:pt idx="4572">
                  <c:v>42548.9609375</c:v>
                </c:pt>
                <c:pt idx="4573">
                  <c:v>42581.9921875</c:v>
                </c:pt>
                <c:pt idx="4574">
                  <c:v>42576.6796875</c:v>
                </c:pt>
                <c:pt idx="4575">
                  <c:v>42556.76171875</c:v>
                </c:pt>
                <c:pt idx="4576">
                  <c:v>42563.1796875</c:v>
                </c:pt>
                <c:pt idx="4577">
                  <c:v>42570.38671875</c:v>
                </c:pt>
                <c:pt idx="4578">
                  <c:v>42573.28125</c:v>
                </c:pt>
                <c:pt idx="4579">
                  <c:v>42560.65234375</c:v>
                </c:pt>
                <c:pt idx="4580">
                  <c:v>42545.578125</c:v>
                </c:pt>
                <c:pt idx="4581">
                  <c:v>42542.2890625</c:v>
                </c:pt>
                <c:pt idx="4582">
                  <c:v>42535.23828125</c:v>
                </c:pt>
                <c:pt idx="4583">
                  <c:v>42532.0625</c:v>
                </c:pt>
                <c:pt idx="4584">
                  <c:v>42527.87109375</c:v>
                </c:pt>
                <c:pt idx="4585">
                  <c:v>42540.578125</c:v>
                </c:pt>
                <c:pt idx="4586">
                  <c:v>42539.33203125</c:v>
                </c:pt>
                <c:pt idx="4587">
                  <c:v>42526.0703125</c:v>
                </c:pt>
                <c:pt idx="4588">
                  <c:v>42517.02734375</c:v>
                </c:pt>
                <c:pt idx="4589">
                  <c:v>42457.15625</c:v>
                </c:pt>
                <c:pt idx="4590">
                  <c:v>42447.1328125</c:v>
                </c:pt>
                <c:pt idx="4591">
                  <c:v>42464.79296875</c:v>
                </c:pt>
                <c:pt idx="4592">
                  <c:v>42449.73046875</c:v>
                </c:pt>
                <c:pt idx="4593">
                  <c:v>42469.67578125</c:v>
                </c:pt>
                <c:pt idx="4594">
                  <c:v>42473.45703125</c:v>
                </c:pt>
                <c:pt idx="4595">
                  <c:v>42469.3203125</c:v>
                </c:pt>
                <c:pt idx="4596">
                  <c:v>42477.56640625</c:v>
                </c:pt>
                <c:pt idx="4597">
                  <c:v>42432.84375</c:v>
                </c:pt>
                <c:pt idx="4598">
                  <c:v>42465.05859375</c:v>
                </c:pt>
                <c:pt idx="4599">
                  <c:v>42458.1796875</c:v>
                </c:pt>
                <c:pt idx="4600">
                  <c:v>42443.8828125</c:v>
                </c:pt>
                <c:pt idx="4601">
                  <c:v>42475.85546875</c:v>
                </c:pt>
                <c:pt idx="4602">
                  <c:v>42513.36328125</c:v>
                </c:pt>
                <c:pt idx="4603">
                  <c:v>42533.609375</c:v>
                </c:pt>
                <c:pt idx="4604">
                  <c:v>42547.76953125</c:v>
                </c:pt>
                <c:pt idx="4605">
                  <c:v>42542.73046875</c:v>
                </c:pt>
                <c:pt idx="4606">
                  <c:v>42571.9921875</c:v>
                </c:pt>
                <c:pt idx="4607">
                  <c:v>42581.203125</c:v>
                </c:pt>
                <c:pt idx="4608">
                  <c:v>42594.953125</c:v>
                </c:pt>
                <c:pt idx="4609">
                  <c:v>42590.15625</c:v>
                </c:pt>
                <c:pt idx="4610">
                  <c:v>42532.171875</c:v>
                </c:pt>
                <c:pt idx="4611">
                  <c:v>42511.44921875</c:v>
                </c:pt>
                <c:pt idx="4612">
                  <c:v>42556.59765625</c:v>
                </c:pt>
                <c:pt idx="4613">
                  <c:v>42589.62109375</c:v>
                </c:pt>
                <c:pt idx="4614">
                  <c:v>42614.05078125</c:v>
                </c:pt>
                <c:pt idx="4615">
                  <c:v>42627.046875</c:v>
                </c:pt>
                <c:pt idx="4616">
                  <c:v>42617.546875</c:v>
                </c:pt>
                <c:pt idx="4617">
                  <c:v>42643.00390625</c:v>
                </c:pt>
                <c:pt idx="4618">
                  <c:v>42646.546875</c:v>
                </c:pt>
                <c:pt idx="4619">
                  <c:v>42667.98828125</c:v>
                </c:pt>
                <c:pt idx="4620">
                  <c:v>42679.875</c:v>
                </c:pt>
                <c:pt idx="4621">
                  <c:v>42746.70703125</c:v>
                </c:pt>
                <c:pt idx="4622">
                  <c:v>42814.296875</c:v>
                </c:pt>
                <c:pt idx="4623">
                  <c:v>42895.73828125</c:v>
                </c:pt>
                <c:pt idx="4624">
                  <c:v>42929.7109375</c:v>
                </c:pt>
                <c:pt idx="4625">
                  <c:v>42981.8203125</c:v>
                </c:pt>
                <c:pt idx="4626">
                  <c:v>43004.69140625</c:v>
                </c:pt>
                <c:pt idx="4627">
                  <c:v>43002.66015625</c:v>
                </c:pt>
                <c:pt idx="4628">
                  <c:v>43027.4375</c:v>
                </c:pt>
                <c:pt idx="4629">
                  <c:v>43061.18359375</c:v>
                </c:pt>
                <c:pt idx="4630">
                  <c:v>43089.52734375</c:v>
                </c:pt>
                <c:pt idx="4631">
                  <c:v>43133.5</c:v>
                </c:pt>
                <c:pt idx="4632">
                  <c:v>43131.44921875</c:v>
                </c:pt>
                <c:pt idx="4633">
                  <c:v>43151.4921875</c:v>
                </c:pt>
                <c:pt idx="4634">
                  <c:v>43161.06640625</c:v>
                </c:pt>
                <c:pt idx="4635">
                  <c:v>43202.82421875</c:v>
                </c:pt>
                <c:pt idx="4636">
                  <c:v>43201.22265625</c:v>
                </c:pt>
                <c:pt idx="4637">
                  <c:v>43260.5625</c:v>
                </c:pt>
                <c:pt idx="4638">
                  <c:v>43261.796875</c:v>
                </c:pt>
                <c:pt idx="4639">
                  <c:v>43304.41796875</c:v>
                </c:pt>
                <c:pt idx="4640">
                  <c:v>43306.57421875</c:v>
                </c:pt>
                <c:pt idx="4641">
                  <c:v>43327.00390625</c:v>
                </c:pt>
                <c:pt idx="4642">
                  <c:v>43321.44921875</c:v>
                </c:pt>
                <c:pt idx="4643">
                  <c:v>43370.98046875</c:v>
                </c:pt>
                <c:pt idx="4644">
                  <c:v>43368.7578125</c:v>
                </c:pt>
                <c:pt idx="4645">
                  <c:v>43390.28125</c:v>
                </c:pt>
                <c:pt idx="4646">
                  <c:v>43372.93359375</c:v>
                </c:pt>
                <c:pt idx="4647">
                  <c:v>43421.078125</c:v>
                </c:pt>
                <c:pt idx="4648">
                  <c:v>43449.85546875</c:v>
                </c:pt>
                <c:pt idx="4649">
                  <c:v>43450.15234375</c:v>
                </c:pt>
                <c:pt idx="4650">
                  <c:v>43472.171875</c:v>
                </c:pt>
                <c:pt idx="4651">
                  <c:v>43526.44921875</c:v>
                </c:pt>
                <c:pt idx="4652">
                  <c:v>43622.828125</c:v>
                </c:pt>
                <c:pt idx="4653">
                  <c:v>43653.65234375</c:v>
                </c:pt>
                <c:pt idx="4654">
                  <c:v>43714.69140625</c:v>
                </c:pt>
                <c:pt idx="4655">
                  <c:v>43742.6796875</c:v>
                </c:pt>
                <c:pt idx="4656">
                  <c:v>43739.765625</c:v>
                </c:pt>
                <c:pt idx="4657">
                  <c:v>43756.98046875</c:v>
                </c:pt>
                <c:pt idx="4658">
                  <c:v>43802.4765625</c:v>
                </c:pt>
                <c:pt idx="4659">
                  <c:v>43841.171875</c:v>
                </c:pt>
                <c:pt idx="4660">
                  <c:v>43853.57421875</c:v>
                </c:pt>
                <c:pt idx="4661">
                  <c:v>43865.64453125</c:v>
                </c:pt>
                <c:pt idx="4662">
                  <c:v>43894.3828125</c:v>
                </c:pt>
                <c:pt idx="4663">
                  <c:v>43988.5859375</c:v>
                </c:pt>
                <c:pt idx="4664">
                  <c:v>44050.0078125</c:v>
                </c:pt>
                <c:pt idx="4665">
                  <c:v>43970.86328125</c:v>
                </c:pt>
                <c:pt idx="4666">
                  <c:v>44024.484375</c:v>
                </c:pt>
                <c:pt idx="4667">
                  <c:v>44044.3359375</c:v>
                </c:pt>
                <c:pt idx="4668">
                  <c:v>44121.55078125</c:v>
                </c:pt>
                <c:pt idx="4669">
                  <c:v>44162.84375</c:v>
                </c:pt>
                <c:pt idx="4670">
                  <c:v>44173.51171875</c:v>
                </c:pt>
                <c:pt idx="4671">
                  <c:v>44166.265625</c:v>
                </c:pt>
                <c:pt idx="4672">
                  <c:v>44229.3515625</c:v>
                </c:pt>
                <c:pt idx="4673">
                  <c:v>44269.7734375</c:v>
                </c:pt>
                <c:pt idx="4674">
                  <c:v>44292.921875</c:v>
                </c:pt>
                <c:pt idx="4675">
                  <c:v>44304.3671875</c:v>
                </c:pt>
                <c:pt idx="4676">
                  <c:v>44344.234375</c:v>
                </c:pt>
                <c:pt idx="4677">
                  <c:v>44372.125</c:v>
                </c:pt>
                <c:pt idx="4678">
                  <c:v>44411.50390625</c:v>
                </c:pt>
                <c:pt idx="4679">
                  <c:v>44442.6171875</c:v>
                </c:pt>
                <c:pt idx="4680">
                  <c:v>44471.609375</c:v>
                </c:pt>
                <c:pt idx="4681">
                  <c:v>44565.0234375</c:v>
                </c:pt>
                <c:pt idx="4682">
                  <c:v>44669.51171875</c:v>
                </c:pt>
                <c:pt idx="4683">
                  <c:v>44668.29296875</c:v>
                </c:pt>
                <c:pt idx="4684">
                  <c:v>44729.359375</c:v>
                </c:pt>
                <c:pt idx="4685">
                  <c:v>44800.65625</c:v>
                </c:pt>
                <c:pt idx="4686">
                  <c:v>44865.0859375</c:v>
                </c:pt>
                <c:pt idx="4687">
                  <c:v>45032.87890625</c:v>
                </c:pt>
                <c:pt idx="4688">
                  <c:v>45017.59375</c:v>
                </c:pt>
                <c:pt idx="4689">
                  <c:v>45013.22265625</c:v>
                </c:pt>
                <c:pt idx="4690">
                  <c:v>45033.5703125</c:v>
                </c:pt>
                <c:pt idx="4691">
                  <c:v>45072.09765625</c:v>
                </c:pt>
                <c:pt idx="4692">
                  <c:v>45130.125</c:v>
                </c:pt>
                <c:pt idx="4693">
                  <c:v>45160.3203125</c:v>
                </c:pt>
                <c:pt idx="4694">
                  <c:v>45206.65234375</c:v>
                </c:pt>
                <c:pt idx="4695">
                  <c:v>45252</c:v>
                </c:pt>
                <c:pt idx="4696">
                  <c:v>45341.1171875</c:v>
                </c:pt>
                <c:pt idx="4697">
                  <c:v>45360.66015625</c:v>
                </c:pt>
                <c:pt idx="4698">
                  <c:v>45374.765625</c:v>
                </c:pt>
                <c:pt idx="4699">
                  <c:v>45423.56640625</c:v>
                </c:pt>
                <c:pt idx="4700">
                  <c:v>45439.25</c:v>
                </c:pt>
                <c:pt idx="4701">
                  <c:v>45476.078125</c:v>
                </c:pt>
                <c:pt idx="4702">
                  <c:v>45478.6328125</c:v>
                </c:pt>
                <c:pt idx="4703">
                  <c:v>45503.12890625</c:v>
                </c:pt>
                <c:pt idx="4704">
                  <c:v>45584.38671875</c:v>
                </c:pt>
                <c:pt idx="4705">
                  <c:v>45622.17578125</c:v>
                </c:pt>
                <c:pt idx="4706">
                  <c:v>45630.4921875</c:v>
                </c:pt>
                <c:pt idx="4707">
                  <c:v>45680.21875</c:v>
                </c:pt>
                <c:pt idx="4708">
                  <c:v>45722.30078125</c:v>
                </c:pt>
                <c:pt idx="4709">
                  <c:v>45771.671875</c:v>
                </c:pt>
                <c:pt idx="4710">
                  <c:v>45793.6640625</c:v>
                </c:pt>
                <c:pt idx="4711">
                  <c:v>45824.98046875</c:v>
                </c:pt>
                <c:pt idx="4712">
                  <c:v>45865.08984375</c:v>
                </c:pt>
                <c:pt idx="4713">
                  <c:v>45917.4140625</c:v>
                </c:pt>
                <c:pt idx="4714">
                  <c:v>45942.65625</c:v>
                </c:pt>
                <c:pt idx="4715">
                  <c:v>45899.15234375</c:v>
                </c:pt>
                <c:pt idx="4716">
                  <c:v>45899.484375</c:v>
                </c:pt>
                <c:pt idx="4717">
                  <c:v>45975.10546875</c:v>
                </c:pt>
                <c:pt idx="4718">
                  <c:v>46000.81640625</c:v>
                </c:pt>
                <c:pt idx="4719">
                  <c:v>46021.98046875</c:v>
                </c:pt>
                <c:pt idx="4720">
                  <c:v>46020.2890625</c:v>
                </c:pt>
                <c:pt idx="4721">
                  <c:v>46044.16015625</c:v>
                </c:pt>
                <c:pt idx="4722">
                  <c:v>46041.08203125</c:v>
                </c:pt>
                <c:pt idx="4723">
                  <c:v>46018.28125</c:v>
                </c:pt>
                <c:pt idx="4724">
                  <c:v>46035.0859375</c:v>
                </c:pt>
                <c:pt idx="4725">
                  <c:v>46027.6640625</c:v>
                </c:pt>
                <c:pt idx="4726">
                  <c:v>46029.2578125</c:v>
                </c:pt>
                <c:pt idx="4727">
                  <c:v>46039.5</c:v>
                </c:pt>
                <c:pt idx="4728">
                  <c:v>46026.26953125</c:v>
                </c:pt>
                <c:pt idx="4729">
                  <c:v>46029.45703125</c:v>
                </c:pt>
                <c:pt idx="4730">
                  <c:v>46029.0703125</c:v>
                </c:pt>
                <c:pt idx="4731">
                  <c:v>46031.1640625</c:v>
                </c:pt>
                <c:pt idx="4732">
                  <c:v>46004.3828125</c:v>
                </c:pt>
                <c:pt idx="4733">
                  <c:v>45943.16796875</c:v>
                </c:pt>
                <c:pt idx="4734">
                  <c:v>45929.94140625</c:v>
                </c:pt>
                <c:pt idx="4735">
                  <c:v>45913.94140625</c:v>
                </c:pt>
                <c:pt idx="4736">
                  <c:v>45901.421875</c:v>
                </c:pt>
                <c:pt idx="4737">
                  <c:v>45904.515625</c:v>
                </c:pt>
                <c:pt idx="4738">
                  <c:v>45864.65625</c:v>
                </c:pt>
                <c:pt idx="4739">
                  <c:v>45863.68359375</c:v>
                </c:pt>
                <c:pt idx="4740">
                  <c:v>45899.62890625</c:v>
                </c:pt>
                <c:pt idx="4741">
                  <c:v>45992.43359375</c:v>
                </c:pt>
                <c:pt idx="4742">
                  <c:v>45988.02734375</c:v>
                </c:pt>
                <c:pt idx="4743">
                  <c:v>46037.08984375</c:v>
                </c:pt>
                <c:pt idx="4744">
                  <c:v>46110.3984375</c:v>
                </c:pt>
                <c:pt idx="4745">
                  <c:v>46141.75390625</c:v>
                </c:pt>
                <c:pt idx="4746">
                  <c:v>46131.23046875</c:v>
                </c:pt>
                <c:pt idx="4747">
                  <c:v>46121.1171875</c:v>
                </c:pt>
                <c:pt idx="4748">
                  <c:v>46112.3671875</c:v>
                </c:pt>
                <c:pt idx="4749">
                  <c:v>46157.546875</c:v>
                </c:pt>
                <c:pt idx="4750">
                  <c:v>46123.73046875</c:v>
                </c:pt>
                <c:pt idx="4751">
                  <c:v>46142.41796875</c:v>
                </c:pt>
                <c:pt idx="4752">
                  <c:v>46138.31640625</c:v>
                </c:pt>
                <c:pt idx="4753">
                  <c:v>46124.22265625</c:v>
                </c:pt>
                <c:pt idx="4754">
                  <c:v>46058.94921875</c:v>
                </c:pt>
                <c:pt idx="4755">
                  <c:v>46070.6328125</c:v>
                </c:pt>
                <c:pt idx="4756">
                  <c:v>46090.80859375</c:v>
                </c:pt>
                <c:pt idx="4757">
                  <c:v>46072.61328125</c:v>
                </c:pt>
                <c:pt idx="4758">
                  <c:v>46087.34765625</c:v>
                </c:pt>
                <c:pt idx="4759">
                  <c:v>46038.15625</c:v>
                </c:pt>
                <c:pt idx="4760">
                  <c:v>46023.6796875</c:v>
                </c:pt>
                <c:pt idx="4761">
                  <c:v>46009.8359375</c:v>
                </c:pt>
                <c:pt idx="4762">
                  <c:v>45997.703125</c:v>
                </c:pt>
                <c:pt idx="4763">
                  <c:v>45987.62109375</c:v>
                </c:pt>
                <c:pt idx="4764">
                  <c:v>45965.11328125</c:v>
                </c:pt>
                <c:pt idx="4765">
                  <c:v>45955.9296875</c:v>
                </c:pt>
                <c:pt idx="4766">
                  <c:v>45975.3984375</c:v>
                </c:pt>
                <c:pt idx="4767">
                  <c:v>45936.92578125</c:v>
                </c:pt>
                <c:pt idx="4768">
                  <c:v>45946.0234375</c:v>
                </c:pt>
                <c:pt idx="4769">
                  <c:v>45999.88671875</c:v>
                </c:pt>
                <c:pt idx="4770">
                  <c:v>46027.890625</c:v>
                </c:pt>
                <c:pt idx="4771">
                  <c:v>46077.51171875</c:v>
                </c:pt>
                <c:pt idx="4772">
                  <c:v>46077.93359375</c:v>
                </c:pt>
                <c:pt idx="4773">
                  <c:v>46099.90234375</c:v>
                </c:pt>
                <c:pt idx="4774">
                  <c:v>46036.03515625</c:v>
                </c:pt>
                <c:pt idx="4775">
                  <c:v>46034.52734375</c:v>
                </c:pt>
                <c:pt idx="4776">
                  <c:v>46117.4453125</c:v>
                </c:pt>
                <c:pt idx="4777">
                  <c:v>46166.51953125</c:v>
                </c:pt>
                <c:pt idx="4778">
                  <c:v>46210.62890625</c:v>
                </c:pt>
                <c:pt idx="4779">
                  <c:v>46217.4296875</c:v>
                </c:pt>
                <c:pt idx="4780">
                  <c:v>46245.35546875</c:v>
                </c:pt>
                <c:pt idx="4781">
                  <c:v>46270.88671875</c:v>
                </c:pt>
                <c:pt idx="4782">
                  <c:v>46333.46875</c:v>
                </c:pt>
                <c:pt idx="4783">
                  <c:v>46396.64453125</c:v>
                </c:pt>
                <c:pt idx="4784">
                  <c:v>46405.1171875</c:v>
                </c:pt>
                <c:pt idx="4785">
                  <c:v>46424.40625</c:v>
                </c:pt>
                <c:pt idx="4786">
                  <c:v>46459.48046875</c:v>
                </c:pt>
                <c:pt idx="4787">
                  <c:v>46413.140625</c:v>
                </c:pt>
                <c:pt idx="4788">
                  <c:v>46465.37109375</c:v>
                </c:pt>
                <c:pt idx="4789">
                  <c:v>46488.19140625</c:v>
                </c:pt>
                <c:pt idx="4790">
                  <c:v>46530.98828125</c:v>
                </c:pt>
                <c:pt idx="4791">
                  <c:v>46548.078125</c:v>
                </c:pt>
                <c:pt idx="4792">
                  <c:v>46563.86328125</c:v>
                </c:pt>
                <c:pt idx="4793">
                  <c:v>46567.74609375</c:v>
                </c:pt>
                <c:pt idx="4794">
                  <c:v>46603.41015625</c:v>
                </c:pt>
                <c:pt idx="4795">
                  <c:v>46620.6796875</c:v>
                </c:pt>
                <c:pt idx="4796">
                  <c:v>46727.7265625</c:v>
                </c:pt>
                <c:pt idx="4797">
                  <c:v>46790.6796875</c:v>
                </c:pt>
                <c:pt idx="4798">
                  <c:v>46808.34765625</c:v>
                </c:pt>
                <c:pt idx="4799">
                  <c:v>46858.92578125</c:v>
                </c:pt>
                <c:pt idx="4800">
                  <c:v>46910.51953125</c:v>
                </c:pt>
                <c:pt idx="4801">
                  <c:v>46958.33203125</c:v>
                </c:pt>
                <c:pt idx="4802">
                  <c:v>47018.71875</c:v>
                </c:pt>
                <c:pt idx="4803">
                  <c:v>47092.58984375</c:v>
                </c:pt>
                <c:pt idx="4804">
                  <c:v>47134.765625</c:v>
                </c:pt>
                <c:pt idx="4805">
                  <c:v>47162.796875</c:v>
                </c:pt>
                <c:pt idx="4806">
                  <c:v>47203.15625</c:v>
                </c:pt>
                <c:pt idx="4807">
                  <c:v>47272.18359375</c:v>
                </c:pt>
                <c:pt idx="4808">
                  <c:v>47351.9609375</c:v>
                </c:pt>
                <c:pt idx="4809">
                  <c:v>47370.765625</c:v>
                </c:pt>
                <c:pt idx="4810">
                  <c:v>47411.91015625</c:v>
                </c:pt>
                <c:pt idx="4811">
                  <c:v>47474.97265625</c:v>
                </c:pt>
                <c:pt idx="4812">
                  <c:v>47555.36328125</c:v>
                </c:pt>
                <c:pt idx="4813">
                  <c:v>47562.4453125</c:v>
                </c:pt>
                <c:pt idx="4814">
                  <c:v>47559.0234375</c:v>
                </c:pt>
                <c:pt idx="4815">
                  <c:v>47588.640625</c:v>
                </c:pt>
                <c:pt idx="4816">
                  <c:v>47622.62109375</c:v>
                </c:pt>
                <c:pt idx="4817">
                  <c:v>47687.0078125</c:v>
                </c:pt>
                <c:pt idx="4818">
                  <c:v>47741.265625</c:v>
                </c:pt>
                <c:pt idx="4819">
                  <c:v>47781.6484375</c:v>
                </c:pt>
                <c:pt idx="4820">
                  <c:v>47750.39453125</c:v>
                </c:pt>
                <c:pt idx="4821">
                  <c:v>47794.86328125</c:v>
                </c:pt>
                <c:pt idx="4822">
                  <c:v>47899.9921875</c:v>
                </c:pt>
                <c:pt idx="4823">
                  <c:v>47935.37890625</c:v>
                </c:pt>
                <c:pt idx="4824">
                  <c:v>48001.84765625</c:v>
                </c:pt>
                <c:pt idx="4825">
                  <c:v>48083.45703125</c:v>
                </c:pt>
                <c:pt idx="4826">
                  <c:v>48156.44140625</c:v>
                </c:pt>
                <c:pt idx="4827">
                  <c:v>48235.75</c:v>
                </c:pt>
                <c:pt idx="4828">
                  <c:v>48266.77734375</c:v>
                </c:pt>
                <c:pt idx="4829">
                  <c:v>48325.30859375</c:v>
                </c:pt>
                <c:pt idx="4830">
                  <c:v>48378.78125</c:v>
                </c:pt>
                <c:pt idx="4831">
                  <c:v>48411.19140625</c:v>
                </c:pt>
                <c:pt idx="4832">
                  <c:v>48454.5234375</c:v>
                </c:pt>
                <c:pt idx="4833">
                  <c:v>48528.45703125</c:v>
                </c:pt>
                <c:pt idx="4834">
                  <c:v>48572.65625</c:v>
                </c:pt>
                <c:pt idx="4835">
                  <c:v>48627.515625</c:v>
                </c:pt>
                <c:pt idx="4836">
                  <c:v>48665.30078125</c:v>
                </c:pt>
                <c:pt idx="4837">
                  <c:v>48707.2890625</c:v>
                </c:pt>
                <c:pt idx="4838">
                  <c:v>48759.20703125</c:v>
                </c:pt>
                <c:pt idx="4839">
                  <c:v>48831.5234375</c:v>
                </c:pt>
                <c:pt idx="4840">
                  <c:v>48866.0234375</c:v>
                </c:pt>
                <c:pt idx="4841">
                  <c:v>48941.71875</c:v>
                </c:pt>
                <c:pt idx="4842">
                  <c:v>48984.8359375</c:v>
                </c:pt>
                <c:pt idx="4843">
                  <c:v>49076.8515625</c:v>
                </c:pt>
                <c:pt idx="4844">
                  <c:v>49115.625</c:v>
                </c:pt>
                <c:pt idx="4845">
                  <c:v>49173.109375</c:v>
                </c:pt>
                <c:pt idx="4846">
                  <c:v>49205.65625</c:v>
                </c:pt>
                <c:pt idx="4847">
                  <c:v>49271.91015625</c:v>
                </c:pt>
                <c:pt idx="4848">
                  <c:v>49368.7890625</c:v>
                </c:pt>
                <c:pt idx="4849">
                  <c:v>49422.3671875</c:v>
                </c:pt>
                <c:pt idx="4850">
                  <c:v>49478.22265625</c:v>
                </c:pt>
                <c:pt idx="4851">
                  <c:v>49531.9609375</c:v>
                </c:pt>
                <c:pt idx="4852">
                  <c:v>49533.609375</c:v>
                </c:pt>
                <c:pt idx="4853">
                  <c:v>49569.703125</c:v>
                </c:pt>
                <c:pt idx="4854">
                  <c:v>49631.203125</c:v>
                </c:pt>
                <c:pt idx="4855">
                  <c:v>49685.0859375</c:v>
                </c:pt>
                <c:pt idx="4856">
                  <c:v>49752.046875</c:v>
                </c:pt>
                <c:pt idx="4857">
                  <c:v>49818.31640625</c:v>
                </c:pt>
                <c:pt idx="4858">
                  <c:v>49908.34765625</c:v>
                </c:pt>
                <c:pt idx="4859">
                  <c:v>50020.2109375</c:v>
                </c:pt>
                <c:pt idx="4860">
                  <c:v>50089.58203125</c:v>
                </c:pt>
                <c:pt idx="4861">
                  <c:v>50192.3828125</c:v>
                </c:pt>
                <c:pt idx="4862">
                  <c:v>50297.3203125</c:v>
                </c:pt>
                <c:pt idx="4863">
                  <c:v>50354.3046875</c:v>
                </c:pt>
                <c:pt idx="4864">
                  <c:v>50452.52734375</c:v>
                </c:pt>
                <c:pt idx="4865">
                  <c:v>50514.8046875</c:v>
                </c:pt>
                <c:pt idx="4866">
                  <c:v>50577.48828125</c:v>
                </c:pt>
                <c:pt idx="4867">
                  <c:v>50683.3125</c:v>
                </c:pt>
                <c:pt idx="4868">
                  <c:v>50742.8125</c:v>
                </c:pt>
                <c:pt idx="4869">
                  <c:v>50768.6953125</c:v>
                </c:pt>
                <c:pt idx="4870">
                  <c:v>50841.36328125</c:v>
                </c:pt>
                <c:pt idx="4871">
                  <c:v>50905.7265625</c:v>
                </c:pt>
                <c:pt idx="4872">
                  <c:v>50994.234375</c:v>
                </c:pt>
                <c:pt idx="4873">
                  <c:v>51051.62109375</c:v>
                </c:pt>
                <c:pt idx="4874">
                  <c:v>51125.0703125</c:v>
                </c:pt>
                <c:pt idx="4875">
                  <c:v>51190.265625</c:v>
                </c:pt>
                <c:pt idx="4876">
                  <c:v>51238.109375</c:v>
                </c:pt>
                <c:pt idx="4877">
                  <c:v>51304.609375</c:v>
                </c:pt>
                <c:pt idx="4878">
                  <c:v>51346.23828125</c:v>
                </c:pt>
                <c:pt idx="4879">
                  <c:v>51375.09765625</c:v>
                </c:pt>
                <c:pt idx="4880">
                  <c:v>51445.90234375</c:v>
                </c:pt>
                <c:pt idx="4881">
                  <c:v>51541.359375</c:v>
                </c:pt>
                <c:pt idx="4882">
                  <c:v>51600.2109375</c:v>
                </c:pt>
                <c:pt idx="4883">
                  <c:v>51621.28515625</c:v>
                </c:pt>
                <c:pt idx="4884">
                  <c:v>51658.8359375</c:v>
                </c:pt>
                <c:pt idx="4885">
                  <c:v>51721.2734375</c:v>
                </c:pt>
                <c:pt idx="4886">
                  <c:v>51834.92578125</c:v>
                </c:pt>
                <c:pt idx="4887">
                  <c:v>51907.23046875</c:v>
                </c:pt>
                <c:pt idx="4888">
                  <c:v>51984.09375</c:v>
                </c:pt>
                <c:pt idx="4889">
                  <c:v>52075.390625</c:v>
                </c:pt>
                <c:pt idx="4890">
                  <c:v>52150.40234375</c:v>
                </c:pt>
                <c:pt idx="4891">
                  <c:v>52250.4921875</c:v>
                </c:pt>
                <c:pt idx="4892">
                  <c:v>52329.3984375</c:v>
                </c:pt>
                <c:pt idx="4893">
                  <c:v>52427.99609375</c:v>
                </c:pt>
                <c:pt idx="4894">
                  <c:v>52493.73828125</c:v>
                </c:pt>
                <c:pt idx="4895">
                  <c:v>52568.328125</c:v>
                </c:pt>
                <c:pt idx="4896">
                  <c:v>52619.7578125</c:v>
                </c:pt>
                <c:pt idx="4897">
                  <c:v>52697</c:v>
                </c:pt>
                <c:pt idx="4898">
                  <c:v>52732.03125</c:v>
                </c:pt>
                <c:pt idx="4899">
                  <c:v>52795.5390625</c:v>
                </c:pt>
                <c:pt idx="4900">
                  <c:v>52850.08203125</c:v>
                </c:pt>
                <c:pt idx="4901">
                  <c:v>52946.80078125</c:v>
                </c:pt>
                <c:pt idx="4902">
                  <c:v>52959.6953125</c:v>
                </c:pt>
                <c:pt idx="4903">
                  <c:v>52996.296875</c:v>
                </c:pt>
                <c:pt idx="4904">
                  <c:v>53079.046875</c:v>
                </c:pt>
                <c:pt idx="4905">
                  <c:v>53143.14453125</c:v>
                </c:pt>
                <c:pt idx="4906">
                  <c:v>53246.7265625</c:v>
                </c:pt>
                <c:pt idx="4907">
                  <c:v>53307.05859375</c:v>
                </c:pt>
                <c:pt idx="4908">
                  <c:v>53374.4375</c:v>
                </c:pt>
                <c:pt idx="4909">
                  <c:v>53428.8984375</c:v>
                </c:pt>
                <c:pt idx="4910">
                  <c:v>53493.828125</c:v>
                </c:pt>
                <c:pt idx="4911">
                  <c:v>53607.48046875</c:v>
                </c:pt>
                <c:pt idx="4912">
                  <c:v>53690.3359375</c:v>
                </c:pt>
                <c:pt idx="4913">
                  <c:v>53774.24609375</c:v>
                </c:pt>
                <c:pt idx="4914">
                  <c:v>53799.4921875</c:v>
                </c:pt>
                <c:pt idx="4915">
                  <c:v>53878.203125</c:v>
                </c:pt>
                <c:pt idx="4916">
                  <c:v>53950.37890625</c:v>
                </c:pt>
                <c:pt idx="4917">
                  <c:v>53991.1796875</c:v>
                </c:pt>
                <c:pt idx="4918">
                  <c:v>54061.5</c:v>
                </c:pt>
                <c:pt idx="4919">
                  <c:v>54126.3125</c:v>
                </c:pt>
                <c:pt idx="4920">
                  <c:v>54215.8359375</c:v>
                </c:pt>
                <c:pt idx="4921">
                  <c:v>54345.375</c:v>
                </c:pt>
                <c:pt idx="4922">
                  <c:v>54441.60546875</c:v>
                </c:pt>
                <c:pt idx="4923">
                  <c:v>54484.0390625</c:v>
                </c:pt>
                <c:pt idx="4924">
                  <c:v>54537.203125</c:v>
                </c:pt>
                <c:pt idx="4925">
                  <c:v>54622.98828125</c:v>
                </c:pt>
                <c:pt idx="4926">
                  <c:v>54659.28125</c:v>
                </c:pt>
                <c:pt idx="4927">
                  <c:v>54718.7265625</c:v>
                </c:pt>
                <c:pt idx="4928">
                  <c:v>54800.1796875</c:v>
                </c:pt>
                <c:pt idx="4929">
                  <c:v>54861.51953125</c:v>
                </c:pt>
                <c:pt idx="4930">
                  <c:v>54971.9453125</c:v>
                </c:pt>
                <c:pt idx="4931">
                  <c:v>55047.90234375</c:v>
                </c:pt>
                <c:pt idx="4932">
                  <c:v>55166.89453125</c:v>
                </c:pt>
                <c:pt idx="4933">
                  <c:v>55272.0390625</c:v>
                </c:pt>
                <c:pt idx="4934">
                  <c:v>55356.953125</c:v>
                </c:pt>
                <c:pt idx="4935">
                  <c:v>55436.796875</c:v>
                </c:pt>
                <c:pt idx="4936">
                  <c:v>55499.44140625</c:v>
                </c:pt>
                <c:pt idx="4937">
                  <c:v>55579.84765625</c:v>
                </c:pt>
                <c:pt idx="4938">
                  <c:v>55664.65625</c:v>
                </c:pt>
                <c:pt idx="4939">
                  <c:v>55741.9140625</c:v>
                </c:pt>
                <c:pt idx="4940">
                  <c:v>55793.50390625</c:v>
                </c:pt>
                <c:pt idx="4941">
                  <c:v>55890.17578125</c:v>
                </c:pt>
                <c:pt idx="4942">
                  <c:v>56025.2265625</c:v>
                </c:pt>
                <c:pt idx="4943">
                  <c:v>56083.2265625</c:v>
                </c:pt>
                <c:pt idx="4944">
                  <c:v>56138.9609375</c:v>
                </c:pt>
                <c:pt idx="4945">
                  <c:v>56237.83984375</c:v>
                </c:pt>
                <c:pt idx="4946">
                  <c:v>56304.265625</c:v>
                </c:pt>
                <c:pt idx="4947">
                  <c:v>56436.6640625</c:v>
                </c:pt>
                <c:pt idx="4948">
                  <c:v>56473.36328125</c:v>
                </c:pt>
                <c:pt idx="4949">
                  <c:v>56568.67578125</c:v>
                </c:pt>
                <c:pt idx="4950">
                  <c:v>56601.19140625</c:v>
                </c:pt>
                <c:pt idx="4951">
                  <c:v>56686.046875</c:v>
                </c:pt>
                <c:pt idx="4952">
                  <c:v>56766.61328125</c:v>
                </c:pt>
                <c:pt idx="4953">
                  <c:v>56869.3671875</c:v>
                </c:pt>
                <c:pt idx="4954">
                  <c:v>56928.14453125</c:v>
                </c:pt>
                <c:pt idx="4955">
                  <c:v>56996.6640625</c:v>
                </c:pt>
                <c:pt idx="4956">
                  <c:v>57135.44140625</c:v>
                </c:pt>
                <c:pt idx="4957">
                  <c:v>57222.109375</c:v>
                </c:pt>
                <c:pt idx="4958">
                  <c:v>57123.1015625</c:v>
                </c:pt>
                <c:pt idx="4959">
                  <c:v>57212.15234375</c:v>
                </c:pt>
                <c:pt idx="4960">
                  <c:v>57352.65625</c:v>
                </c:pt>
                <c:pt idx="4961">
                  <c:v>57549.13671875</c:v>
                </c:pt>
                <c:pt idx="4962">
                  <c:v>57610.796875</c:v>
                </c:pt>
                <c:pt idx="4963">
                  <c:v>57687.5</c:v>
                </c:pt>
                <c:pt idx="4964">
                  <c:v>57753.51171875</c:v>
                </c:pt>
                <c:pt idx="4965">
                  <c:v>57845.265625</c:v>
                </c:pt>
                <c:pt idx="4966">
                  <c:v>57889.26171875</c:v>
                </c:pt>
                <c:pt idx="4967">
                  <c:v>57926.18359375</c:v>
                </c:pt>
                <c:pt idx="4968">
                  <c:v>57957.90234375</c:v>
                </c:pt>
                <c:pt idx="4969">
                  <c:v>58075.390625</c:v>
                </c:pt>
                <c:pt idx="4970">
                  <c:v>58132.5703125</c:v>
                </c:pt>
                <c:pt idx="4971">
                  <c:v>58188.171875</c:v>
                </c:pt>
                <c:pt idx="4972">
                  <c:v>58258.31640625</c:v>
                </c:pt>
                <c:pt idx="4973">
                  <c:v>58374.87109375</c:v>
                </c:pt>
                <c:pt idx="4974">
                  <c:v>58435.27734375</c:v>
                </c:pt>
                <c:pt idx="4975">
                  <c:v>58528.66796875</c:v>
                </c:pt>
                <c:pt idx="4976">
                  <c:v>58597.32421875</c:v>
                </c:pt>
                <c:pt idx="4977">
                  <c:v>58626.25</c:v>
                </c:pt>
                <c:pt idx="4978">
                  <c:v>58778.1640625</c:v>
                </c:pt>
                <c:pt idx="4979">
                  <c:v>58793.15234375</c:v>
                </c:pt>
                <c:pt idx="4980">
                  <c:v>58795.53515625</c:v>
                </c:pt>
                <c:pt idx="4981">
                  <c:v>58919.00390625</c:v>
                </c:pt>
                <c:pt idx="4982">
                  <c:v>58966.015625</c:v>
                </c:pt>
                <c:pt idx="4983">
                  <c:v>59056.03125</c:v>
                </c:pt>
                <c:pt idx="4984">
                  <c:v>59076.52734375</c:v>
                </c:pt>
                <c:pt idx="4985">
                  <c:v>59172.25390625</c:v>
                </c:pt>
                <c:pt idx="4986">
                  <c:v>59289.9921875</c:v>
                </c:pt>
                <c:pt idx="4987">
                  <c:v>59357.40625</c:v>
                </c:pt>
                <c:pt idx="4988">
                  <c:v>59462.67578125</c:v>
                </c:pt>
                <c:pt idx="4989">
                  <c:v>59487.10546875</c:v>
                </c:pt>
                <c:pt idx="4990">
                  <c:v>59548.70703125</c:v>
                </c:pt>
                <c:pt idx="4991">
                  <c:v>59684.52734375</c:v>
                </c:pt>
                <c:pt idx="4992">
                  <c:v>59786.91796875</c:v>
                </c:pt>
                <c:pt idx="4993">
                  <c:v>59836.98828125</c:v>
                </c:pt>
                <c:pt idx="4994">
                  <c:v>59895.05078125</c:v>
                </c:pt>
                <c:pt idx="4995">
                  <c:v>59981.21875</c:v>
                </c:pt>
                <c:pt idx="4996">
                  <c:v>60023.0859375</c:v>
                </c:pt>
                <c:pt idx="4997">
                  <c:v>60110.8125</c:v>
                </c:pt>
                <c:pt idx="4998">
                  <c:v>60181.09765625</c:v>
                </c:pt>
                <c:pt idx="4999">
                  <c:v>60287.375</c:v>
                </c:pt>
                <c:pt idx="5000">
                  <c:v>60359.70703125</c:v>
                </c:pt>
                <c:pt idx="5001">
                  <c:v>60446.58203125</c:v>
                </c:pt>
                <c:pt idx="5002">
                  <c:v>60488.56640625</c:v>
                </c:pt>
                <c:pt idx="5003">
                  <c:v>60543.9453125</c:v>
                </c:pt>
                <c:pt idx="5004">
                  <c:v>60616.07421875</c:v>
                </c:pt>
                <c:pt idx="5005">
                  <c:v>60671.72265625</c:v>
                </c:pt>
                <c:pt idx="5006">
                  <c:v>60724.41796875</c:v>
                </c:pt>
                <c:pt idx="5007">
                  <c:v>60784.19921875</c:v>
                </c:pt>
                <c:pt idx="5008">
                  <c:v>60860.21875</c:v>
                </c:pt>
                <c:pt idx="5009">
                  <c:v>60891.73828125</c:v>
                </c:pt>
                <c:pt idx="5010">
                  <c:v>60868.34375</c:v>
                </c:pt>
                <c:pt idx="5011">
                  <c:v>60919.515625</c:v>
                </c:pt>
                <c:pt idx="5012">
                  <c:v>60959.94921875</c:v>
                </c:pt>
                <c:pt idx="5013">
                  <c:v>61041.46875</c:v>
                </c:pt>
                <c:pt idx="5014">
                  <c:v>61105.81640625</c:v>
                </c:pt>
                <c:pt idx="5015">
                  <c:v>61195.609375</c:v>
                </c:pt>
                <c:pt idx="5016">
                  <c:v>61306.88671875</c:v>
                </c:pt>
                <c:pt idx="5017">
                  <c:v>61440.44140625</c:v>
                </c:pt>
                <c:pt idx="5018">
                  <c:v>61539.06640625</c:v>
                </c:pt>
                <c:pt idx="5019">
                  <c:v>61607.76171875</c:v>
                </c:pt>
                <c:pt idx="5020">
                  <c:v>61684</c:v>
                </c:pt>
                <c:pt idx="5021">
                  <c:v>61757.578125</c:v>
                </c:pt>
                <c:pt idx="5022">
                  <c:v>61814.1796875</c:v>
                </c:pt>
                <c:pt idx="5023">
                  <c:v>61884.171875</c:v>
                </c:pt>
                <c:pt idx="5024">
                  <c:v>61974.328125</c:v>
                </c:pt>
                <c:pt idx="5025">
                  <c:v>62020.640625</c:v>
                </c:pt>
                <c:pt idx="5026">
                  <c:v>62072.9921875</c:v>
                </c:pt>
                <c:pt idx="5027">
                  <c:v>62179.60546875</c:v>
                </c:pt>
                <c:pt idx="5028">
                  <c:v>62303.66796875</c:v>
                </c:pt>
                <c:pt idx="5029">
                  <c:v>62380.5</c:v>
                </c:pt>
                <c:pt idx="5030">
                  <c:v>62396.5546875</c:v>
                </c:pt>
                <c:pt idx="5031">
                  <c:v>62472.16796875</c:v>
                </c:pt>
                <c:pt idx="5032">
                  <c:v>62504.44921875</c:v>
                </c:pt>
                <c:pt idx="5033">
                  <c:v>62576.4375</c:v>
                </c:pt>
                <c:pt idx="5034">
                  <c:v>62637.80078125</c:v>
                </c:pt>
                <c:pt idx="5035">
                  <c:v>62760.4609375</c:v>
                </c:pt>
                <c:pt idx="5036">
                  <c:v>62805.37109375</c:v>
                </c:pt>
                <c:pt idx="5037">
                  <c:v>62859.87890625</c:v>
                </c:pt>
                <c:pt idx="5038">
                  <c:v>62891.421875</c:v>
                </c:pt>
                <c:pt idx="5039">
                  <c:v>62956.5859375</c:v>
                </c:pt>
                <c:pt idx="5040">
                  <c:v>63033.76171875</c:v>
                </c:pt>
                <c:pt idx="5041">
                  <c:v>63040.95703125</c:v>
                </c:pt>
                <c:pt idx="5042">
                  <c:v>63072.1171875</c:v>
                </c:pt>
                <c:pt idx="5043">
                  <c:v>63148.25</c:v>
                </c:pt>
                <c:pt idx="5044">
                  <c:v>63239.33203125</c:v>
                </c:pt>
                <c:pt idx="5045">
                  <c:v>63295.3359375</c:v>
                </c:pt>
                <c:pt idx="5046">
                  <c:v>63400.51171875</c:v>
                </c:pt>
                <c:pt idx="5047">
                  <c:v>63459.2578125</c:v>
                </c:pt>
                <c:pt idx="5048">
                  <c:v>63562.1953125</c:v>
                </c:pt>
                <c:pt idx="5049">
                  <c:v>63646.078125</c:v>
                </c:pt>
                <c:pt idx="5050">
                  <c:v>63714.07421875</c:v>
                </c:pt>
                <c:pt idx="5051">
                  <c:v>63702.34765625</c:v>
                </c:pt>
                <c:pt idx="5052">
                  <c:v>63721.703125</c:v>
                </c:pt>
                <c:pt idx="5053">
                  <c:v>63773.29296875</c:v>
                </c:pt>
                <c:pt idx="5054">
                  <c:v>63827.875</c:v>
                </c:pt>
                <c:pt idx="5055">
                  <c:v>63872.39453125</c:v>
                </c:pt>
                <c:pt idx="5056">
                  <c:v>63901.4375</c:v>
                </c:pt>
                <c:pt idx="5057">
                  <c:v>63962.4609375</c:v>
                </c:pt>
                <c:pt idx="5058">
                  <c:v>64108.140625</c:v>
                </c:pt>
                <c:pt idx="5059">
                  <c:v>64216.453125</c:v>
                </c:pt>
                <c:pt idx="5060">
                  <c:v>64307.50390625</c:v>
                </c:pt>
                <c:pt idx="5061">
                  <c:v>64382.640625</c:v>
                </c:pt>
                <c:pt idx="5062">
                  <c:v>64416.03125</c:v>
                </c:pt>
                <c:pt idx="5063">
                  <c:v>64498.3359375</c:v>
                </c:pt>
                <c:pt idx="5064">
                  <c:v>64582.4140625</c:v>
                </c:pt>
                <c:pt idx="5065">
                  <c:v>64636.11328125</c:v>
                </c:pt>
                <c:pt idx="5066">
                  <c:v>64649.42578125</c:v>
                </c:pt>
                <c:pt idx="5067">
                  <c:v>64701.4921875</c:v>
                </c:pt>
                <c:pt idx="5068">
                  <c:v>64855.09375</c:v>
                </c:pt>
                <c:pt idx="5069">
                  <c:v>64836.2265625</c:v>
                </c:pt>
                <c:pt idx="5070">
                  <c:v>64948.75</c:v>
                </c:pt>
                <c:pt idx="5071">
                  <c:v>65032.64453125</c:v>
                </c:pt>
                <c:pt idx="5072">
                  <c:v>65128.53125</c:v>
                </c:pt>
                <c:pt idx="5073">
                  <c:v>65210.71484375</c:v>
                </c:pt>
                <c:pt idx="5074">
                  <c:v>65281.5234375</c:v>
                </c:pt>
                <c:pt idx="5075">
                  <c:v>65303.0546875</c:v>
                </c:pt>
                <c:pt idx="5076">
                  <c:v>65236.6953125</c:v>
                </c:pt>
                <c:pt idx="5077">
                  <c:v>65302.96484375</c:v>
                </c:pt>
                <c:pt idx="5078">
                  <c:v>65367.0234375</c:v>
                </c:pt>
                <c:pt idx="5079">
                  <c:v>65415.35546875</c:v>
                </c:pt>
                <c:pt idx="5080">
                  <c:v>65473.8125</c:v>
                </c:pt>
                <c:pt idx="5081">
                  <c:v>65569.7890625</c:v>
                </c:pt>
                <c:pt idx="5082">
                  <c:v>65617.796875</c:v>
                </c:pt>
                <c:pt idx="5083">
                  <c:v>65658.0390625</c:v>
                </c:pt>
                <c:pt idx="5084">
                  <c:v>65728.75</c:v>
                </c:pt>
                <c:pt idx="5085">
                  <c:v>65786.8203125</c:v>
                </c:pt>
                <c:pt idx="5086">
                  <c:v>65881.140625</c:v>
                </c:pt>
                <c:pt idx="5087">
                  <c:v>65953.46875</c:v>
                </c:pt>
                <c:pt idx="5088">
                  <c:v>66017.1328125</c:v>
                </c:pt>
                <c:pt idx="5089">
                  <c:v>66077.984375</c:v>
                </c:pt>
                <c:pt idx="5090">
                  <c:v>66125.0625</c:v>
                </c:pt>
                <c:pt idx="5091">
                  <c:v>66150.625</c:v>
                </c:pt>
                <c:pt idx="5092">
                  <c:v>66217.1015625</c:v>
                </c:pt>
                <c:pt idx="5093">
                  <c:v>66232.609375</c:v>
                </c:pt>
                <c:pt idx="5094">
                  <c:v>66291.09375</c:v>
                </c:pt>
                <c:pt idx="5095">
                  <c:v>66351.046875</c:v>
                </c:pt>
                <c:pt idx="5096">
                  <c:v>66302.765625</c:v>
                </c:pt>
                <c:pt idx="5097">
                  <c:v>66358.4609375</c:v>
                </c:pt>
                <c:pt idx="5098">
                  <c:v>66381.0078125</c:v>
                </c:pt>
                <c:pt idx="5099">
                  <c:v>66439.609375</c:v>
                </c:pt>
                <c:pt idx="5100">
                  <c:v>66496.578125</c:v>
                </c:pt>
                <c:pt idx="5101">
                  <c:v>66535.15625</c:v>
                </c:pt>
                <c:pt idx="5102">
                  <c:v>66652.578125</c:v>
                </c:pt>
                <c:pt idx="5103">
                  <c:v>66695.515625</c:v>
                </c:pt>
                <c:pt idx="5104">
                  <c:v>66766.2578125</c:v>
                </c:pt>
                <c:pt idx="5105">
                  <c:v>66812.2265625</c:v>
                </c:pt>
                <c:pt idx="5106">
                  <c:v>66871.1015625</c:v>
                </c:pt>
                <c:pt idx="5107">
                  <c:v>66784.28125</c:v>
                </c:pt>
                <c:pt idx="5108">
                  <c:v>66819.53125</c:v>
                </c:pt>
                <c:pt idx="5109">
                  <c:v>66866.96875</c:v>
                </c:pt>
                <c:pt idx="5110">
                  <c:v>66915.0234375</c:v>
                </c:pt>
                <c:pt idx="5111">
                  <c:v>66937.3125</c:v>
                </c:pt>
                <c:pt idx="5112">
                  <c:v>67005.1796875</c:v>
                </c:pt>
                <c:pt idx="5113">
                  <c:v>67049.515625</c:v>
                </c:pt>
                <c:pt idx="5114">
                  <c:v>67123.15625</c:v>
                </c:pt>
                <c:pt idx="5115">
                  <c:v>67146.9140625</c:v>
                </c:pt>
                <c:pt idx="5116">
                  <c:v>67165.71875</c:v>
                </c:pt>
                <c:pt idx="5117">
                  <c:v>67218.265625</c:v>
                </c:pt>
                <c:pt idx="5118">
                  <c:v>67273.65625</c:v>
                </c:pt>
                <c:pt idx="5119">
                  <c:v>67351.5625</c:v>
                </c:pt>
                <c:pt idx="5120">
                  <c:v>67387.8125</c:v>
                </c:pt>
                <c:pt idx="5121">
                  <c:v>67441.7578125</c:v>
                </c:pt>
                <c:pt idx="5122">
                  <c:v>67473.9453125</c:v>
                </c:pt>
                <c:pt idx="5123">
                  <c:v>67510.390625</c:v>
                </c:pt>
                <c:pt idx="5124">
                  <c:v>67588.7890625</c:v>
                </c:pt>
                <c:pt idx="5125">
                  <c:v>67640.4921875</c:v>
                </c:pt>
                <c:pt idx="5126">
                  <c:v>67675.8671875</c:v>
                </c:pt>
                <c:pt idx="5127">
                  <c:v>67697.9765625</c:v>
                </c:pt>
                <c:pt idx="5128">
                  <c:v>67753.4140625</c:v>
                </c:pt>
                <c:pt idx="5129">
                  <c:v>67805.5390625</c:v>
                </c:pt>
                <c:pt idx="5130">
                  <c:v>67864.6171875</c:v>
                </c:pt>
                <c:pt idx="5131">
                  <c:v>67892.59375</c:v>
                </c:pt>
                <c:pt idx="5132">
                  <c:v>67925.7578125</c:v>
                </c:pt>
                <c:pt idx="5133">
                  <c:v>67989.609375</c:v>
                </c:pt>
                <c:pt idx="5134">
                  <c:v>68042.3671875</c:v>
                </c:pt>
                <c:pt idx="5135">
                  <c:v>68060.8828125</c:v>
                </c:pt>
                <c:pt idx="5136">
                  <c:v>68085.953125</c:v>
                </c:pt>
                <c:pt idx="5137">
                  <c:v>68076.90625</c:v>
                </c:pt>
                <c:pt idx="5138">
                  <c:v>68140.75</c:v>
                </c:pt>
                <c:pt idx="5139">
                  <c:v>68154.3984375</c:v>
                </c:pt>
                <c:pt idx="5140">
                  <c:v>68190.015625</c:v>
                </c:pt>
                <c:pt idx="5141">
                  <c:v>68183.03125</c:v>
                </c:pt>
                <c:pt idx="5142">
                  <c:v>68230.96875</c:v>
                </c:pt>
                <c:pt idx="5143">
                  <c:v>68242.921875</c:v>
                </c:pt>
                <c:pt idx="5144">
                  <c:v>68291.3125</c:v>
                </c:pt>
                <c:pt idx="5145">
                  <c:v>68322.9765625</c:v>
                </c:pt>
                <c:pt idx="5146">
                  <c:v>68417.6171875</c:v>
                </c:pt>
                <c:pt idx="5147">
                  <c:v>68447.40625</c:v>
                </c:pt>
                <c:pt idx="5148">
                  <c:v>68481.484375</c:v>
                </c:pt>
                <c:pt idx="5149">
                  <c:v>68511.40625</c:v>
                </c:pt>
                <c:pt idx="5150">
                  <c:v>68526.5546875</c:v>
                </c:pt>
                <c:pt idx="5151">
                  <c:v>68544.1015625</c:v>
                </c:pt>
                <c:pt idx="5152">
                  <c:v>68623.625</c:v>
                </c:pt>
                <c:pt idx="5153">
                  <c:v>68661.40625</c:v>
                </c:pt>
                <c:pt idx="5154">
                  <c:v>68650.625</c:v>
                </c:pt>
                <c:pt idx="5155">
                  <c:v>68680.578125</c:v>
                </c:pt>
                <c:pt idx="5156">
                  <c:v>68713.7578125</c:v>
                </c:pt>
                <c:pt idx="5157">
                  <c:v>68750.296875</c:v>
                </c:pt>
                <c:pt idx="5158">
                  <c:v>68751.3515625</c:v>
                </c:pt>
                <c:pt idx="5159">
                  <c:v>68812.9140625</c:v>
                </c:pt>
                <c:pt idx="5160">
                  <c:v>68801.46875</c:v>
                </c:pt>
                <c:pt idx="5161">
                  <c:v>68828.53125</c:v>
                </c:pt>
                <c:pt idx="5162">
                  <c:v>68867.09375</c:v>
                </c:pt>
                <c:pt idx="5163">
                  <c:v>68885.2578125</c:v>
                </c:pt>
                <c:pt idx="5164">
                  <c:v>68917.9765625</c:v>
                </c:pt>
                <c:pt idx="5165">
                  <c:v>68962.9765625</c:v>
                </c:pt>
                <c:pt idx="5166">
                  <c:v>69011.34375</c:v>
                </c:pt>
                <c:pt idx="5167">
                  <c:v>69041.9296875</c:v>
                </c:pt>
                <c:pt idx="5168">
                  <c:v>69056.984375</c:v>
                </c:pt>
                <c:pt idx="5169">
                  <c:v>69082.3046875</c:v>
                </c:pt>
                <c:pt idx="5170">
                  <c:v>69085.0859375</c:v>
                </c:pt>
                <c:pt idx="5171">
                  <c:v>69116.6640625</c:v>
                </c:pt>
                <c:pt idx="5172">
                  <c:v>69168.359375</c:v>
                </c:pt>
                <c:pt idx="5173">
                  <c:v>69204.640625</c:v>
                </c:pt>
                <c:pt idx="5174">
                  <c:v>69237.265625</c:v>
                </c:pt>
                <c:pt idx="5175">
                  <c:v>69288.78125</c:v>
                </c:pt>
                <c:pt idx="5176">
                  <c:v>69356.859375</c:v>
                </c:pt>
                <c:pt idx="5177">
                  <c:v>69402.96875</c:v>
                </c:pt>
                <c:pt idx="5178">
                  <c:v>69441.7890625</c:v>
                </c:pt>
                <c:pt idx="5179">
                  <c:v>69484.265625</c:v>
                </c:pt>
                <c:pt idx="5180">
                  <c:v>69488.65625</c:v>
                </c:pt>
                <c:pt idx="5181">
                  <c:v>69536.4765625</c:v>
                </c:pt>
                <c:pt idx="5182">
                  <c:v>69581.515625</c:v>
                </c:pt>
                <c:pt idx="5183">
                  <c:v>69606.4765625</c:v>
                </c:pt>
                <c:pt idx="5184">
                  <c:v>69645.5859375</c:v>
                </c:pt>
                <c:pt idx="5185">
                  <c:v>69689.1796875</c:v>
                </c:pt>
                <c:pt idx="5186">
                  <c:v>69746.4921875</c:v>
                </c:pt>
                <c:pt idx="5187">
                  <c:v>69814.1796875</c:v>
                </c:pt>
                <c:pt idx="5188">
                  <c:v>69812.3984375</c:v>
                </c:pt>
                <c:pt idx="5189">
                  <c:v>69845.1015625</c:v>
                </c:pt>
                <c:pt idx="5190">
                  <c:v>69852.5234375</c:v>
                </c:pt>
                <c:pt idx="5191">
                  <c:v>69882.8515625</c:v>
                </c:pt>
                <c:pt idx="5192">
                  <c:v>69879.796875</c:v>
                </c:pt>
                <c:pt idx="5193">
                  <c:v>69878.578125</c:v>
                </c:pt>
                <c:pt idx="5194">
                  <c:v>69889.8828125</c:v>
                </c:pt>
                <c:pt idx="5195">
                  <c:v>69971.609375</c:v>
                </c:pt>
                <c:pt idx="5196">
                  <c:v>69991.34375</c:v>
                </c:pt>
                <c:pt idx="5197">
                  <c:v>69993.8359375</c:v>
                </c:pt>
                <c:pt idx="5198">
                  <c:v>70002.8828125</c:v>
                </c:pt>
                <c:pt idx="5199">
                  <c:v>70036.15625</c:v>
                </c:pt>
                <c:pt idx="5200">
                  <c:v>70082.4453125</c:v>
                </c:pt>
                <c:pt idx="5201">
                  <c:v>70105.3515625</c:v>
                </c:pt>
                <c:pt idx="5202">
                  <c:v>70096.28125</c:v>
                </c:pt>
                <c:pt idx="5203">
                  <c:v>70126.4765625</c:v>
                </c:pt>
                <c:pt idx="5204">
                  <c:v>70142.7578125</c:v>
                </c:pt>
                <c:pt idx="5205">
                  <c:v>70168.578125</c:v>
                </c:pt>
                <c:pt idx="5206">
                  <c:v>70188.2421875</c:v>
                </c:pt>
                <c:pt idx="5207">
                  <c:v>70213.9453125</c:v>
                </c:pt>
                <c:pt idx="5208">
                  <c:v>70216.046875</c:v>
                </c:pt>
                <c:pt idx="5209">
                  <c:v>70273.203125</c:v>
                </c:pt>
                <c:pt idx="5210">
                  <c:v>70293.8046875</c:v>
                </c:pt>
                <c:pt idx="5211">
                  <c:v>70315.34375</c:v>
                </c:pt>
                <c:pt idx="5212">
                  <c:v>70324.8203125</c:v>
                </c:pt>
                <c:pt idx="5213">
                  <c:v>70361.78125</c:v>
                </c:pt>
                <c:pt idx="5214">
                  <c:v>70407.59375</c:v>
                </c:pt>
                <c:pt idx="5215">
                  <c:v>70415.4453125</c:v>
                </c:pt>
                <c:pt idx="5216">
                  <c:v>70439.3203125</c:v>
                </c:pt>
                <c:pt idx="5217">
                  <c:v>70468.75</c:v>
                </c:pt>
                <c:pt idx="5218">
                  <c:v>70485.7734375</c:v>
                </c:pt>
                <c:pt idx="5219">
                  <c:v>70518.4140625</c:v>
                </c:pt>
                <c:pt idx="5220">
                  <c:v>70553.359375</c:v>
                </c:pt>
                <c:pt idx="5221">
                  <c:v>70565.8828125</c:v>
                </c:pt>
                <c:pt idx="5222">
                  <c:v>70569.3828125</c:v>
                </c:pt>
                <c:pt idx="5223">
                  <c:v>70598.3671875</c:v>
                </c:pt>
                <c:pt idx="5224">
                  <c:v>70627.3984375</c:v>
                </c:pt>
                <c:pt idx="5225">
                  <c:v>70659.1953125</c:v>
                </c:pt>
                <c:pt idx="5226">
                  <c:v>70673.359375</c:v>
                </c:pt>
                <c:pt idx="5227">
                  <c:v>70688.7265625</c:v>
                </c:pt>
                <c:pt idx="5228">
                  <c:v>70715.703125</c:v>
                </c:pt>
                <c:pt idx="5229">
                  <c:v>70747.359375</c:v>
                </c:pt>
                <c:pt idx="5230">
                  <c:v>70781.2109375</c:v>
                </c:pt>
                <c:pt idx="5231">
                  <c:v>70797.921875</c:v>
                </c:pt>
                <c:pt idx="5232">
                  <c:v>70807.28125</c:v>
                </c:pt>
                <c:pt idx="5233">
                  <c:v>70810.2578125</c:v>
                </c:pt>
                <c:pt idx="5234">
                  <c:v>70849.7109375</c:v>
                </c:pt>
                <c:pt idx="5235">
                  <c:v>70846.0703125</c:v>
                </c:pt>
                <c:pt idx="5236">
                  <c:v>70848.390625</c:v>
                </c:pt>
                <c:pt idx="5237">
                  <c:v>70857.5625</c:v>
                </c:pt>
                <c:pt idx="5238">
                  <c:v>70841.8125</c:v>
                </c:pt>
                <c:pt idx="5239">
                  <c:v>70837.5703125</c:v>
                </c:pt>
                <c:pt idx="5240">
                  <c:v>70821.3125</c:v>
                </c:pt>
                <c:pt idx="5241">
                  <c:v>70818.84375</c:v>
                </c:pt>
                <c:pt idx="5242">
                  <c:v>70817.796875</c:v>
                </c:pt>
                <c:pt idx="5243">
                  <c:v>70833.7578125</c:v>
                </c:pt>
                <c:pt idx="5244">
                  <c:v>70853.828125</c:v>
                </c:pt>
                <c:pt idx="5245">
                  <c:v>70859.6875</c:v>
                </c:pt>
                <c:pt idx="5246">
                  <c:v>70856.9765625</c:v>
                </c:pt>
                <c:pt idx="5247">
                  <c:v>70876.8515625</c:v>
                </c:pt>
                <c:pt idx="5248">
                  <c:v>70857.828125</c:v>
                </c:pt>
                <c:pt idx="5249">
                  <c:v>70946.2890625</c:v>
                </c:pt>
                <c:pt idx="5250">
                  <c:v>70944.015625</c:v>
                </c:pt>
                <c:pt idx="5251">
                  <c:v>70938.140625</c:v>
                </c:pt>
                <c:pt idx="5252">
                  <c:v>70877.125</c:v>
                </c:pt>
                <c:pt idx="5253">
                  <c:v>70873.15625</c:v>
                </c:pt>
                <c:pt idx="5254">
                  <c:v>70886.0546875</c:v>
                </c:pt>
                <c:pt idx="5255">
                  <c:v>70881.78125</c:v>
                </c:pt>
                <c:pt idx="5256">
                  <c:v>70883.03125</c:v>
                </c:pt>
                <c:pt idx="5257">
                  <c:v>70870.078125</c:v>
                </c:pt>
                <c:pt idx="5258">
                  <c:v>70881.8046875</c:v>
                </c:pt>
                <c:pt idx="5259">
                  <c:v>70873.8984375</c:v>
                </c:pt>
                <c:pt idx="5260">
                  <c:v>70895.375</c:v>
                </c:pt>
                <c:pt idx="5261">
                  <c:v>70879.3671875</c:v>
                </c:pt>
                <c:pt idx="5262">
                  <c:v>70913.7109375</c:v>
                </c:pt>
                <c:pt idx="5263">
                  <c:v>70906.09375</c:v>
                </c:pt>
                <c:pt idx="5264">
                  <c:v>70901.859375</c:v>
                </c:pt>
                <c:pt idx="5265">
                  <c:v>70924.078125</c:v>
                </c:pt>
                <c:pt idx="5266">
                  <c:v>70908.7890625</c:v>
                </c:pt>
                <c:pt idx="5267">
                  <c:v>70912.15625</c:v>
                </c:pt>
                <c:pt idx="5268">
                  <c:v>70911.6796875</c:v>
                </c:pt>
                <c:pt idx="5269">
                  <c:v>70913.5859375</c:v>
                </c:pt>
                <c:pt idx="5270">
                  <c:v>70935.5625</c:v>
                </c:pt>
                <c:pt idx="5271">
                  <c:v>70939.703125</c:v>
                </c:pt>
                <c:pt idx="5272">
                  <c:v>70990.0703125</c:v>
                </c:pt>
                <c:pt idx="5273">
                  <c:v>71004.9140625</c:v>
                </c:pt>
                <c:pt idx="5274">
                  <c:v>71011.0859375</c:v>
                </c:pt>
                <c:pt idx="5275">
                  <c:v>70992.015625</c:v>
                </c:pt>
                <c:pt idx="5276">
                  <c:v>71016.7734375</c:v>
                </c:pt>
                <c:pt idx="5277">
                  <c:v>70997.0859375</c:v>
                </c:pt>
                <c:pt idx="5278">
                  <c:v>70970.921875</c:v>
                </c:pt>
                <c:pt idx="5279">
                  <c:v>70955.546875</c:v>
                </c:pt>
                <c:pt idx="5280">
                  <c:v>70960.9765625</c:v>
                </c:pt>
                <c:pt idx="5281">
                  <c:v>70950.7890625</c:v>
                </c:pt>
                <c:pt idx="5282">
                  <c:v>70914.7109375</c:v>
                </c:pt>
                <c:pt idx="5283">
                  <c:v>70878.0703125</c:v>
                </c:pt>
                <c:pt idx="5284">
                  <c:v>70894.5390625</c:v>
                </c:pt>
                <c:pt idx="5285">
                  <c:v>70925.3046875</c:v>
                </c:pt>
                <c:pt idx="5286">
                  <c:v>70940.796875</c:v>
                </c:pt>
                <c:pt idx="5287">
                  <c:v>70944.4375</c:v>
                </c:pt>
                <c:pt idx="5288">
                  <c:v>70965.03125</c:v>
                </c:pt>
                <c:pt idx="5289">
                  <c:v>70974.2890625</c:v>
                </c:pt>
                <c:pt idx="5290">
                  <c:v>70951.7734375</c:v>
                </c:pt>
                <c:pt idx="5291">
                  <c:v>70970.125</c:v>
                </c:pt>
                <c:pt idx="5292">
                  <c:v>70976.7265625</c:v>
                </c:pt>
                <c:pt idx="5293">
                  <c:v>70995.2109375</c:v>
                </c:pt>
                <c:pt idx="5294">
                  <c:v>71023.796875</c:v>
                </c:pt>
                <c:pt idx="5295">
                  <c:v>71000.7734375</c:v>
                </c:pt>
                <c:pt idx="5296">
                  <c:v>70985.359375</c:v>
                </c:pt>
                <c:pt idx="5297">
                  <c:v>71004.90625</c:v>
                </c:pt>
                <c:pt idx="5298">
                  <c:v>71004.1328125</c:v>
                </c:pt>
                <c:pt idx="5299">
                  <c:v>71027.7734375</c:v>
                </c:pt>
                <c:pt idx="5300">
                  <c:v>71057.78125</c:v>
                </c:pt>
                <c:pt idx="5301">
                  <c:v>71042.9609375</c:v>
                </c:pt>
                <c:pt idx="5302">
                  <c:v>71046.265625</c:v>
                </c:pt>
                <c:pt idx="5303">
                  <c:v>71061.3671875</c:v>
                </c:pt>
                <c:pt idx="5304">
                  <c:v>71072.9921875</c:v>
                </c:pt>
                <c:pt idx="5305">
                  <c:v>71081.0703125</c:v>
                </c:pt>
                <c:pt idx="5306">
                  <c:v>71090.4375</c:v>
                </c:pt>
                <c:pt idx="5307">
                  <c:v>71090</c:v>
                </c:pt>
                <c:pt idx="5308">
                  <c:v>71017.84375</c:v>
                </c:pt>
                <c:pt idx="5309">
                  <c:v>71018.8984375</c:v>
                </c:pt>
                <c:pt idx="5310">
                  <c:v>71049.6484375</c:v>
                </c:pt>
                <c:pt idx="5311">
                  <c:v>71020.0859375</c:v>
                </c:pt>
                <c:pt idx="5312">
                  <c:v>71005.78125</c:v>
                </c:pt>
                <c:pt idx="5313">
                  <c:v>70977.59375</c:v>
                </c:pt>
                <c:pt idx="5314">
                  <c:v>70970.0546875</c:v>
                </c:pt>
                <c:pt idx="5315">
                  <c:v>70956.1328125</c:v>
                </c:pt>
                <c:pt idx="5316">
                  <c:v>70939.421875</c:v>
                </c:pt>
                <c:pt idx="5317">
                  <c:v>70919.3203125</c:v>
                </c:pt>
                <c:pt idx="5318">
                  <c:v>70925.328125</c:v>
                </c:pt>
                <c:pt idx="5319">
                  <c:v>70945.15625</c:v>
                </c:pt>
                <c:pt idx="5320">
                  <c:v>70942.671875</c:v>
                </c:pt>
                <c:pt idx="5321">
                  <c:v>70933.828125</c:v>
                </c:pt>
                <c:pt idx="5322">
                  <c:v>70969.9140625</c:v>
                </c:pt>
                <c:pt idx="5323">
                  <c:v>70978.1171875</c:v>
                </c:pt>
                <c:pt idx="5324">
                  <c:v>71000.3046875</c:v>
                </c:pt>
                <c:pt idx="5325">
                  <c:v>70987.78125</c:v>
                </c:pt>
                <c:pt idx="5326">
                  <c:v>70973.1171875</c:v>
                </c:pt>
                <c:pt idx="5327">
                  <c:v>70961.5703125</c:v>
                </c:pt>
                <c:pt idx="5328">
                  <c:v>70943.5703125</c:v>
                </c:pt>
                <c:pt idx="5329">
                  <c:v>70922.640625</c:v>
                </c:pt>
                <c:pt idx="5330">
                  <c:v>70910.9453125</c:v>
                </c:pt>
                <c:pt idx="5331">
                  <c:v>70909.546875</c:v>
                </c:pt>
                <c:pt idx="5332">
                  <c:v>70921.609375</c:v>
                </c:pt>
                <c:pt idx="5333">
                  <c:v>70902.859375</c:v>
                </c:pt>
                <c:pt idx="5334">
                  <c:v>70870.453125</c:v>
                </c:pt>
                <c:pt idx="5335">
                  <c:v>70860.2109375</c:v>
                </c:pt>
                <c:pt idx="5336">
                  <c:v>70851.4765625</c:v>
                </c:pt>
                <c:pt idx="5337">
                  <c:v>70821.84375</c:v>
                </c:pt>
                <c:pt idx="5338">
                  <c:v>70806.75</c:v>
                </c:pt>
                <c:pt idx="5339">
                  <c:v>70775.953125</c:v>
                </c:pt>
                <c:pt idx="5340">
                  <c:v>70748.3515625</c:v>
                </c:pt>
                <c:pt idx="5341">
                  <c:v>70681.6328125</c:v>
                </c:pt>
                <c:pt idx="5342">
                  <c:v>70636.2734375</c:v>
                </c:pt>
                <c:pt idx="5343">
                  <c:v>70605.6484375</c:v>
                </c:pt>
                <c:pt idx="5344">
                  <c:v>70587.65625</c:v>
                </c:pt>
                <c:pt idx="5345">
                  <c:v>70528.515625</c:v>
                </c:pt>
                <c:pt idx="5346">
                  <c:v>70535.234375</c:v>
                </c:pt>
                <c:pt idx="5347">
                  <c:v>70560.7890625</c:v>
                </c:pt>
                <c:pt idx="5348">
                  <c:v>70572.40625</c:v>
                </c:pt>
                <c:pt idx="5349">
                  <c:v>70555.6171875</c:v>
                </c:pt>
                <c:pt idx="5350">
                  <c:v>70567.2578125</c:v>
                </c:pt>
                <c:pt idx="5351">
                  <c:v>70613.421875</c:v>
                </c:pt>
                <c:pt idx="5352">
                  <c:v>70603.59375</c:v>
                </c:pt>
                <c:pt idx="5353">
                  <c:v>70593.4609375</c:v>
                </c:pt>
                <c:pt idx="5354">
                  <c:v>70602.5859375</c:v>
                </c:pt>
                <c:pt idx="5355">
                  <c:v>70579.2890625</c:v>
                </c:pt>
                <c:pt idx="5356">
                  <c:v>70601.53125</c:v>
                </c:pt>
                <c:pt idx="5357">
                  <c:v>70552.1171875</c:v>
                </c:pt>
                <c:pt idx="5358">
                  <c:v>70524.359375</c:v>
                </c:pt>
                <c:pt idx="5359">
                  <c:v>70519</c:v>
                </c:pt>
                <c:pt idx="5360">
                  <c:v>70519.75</c:v>
                </c:pt>
                <c:pt idx="5361">
                  <c:v>70528.9375</c:v>
                </c:pt>
                <c:pt idx="5362">
                  <c:v>70549.6640625</c:v>
                </c:pt>
                <c:pt idx="5363">
                  <c:v>70540.1640625</c:v>
                </c:pt>
                <c:pt idx="5364">
                  <c:v>70554.6640625</c:v>
                </c:pt>
                <c:pt idx="5365">
                  <c:v>70544.0625</c:v>
                </c:pt>
                <c:pt idx="5366">
                  <c:v>70554.5234375</c:v>
                </c:pt>
                <c:pt idx="5367">
                  <c:v>70535.40625</c:v>
                </c:pt>
                <c:pt idx="5368">
                  <c:v>70536.78125</c:v>
                </c:pt>
                <c:pt idx="5369">
                  <c:v>70513.4609375</c:v>
                </c:pt>
                <c:pt idx="5370">
                  <c:v>70476.1015625</c:v>
                </c:pt>
                <c:pt idx="5371">
                  <c:v>70426.546875</c:v>
                </c:pt>
                <c:pt idx="5372">
                  <c:v>70461.7578125</c:v>
                </c:pt>
                <c:pt idx="5373">
                  <c:v>70416.5859375</c:v>
                </c:pt>
                <c:pt idx="5374">
                  <c:v>70382.6875</c:v>
                </c:pt>
                <c:pt idx="5375">
                  <c:v>70341.3046875</c:v>
                </c:pt>
                <c:pt idx="5376">
                  <c:v>70366.5859375</c:v>
                </c:pt>
                <c:pt idx="5377">
                  <c:v>70355.0546875</c:v>
                </c:pt>
                <c:pt idx="5378">
                  <c:v>70381.515625</c:v>
                </c:pt>
                <c:pt idx="5379">
                  <c:v>70368.921875</c:v>
                </c:pt>
                <c:pt idx="5380">
                  <c:v>70338.40625</c:v>
                </c:pt>
                <c:pt idx="5381">
                  <c:v>70297.21875</c:v>
                </c:pt>
                <c:pt idx="5382">
                  <c:v>70309.671875</c:v>
                </c:pt>
                <c:pt idx="5383">
                  <c:v>70314.7890625</c:v>
                </c:pt>
                <c:pt idx="5384">
                  <c:v>70361.0859375</c:v>
                </c:pt>
                <c:pt idx="5385">
                  <c:v>70337.953125</c:v>
                </c:pt>
                <c:pt idx="5386">
                  <c:v>70325.890625</c:v>
                </c:pt>
                <c:pt idx="5387">
                  <c:v>70336.046875</c:v>
                </c:pt>
                <c:pt idx="5388">
                  <c:v>70330.5625</c:v>
                </c:pt>
                <c:pt idx="5389">
                  <c:v>70294.59375</c:v>
                </c:pt>
                <c:pt idx="5390">
                  <c:v>70272.875</c:v>
                </c:pt>
                <c:pt idx="5391">
                  <c:v>70227.71875</c:v>
                </c:pt>
                <c:pt idx="5392">
                  <c:v>70217.1875</c:v>
                </c:pt>
                <c:pt idx="5393">
                  <c:v>70219.9375</c:v>
                </c:pt>
                <c:pt idx="5394">
                  <c:v>70192.59375</c:v>
                </c:pt>
                <c:pt idx="5395">
                  <c:v>70192.2265625</c:v>
                </c:pt>
                <c:pt idx="5396">
                  <c:v>70190.953125</c:v>
                </c:pt>
                <c:pt idx="5397">
                  <c:v>70193.5078125</c:v>
                </c:pt>
                <c:pt idx="5398">
                  <c:v>70140.59375</c:v>
                </c:pt>
                <c:pt idx="5399">
                  <c:v>70090.5</c:v>
                </c:pt>
                <c:pt idx="5400">
                  <c:v>70146.078125</c:v>
                </c:pt>
                <c:pt idx="5401">
                  <c:v>70062.546875</c:v>
                </c:pt>
                <c:pt idx="5402">
                  <c:v>69991.75</c:v>
                </c:pt>
                <c:pt idx="5403">
                  <c:v>69940.03125</c:v>
                </c:pt>
                <c:pt idx="5404">
                  <c:v>69865.3359375</c:v>
                </c:pt>
                <c:pt idx="5405">
                  <c:v>69862.90625</c:v>
                </c:pt>
                <c:pt idx="5406">
                  <c:v>69840.328125</c:v>
                </c:pt>
                <c:pt idx="5407">
                  <c:v>69842.296875</c:v>
                </c:pt>
                <c:pt idx="5408">
                  <c:v>69837.65625</c:v>
                </c:pt>
                <c:pt idx="5409">
                  <c:v>69837.546875</c:v>
                </c:pt>
                <c:pt idx="5410">
                  <c:v>69852.546875</c:v>
                </c:pt>
                <c:pt idx="5411">
                  <c:v>69811.8828125</c:v>
                </c:pt>
                <c:pt idx="5412">
                  <c:v>69803.140625</c:v>
                </c:pt>
                <c:pt idx="5413">
                  <c:v>69836.203125</c:v>
                </c:pt>
                <c:pt idx="5414">
                  <c:v>69821.8984375</c:v>
                </c:pt>
                <c:pt idx="5415">
                  <c:v>69833.1640625</c:v>
                </c:pt>
                <c:pt idx="5416">
                  <c:v>69768.9375</c:v>
                </c:pt>
                <c:pt idx="5417">
                  <c:v>69762.953125</c:v>
                </c:pt>
                <c:pt idx="5418">
                  <c:v>69758.828125</c:v>
                </c:pt>
                <c:pt idx="5419">
                  <c:v>69730.65625</c:v>
                </c:pt>
                <c:pt idx="5420">
                  <c:v>69735.21875</c:v>
                </c:pt>
                <c:pt idx="5421">
                  <c:v>69715.2890625</c:v>
                </c:pt>
                <c:pt idx="5422">
                  <c:v>69687.46875</c:v>
                </c:pt>
                <c:pt idx="5423">
                  <c:v>69707.9140625</c:v>
                </c:pt>
                <c:pt idx="5424">
                  <c:v>69680.09375</c:v>
                </c:pt>
                <c:pt idx="5425">
                  <c:v>69644.984375</c:v>
                </c:pt>
                <c:pt idx="5426">
                  <c:v>69631.84375</c:v>
                </c:pt>
                <c:pt idx="5427">
                  <c:v>69605.578125</c:v>
                </c:pt>
                <c:pt idx="5428">
                  <c:v>69607.7421875</c:v>
                </c:pt>
                <c:pt idx="5429">
                  <c:v>69591.859375</c:v>
                </c:pt>
                <c:pt idx="5430">
                  <c:v>69586.84375</c:v>
                </c:pt>
                <c:pt idx="5431">
                  <c:v>69547.8515625</c:v>
                </c:pt>
                <c:pt idx="5432">
                  <c:v>69509.1328125</c:v>
                </c:pt>
                <c:pt idx="5433">
                  <c:v>69442.8984375</c:v>
                </c:pt>
                <c:pt idx="5434">
                  <c:v>69408.3984375</c:v>
                </c:pt>
                <c:pt idx="5435">
                  <c:v>69351.1875</c:v>
                </c:pt>
                <c:pt idx="5436">
                  <c:v>69384.4921875</c:v>
                </c:pt>
                <c:pt idx="5437">
                  <c:v>69298.5390625</c:v>
                </c:pt>
                <c:pt idx="5438">
                  <c:v>69269.96875</c:v>
                </c:pt>
                <c:pt idx="5439">
                  <c:v>69231.484375</c:v>
                </c:pt>
                <c:pt idx="5440">
                  <c:v>69216.0546875</c:v>
                </c:pt>
                <c:pt idx="5441">
                  <c:v>69179.4921875</c:v>
                </c:pt>
                <c:pt idx="5442">
                  <c:v>69182.8828125</c:v>
                </c:pt>
                <c:pt idx="5443">
                  <c:v>69171.953125</c:v>
                </c:pt>
                <c:pt idx="5444">
                  <c:v>69161.3203125</c:v>
                </c:pt>
                <c:pt idx="5445">
                  <c:v>69144.9375</c:v>
                </c:pt>
                <c:pt idx="5446">
                  <c:v>69080.8984375</c:v>
                </c:pt>
                <c:pt idx="5447">
                  <c:v>69071.5703125</c:v>
                </c:pt>
                <c:pt idx="5448">
                  <c:v>69047.625</c:v>
                </c:pt>
                <c:pt idx="5449">
                  <c:v>68977.453125</c:v>
                </c:pt>
                <c:pt idx="5450">
                  <c:v>68916.2890625</c:v>
                </c:pt>
                <c:pt idx="5451">
                  <c:v>68841.875</c:v>
                </c:pt>
                <c:pt idx="5452">
                  <c:v>68868.796875</c:v>
                </c:pt>
                <c:pt idx="5453">
                  <c:v>68797.375</c:v>
                </c:pt>
                <c:pt idx="5454">
                  <c:v>68793.1640625</c:v>
                </c:pt>
                <c:pt idx="5455">
                  <c:v>68794.125</c:v>
                </c:pt>
                <c:pt idx="5456">
                  <c:v>68734.1171875</c:v>
                </c:pt>
                <c:pt idx="5457">
                  <c:v>68709.7734375</c:v>
                </c:pt>
                <c:pt idx="5458">
                  <c:v>68691.015625</c:v>
                </c:pt>
                <c:pt idx="5459">
                  <c:v>68650.546875</c:v>
                </c:pt>
                <c:pt idx="5460">
                  <c:v>68614.796875</c:v>
                </c:pt>
                <c:pt idx="5461">
                  <c:v>68488.9921875</c:v>
                </c:pt>
                <c:pt idx="5462">
                  <c:v>68445.140625</c:v>
                </c:pt>
                <c:pt idx="5463">
                  <c:v>68350.1015625</c:v>
                </c:pt>
                <c:pt idx="5464">
                  <c:v>68300.1015625</c:v>
                </c:pt>
                <c:pt idx="5465">
                  <c:v>68271.09375</c:v>
                </c:pt>
                <c:pt idx="5466">
                  <c:v>68249.671875</c:v>
                </c:pt>
                <c:pt idx="5467">
                  <c:v>68182.1953125</c:v>
                </c:pt>
                <c:pt idx="5468">
                  <c:v>68135.0625</c:v>
                </c:pt>
                <c:pt idx="5469">
                  <c:v>68066.84375</c:v>
                </c:pt>
                <c:pt idx="5470">
                  <c:v>68038.046875</c:v>
                </c:pt>
                <c:pt idx="5471">
                  <c:v>67993.34375</c:v>
                </c:pt>
                <c:pt idx="5472">
                  <c:v>67960.1875</c:v>
                </c:pt>
                <c:pt idx="5473">
                  <c:v>67965.921875</c:v>
                </c:pt>
                <c:pt idx="5474">
                  <c:v>67919.5390625</c:v>
                </c:pt>
                <c:pt idx="5475">
                  <c:v>67859.265625</c:v>
                </c:pt>
                <c:pt idx="5476">
                  <c:v>67794.59375</c:v>
                </c:pt>
                <c:pt idx="5477">
                  <c:v>67760.71875</c:v>
                </c:pt>
                <c:pt idx="5478">
                  <c:v>67742</c:v>
                </c:pt>
                <c:pt idx="5479">
                  <c:v>67692.5625</c:v>
                </c:pt>
                <c:pt idx="5480">
                  <c:v>67698.1328125</c:v>
                </c:pt>
                <c:pt idx="5481">
                  <c:v>67672.6171875</c:v>
                </c:pt>
                <c:pt idx="5482">
                  <c:v>67648.9765625</c:v>
                </c:pt>
                <c:pt idx="5483">
                  <c:v>67580.9453125</c:v>
                </c:pt>
                <c:pt idx="5484">
                  <c:v>67520.6328125</c:v>
                </c:pt>
                <c:pt idx="5485">
                  <c:v>67471.1953125</c:v>
                </c:pt>
                <c:pt idx="5486">
                  <c:v>67458.703125</c:v>
                </c:pt>
                <c:pt idx="5487">
                  <c:v>67410.15625</c:v>
                </c:pt>
                <c:pt idx="5488">
                  <c:v>67394.0234375</c:v>
                </c:pt>
                <c:pt idx="5489">
                  <c:v>67356.0390625</c:v>
                </c:pt>
                <c:pt idx="5490">
                  <c:v>67350.1953125</c:v>
                </c:pt>
                <c:pt idx="5491">
                  <c:v>67291.546875</c:v>
                </c:pt>
                <c:pt idx="5492">
                  <c:v>67222.3671875</c:v>
                </c:pt>
                <c:pt idx="5493">
                  <c:v>67197.515625</c:v>
                </c:pt>
                <c:pt idx="5494">
                  <c:v>67145.875</c:v>
                </c:pt>
                <c:pt idx="5495">
                  <c:v>67117.9453125</c:v>
                </c:pt>
                <c:pt idx="5496">
                  <c:v>67075.5625</c:v>
                </c:pt>
                <c:pt idx="5497">
                  <c:v>66905.09375</c:v>
                </c:pt>
                <c:pt idx="5498">
                  <c:v>66861.53125</c:v>
                </c:pt>
                <c:pt idx="5499">
                  <c:v>66792.9453125</c:v>
                </c:pt>
                <c:pt idx="5500">
                  <c:v>66727.2109375</c:v>
                </c:pt>
                <c:pt idx="5501">
                  <c:v>66754.4921875</c:v>
                </c:pt>
                <c:pt idx="5502">
                  <c:v>66716.1875</c:v>
                </c:pt>
                <c:pt idx="5503">
                  <c:v>66653.40625</c:v>
                </c:pt>
                <c:pt idx="5504">
                  <c:v>66600.453125</c:v>
                </c:pt>
                <c:pt idx="5505">
                  <c:v>66567.3203125</c:v>
                </c:pt>
                <c:pt idx="5506">
                  <c:v>66517.671875</c:v>
                </c:pt>
                <c:pt idx="5507">
                  <c:v>66491.4921875</c:v>
                </c:pt>
                <c:pt idx="5508">
                  <c:v>66444.546875</c:v>
                </c:pt>
                <c:pt idx="5509">
                  <c:v>66398.5390625</c:v>
                </c:pt>
                <c:pt idx="5510">
                  <c:v>66372.1640625</c:v>
                </c:pt>
                <c:pt idx="5511">
                  <c:v>66250.3203125</c:v>
                </c:pt>
                <c:pt idx="5512">
                  <c:v>66203.4921875</c:v>
                </c:pt>
                <c:pt idx="5513">
                  <c:v>66216.3515625</c:v>
                </c:pt>
                <c:pt idx="5514">
                  <c:v>66177.859375</c:v>
                </c:pt>
                <c:pt idx="5515">
                  <c:v>66095.8125</c:v>
                </c:pt>
                <c:pt idx="5516">
                  <c:v>66091.8203125</c:v>
                </c:pt>
                <c:pt idx="5517">
                  <c:v>66075.6640625</c:v>
                </c:pt>
                <c:pt idx="5518">
                  <c:v>66018.0390625</c:v>
                </c:pt>
                <c:pt idx="5519">
                  <c:v>65998.5078125</c:v>
                </c:pt>
                <c:pt idx="5520">
                  <c:v>65951.78125</c:v>
                </c:pt>
                <c:pt idx="5521">
                  <c:v>65909.6875</c:v>
                </c:pt>
                <c:pt idx="5522">
                  <c:v>65846.3515625</c:v>
                </c:pt>
                <c:pt idx="5523">
                  <c:v>65812.34375</c:v>
                </c:pt>
                <c:pt idx="5524">
                  <c:v>65741.0703125</c:v>
                </c:pt>
                <c:pt idx="5525">
                  <c:v>65633.1640625</c:v>
                </c:pt>
                <c:pt idx="5526">
                  <c:v>65562.7890625</c:v>
                </c:pt>
                <c:pt idx="5527">
                  <c:v>65527.3828125</c:v>
                </c:pt>
                <c:pt idx="5528">
                  <c:v>65520.82421875</c:v>
                </c:pt>
                <c:pt idx="5529">
                  <c:v>65513.7421875</c:v>
                </c:pt>
                <c:pt idx="5530">
                  <c:v>65507.04296875</c:v>
                </c:pt>
                <c:pt idx="5531">
                  <c:v>65505.859375</c:v>
                </c:pt>
                <c:pt idx="5532">
                  <c:v>65479.7109375</c:v>
                </c:pt>
                <c:pt idx="5533">
                  <c:v>65447.28515625</c:v>
                </c:pt>
                <c:pt idx="5534">
                  <c:v>65445.8125</c:v>
                </c:pt>
                <c:pt idx="5535">
                  <c:v>65423.8125</c:v>
                </c:pt>
                <c:pt idx="5536">
                  <c:v>65499.0078125</c:v>
                </c:pt>
                <c:pt idx="5537">
                  <c:v>65522.21875</c:v>
                </c:pt>
                <c:pt idx="5538">
                  <c:v>65486.0234375</c:v>
                </c:pt>
                <c:pt idx="5539">
                  <c:v>65480.625</c:v>
                </c:pt>
                <c:pt idx="5540">
                  <c:v>65419.265625</c:v>
                </c:pt>
                <c:pt idx="5541">
                  <c:v>65363.1484375</c:v>
                </c:pt>
                <c:pt idx="5542">
                  <c:v>65461.81640625</c:v>
                </c:pt>
                <c:pt idx="5543">
                  <c:v>65434.12109375</c:v>
                </c:pt>
                <c:pt idx="5544">
                  <c:v>65456.3046875</c:v>
                </c:pt>
                <c:pt idx="5545">
                  <c:v>65402.01953125</c:v>
                </c:pt>
                <c:pt idx="5546">
                  <c:v>65381.7890625</c:v>
                </c:pt>
                <c:pt idx="5547">
                  <c:v>65343.5078125</c:v>
                </c:pt>
                <c:pt idx="5548">
                  <c:v>65355.25390625</c:v>
                </c:pt>
                <c:pt idx="5549">
                  <c:v>65284.71875</c:v>
                </c:pt>
                <c:pt idx="5550">
                  <c:v>65290.38671875</c:v>
                </c:pt>
                <c:pt idx="5551">
                  <c:v>65224.4140625</c:v>
                </c:pt>
                <c:pt idx="5552">
                  <c:v>65224.35546875</c:v>
                </c:pt>
                <c:pt idx="5553">
                  <c:v>65199.0390625</c:v>
                </c:pt>
                <c:pt idx="5554">
                  <c:v>65103.2890625</c:v>
                </c:pt>
                <c:pt idx="5555">
                  <c:v>65050.94140625</c:v>
                </c:pt>
                <c:pt idx="5556">
                  <c:v>64999.3671875</c:v>
                </c:pt>
                <c:pt idx="5557">
                  <c:v>65034.96484375</c:v>
                </c:pt>
                <c:pt idx="5558">
                  <c:v>65135.67578125</c:v>
                </c:pt>
                <c:pt idx="5559">
                  <c:v>65015.83984375</c:v>
                </c:pt>
                <c:pt idx="5560">
                  <c:v>65045.35546875</c:v>
                </c:pt>
                <c:pt idx="5561">
                  <c:v>64952.5234375</c:v>
                </c:pt>
                <c:pt idx="5562">
                  <c:v>64980.828125</c:v>
                </c:pt>
                <c:pt idx="5563">
                  <c:v>64893.3671875</c:v>
                </c:pt>
                <c:pt idx="5564">
                  <c:v>64941.5703125</c:v>
                </c:pt>
                <c:pt idx="5565">
                  <c:v>64895.84765625</c:v>
                </c:pt>
                <c:pt idx="5566">
                  <c:v>64899.78515625</c:v>
                </c:pt>
                <c:pt idx="5567">
                  <c:v>64836.18359375</c:v>
                </c:pt>
                <c:pt idx="5568">
                  <c:v>64817.32421875</c:v>
                </c:pt>
                <c:pt idx="5569">
                  <c:v>64764.6484375</c:v>
                </c:pt>
                <c:pt idx="5570">
                  <c:v>64712.4453125</c:v>
                </c:pt>
                <c:pt idx="5571">
                  <c:v>64666.34375</c:v>
                </c:pt>
                <c:pt idx="5572">
                  <c:v>64658.67578125</c:v>
                </c:pt>
                <c:pt idx="5573">
                  <c:v>64596.66796875</c:v>
                </c:pt>
                <c:pt idx="5574">
                  <c:v>64446.47265625</c:v>
                </c:pt>
                <c:pt idx="5575">
                  <c:v>64403.46484375</c:v>
                </c:pt>
                <c:pt idx="5576">
                  <c:v>64330.93359375</c:v>
                </c:pt>
                <c:pt idx="5577">
                  <c:v>64206.17578125</c:v>
                </c:pt>
                <c:pt idx="5578">
                  <c:v>64248.68359375</c:v>
                </c:pt>
                <c:pt idx="5579">
                  <c:v>64183.6953125</c:v>
                </c:pt>
                <c:pt idx="5580">
                  <c:v>64056.26171875</c:v>
                </c:pt>
                <c:pt idx="5581">
                  <c:v>63983.15625</c:v>
                </c:pt>
                <c:pt idx="5582">
                  <c:v>63967.46875</c:v>
                </c:pt>
                <c:pt idx="5583">
                  <c:v>63785.7734375</c:v>
                </c:pt>
                <c:pt idx="5584">
                  <c:v>63830.546875</c:v>
                </c:pt>
                <c:pt idx="5585">
                  <c:v>63758.140625</c:v>
                </c:pt>
                <c:pt idx="5586">
                  <c:v>63840.75</c:v>
                </c:pt>
                <c:pt idx="5587">
                  <c:v>63753.24609375</c:v>
                </c:pt>
                <c:pt idx="5588">
                  <c:v>63730.46875</c:v>
                </c:pt>
                <c:pt idx="5589">
                  <c:v>63546.578125</c:v>
                </c:pt>
                <c:pt idx="5590">
                  <c:v>63585.2578125</c:v>
                </c:pt>
                <c:pt idx="5591">
                  <c:v>63557.08984375</c:v>
                </c:pt>
                <c:pt idx="5592">
                  <c:v>63482.5390625</c:v>
                </c:pt>
                <c:pt idx="5593">
                  <c:v>63411.0625</c:v>
                </c:pt>
                <c:pt idx="5594">
                  <c:v>63423.75390625</c:v>
                </c:pt>
                <c:pt idx="5595">
                  <c:v>63360.53515625</c:v>
                </c:pt>
                <c:pt idx="5596">
                  <c:v>63298.0703125</c:v>
                </c:pt>
                <c:pt idx="5597">
                  <c:v>63259.96875</c:v>
                </c:pt>
                <c:pt idx="5598">
                  <c:v>63123.7890625</c:v>
                </c:pt>
                <c:pt idx="5599">
                  <c:v>63099.00390625</c:v>
                </c:pt>
                <c:pt idx="5600">
                  <c:v>63039.5234375</c:v>
                </c:pt>
                <c:pt idx="5601">
                  <c:v>62991.26953125</c:v>
                </c:pt>
                <c:pt idx="5602">
                  <c:v>62946.53125</c:v>
                </c:pt>
                <c:pt idx="5603">
                  <c:v>62909.875</c:v>
                </c:pt>
                <c:pt idx="5604">
                  <c:v>62824.95703125</c:v>
                </c:pt>
                <c:pt idx="5605">
                  <c:v>62774.19921875</c:v>
                </c:pt>
                <c:pt idx="5606">
                  <c:v>62742.4765625</c:v>
                </c:pt>
                <c:pt idx="5607">
                  <c:v>62740.86328125</c:v>
                </c:pt>
                <c:pt idx="5608">
                  <c:v>62688.25</c:v>
                </c:pt>
                <c:pt idx="5609">
                  <c:v>62572.16796875</c:v>
                </c:pt>
                <c:pt idx="5610">
                  <c:v>62518.890625</c:v>
                </c:pt>
                <c:pt idx="5611">
                  <c:v>62444.16015625</c:v>
                </c:pt>
                <c:pt idx="5612">
                  <c:v>62373.3046875</c:v>
                </c:pt>
                <c:pt idx="5613">
                  <c:v>62293.87109375</c:v>
                </c:pt>
                <c:pt idx="5614">
                  <c:v>62170.2890625</c:v>
                </c:pt>
                <c:pt idx="5615">
                  <c:v>62114.4296875</c:v>
                </c:pt>
                <c:pt idx="5616">
                  <c:v>62002.98046875</c:v>
                </c:pt>
                <c:pt idx="5617">
                  <c:v>61891.65234375</c:v>
                </c:pt>
                <c:pt idx="5618">
                  <c:v>61899.7265625</c:v>
                </c:pt>
                <c:pt idx="5619">
                  <c:v>61812.0234375</c:v>
                </c:pt>
                <c:pt idx="5620">
                  <c:v>61714.6640625</c:v>
                </c:pt>
                <c:pt idx="5621">
                  <c:v>61687.64453125</c:v>
                </c:pt>
                <c:pt idx="5622">
                  <c:v>61676.53125</c:v>
                </c:pt>
                <c:pt idx="5623">
                  <c:v>61614.00390625</c:v>
                </c:pt>
                <c:pt idx="5624">
                  <c:v>61551.5625</c:v>
                </c:pt>
                <c:pt idx="5625">
                  <c:v>61363.41015625</c:v>
                </c:pt>
                <c:pt idx="5626">
                  <c:v>61306.30859375</c:v>
                </c:pt>
                <c:pt idx="5627">
                  <c:v>61311.73046875</c:v>
                </c:pt>
                <c:pt idx="5628">
                  <c:v>61277.00390625</c:v>
                </c:pt>
                <c:pt idx="5629">
                  <c:v>61173.09375</c:v>
                </c:pt>
                <c:pt idx="5630">
                  <c:v>61101.1640625</c:v>
                </c:pt>
                <c:pt idx="5631">
                  <c:v>61038.546875</c:v>
                </c:pt>
                <c:pt idx="5632">
                  <c:v>60929.61328125</c:v>
                </c:pt>
                <c:pt idx="5633">
                  <c:v>60885.66796875</c:v>
                </c:pt>
                <c:pt idx="5634">
                  <c:v>60774.05078125</c:v>
                </c:pt>
                <c:pt idx="5635">
                  <c:v>60710.78515625</c:v>
                </c:pt>
                <c:pt idx="5636">
                  <c:v>60650.1328125</c:v>
                </c:pt>
                <c:pt idx="5637">
                  <c:v>60482.10546875</c:v>
                </c:pt>
                <c:pt idx="5638">
                  <c:v>60435.484375</c:v>
                </c:pt>
                <c:pt idx="5639">
                  <c:v>60363.7890625</c:v>
                </c:pt>
                <c:pt idx="5640">
                  <c:v>60301.83984375</c:v>
                </c:pt>
                <c:pt idx="5641">
                  <c:v>60185.2578125</c:v>
                </c:pt>
                <c:pt idx="5642">
                  <c:v>60099.7421875</c:v>
                </c:pt>
                <c:pt idx="5643">
                  <c:v>59989.7265625</c:v>
                </c:pt>
                <c:pt idx="5644">
                  <c:v>59859.61328125</c:v>
                </c:pt>
                <c:pt idx="5645">
                  <c:v>59769.08984375</c:v>
                </c:pt>
                <c:pt idx="5646">
                  <c:v>59697.8125</c:v>
                </c:pt>
                <c:pt idx="5647">
                  <c:v>59595.8203125</c:v>
                </c:pt>
                <c:pt idx="5648">
                  <c:v>59518.2421875</c:v>
                </c:pt>
                <c:pt idx="5649">
                  <c:v>59431.03125</c:v>
                </c:pt>
                <c:pt idx="5650">
                  <c:v>59282.7109375</c:v>
                </c:pt>
                <c:pt idx="5651">
                  <c:v>59189.26953125</c:v>
                </c:pt>
                <c:pt idx="5652">
                  <c:v>59191.140625</c:v>
                </c:pt>
                <c:pt idx="5653">
                  <c:v>59077.80078125</c:v>
                </c:pt>
                <c:pt idx="5654">
                  <c:v>58986.81640625</c:v>
                </c:pt>
                <c:pt idx="5655">
                  <c:v>58936.45703125</c:v>
                </c:pt>
                <c:pt idx="5656">
                  <c:v>58863.40625</c:v>
                </c:pt>
                <c:pt idx="5657">
                  <c:v>58805.83984375</c:v>
                </c:pt>
                <c:pt idx="5658">
                  <c:v>58699.1328125</c:v>
                </c:pt>
                <c:pt idx="5659">
                  <c:v>58576.984375</c:v>
                </c:pt>
                <c:pt idx="5660">
                  <c:v>58512.6484375</c:v>
                </c:pt>
                <c:pt idx="5661">
                  <c:v>58429.484375</c:v>
                </c:pt>
                <c:pt idx="5662">
                  <c:v>58358.640625</c:v>
                </c:pt>
                <c:pt idx="5663">
                  <c:v>58319.20703125</c:v>
                </c:pt>
                <c:pt idx="5664">
                  <c:v>58244.7265625</c:v>
                </c:pt>
                <c:pt idx="5665">
                  <c:v>58253.66015625</c:v>
                </c:pt>
                <c:pt idx="5666">
                  <c:v>58196.4453125</c:v>
                </c:pt>
                <c:pt idx="5667">
                  <c:v>58143.4765625</c:v>
                </c:pt>
                <c:pt idx="5668">
                  <c:v>58105.37109375</c:v>
                </c:pt>
                <c:pt idx="5669">
                  <c:v>58073.38671875</c:v>
                </c:pt>
                <c:pt idx="5670">
                  <c:v>57990.8046875</c:v>
                </c:pt>
                <c:pt idx="5671">
                  <c:v>57916.86328125</c:v>
                </c:pt>
                <c:pt idx="5672">
                  <c:v>57853.71875</c:v>
                </c:pt>
                <c:pt idx="5673">
                  <c:v>57793.58203125</c:v>
                </c:pt>
                <c:pt idx="5674">
                  <c:v>57733.171875</c:v>
                </c:pt>
                <c:pt idx="5675">
                  <c:v>57596.76953125</c:v>
                </c:pt>
                <c:pt idx="5676">
                  <c:v>57512.99609375</c:v>
                </c:pt>
                <c:pt idx="5677">
                  <c:v>57493.65625</c:v>
                </c:pt>
                <c:pt idx="5678">
                  <c:v>57457.0859375</c:v>
                </c:pt>
                <c:pt idx="5679">
                  <c:v>57355.5078125</c:v>
                </c:pt>
                <c:pt idx="5680">
                  <c:v>57303.4921875</c:v>
                </c:pt>
                <c:pt idx="5681">
                  <c:v>57225.42578125</c:v>
                </c:pt>
                <c:pt idx="5682">
                  <c:v>57093.0625</c:v>
                </c:pt>
                <c:pt idx="5683">
                  <c:v>56962.08203125</c:v>
                </c:pt>
                <c:pt idx="5684">
                  <c:v>56963.6015625</c:v>
                </c:pt>
                <c:pt idx="5685">
                  <c:v>56848.984375</c:v>
                </c:pt>
                <c:pt idx="5686">
                  <c:v>56788.46875</c:v>
                </c:pt>
                <c:pt idx="5687">
                  <c:v>56736.83984375</c:v>
                </c:pt>
                <c:pt idx="5688">
                  <c:v>56659.453125</c:v>
                </c:pt>
                <c:pt idx="5689">
                  <c:v>56612.66015625</c:v>
                </c:pt>
                <c:pt idx="5690">
                  <c:v>56556.74609375</c:v>
                </c:pt>
                <c:pt idx="5691">
                  <c:v>56474.640625</c:v>
                </c:pt>
                <c:pt idx="5692">
                  <c:v>56380.75</c:v>
                </c:pt>
                <c:pt idx="5693">
                  <c:v>56313.99609375</c:v>
                </c:pt>
                <c:pt idx="5694">
                  <c:v>56251.4140625</c:v>
                </c:pt>
                <c:pt idx="5695">
                  <c:v>56188.109375</c:v>
                </c:pt>
                <c:pt idx="5696">
                  <c:v>56170.14453125</c:v>
                </c:pt>
                <c:pt idx="5697">
                  <c:v>56109.59765625</c:v>
                </c:pt>
                <c:pt idx="5698">
                  <c:v>56046.54296875</c:v>
                </c:pt>
                <c:pt idx="5699">
                  <c:v>55943.17578125</c:v>
                </c:pt>
                <c:pt idx="5700">
                  <c:v>55878.33984375</c:v>
                </c:pt>
                <c:pt idx="5701">
                  <c:v>55673.9296875</c:v>
                </c:pt>
                <c:pt idx="5702">
                  <c:v>55568.1171875</c:v>
                </c:pt>
                <c:pt idx="5703">
                  <c:v>55507.78515625</c:v>
                </c:pt>
                <c:pt idx="5704">
                  <c:v>55419.69921875</c:v>
                </c:pt>
                <c:pt idx="5705">
                  <c:v>55320.77734375</c:v>
                </c:pt>
                <c:pt idx="5706">
                  <c:v>55215.27734375</c:v>
                </c:pt>
                <c:pt idx="5707">
                  <c:v>55094.08984375</c:v>
                </c:pt>
                <c:pt idx="5708">
                  <c:v>55024.99609375</c:v>
                </c:pt>
                <c:pt idx="5709">
                  <c:v>54855.80078125</c:v>
                </c:pt>
                <c:pt idx="5710">
                  <c:v>54776.796875</c:v>
                </c:pt>
                <c:pt idx="5711">
                  <c:v>54704.2421875</c:v>
                </c:pt>
                <c:pt idx="5712">
                  <c:v>54632.7734375</c:v>
                </c:pt>
                <c:pt idx="5713">
                  <c:v>54535.65234375</c:v>
                </c:pt>
                <c:pt idx="5714">
                  <c:v>54458.02734375</c:v>
                </c:pt>
                <c:pt idx="5715">
                  <c:v>54363.5859375</c:v>
                </c:pt>
                <c:pt idx="5716">
                  <c:v>54498.2890625</c:v>
                </c:pt>
                <c:pt idx="5717">
                  <c:v>54469.296875</c:v>
                </c:pt>
                <c:pt idx="5718">
                  <c:v>54390.64453125</c:v>
                </c:pt>
                <c:pt idx="5719">
                  <c:v>54413.296875</c:v>
                </c:pt>
                <c:pt idx="5720">
                  <c:v>54343.37890625</c:v>
                </c:pt>
                <c:pt idx="5721">
                  <c:v>54272.42578125</c:v>
                </c:pt>
                <c:pt idx="5722">
                  <c:v>54216.265625</c:v>
                </c:pt>
                <c:pt idx="5723">
                  <c:v>54137.65625</c:v>
                </c:pt>
                <c:pt idx="5724">
                  <c:v>54018.21875</c:v>
                </c:pt>
                <c:pt idx="5725">
                  <c:v>53939.5</c:v>
                </c:pt>
                <c:pt idx="5726">
                  <c:v>53820.84765625</c:v>
                </c:pt>
                <c:pt idx="5727">
                  <c:v>53722.48046875</c:v>
                </c:pt>
                <c:pt idx="5728">
                  <c:v>53760.69140625</c:v>
                </c:pt>
                <c:pt idx="5729">
                  <c:v>53655.484375</c:v>
                </c:pt>
                <c:pt idx="5730">
                  <c:v>53596.78515625</c:v>
                </c:pt>
                <c:pt idx="5731">
                  <c:v>53532.67578125</c:v>
                </c:pt>
                <c:pt idx="5732">
                  <c:v>53453.28125</c:v>
                </c:pt>
                <c:pt idx="5733">
                  <c:v>53288.01953125</c:v>
                </c:pt>
                <c:pt idx="5734">
                  <c:v>53207.625</c:v>
                </c:pt>
                <c:pt idx="5735">
                  <c:v>53169.0078125</c:v>
                </c:pt>
                <c:pt idx="5736">
                  <c:v>53173.24609375</c:v>
                </c:pt>
                <c:pt idx="5737">
                  <c:v>53138.640625</c:v>
                </c:pt>
                <c:pt idx="5738">
                  <c:v>53053.86328125</c:v>
                </c:pt>
                <c:pt idx="5739">
                  <c:v>52990.625</c:v>
                </c:pt>
                <c:pt idx="5740">
                  <c:v>52965.76171875</c:v>
                </c:pt>
                <c:pt idx="5741">
                  <c:v>52934.5546875</c:v>
                </c:pt>
                <c:pt idx="5742">
                  <c:v>52853.9921875</c:v>
                </c:pt>
                <c:pt idx="5743">
                  <c:v>52806.109375</c:v>
                </c:pt>
                <c:pt idx="5744">
                  <c:v>52757.4765625</c:v>
                </c:pt>
                <c:pt idx="5745">
                  <c:v>52704.7734375</c:v>
                </c:pt>
                <c:pt idx="5746">
                  <c:v>52625.7265625</c:v>
                </c:pt>
                <c:pt idx="5747">
                  <c:v>52588.39453125</c:v>
                </c:pt>
                <c:pt idx="5748">
                  <c:v>52515.87890625</c:v>
                </c:pt>
                <c:pt idx="5749">
                  <c:v>52483.0234375</c:v>
                </c:pt>
                <c:pt idx="5750">
                  <c:v>52375.453125</c:v>
                </c:pt>
                <c:pt idx="5751">
                  <c:v>52313.3984375</c:v>
                </c:pt>
                <c:pt idx="5752">
                  <c:v>52150.7578125</c:v>
                </c:pt>
                <c:pt idx="5753">
                  <c:v>52102.65234375</c:v>
                </c:pt>
                <c:pt idx="5754">
                  <c:v>51964.546875</c:v>
                </c:pt>
                <c:pt idx="5755">
                  <c:v>51949.51171875</c:v>
                </c:pt>
                <c:pt idx="5756">
                  <c:v>51905.82421875</c:v>
                </c:pt>
                <c:pt idx="5757">
                  <c:v>51867.60546875</c:v>
                </c:pt>
                <c:pt idx="5758">
                  <c:v>51719.33203125</c:v>
                </c:pt>
                <c:pt idx="5759">
                  <c:v>51668.1171875</c:v>
                </c:pt>
                <c:pt idx="5760">
                  <c:v>51583.71875</c:v>
                </c:pt>
                <c:pt idx="5761">
                  <c:v>51518.65234375</c:v>
                </c:pt>
                <c:pt idx="5762">
                  <c:v>51442.94140625</c:v>
                </c:pt>
                <c:pt idx="5763">
                  <c:v>51433.0390625</c:v>
                </c:pt>
                <c:pt idx="5764">
                  <c:v>51396.9453125</c:v>
                </c:pt>
                <c:pt idx="5765">
                  <c:v>51304.87890625</c:v>
                </c:pt>
                <c:pt idx="5766">
                  <c:v>51211.9375</c:v>
                </c:pt>
                <c:pt idx="5767">
                  <c:v>51182.29296875</c:v>
                </c:pt>
                <c:pt idx="5768">
                  <c:v>51151.23046875</c:v>
                </c:pt>
                <c:pt idx="5769">
                  <c:v>51131.0390625</c:v>
                </c:pt>
                <c:pt idx="5770">
                  <c:v>51047.48046875</c:v>
                </c:pt>
                <c:pt idx="5771">
                  <c:v>51053.33984375</c:v>
                </c:pt>
                <c:pt idx="5772">
                  <c:v>50978.93359375</c:v>
                </c:pt>
                <c:pt idx="5773">
                  <c:v>50935.7109375</c:v>
                </c:pt>
                <c:pt idx="5774">
                  <c:v>50863.8359375</c:v>
                </c:pt>
                <c:pt idx="5775">
                  <c:v>50830.57421875</c:v>
                </c:pt>
                <c:pt idx="5776">
                  <c:v>50746.703125</c:v>
                </c:pt>
                <c:pt idx="5777">
                  <c:v>50686.9765625</c:v>
                </c:pt>
                <c:pt idx="5778">
                  <c:v>50533.27734375</c:v>
                </c:pt>
                <c:pt idx="5779">
                  <c:v>50474.49609375</c:v>
                </c:pt>
                <c:pt idx="5780">
                  <c:v>50458.81640625</c:v>
                </c:pt>
                <c:pt idx="5781">
                  <c:v>50478.1484375</c:v>
                </c:pt>
                <c:pt idx="5782">
                  <c:v>50417.08203125</c:v>
                </c:pt>
                <c:pt idx="5783">
                  <c:v>50403.95703125</c:v>
                </c:pt>
                <c:pt idx="5784">
                  <c:v>50325.25</c:v>
                </c:pt>
                <c:pt idx="5785">
                  <c:v>50276.98046875</c:v>
                </c:pt>
                <c:pt idx="5786">
                  <c:v>50255.91796875</c:v>
                </c:pt>
                <c:pt idx="5787">
                  <c:v>50115.765625</c:v>
                </c:pt>
                <c:pt idx="5788">
                  <c:v>50039.8125</c:v>
                </c:pt>
                <c:pt idx="5789">
                  <c:v>50066.28125</c:v>
                </c:pt>
                <c:pt idx="5790">
                  <c:v>50031.28515625</c:v>
                </c:pt>
                <c:pt idx="5791">
                  <c:v>49950.1328125</c:v>
                </c:pt>
                <c:pt idx="5792">
                  <c:v>49937.453125</c:v>
                </c:pt>
                <c:pt idx="5793">
                  <c:v>49889.5234375</c:v>
                </c:pt>
                <c:pt idx="5794">
                  <c:v>49852.85546875</c:v>
                </c:pt>
                <c:pt idx="5795">
                  <c:v>49855.65625</c:v>
                </c:pt>
                <c:pt idx="5796">
                  <c:v>49802.80859375</c:v>
                </c:pt>
                <c:pt idx="5797">
                  <c:v>49738.4375</c:v>
                </c:pt>
                <c:pt idx="5798">
                  <c:v>49676.41015625</c:v>
                </c:pt>
                <c:pt idx="5799">
                  <c:v>49561.04296875</c:v>
                </c:pt>
                <c:pt idx="5800">
                  <c:v>49476.1015625</c:v>
                </c:pt>
                <c:pt idx="5801">
                  <c:v>49459.953125</c:v>
                </c:pt>
                <c:pt idx="5802">
                  <c:v>49435.1015625</c:v>
                </c:pt>
                <c:pt idx="5803">
                  <c:v>49359.0390625</c:v>
                </c:pt>
                <c:pt idx="5804">
                  <c:v>49336.796875</c:v>
                </c:pt>
                <c:pt idx="5805">
                  <c:v>49197.0859375</c:v>
                </c:pt>
                <c:pt idx="5806">
                  <c:v>49146.68359375</c:v>
                </c:pt>
                <c:pt idx="5807">
                  <c:v>49120.75</c:v>
                </c:pt>
                <c:pt idx="5808">
                  <c:v>49039.1875</c:v>
                </c:pt>
                <c:pt idx="5809">
                  <c:v>49005.703125</c:v>
                </c:pt>
                <c:pt idx="5810">
                  <c:v>48967.953125</c:v>
                </c:pt>
                <c:pt idx="5811">
                  <c:v>48925.53125</c:v>
                </c:pt>
                <c:pt idx="5812">
                  <c:v>48888.25390625</c:v>
                </c:pt>
                <c:pt idx="5813">
                  <c:v>48832.828125</c:v>
                </c:pt>
                <c:pt idx="5814">
                  <c:v>48809.18359375</c:v>
                </c:pt>
                <c:pt idx="5815">
                  <c:v>48762.28125</c:v>
                </c:pt>
                <c:pt idx="5816">
                  <c:v>48700.8984375</c:v>
                </c:pt>
                <c:pt idx="5817">
                  <c:v>48707.328125</c:v>
                </c:pt>
                <c:pt idx="5818">
                  <c:v>48691.4296875</c:v>
                </c:pt>
                <c:pt idx="5819">
                  <c:v>48725.09765625</c:v>
                </c:pt>
                <c:pt idx="5820">
                  <c:v>48697.171875</c:v>
                </c:pt>
                <c:pt idx="5821">
                  <c:v>48722.85546875</c:v>
                </c:pt>
                <c:pt idx="5822">
                  <c:v>48677.24609375</c:v>
                </c:pt>
                <c:pt idx="5823">
                  <c:v>48678.32421875</c:v>
                </c:pt>
                <c:pt idx="5824">
                  <c:v>48620.140625</c:v>
                </c:pt>
                <c:pt idx="5825">
                  <c:v>48553.828125</c:v>
                </c:pt>
                <c:pt idx="5826">
                  <c:v>48535.36328125</c:v>
                </c:pt>
                <c:pt idx="5827">
                  <c:v>48549.98828125</c:v>
                </c:pt>
                <c:pt idx="5828">
                  <c:v>48508.03515625</c:v>
                </c:pt>
                <c:pt idx="5829">
                  <c:v>48443.02734375</c:v>
                </c:pt>
                <c:pt idx="5830">
                  <c:v>48392.9375</c:v>
                </c:pt>
                <c:pt idx="5831">
                  <c:v>48282.421875</c:v>
                </c:pt>
                <c:pt idx="5832">
                  <c:v>48240.046875</c:v>
                </c:pt>
                <c:pt idx="5833">
                  <c:v>48240.0234375</c:v>
                </c:pt>
                <c:pt idx="5834">
                  <c:v>48226.875</c:v>
                </c:pt>
                <c:pt idx="5835">
                  <c:v>48161.140625</c:v>
                </c:pt>
                <c:pt idx="5836">
                  <c:v>48100.18359375</c:v>
                </c:pt>
                <c:pt idx="5837">
                  <c:v>48041.15625</c:v>
                </c:pt>
                <c:pt idx="5838">
                  <c:v>48015.7265625</c:v>
                </c:pt>
                <c:pt idx="5839">
                  <c:v>47893.34375</c:v>
                </c:pt>
                <c:pt idx="5840">
                  <c:v>47879.765625</c:v>
                </c:pt>
                <c:pt idx="5841">
                  <c:v>47890.45703125</c:v>
                </c:pt>
                <c:pt idx="5842">
                  <c:v>47795.87109375</c:v>
                </c:pt>
                <c:pt idx="5843">
                  <c:v>47756.55859375</c:v>
                </c:pt>
                <c:pt idx="5844">
                  <c:v>47703.3515625</c:v>
                </c:pt>
                <c:pt idx="5845">
                  <c:v>47656.44921875</c:v>
                </c:pt>
                <c:pt idx="5846">
                  <c:v>47619.59765625</c:v>
                </c:pt>
                <c:pt idx="5847">
                  <c:v>47575.73046875</c:v>
                </c:pt>
                <c:pt idx="5848">
                  <c:v>47545.078125</c:v>
                </c:pt>
                <c:pt idx="5849">
                  <c:v>47478.375</c:v>
                </c:pt>
                <c:pt idx="5850">
                  <c:v>47456.01953125</c:v>
                </c:pt>
                <c:pt idx="5851">
                  <c:v>47467.65625</c:v>
                </c:pt>
                <c:pt idx="5852">
                  <c:v>47468.9765625</c:v>
                </c:pt>
                <c:pt idx="5853">
                  <c:v>47477.82421875</c:v>
                </c:pt>
                <c:pt idx="5854">
                  <c:v>47457.94921875</c:v>
                </c:pt>
                <c:pt idx="5855">
                  <c:v>47397.44140625</c:v>
                </c:pt>
                <c:pt idx="5856">
                  <c:v>47319.6640625</c:v>
                </c:pt>
                <c:pt idx="5857">
                  <c:v>47156.36328125</c:v>
                </c:pt>
                <c:pt idx="5858">
                  <c:v>47124.625</c:v>
                </c:pt>
                <c:pt idx="5859">
                  <c:v>47076.08203125</c:v>
                </c:pt>
                <c:pt idx="5860">
                  <c:v>47028.68359375</c:v>
                </c:pt>
                <c:pt idx="5861">
                  <c:v>46989.63671875</c:v>
                </c:pt>
                <c:pt idx="5862">
                  <c:v>46956.46484375</c:v>
                </c:pt>
                <c:pt idx="5863">
                  <c:v>46950.859375</c:v>
                </c:pt>
                <c:pt idx="5864">
                  <c:v>46916.94140625</c:v>
                </c:pt>
                <c:pt idx="5865">
                  <c:v>46894.84765625</c:v>
                </c:pt>
                <c:pt idx="5866">
                  <c:v>46820.94921875</c:v>
                </c:pt>
                <c:pt idx="5867">
                  <c:v>46797.859375</c:v>
                </c:pt>
                <c:pt idx="5868">
                  <c:v>46763.23828125</c:v>
                </c:pt>
                <c:pt idx="5869">
                  <c:v>46708.07421875</c:v>
                </c:pt>
                <c:pt idx="5870">
                  <c:v>46679.34375</c:v>
                </c:pt>
                <c:pt idx="5871">
                  <c:v>46637.98828125</c:v>
                </c:pt>
                <c:pt idx="5872">
                  <c:v>46652.015625</c:v>
                </c:pt>
                <c:pt idx="5873">
                  <c:v>46619.5390625</c:v>
                </c:pt>
                <c:pt idx="5874">
                  <c:v>46544.63671875</c:v>
                </c:pt>
                <c:pt idx="5875">
                  <c:v>46471.125</c:v>
                </c:pt>
                <c:pt idx="5876">
                  <c:v>46446.41015625</c:v>
                </c:pt>
                <c:pt idx="5877">
                  <c:v>46452.90234375</c:v>
                </c:pt>
                <c:pt idx="5878">
                  <c:v>46389.6484375</c:v>
                </c:pt>
                <c:pt idx="5879">
                  <c:v>46322.91796875</c:v>
                </c:pt>
                <c:pt idx="5880">
                  <c:v>46326.0703125</c:v>
                </c:pt>
                <c:pt idx="5881">
                  <c:v>46279.296875</c:v>
                </c:pt>
                <c:pt idx="5882">
                  <c:v>46285.359375</c:v>
                </c:pt>
                <c:pt idx="5883">
                  <c:v>46261.85546875</c:v>
                </c:pt>
                <c:pt idx="5884">
                  <c:v>46237.63671875</c:v>
                </c:pt>
                <c:pt idx="5885">
                  <c:v>46223.30859375</c:v>
                </c:pt>
                <c:pt idx="5886">
                  <c:v>46193.5</c:v>
                </c:pt>
                <c:pt idx="5887">
                  <c:v>46108.94140625</c:v>
                </c:pt>
                <c:pt idx="5888">
                  <c:v>46134.69921875</c:v>
                </c:pt>
                <c:pt idx="5889">
                  <c:v>46123.93359375</c:v>
                </c:pt>
                <c:pt idx="5890">
                  <c:v>46139.66015625</c:v>
                </c:pt>
                <c:pt idx="5891">
                  <c:v>46104.875</c:v>
                </c:pt>
                <c:pt idx="5892">
                  <c:v>46084.6796875</c:v>
                </c:pt>
                <c:pt idx="5893">
                  <c:v>46067.296875</c:v>
                </c:pt>
                <c:pt idx="5894">
                  <c:v>46064.14453125</c:v>
                </c:pt>
                <c:pt idx="5895">
                  <c:v>45942.328125</c:v>
                </c:pt>
                <c:pt idx="5896">
                  <c:v>45921.69921875</c:v>
                </c:pt>
                <c:pt idx="5897">
                  <c:v>45890.94921875</c:v>
                </c:pt>
                <c:pt idx="5898">
                  <c:v>45827.6640625</c:v>
                </c:pt>
                <c:pt idx="5899">
                  <c:v>45814.80078125</c:v>
                </c:pt>
                <c:pt idx="5900">
                  <c:v>45679.0625</c:v>
                </c:pt>
                <c:pt idx="5901">
                  <c:v>45692.95703125</c:v>
                </c:pt>
                <c:pt idx="5902">
                  <c:v>45713.28515625</c:v>
                </c:pt>
                <c:pt idx="5903">
                  <c:v>45700.6328125</c:v>
                </c:pt>
                <c:pt idx="5904">
                  <c:v>45680.7265625</c:v>
                </c:pt>
                <c:pt idx="5905">
                  <c:v>45649.02734375</c:v>
                </c:pt>
                <c:pt idx="5906">
                  <c:v>45628.94140625</c:v>
                </c:pt>
                <c:pt idx="5907">
                  <c:v>45635.28515625</c:v>
                </c:pt>
                <c:pt idx="5908">
                  <c:v>45582.421875</c:v>
                </c:pt>
                <c:pt idx="5909">
                  <c:v>45559.1953125</c:v>
                </c:pt>
                <c:pt idx="5910">
                  <c:v>45586.1015625</c:v>
                </c:pt>
                <c:pt idx="5911">
                  <c:v>45530.3515625</c:v>
                </c:pt>
                <c:pt idx="5912">
                  <c:v>45553.5625</c:v>
                </c:pt>
                <c:pt idx="5913">
                  <c:v>45434.0703125</c:v>
                </c:pt>
                <c:pt idx="5914">
                  <c:v>45428.12109375</c:v>
                </c:pt>
                <c:pt idx="5915">
                  <c:v>45376.2578125</c:v>
                </c:pt>
                <c:pt idx="5916">
                  <c:v>45429.47265625</c:v>
                </c:pt>
                <c:pt idx="5917">
                  <c:v>45324.30078125</c:v>
                </c:pt>
                <c:pt idx="5918">
                  <c:v>45227.953125</c:v>
                </c:pt>
                <c:pt idx="5919">
                  <c:v>45169.64453125</c:v>
                </c:pt>
                <c:pt idx="5920">
                  <c:v>45159.7265625</c:v>
                </c:pt>
                <c:pt idx="5921">
                  <c:v>45105.765625</c:v>
                </c:pt>
                <c:pt idx="5922">
                  <c:v>45117.9765625</c:v>
                </c:pt>
                <c:pt idx="5923">
                  <c:v>45074.2578125</c:v>
                </c:pt>
                <c:pt idx="5924">
                  <c:v>45083.2109375</c:v>
                </c:pt>
                <c:pt idx="5925">
                  <c:v>45025.171875</c:v>
                </c:pt>
                <c:pt idx="5926">
                  <c:v>45095.66015625</c:v>
                </c:pt>
                <c:pt idx="5927">
                  <c:v>45059.16796875</c:v>
                </c:pt>
                <c:pt idx="5928">
                  <c:v>45055.4375</c:v>
                </c:pt>
                <c:pt idx="5929">
                  <c:v>45005.8515625</c:v>
                </c:pt>
                <c:pt idx="5930">
                  <c:v>45059.5703125</c:v>
                </c:pt>
                <c:pt idx="5931">
                  <c:v>45050.34765625</c:v>
                </c:pt>
                <c:pt idx="5932">
                  <c:v>45053.83984375</c:v>
                </c:pt>
                <c:pt idx="5933">
                  <c:v>45051.9765625</c:v>
                </c:pt>
                <c:pt idx="5934">
                  <c:v>45026.015625</c:v>
                </c:pt>
                <c:pt idx="5935">
                  <c:v>45004.546875</c:v>
                </c:pt>
                <c:pt idx="5936">
                  <c:v>44967.74609375</c:v>
                </c:pt>
                <c:pt idx="5937">
                  <c:v>44989.76171875</c:v>
                </c:pt>
                <c:pt idx="5938">
                  <c:v>44930.55859375</c:v>
                </c:pt>
                <c:pt idx="5939">
                  <c:v>44918.3671875</c:v>
                </c:pt>
                <c:pt idx="5940">
                  <c:v>44887.8125</c:v>
                </c:pt>
                <c:pt idx="5941">
                  <c:v>44750.8046875</c:v>
                </c:pt>
                <c:pt idx="5942">
                  <c:v>44726.6875</c:v>
                </c:pt>
                <c:pt idx="5943">
                  <c:v>44785.31640625</c:v>
                </c:pt>
                <c:pt idx="5944">
                  <c:v>44775.48828125</c:v>
                </c:pt>
                <c:pt idx="5945">
                  <c:v>44810.73046875</c:v>
                </c:pt>
                <c:pt idx="5946">
                  <c:v>44698.61328125</c:v>
                </c:pt>
                <c:pt idx="5947">
                  <c:v>44674.55859375</c:v>
                </c:pt>
                <c:pt idx="5948">
                  <c:v>44664.2265625</c:v>
                </c:pt>
                <c:pt idx="5949">
                  <c:v>44684.5859375</c:v>
                </c:pt>
                <c:pt idx="5950">
                  <c:v>44703.8359375</c:v>
                </c:pt>
                <c:pt idx="5951">
                  <c:v>44671.8203125</c:v>
                </c:pt>
                <c:pt idx="5952">
                  <c:v>44719.1484375</c:v>
                </c:pt>
                <c:pt idx="5953">
                  <c:v>44615.5234375</c:v>
                </c:pt>
                <c:pt idx="5954">
                  <c:v>44638.41015625</c:v>
                </c:pt>
                <c:pt idx="5955">
                  <c:v>44568.33984375</c:v>
                </c:pt>
                <c:pt idx="5956">
                  <c:v>44585.14453125</c:v>
                </c:pt>
                <c:pt idx="5957">
                  <c:v>44583.06640625</c:v>
                </c:pt>
                <c:pt idx="5958">
                  <c:v>44542.75</c:v>
                </c:pt>
                <c:pt idx="5959">
                  <c:v>44527.2421875</c:v>
                </c:pt>
                <c:pt idx="5960">
                  <c:v>44489.734375</c:v>
                </c:pt>
                <c:pt idx="5961">
                  <c:v>44465.890625</c:v>
                </c:pt>
                <c:pt idx="5962">
                  <c:v>44453.765625</c:v>
                </c:pt>
                <c:pt idx="5963">
                  <c:v>44412.8046875</c:v>
                </c:pt>
                <c:pt idx="5964">
                  <c:v>44424.9140625</c:v>
                </c:pt>
                <c:pt idx="5965">
                  <c:v>44401.2265625</c:v>
                </c:pt>
                <c:pt idx="5966">
                  <c:v>44427.9375</c:v>
                </c:pt>
                <c:pt idx="5967">
                  <c:v>44384.8359375</c:v>
                </c:pt>
                <c:pt idx="5968">
                  <c:v>44227.23828125</c:v>
                </c:pt>
                <c:pt idx="5969">
                  <c:v>44214.16796875</c:v>
                </c:pt>
                <c:pt idx="5970">
                  <c:v>44287.16015625</c:v>
                </c:pt>
                <c:pt idx="5971">
                  <c:v>44341.265625</c:v>
                </c:pt>
                <c:pt idx="5972">
                  <c:v>44353.06640625</c:v>
                </c:pt>
                <c:pt idx="5973">
                  <c:v>44275.12109375</c:v>
                </c:pt>
                <c:pt idx="5974">
                  <c:v>44279.64453125</c:v>
                </c:pt>
                <c:pt idx="5975">
                  <c:v>44264.6171875</c:v>
                </c:pt>
                <c:pt idx="5976">
                  <c:v>44244.0078125</c:v>
                </c:pt>
                <c:pt idx="5977">
                  <c:v>44283.46484375</c:v>
                </c:pt>
                <c:pt idx="5978">
                  <c:v>44239.98046875</c:v>
                </c:pt>
                <c:pt idx="5979">
                  <c:v>44223.6640625</c:v>
                </c:pt>
                <c:pt idx="5980">
                  <c:v>44215.12890625</c:v>
                </c:pt>
                <c:pt idx="5981">
                  <c:v>44208.734375</c:v>
                </c:pt>
                <c:pt idx="5982">
                  <c:v>44221.15625</c:v>
                </c:pt>
                <c:pt idx="5983">
                  <c:v>44210.703125</c:v>
                </c:pt>
                <c:pt idx="5984">
                  <c:v>44185.92578125</c:v>
                </c:pt>
                <c:pt idx="5985">
                  <c:v>44194.6953125</c:v>
                </c:pt>
                <c:pt idx="5986">
                  <c:v>44132.84765625</c:v>
                </c:pt>
                <c:pt idx="5987">
                  <c:v>44117.11328125</c:v>
                </c:pt>
                <c:pt idx="5988">
                  <c:v>44114.8671875</c:v>
                </c:pt>
                <c:pt idx="5989">
                  <c:v>44080.12109375</c:v>
                </c:pt>
                <c:pt idx="5990">
                  <c:v>44004.8359375</c:v>
                </c:pt>
                <c:pt idx="5991">
                  <c:v>43977.90625</c:v>
                </c:pt>
                <c:pt idx="5992">
                  <c:v>43977.40234375</c:v>
                </c:pt>
                <c:pt idx="5993">
                  <c:v>43991.18359375</c:v>
                </c:pt>
                <c:pt idx="5994">
                  <c:v>43937.76171875</c:v>
                </c:pt>
                <c:pt idx="5995">
                  <c:v>43923.87109375</c:v>
                </c:pt>
                <c:pt idx="5996">
                  <c:v>44019.07421875</c:v>
                </c:pt>
                <c:pt idx="5997">
                  <c:v>44127.171875</c:v>
                </c:pt>
                <c:pt idx="5998">
                  <c:v>44141.19921875</c:v>
                </c:pt>
                <c:pt idx="5999">
                  <c:v>44083.03125</c:v>
                </c:pt>
                <c:pt idx="6000">
                  <c:v>44109.00390625</c:v>
                </c:pt>
                <c:pt idx="6001">
                  <c:v>44112.81640625</c:v>
                </c:pt>
                <c:pt idx="6002">
                  <c:v>44185.28125</c:v>
                </c:pt>
                <c:pt idx="6003">
                  <c:v>44202.63671875</c:v>
                </c:pt>
                <c:pt idx="6004">
                  <c:v>44154.66015625</c:v>
                </c:pt>
                <c:pt idx="6005">
                  <c:v>44098.0703125</c:v>
                </c:pt>
                <c:pt idx="6006">
                  <c:v>44032.1953125</c:v>
                </c:pt>
                <c:pt idx="6007">
                  <c:v>44026.8203125</c:v>
                </c:pt>
                <c:pt idx="6008">
                  <c:v>44092.08203125</c:v>
                </c:pt>
                <c:pt idx="6009">
                  <c:v>44030.6640625</c:v>
                </c:pt>
                <c:pt idx="6010">
                  <c:v>44128.875</c:v>
                </c:pt>
                <c:pt idx="6011">
                  <c:v>44018.58984375</c:v>
                </c:pt>
                <c:pt idx="6012">
                  <c:v>43964.5</c:v>
                </c:pt>
                <c:pt idx="6013">
                  <c:v>43963.98828125</c:v>
                </c:pt>
                <c:pt idx="6014">
                  <c:v>44020.15234375</c:v>
                </c:pt>
                <c:pt idx="6015">
                  <c:v>44004.234375</c:v>
                </c:pt>
                <c:pt idx="6016">
                  <c:v>44113.859375</c:v>
                </c:pt>
                <c:pt idx="6017">
                  <c:v>44112.42578125</c:v>
                </c:pt>
                <c:pt idx="6018">
                  <c:v>44031.6796875</c:v>
                </c:pt>
                <c:pt idx="6019">
                  <c:v>44085.13671875</c:v>
                </c:pt>
                <c:pt idx="6020">
                  <c:v>44040.265625</c:v>
                </c:pt>
                <c:pt idx="6021">
                  <c:v>44070.4296875</c:v>
                </c:pt>
                <c:pt idx="6022">
                  <c:v>44073.5859375</c:v>
                </c:pt>
                <c:pt idx="6023">
                  <c:v>44059.28125</c:v>
                </c:pt>
                <c:pt idx="6024">
                  <c:v>44034.3984375</c:v>
                </c:pt>
                <c:pt idx="6025">
                  <c:v>44067.8671875</c:v>
                </c:pt>
                <c:pt idx="6026">
                  <c:v>44117.109375</c:v>
                </c:pt>
                <c:pt idx="6027">
                  <c:v>44156.73828125</c:v>
                </c:pt>
                <c:pt idx="6028">
                  <c:v>44112.9453125</c:v>
                </c:pt>
                <c:pt idx="6029">
                  <c:v>44175.640625</c:v>
                </c:pt>
                <c:pt idx="6030">
                  <c:v>44210.09375</c:v>
                </c:pt>
                <c:pt idx="6031">
                  <c:v>44235.59765625</c:v>
                </c:pt>
                <c:pt idx="6032">
                  <c:v>44250.9765625</c:v>
                </c:pt>
                <c:pt idx="6033">
                  <c:v>44218.0078125</c:v>
                </c:pt>
                <c:pt idx="6034">
                  <c:v>44229.89453125</c:v>
                </c:pt>
                <c:pt idx="6035">
                  <c:v>44235.45703125</c:v>
                </c:pt>
                <c:pt idx="6036">
                  <c:v>44201.19921875</c:v>
                </c:pt>
                <c:pt idx="6037">
                  <c:v>44228.0546875</c:v>
                </c:pt>
                <c:pt idx="6038">
                  <c:v>44223.6953125</c:v>
                </c:pt>
                <c:pt idx="6039">
                  <c:v>44203.59375</c:v>
                </c:pt>
                <c:pt idx="6040">
                  <c:v>44200.94140625</c:v>
                </c:pt>
                <c:pt idx="6041">
                  <c:v>44228.63671875</c:v>
                </c:pt>
                <c:pt idx="6042">
                  <c:v>44194.66796875</c:v>
                </c:pt>
                <c:pt idx="6043">
                  <c:v>44200.125</c:v>
                </c:pt>
                <c:pt idx="6044">
                  <c:v>44200.453125</c:v>
                </c:pt>
                <c:pt idx="6045">
                  <c:v>44116.76953125</c:v>
                </c:pt>
                <c:pt idx="6046">
                  <c:v>44085.93359375</c:v>
                </c:pt>
                <c:pt idx="6047">
                  <c:v>44098.4765625</c:v>
                </c:pt>
                <c:pt idx="6048">
                  <c:v>44158.51171875</c:v>
                </c:pt>
                <c:pt idx="6049">
                  <c:v>44136.109375</c:v>
                </c:pt>
                <c:pt idx="6050">
                  <c:v>44146.125</c:v>
                </c:pt>
                <c:pt idx="6051">
                  <c:v>44140.921875</c:v>
                </c:pt>
                <c:pt idx="6052">
                  <c:v>44128.63671875</c:v>
                </c:pt>
                <c:pt idx="6053">
                  <c:v>44103.4609375</c:v>
                </c:pt>
                <c:pt idx="6054">
                  <c:v>44089.6328125</c:v>
                </c:pt>
                <c:pt idx="6055">
                  <c:v>44066.13671875</c:v>
                </c:pt>
                <c:pt idx="6056">
                  <c:v>44079.26171875</c:v>
                </c:pt>
                <c:pt idx="6057">
                  <c:v>44061.4765625</c:v>
                </c:pt>
                <c:pt idx="6058">
                  <c:v>44075.5703125</c:v>
                </c:pt>
                <c:pt idx="6059">
                  <c:v>44126.93359375</c:v>
                </c:pt>
                <c:pt idx="6060">
                  <c:v>44221.17578125</c:v>
                </c:pt>
                <c:pt idx="6061">
                  <c:v>44393.61328125</c:v>
                </c:pt>
                <c:pt idx="6062">
                  <c:v>44507.45703125</c:v>
                </c:pt>
                <c:pt idx="6063">
                  <c:v>44584.3828125</c:v>
                </c:pt>
                <c:pt idx="6064">
                  <c:v>44608.3515625</c:v>
                </c:pt>
                <c:pt idx="6065">
                  <c:v>44688.44921875</c:v>
                </c:pt>
                <c:pt idx="6066">
                  <c:v>44711.83984375</c:v>
                </c:pt>
                <c:pt idx="6067">
                  <c:v>44776.58984375</c:v>
                </c:pt>
                <c:pt idx="6068">
                  <c:v>44648.00390625</c:v>
                </c:pt>
                <c:pt idx="6069">
                  <c:v>44729.8046875</c:v>
                </c:pt>
                <c:pt idx="6070">
                  <c:v>44648.84765625</c:v>
                </c:pt>
                <c:pt idx="6071">
                  <c:v>44750.578125</c:v>
                </c:pt>
                <c:pt idx="6072">
                  <c:v>44725.8203125</c:v>
                </c:pt>
                <c:pt idx="6073">
                  <c:v>44766.70703125</c:v>
                </c:pt>
                <c:pt idx="6074">
                  <c:v>44819.1875</c:v>
                </c:pt>
                <c:pt idx="6075">
                  <c:v>44888.94921875</c:v>
                </c:pt>
                <c:pt idx="6076">
                  <c:v>44902.3671875</c:v>
                </c:pt>
                <c:pt idx="6077">
                  <c:v>44895.97265625</c:v>
                </c:pt>
                <c:pt idx="6078">
                  <c:v>44900.25</c:v>
                </c:pt>
                <c:pt idx="6079">
                  <c:v>44964.91796875</c:v>
                </c:pt>
                <c:pt idx="6080">
                  <c:v>44880.7578125</c:v>
                </c:pt>
                <c:pt idx="6081">
                  <c:v>44915.1953125</c:v>
                </c:pt>
                <c:pt idx="6082">
                  <c:v>45022.046875</c:v>
                </c:pt>
                <c:pt idx="6083">
                  <c:v>45110.32421875</c:v>
                </c:pt>
                <c:pt idx="6084">
                  <c:v>45092.06640625</c:v>
                </c:pt>
                <c:pt idx="6085">
                  <c:v>45137.94921875</c:v>
                </c:pt>
                <c:pt idx="6086">
                  <c:v>45153.7109375</c:v>
                </c:pt>
                <c:pt idx="6087">
                  <c:v>45182.0234375</c:v>
                </c:pt>
                <c:pt idx="6088">
                  <c:v>45199.98046875</c:v>
                </c:pt>
                <c:pt idx="6089">
                  <c:v>45201.7578125</c:v>
                </c:pt>
                <c:pt idx="6090">
                  <c:v>45242.01953125</c:v>
                </c:pt>
                <c:pt idx="6091">
                  <c:v>45227.58984375</c:v>
                </c:pt>
                <c:pt idx="6092">
                  <c:v>45295.58203125</c:v>
                </c:pt>
                <c:pt idx="6093">
                  <c:v>45337.96875</c:v>
                </c:pt>
                <c:pt idx="6094">
                  <c:v>45356.625</c:v>
                </c:pt>
                <c:pt idx="6095">
                  <c:v>45313.02734375</c:v>
                </c:pt>
                <c:pt idx="6096">
                  <c:v>45335.18359375</c:v>
                </c:pt>
                <c:pt idx="6097">
                  <c:v>45307.8984375</c:v>
                </c:pt>
                <c:pt idx="6098">
                  <c:v>45267.9375</c:v>
                </c:pt>
                <c:pt idx="6099">
                  <c:v>45309.3515625</c:v>
                </c:pt>
                <c:pt idx="6100">
                  <c:v>45342.09375</c:v>
                </c:pt>
                <c:pt idx="6101">
                  <c:v>45288.24609375</c:v>
                </c:pt>
                <c:pt idx="6102">
                  <c:v>45357.08203125</c:v>
                </c:pt>
                <c:pt idx="6103">
                  <c:v>45417.58203125</c:v>
                </c:pt>
                <c:pt idx="6104">
                  <c:v>45417.08984375</c:v>
                </c:pt>
                <c:pt idx="6105">
                  <c:v>45457.5078125</c:v>
                </c:pt>
                <c:pt idx="6106">
                  <c:v>45457.12890625</c:v>
                </c:pt>
                <c:pt idx="6107">
                  <c:v>45504.98046875</c:v>
                </c:pt>
                <c:pt idx="6108">
                  <c:v>45513.65625</c:v>
                </c:pt>
                <c:pt idx="6109">
                  <c:v>45545.6953125</c:v>
                </c:pt>
                <c:pt idx="6110">
                  <c:v>45574.7421875</c:v>
                </c:pt>
                <c:pt idx="6111">
                  <c:v>45569.16796875</c:v>
                </c:pt>
                <c:pt idx="6112">
                  <c:v>45618.45703125</c:v>
                </c:pt>
                <c:pt idx="6113">
                  <c:v>45566.6640625</c:v>
                </c:pt>
                <c:pt idx="6114">
                  <c:v>45620.296875</c:v>
                </c:pt>
                <c:pt idx="6115">
                  <c:v>45664.35546875</c:v>
                </c:pt>
                <c:pt idx="6116">
                  <c:v>45774.23828125</c:v>
                </c:pt>
                <c:pt idx="6117">
                  <c:v>45835.24609375</c:v>
                </c:pt>
                <c:pt idx="6118">
                  <c:v>45835.14453125</c:v>
                </c:pt>
                <c:pt idx="6119">
                  <c:v>45899.125</c:v>
                </c:pt>
                <c:pt idx="6120">
                  <c:v>45868.19921875</c:v>
                </c:pt>
                <c:pt idx="6121">
                  <c:v>46016.6015625</c:v>
                </c:pt>
                <c:pt idx="6122">
                  <c:v>46124.015625</c:v>
                </c:pt>
                <c:pt idx="6123">
                  <c:v>46164.5546875</c:v>
                </c:pt>
                <c:pt idx="6124">
                  <c:v>46216.50390625</c:v>
                </c:pt>
                <c:pt idx="6125">
                  <c:v>46248.40625</c:v>
                </c:pt>
                <c:pt idx="6126">
                  <c:v>46358.09765625</c:v>
                </c:pt>
                <c:pt idx="6127">
                  <c:v>46322.5859375</c:v>
                </c:pt>
                <c:pt idx="6128">
                  <c:v>46370.99609375</c:v>
                </c:pt>
                <c:pt idx="6129">
                  <c:v>46381.94140625</c:v>
                </c:pt>
                <c:pt idx="6130">
                  <c:v>46487.51171875</c:v>
                </c:pt>
                <c:pt idx="6131">
                  <c:v>46541.98046875</c:v>
                </c:pt>
                <c:pt idx="6132">
                  <c:v>46599.27734375</c:v>
                </c:pt>
                <c:pt idx="6133">
                  <c:v>46611.43359375</c:v>
                </c:pt>
                <c:pt idx="6134">
                  <c:v>46625.8515625</c:v>
                </c:pt>
                <c:pt idx="6135">
                  <c:v>46683.24609375</c:v>
                </c:pt>
                <c:pt idx="6136">
                  <c:v>46719.77734375</c:v>
                </c:pt>
                <c:pt idx="6137">
                  <c:v>46749.39453125</c:v>
                </c:pt>
                <c:pt idx="6138">
                  <c:v>46732.12109375</c:v>
                </c:pt>
                <c:pt idx="6139">
                  <c:v>46784.50390625</c:v>
                </c:pt>
                <c:pt idx="6140">
                  <c:v>46856.1640625</c:v>
                </c:pt>
                <c:pt idx="6141">
                  <c:v>46832.1640625</c:v>
                </c:pt>
                <c:pt idx="6142">
                  <c:v>46949.33984375</c:v>
                </c:pt>
                <c:pt idx="6143">
                  <c:v>46941.3828125</c:v>
                </c:pt>
                <c:pt idx="6144">
                  <c:v>46957.0625</c:v>
                </c:pt>
                <c:pt idx="6145">
                  <c:v>46973.39453125</c:v>
                </c:pt>
                <c:pt idx="6146">
                  <c:v>46968.80859375</c:v>
                </c:pt>
                <c:pt idx="6147">
                  <c:v>46993.9296875</c:v>
                </c:pt>
                <c:pt idx="6148">
                  <c:v>46962.8125</c:v>
                </c:pt>
                <c:pt idx="6149">
                  <c:v>46980.14453125</c:v>
                </c:pt>
                <c:pt idx="6150">
                  <c:v>47014.2890625</c:v>
                </c:pt>
                <c:pt idx="6151">
                  <c:v>46988.97265625</c:v>
                </c:pt>
                <c:pt idx="6152">
                  <c:v>47009.50390625</c:v>
                </c:pt>
                <c:pt idx="6153">
                  <c:v>47099.74609375</c:v>
                </c:pt>
                <c:pt idx="6154">
                  <c:v>47130.2578125</c:v>
                </c:pt>
                <c:pt idx="6155">
                  <c:v>47150.1875</c:v>
                </c:pt>
                <c:pt idx="6156">
                  <c:v>47088.6640625</c:v>
                </c:pt>
                <c:pt idx="6157">
                  <c:v>47085.3203125</c:v>
                </c:pt>
                <c:pt idx="6158">
                  <c:v>47176.00390625</c:v>
                </c:pt>
                <c:pt idx="6159">
                  <c:v>47193.1484375</c:v>
                </c:pt>
                <c:pt idx="6160">
                  <c:v>47157.13671875</c:v>
                </c:pt>
                <c:pt idx="6161">
                  <c:v>47166.2578125</c:v>
                </c:pt>
                <c:pt idx="6162">
                  <c:v>47162.89453125</c:v>
                </c:pt>
                <c:pt idx="6163">
                  <c:v>47112.55859375</c:v>
                </c:pt>
                <c:pt idx="6164">
                  <c:v>47130</c:v>
                </c:pt>
                <c:pt idx="6165">
                  <c:v>47056.46875</c:v>
                </c:pt>
                <c:pt idx="6166">
                  <c:v>47095.515625</c:v>
                </c:pt>
                <c:pt idx="6167">
                  <c:v>47189.9765625</c:v>
                </c:pt>
                <c:pt idx="6168">
                  <c:v>47192.1875</c:v>
                </c:pt>
                <c:pt idx="6169">
                  <c:v>47214.9296875</c:v>
                </c:pt>
                <c:pt idx="6170">
                  <c:v>47182.4375</c:v>
                </c:pt>
                <c:pt idx="6171">
                  <c:v>47233.01171875</c:v>
                </c:pt>
                <c:pt idx="6172">
                  <c:v>47223.65625</c:v>
                </c:pt>
                <c:pt idx="6173">
                  <c:v>47245.640625</c:v>
                </c:pt>
                <c:pt idx="6174">
                  <c:v>47247.79296875</c:v>
                </c:pt>
                <c:pt idx="6175">
                  <c:v>47274.6796875</c:v>
                </c:pt>
                <c:pt idx="6176">
                  <c:v>47231.04296875</c:v>
                </c:pt>
                <c:pt idx="6177">
                  <c:v>47178.97265625</c:v>
                </c:pt>
                <c:pt idx="6178">
                  <c:v>47160.22265625</c:v>
                </c:pt>
                <c:pt idx="6179">
                  <c:v>47165.31640625</c:v>
                </c:pt>
                <c:pt idx="6180">
                  <c:v>47157.72265625</c:v>
                </c:pt>
                <c:pt idx="6181">
                  <c:v>47219.96875</c:v>
                </c:pt>
                <c:pt idx="6182">
                  <c:v>47228.47265625</c:v>
                </c:pt>
                <c:pt idx="6183">
                  <c:v>47254.26171875</c:v>
                </c:pt>
                <c:pt idx="6184">
                  <c:v>47193.2109375</c:v>
                </c:pt>
                <c:pt idx="6185">
                  <c:v>47175.91796875</c:v>
                </c:pt>
                <c:pt idx="6186">
                  <c:v>47107.9140625</c:v>
                </c:pt>
                <c:pt idx="6187">
                  <c:v>47158.82421875</c:v>
                </c:pt>
                <c:pt idx="6188">
                  <c:v>47151.93359375</c:v>
                </c:pt>
                <c:pt idx="6189">
                  <c:v>47172.0234375</c:v>
                </c:pt>
                <c:pt idx="6190">
                  <c:v>47227.80078125</c:v>
                </c:pt>
                <c:pt idx="6191">
                  <c:v>47216.99609375</c:v>
                </c:pt>
                <c:pt idx="6192">
                  <c:v>47277.75</c:v>
                </c:pt>
                <c:pt idx="6193">
                  <c:v>47235.59375</c:v>
                </c:pt>
                <c:pt idx="6194">
                  <c:v>47194.64453125</c:v>
                </c:pt>
                <c:pt idx="6195">
                  <c:v>47190.58984375</c:v>
                </c:pt>
                <c:pt idx="6196">
                  <c:v>47275.109375</c:v>
                </c:pt>
                <c:pt idx="6197">
                  <c:v>47256.15625</c:v>
                </c:pt>
                <c:pt idx="6198">
                  <c:v>47288.8671875</c:v>
                </c:pt>
                <c:pt idx="6199">
                  <c:v>47292.69140625</c:v>
                </c:pt>
                <c:pt idx="6200">
                  <c:v>47314.625</c:v>
                </c:pt>
                <c:pt idx="6201">
                  <c:v>47288.515625</c:v>
                </c:pt>
                <c:pt idx="6202">
                  <c:v>47297.7890625</c:v>
                </c:pt>
                <c:pt idx="6203">
                  <c:v>47368.609375</c:v>
                </c:pt>
                <c:pt idx="6204">
                  <c:v>47305.4140625</c:v>
                </c:pt>
                <c:pt idx="6205">
                  <c:v>47303.71875</c:v>
                </c:pt>
                <c:pt idx="6206">
                  <c:v>47315.46875</c:v>
                </c:pt>
                <c:pt idx="6207">
                  <c:v>47334.91015625</c:v>
                </c:pt>
                <c:pt idx="6208">
                  <c:v>47313.703125</c:v>
                </c:pt>
                <c:pt idx="6209">
                  <c:v>47329.8046875</c:v>
                </c:pt>
                <c:pt idx="6210">
                  <c:v>47337.5703125</c:v>
                </c:pt>
                <c:pt idx="6211">
                  <c:v>47366.40234375</c:v>
                </c:pt>
                <c:pt idx="6212">
                  <c:v>47378.4921875</c:v>
                </c:pt>
                <c:pt idx="6213">
                  <c:v>47405.51171875</c:v>
                </c:pt>
                <c:pt idx="6214">
                  <c:v>47301.296875</c:v>
                </c:pt>
                <c:pt idx="6215">
                  <c:v>47268.3046875</c:v>
                </c:pt>
                <c:pt idx="6216">
                  <c:v>47301.31640625</c:v>
                </c:pt>
                <c:pt idx="6217">
                  <c:v>47315.5</c:v>
                </c:pt>
                <c:pt idx="6218">
                  <c:v>47334.25</c:v>
                </c:pt>
                <c:pt idx="6219">
                  <c:v>47351.10546875</c:v>
                </c:pt>
                <c:pt idx="6220">
                  <c:v>47379.5546875</c:v>
                </c:pt>
                <c:pt idx="6221">
                  <c:v>47369.16015625</c:v>
                </c:pt>
                <c:pt idx="6222">
                  <c:v>47436.06640625</c:v>
                </c:pt>
                <c:pt idx="6223">
                  <c:v>47488.13671875</c:v>
                </c:pt>
                <c:pt idx="6224">
                  <c:v>47515.76171875</c:v>
                </c:pt>
                <c:pt idx="6225">
                  <c:v>47580.3984375</c:v>
                </c:pt>
                <c:pt idx="6226">
                  <c:v>47610.9375</c:v>
                </c:pt>
                <c:pt idx="6227">
                  <c:v>47743.0078125</c:v>
                </c:pt>
                <c:pt idx="6228">
                  <c:v>47812.4765625</c:v>
                </c:pt>
                <c:pt idx="6229">
                  <c:v>47911.64453125</c:v>
                </c:pt>
                <c:pt idx="6230">
                  <c:v>47950.62109375</c:v>
                </c:pt>
                <c:pt idx="6231">
                  <c:v>47979.55859375</c:v>
                </c:pt>
                <c:pt idx="6232">
                  <c:v>48012.8671875</c:v>
                </c:pt>
                <c:pt idx="6233">
                  <c:v>48066.64453125</c:v>
                </c:pt>
                <c:pt idx="6234">
                  <c:v>48137.6953125</c:v>
                </c:pt>
                <c:pt idx="6235">
                  <c:v>48145.26171875</c:v>
                </c:pt>
                <c:pt idx="6236">
                  <c:v>48173.8515625</c:v>
                </c:pt>
                <c:pt idx="6237">
                  <c:v>48163.7421875</c:v>
                </c:pt>
                <c:pt idx="6238">
                  <c:v>48116.16796875</c:v>
                </c:pt>
                <c:pt idx="6239">
                  <c:v>48086.3984375</c:v>
                </c:pt>
                <c:pt idx="6240">
                  <c:v>48185.9921875</c:v>
                </c:pt>
                <c:pt idx="6241">
                  <c:v>48263.3671875</c:v>
                </c:pt>
                <c:pt idx="6242">
                  <c:v>48308.53515625</c:v>
                </c:pt>
                <c:pt idx="6243">
                  <c:v>48403.1015625</c:v>
                </c:pt>
                <c:pt idx="6244">
                  <c:v>48463.40625</c:v>
                </c:pt>
                <c:pt idx="6245">
                  <c:v>48537.44921875</c:v>
                </c:pt>
                <c:pt idx="6246">
                  <c:v>48588.20703125</c:v>
                </c:pt>
                <c:pt idx="6247">
                  <c:v>48618.40625</c:v>
                </c:pt>
                <c:pt idx="6248">
                  <c:v>48704.171875</c:v>
                </c:pt>
                <c:pt idx="6249">
                  <c:v>48776.43359375</c:v>
                </c:pt>
                <c:pt idx="6250">
                  <c:v>48877.8203125</c:v>
                </c:pt>
                <c:pt idx="6251">
                  <c:v>48876.94140625</c:v>
                </c:pt>
                <c:pt idx="6252">
                  <c:v>49026.42578125</c:v>
                </c:pt>
                <c:pt idx="6253">
                  <c:v>49070.11328125</c:v>
                </c:pt>
                <c:pt idx="6254">
                  <c:v>49090.703125</c:v>
                </c:pt>
                <c:pt idx="6255">
                  <c:v>49170.94921875</c:v>
                </c:pt>
                <c:pt idx="6256">
                  <c:v>49241.1640625</c:v>
                </c:pt>
                <c:pt idx="6257">
                  <c:v>49306.70703125</c:v>
                </c:pt>
                <c:pt idx="6258">
                  <c:v>49350.39453125</c:v>
                </c:pt>
                <c:pt idx="6259">
                  <c:v>49413.7265625</c:v>
                </c:pt>
                <c:pt idx="6260">
                  <c:v>49430.6328125</c:v>
                </c:pt>
                <c:pt idx="6261">
                  <c:v>49430.28515625</c:v>
                </c:pt>
                <c:pt idx="6262">
                  <c:v>49496.5859375</c:v>
                </c:pt>
                <c:pt idx="6263">
                  <c:v>49461.8046875</c:v>
                </c:pt>
                <c:pt idx="6264">
                  <c:v>49503.02734375</c:v>
                </c:pt>
                <c:pt idx="6265">
                  <c:v>49448.3125</c:v>
                </c:pt>
                <c:pt idx="6266">
                  <c:v>49490.13671875</c:v>
                </c:pt>
                <c:pt idx="6267">
                  <c:v>49531.3125</c:v>
                </c:pt>
                <c:pt idx="6268">
                  <c:v>49573.0234375</c:v>
                </c:pt>
                <c:pt idx="6269">
                  <c:v>49637.078125</c:v>
                </c:pt>
                <c:pt idx="6270">
                  <c:v>49665.17578125</c:v>
                </c:pt>
                <c:pt idx="6271">
                  <c:v>49700.84765625</c:v>
                </c:pt>
                <c:pt idx="6272">
                  <c:v>49762.58984375</c:v>
                </c:pt>
                <c:pt idx="6273">
                  <c:v>49825.44140625</c:v>
                </c:pt>
                <c:pt idx="6274">
                  <c:v>49946.59765625</c:v>
                </c:pt>
                <c:pt idx="6275">
                  <c:v>50049.52734375</c:v>
                </c:pt>
                <c:pt idx="6276">
                  <c:v>50108.1640625</c:v>
                </c:pt>
                <c:pt idx="6277">
                  <c:v>50259.8046875</c:v>
                </c:pt>
                <c:pt idx="6278">
                  <c:v>50337.23828125</c:v>
                </c:pt>
                <c:pt idx="6279">
                  <c:v>50396.65234375</c:v>
                </c:pt>
                <c:pt idx="6280">
                  <c:v>50409.390625</c:v>
                </c:pt>
                <c:pt idx="6281">
                  <c:v>50491.83203125</c:v>
                </c:pt>
                <c:pt idx="6282">
                  <c:v>50517.38671875</c:v>
                </c:pt>
                <c:pt idx="6283">
                  <c:v>50586.69140625</c:v>
                </c:pt>
                <c:pt idx="6284">
                  <c:v>50603.34765625</c:v>
                </c:pt>
                <c:pt idx="6285">
                  <c:v>50617.40234375</c:v>
                </c:pt>
                <c:pt idx="6286">
                  <c:v>50751.76953125</c:v>
                </c:pt>
                <c:pt idx="6287">
                  <c:v>50766.46875</c:v>
                </c:pt>
                <c:pt idx="6288">
                  <c:v>50694.4453125</c:v>
                </c:pt>
                <c:pt idx="6289">
                  <c:v>50744.4453125</c:v>
                </c:pt>
                <c:pt idx="6290">
                  <c:v>50822.9765625</c:v>
                </c:pt>
                <c:pt idx="6291">
                  <c:v>50902.83984375</c:v>
                </c:pt>
                <c:pt idx="6292">
                  <c:v>51045.79296875</c:v>
                </c:pt>
                <c:pt idx="6293">
                  <c:v>51095.2734375</c:v>
                </c:pt>
                <c:pt idx="6294">
                  <c:v>51100.60546875</c:v>
                </c:pt>
                <c:pt idx="6295">
                  <c:v>51180.63671875</c:v>
                </c:pt>
                <c:pt idx="6296">
                  <c:v>51182.6484375</c:v>
                </c:pt>
                <c:pt idx="6297">
                  <c:v>51316.421875</c:v>
                </c:pt>
                <c:pt idx="6298">
                  <c:v>51334.421875</c:v>
                </c:pt>
                <c:pt idx="6299">
                  <c:v>51415.31640625</c:v>
                </c:pt>
                <c:pt idx="6300">
                  <c:v>51449.12109375</c:v>
                </c:pt>
                <c:pt idx="6301">
                  <c:v>51585.3203125</c:v>
                </c:pt>
                <c:pt idx="6302">
                  <c:v>51699.23046875</c:v>
                </c:pt>
                <c:pt idx="6303">
                  <c:v>51807.8125</c:v>
                </c:pt>
                <c:pt idx="6304">
                  <c:v>51933.08984375</c:v>
                </c:pt>
                <c:pt idx="6305">
                  <c:v>51981.55859375</c:v>
                </c:pt>
                <c:pt idx="6306">
                  <c:v>52040.46875</c:v>
                </c:pt>
                <c:pt idx="6307">
                  <c:v>52175.73046875</c:v>
                </c:pt>
                <c:pt idx="6308">
                  <c:v>52238</c:v>
                </c:pt>
                <c:pt idx="6309">
                  <c:v>52320.75</c:v>
                </c:pt>
                <c:pt idx="6310">
                  <c:v>52400.9375</c:v>
                </c:pt>
                <c:pt idx="6311">
                  <c:v>52442.10546875</c:v>
                </c:pt>
                <c:pt idx="6312">
                  <c:v>52284.0078125</c:v>
                </c:pt>
                <c:pt idx="6313">
                  <c:v>52355.2265625</c:v>
                </c:pt>
                <c:pt idx="6314">
                  <c:v>52330.85546875</c:v>
                </c:pt>
                <c:pt idx="6315">
                  <c:v>52361.2890625</c:v>
                </c:pt>
                <c:pt idx="6316">
                  <c:v>52504.48828125</c:v>
                </c:pt>
                <c:pt idx="6317">
                  <c:v>52557.81640625</c:v>
                </c:pt>
                <c:pt idx="6318">
                  <c:v>52606.68359375</c:v>
                </c:pt>
                <c:pt idx="6319">
                  <c:v>52748.68359375</c:v>
                </c:pt>
                <c:pt idx="6320">
                  <c:v>52812.98828125</c:v>
                </c:pt>
                <c:pt idx="6321">
                  <c:v>52819.453125</c:v>
                </c:pt>
                <c:pt idx="6322">
                  <c:v>52893.703125</c:v>
                </c:pt>
                <c:pt idx="6323">
                  <c:v>52996.82421875</c:v>
                </c:pt>
                <c:pt idx="6324">
                  <c:v>53071.55078125</c:v>
                </c:pt>
                <c:pt idx="6325">
                  <c:v>53191.93359375</c:v>
                </c:pt>
                <c:pt idx="6326">
                  <c:v>53221.4765625</c:v>
                </c:pt>
                <c:pt idx="6327">
                  <c:v>53291.6328125</c:v>
                </c:pt>
                <c:pt idx="6328">
                  <c:v>53354.296875</c:v>
                </c:pt>
                <c:pt idx="6329">
                  <c:v>53444.30859375</c:v>
                </c:pt>
                <c:pt idx="6330">
                  <c:v>53549.51953125</c:v>
                </c:pt>
                <c:pt idx="6331">
                  <c:v>53618.69140625</c:v>
                </c:pt>
                <c:pt idx="6332">
                  <c:v>53721.828125</c:v>
                </c:pt>
                <c:pt idx="6333">
                  <c:v>53818.51953125</c:v>
                </c:pt>
                <c:pt idx="6334">
                  <c:v>53814.09375</c:v>
                </c:pt>
                <c:pt idx="6335">
                  <c:v>53956.6328125</c:v>
                </c:pt>
                <c:pt idx="6336">
                  <c:v>54072.19140625</c:v>
                </c:pt>
                <c:pt idx="6337">
                  <c:v>54139.88671875</c:v>
                </c:pt>
                <c:pt idx="6338">
                  <c:v>54192.35546875</c:v>
                </c:pt>
                <c:pt idx="6339">
                  <c:v>54308.546875</c:v>
                </c:pt>
                <c:pt idx="6340">
                  <c:v>54396.9453125</c:v>
                </c:pt>
                <c:pt idx="6341">
                  <c:v>54392.4375</c:v>
                </c:pt>
                <c:pt idx="6342">
                  <c:v>54451.09765625</c:v>
                </c:pt>
                <c:pt idx="6343">
                  <c:v>54574.4453125</c:v>
                </c:pt>
                <c:pt idx="6344">
                  <c:v>54711.8984375</c:v>
                </c:pt>
                <c:pt idx="6345">
                  <c:v>54717.046875</c:v>
                </c:pt>
                <c:pt idx="6346">
                  <c:v>54760.07421875</c:v>
                </c:pt>
                <c:pt idx="6347">
                  <c:v>54803.83984375</c:v>
                </c:pt>
                <c:pt idx="6348">
                  <c:v>54918.92578125</c:v>
                </c:pt>
                <c:pt idx="6349">
                  <c:v>55022.0078125</c:v>
                </c:pt>
                <c:pt idx="6350">
                  <c:v>55100.54296875</c:v>
                </c:pt>
                <c:pt idx="6351">
                  <c:v>55198.22265625</c:v>
                </c:pt>
                <c:pt idx="6352">
                  <c:v>55341.93359375</c:v>
                </c:pt>
                <c:pt idx="6353">
                  <c:v>55452.03125</c:v>
                </c:pt>
                <c:pt idx="6354">
                  <c:v>55561.41796875</c:v>
                </c:pt>
                <c:pt idx="6355">
                  <c:v>55665.40234375</c:v>
                </c:pt>
                <c:pt idx="6356">
                  <c:v>55690.3046875</c:v>
                </c:pt>
                <c:pt idx="6357">
                  <c:v>55889.1953125</c:v>
                </c:pt>
                <c:pt idx="6358">
                  <c:v>55904.73046875</c:v>
                </c:pt>
                <c:pt idx="6359">
                  <c:v>55951.3515625</c:v>
                </c:pt>
                <c:pt idx="6360">
                  <c:v>56118.453125</c:v>
                </c:pt>
                <c:pt idx="6361">
                  <c:v>56162.59765625</c:v>
                </c:pt>
                <c:pt idx="6362">
                  <c:v>56265.87109375</c:v>
                </c:pt>
                <c:pt idx="6363">
                  <c:v>56368.515625</c:v>
                </c:pt>
                <c:pt idx="6364">
                  <c:v>56342.28125</c:v>
                </c:pt>
                <c:pt idx="6365">
                  <c:v>56366.84765625</c:v>
                </c:pt>
                <c:pt idx="6366">
                  <c:v>56456.6953125</c:v>
                </c:pt>
                <c:pt idx="6367">
                  <c:v>56594.8359375</c:v>
                </c:pt>
                <c:pt idx="6368">
                  <c:v>56663.19140625</c:v>
                </c:pt>
                <c:pt idx="6369">
                  <c:v>56676.69921875</c:v>
                </c:pt>
                <c:pt idx="6370">
                  <c:v>56704.21875</c:v>
                </c:pt>
                <c:pt idx="6371">
                  <c:v>56721.62890625</c:v>
                </c:pt>
                <c:pt idx="6372">
                  <c:v>56837.40625</c:v>
                </c:pt>
                <c:pt idx="6373">
                  <c:v>56950.671875</c:v>
                </c:pt>
                <c:pt idx="6374">
                  <c:v>57009.421875</c:v>
                </c:pt>
                <c:pt idx="6375">
                  <c:v>57019.24609375</c:v>
                </c:pt>
                <c:pt idx="6376">
                  <c:v>57069.19140625</c:v>
                </c:pt>
                <c:pt idx="6377">
                  <c:v>57151.6953125</c:v>
                </c:pt>
                <c:pt idx="6378">
                  <c:v>57298.98828125</c:v>
                </c:pt>
                <c:pt idx="6379">
                  <c:v>57412.07421875</c:v>
                </c:pt>
                <c:pt idx="6380">
                  <c:v>57522.87890625</c:v>
                </c:pt>
                <c:pt idx="6381">
                  <c:v>57593.1328125</c:v>
                </c:pt>
                <c:pt idx="6382">
                  <c:v>57662.7578125</c:v>
                </c:pt>
                <c:pt idx="6383">
                  <c:v>57775.44140625</c:v>
                </c:pt>
                <c:pt idx="6384">
                  <c:v>57893.80859375</c:v>
                </c:pt>
                <c:pt idx="6385">
                  <c:v>57936.15234375</c:v>
                </c:pt>
                <c:pt idx="6386">
                  <c:v>57927.69921875</c:v>
                </c:pt>
                <c:pt idx="6387">
                  <c:v>57982.73828125</c:v>
                </c:pt>
                <c:pt idx="6388">
                  <c:v>58019.94140625</c:v>
                </c:pt>
                <c:pt idx="6389">
                  <c:v>58055.953125</c:v>
                </c:pt>
                <c:pt idx="6390">
                  <c:v>58189.13671875</c:v>
                </c:pt>
                <c:pt idx="6391">
                  <c:v>58159.8828125</c:v>
                </c:pt>
                <c:pt idx="6392">
                  <c:v>58239.56640625</c:v>
                </c:pt>
                <c:pt idx="6393">
                  <c:v>58348.48828125</c:v>
                </c:pt>
                <c:pt idx="6394">
                  <c:v>58375.06640625</c:v>
                </c:pt>
                <c:pt idx="6395">
                  <c:v>58522.2890625</c:v>
                </c:pt>
                <c:pt idx="6396">
                  <c:v>58664.296875</c:v>
                </c:pt>
                <c:pt idx="6397">
                  <c:v>58736.97265625</c:v>
                </c:pt>
                <c:pt idx="6398">
                  <c:v>58823.3828125</c:v>
                </c:pt>
                <c:pt idx="6399">
                  <c:v>58914.5625</c:v>
                </c:pt>
                <c:pt idx="6400">
                  <c:v>58953.76171875</c:v>
                </c:pt>
                <c:pt idx="6401">
                  <c:v>59042.27734375</c:v>
                </c:pt>
                <c:pt idx="6402">
                  <c:v>59092.2578125</c:v>
                </c:pt>
                <c:pt idx="6403">
                  <c:v>59225.6484375</c:v>
                </c:pt>
                <c:pt idx="6404">
                  <c:v>59272.7734375</c:v>
                </c:pt>
                <c:pt idx="6405">
                  <c:v>59348.93359375</c:v>
                </c:pt>
                <c:pt idx="6406">
                  <c:v>59382.7265625</c:v>
                </c:pt>
                <c:pt idx="6407">
                  <c:v>59408.51953125</c:v>
                </c:pt>
                <c:pt idx="6408">
                  <c:v>59478.97265625</c:v>
                </c:pt>
                <c:pt idx="6409">
                  <c:v>59599.9140625</c:v>
                </c:pt>
                <c:pt idx="6410">
                  <c:v>59722.82421875</c:v>
                </c:pt>
                <c:pt idx="6411">
                  <c:v>59745.359375</c:v>
                </c:pt>
                <c:pt idx="6412">
                  <c:v>59778.640625</c:v>
                </c:pt>
                <c:pt idx="6413">
                  <c:v>59841.41015625</c:v>
                </c:pt>
                <c:pt idx="6414">
                  <c:v>60001.56640625</c:v>
                </c:pt>
                <c:pt idx="6415">
                  <c:v>60070.09375</c:v>
                </c:pt>
                <c:pt idx="6416">
                  <c:v>60148.48828125</c:v>
                </c:pt>
                <c:pt idx="6417">
                  <c:v>60210.74609375</c:v>
                </c:pt>
                <c:pt idx="6418">
                  <c:v>60271.8828125</c:v>
                </c:pt>
                <c:pt idx="6419">
                  <c:v>60387.28515625</c:v>
                </c:pt>
                <c:pt idx="6420">
                  <c:v>60459.12890625</c:v>
                </c:pt>
                <c:pt idx="6421">
                  <c:v>60560.0234375</c:v>
                </c:pt>
                <c:pt idx="6422">
                  <c:v>60591.16015625</c:v>
                </c:pt>
                <c:pt idx="6423">
                  <c:v>60708.27734375</c:v>
                </c:pt>
                <c:pt idx="6424">
                  <c:v>60777.828125</c:v>
                </c:pt>
                <c:pt idx="6425">
                  <c:v>60862.2890625</c:v>
                </c:pt>
                <c:pt idx="6426">
                  <c:v>60924.22265625</c:v>
                </c:pt>
                <c:pt idx="6427">
                  <c:v>61008.50390625</c:v>
                </c:pt>
                <c:pt idx="6428">
                  <c:v>61070.17578125</c:v>
                </c:pt>
                <c:pt idx="6429">
                  <c:v>61179.57421875</c:v>
                </c:pt>
                <c:pt idx="6430">
                  <c:v>61223.34765625</c:v>
                </c:pt>
                <c:pt idx="6431">
                  <c:v>61226.328125</c:v>
                </c:pt>
                <c:pt idx="6432">
                  <c:v>61239.57421875</c:v>
                </c:pt>
                <c:pt idx="6433">
                  <c:v>61386.03515625</c:v>
                </c:pt>
                <c:pt idx="6434">
                  <c:v>61406.08203125</c:v>
                </c:pt>
                <c:pt idx="6435">
                  <c:v>61550.8828125</c:v>
                </c:pt>
                <c:pt idx="6436">
                  <c:v>61571.0546875</c:v>
                </c:pt>
                <c:pt idx="6437">
                  <c:v>61619.6484375</c:v>
                </c:pt>
                <c:pt idx="6438">
                  <c:v>61697.60546875</c:v>
                </c:pt>
                <c:pt idx="6439">
                  <c:v>61781.21875</c:v>
                </c:pt>
                <c:pt idx="6440">
                  <c:v>61872.23046875</c:v>
                </c:pt>
                <c:pt idx="6441">
                  <c:v>61982.82421875</c:v>
                </c:pt>
                <c:pt idx="6442">
                  <c:v>62050.5</c:v>
                </c:pt>
                <c:pt idx="6443">
                  <c:v>62134.67578125</c:v>
                </c:pt>
                <c:pt idx="6444">
                  <c:v>62253.7734375</c:v>
                </c:pt>
                <c:pt idx="6445">
                  <c:v>62329.703125</c:v>
                </c:pt>
                <c:pt idx="6446">
                  <c:v>62347.0078125</c:v>
                </c:pt>
                <c:pt idx="6447">
                  <c:v>62412.578125</c:v>
                </c:pt>
                <c:pt idx="6448">
                  <c:v>62489.2890625</c:v>
                </c:pt>
                <c:pt idx="6449">
                  <c:v>62570.23828125</c:v>
                </c:pt>
                <c:pt idx="6450">
                  <c:v>62630.59375</c:v>
                </c:pt>
                <c:pt idx="6451">
                  <c:v>62687.6796875</c:v>
                </c:pt>
                <c:pt idx="6452">
                  <c:v>62783.7109375</c:v>
                </c:pt>
                <c:pt idx="6453">
                  <c:v>62897.71484375</c:v>
                </c:pt>
                <c:pt idx="6454">
                  <c:v>62996.0625</c:v>
                </c:pt>
                <c:pt idx="6455">
                  <c:v>63053.00390625</c:v>
                </c:pt>
                <c:pt idx="6456">
                  <c:v>63152.41015625</c:v>
                </c:pt>
                <c:pt idx="6457">
                  <c:v>63212.01953125</c:v>
                </c:pt>
                <c:pt idx="6458">
                  <c:v>63256.375</c:v>
                </c:pt>
                <c:pt idx="6459">
                  <c:v>63287.7109375</c:v>
                </c:pt>
                <c:pt idx="6460">
                  <c:v>63316.94921875</c:v>
                </c:pt>
                <c:pt idx="6461">
                  <c:v>63325.3125</c:v>
                </c:pt>
                <c:pt idx="6462">
                  <c:v>63439.0703125</c:v>
                </c:pt>
                <c:pt idx="6463">
                  <c:v>63450.17578125</c:v>
                </c:pt>
                <c:pt idx="6464">
                  <c:v>63507.86328125</c:v>
                </c:pt>
                <c:pt idx="6465">
                  <c:v>63662.42578125</c:v>
                </c:pt>
                <c:pt idx="6466">
                  <c:v>63745.0078125</c:v>
                </c:pt>
                <c:pt idx="6467">
                  <c:v>63818.86328125</c:v>
                </c:pt>
                <c:pt idx="6468">
                  <c:v>63888.65234375</c:v>
                </c:pt>
                <c:pt idx="6469">
                  <c:v>63929.2734375</c:v>
                </c:pt>
                <c:pt idx="6470">
                  <c:v>63954.8984375</c:v>
                </c:pt>
                <c:pt idx="6471">
                  <c:v>63944.98828125</c:v>
                </c:pt>
                <c:pt idx="6472">
                  <c:v>64039.16796875</c:v>
                </c:pt>
                <c:pt idx="6473">
                  <c:v>64130.40625</c:v>
                </c:pt>
                <c:pt idx="6474">
                  <c:v>64238.70703125</c:v>
                </c:pt>
                <c:pt idx="6475">
                  <c:v>64321.5078125</c:v>
                </c:pt>
                <c:pt idx="6476">
                  <c:v>64411.1953125</c:v>
                </c:pt>
                <c:pt idx="6477">
                  <c:v>64430.5859375</c:v>
                </c:pt>
                <c:pt idx="6478">
                  <c:v>64521.80078125</c:v>
                </c:pt>
                <c:pt idx="6479">
                  <c:v>64512.34765625</c:v>
                </c:pt>
                <c:pt idx="6480">
                  <c:v>64479.546875</c:v>
                </c:pt>
                <c:pt idx="6481">
                  <c:v>64584.08203125</c:v>
                </c:pt>
                <c:pt idx="6482">
                  <c:v>64559.94140625</c:v>
                </c:pt>
                <c:pt idx="6483">
                  <c:v>64701.671875</c:v>
                </c:pt>
                <c:pt idx="6484">
                  <c:v>64747.23828125</c:v>
                </c:pt>
                <c:pt idx="6485">
                  <c:v>64762.484375</c:v>
                </c:pt>
                <c:pt idx="6486">
                  <c:v>64805.7421875</c:v>
                </c:pt>
                <c:pt idx="6487">
                  <c:v>64896.046875</c:v>
                </c:pt>
                <c:pt idx="6488">
                  <c:v>64967.04296875</c:v>
                </c:pt>
                <c:pt idx="6489">
                  <c:v>65068.16015625</c:v>
                </c:pt>
                <c:pt idx="6490">
                  <c:v>65184.91015625</c:v>
                </c:pt>
                <c:pt idx="6491">
                  <c:v>65292.3515625</c:v>
                </c:pt>
                <c:pt idx="6492">
                  <c:v>65411.03125</c:v>
                </c:pt>
                <c:pt idx="6493">
                  <c:v>65510.421875</c:v>
                </c:pt>
                <c:pt idx="6494">
                  <c:v>65495.4609375</c:v>
                </c:pt>
                <c:pt idx="6495">
                  <c:v>65647.8203125</c:v>
                </c:pt>
                <c:pt idx="6496">
                  <c:v>65556.921875</c:v>
                </c:pt>
                <c:pt idx="6497">
                  <c:v>65723.046875</c:v>
                </c:pt>
                <c:pt idx="6498">
                  <c:v>65725.9140625</c:v>
                </c:pt>
                <c:pt idx="6499">
                  <c:v>65773.5703125</c:v>
                </c:pt>
                <c:pt idx="6500">
                  <c:v>65816.546875</c:v>
                </c:pt>
                <c:pt idx="6501">
                  <c:v>65952.9296875</c:v>
                </c:pt>
                <c:pt idx="6502">
                  <c:v>65920.328125</c:v>
                </c:pt>
                <c:pt idx="6503">
                  <c:v>65934.9609375</c:v>
                </c:pt>
                <c:pt idx="6504">
                  <c:v>66048.4765625</c:v>
                </c:pt>
                <c:pt idx="6505">
                  <c:v>66021.6796875</c:v>
                </c:pt>
                <c:pt idx="6506">
                  <c:v>66196.1640625</c:v>
                </c:pt>
                <c:pt idx="6507">
                  <c:v>66219.59375</c:v>
                </c:pt>
                <c:pt idx="6508">
                  <c:v>66264.25</c:v>
                </c:pt>
                <c:pt idx="6509">
                  <c:v>66338.46875</c:v>
                </c:pt>
                <c:pt idx="6510">
                  <c:v>66375.734375</c:v>
                </c:pt>
                <c:pt idx="6511">
                  <c:v>66452.078125</c:v>
                </c:pt>
                <c:pt idx="6512">
                  <c:v>66453.125</c:v>
                </c:pt>
                <c:pt idx="6513">
                  <c:v>66531.7109375</c:v>
                </c:pt>
                <c:pt idx="6514">
                  <c:v>66551.9921875</c:v>
                </c:pt>
                <c:pt idx="6515">
                  <c:v>66616.6015625</c:v>
                </c:pt>
                <c:pt idx="6516">
                  <c:v>66649.78125</c:v>
                </c:pt>
                <c:pt idx="6517">
                  <c:v>66733.125</c:v>
                </c:pt>
                <c:pt idx="6518">
                  <c:v>66855.015625</c:v>
                </c:pt>
                <c:pt idx="6519">
                  <c:v>66911.0234375</c:v>
                </c:pt>
                <c:pt idx="6520">
                  <c:v>66983.5234375</c:v>
                </c:pt>
                <c:pt idx="6521">
                  <c:v>67040.46875</c:v>
                </c:pt>
                <c:pt idx="6522">
                  <c:v>67120.1171875</c:v>
                </c:pt>
                <c:pt idx="6523">
                  <c:v>67178.9375</c:v>
                </c:pt>
                <c:pt idx="6524">
                  <c:v>67231.1484375</c:v>
                </c:pt>
                <c:pt idx="6525">
                  <c:v>67299.5859375</c:v>
                </c:pt>
                <c:pt idx="6526">
                  <c:v>67257.640625</c:v>
                </c:pt>
                <c:pt idx="6527">
                  <c:v>67329.1796875</c:v>
                </c:pt>
                <c:pt idx="6528">
                  <c:v>67386.8671875</c:v>
                </c:pt>
                <c:pt idx="6529">
                  <c:v>67481.8203125</c:v>
                </c:pt>
                <c:pt idx="6530">
                  <c:v>67522.3359375</c:v>
                </c:pt>
                <c:pt idx="6531">
                  <c:v>67569.1796875</c:v>
                </c:pt>
                <c:pt idx="6532">
                  <c:v>67667.828125</c:v>
                </c:pt>
                <c:pt idx="6533">
                  <c:v>67687.7265625</c:v>
                </c:pt>
                <c:pt idx="6534">
                  <c:v>67700.1796875</c:v>
                </c:pt>
                <c:pt idx="6535">
                  <c:v>67719.0625</c:v>
                </c:pt>
                <c:pt idx="6536">
                  <c:v>67780.46875</c:v>
                </c:pt>
                <c:pt idx="6537">
                  <c:v>67818.1875</c:v>
                </c:pt>
                <c:pt idx="6538">
                  <c:v>67901.640625</c:v>
                </c:pt>
                <c:pt idx="6539">
                  <c:v>67949.28125</c:v>
                </c:pt>
                <c:pt idx="6540">
                  <c:v>67984.4140625</c:v>
                </c:pt>
                <c:pt idx="6541">
                  <c:v>68049.03125</c:v>
                </c:pt>
                <c:pt idx="6542">
                  <c:v>68123.109375</c:v>
                </c:pt>
                <c:pt idx="6543">
                  <c:v>68168.3515625</c:v>
                </c:pt>
                <c:pt idx="6544">
                  <c:v>68218.4921875</c:v>
                </c:pt>
                <c:pt idx="6545">
                  <c:v>68317.0625</c:v>
                </c:pt>
                <c:pt idx="6546">
                  <c:v>68390.515625</c:v>
                </c:pt>
                <c:pt idx="6547">
                  <c:v>68497.734375</c:v>
                </c:pt>
                <c:pt idx="6548">
                  <c:v>68550.2421875</c:v>
                </c:pt>
                <c:pt idx="6549">
                  <c:v>68627.71875</c:v>
                </c:pt>
                <c:pt idx="6550">
                  <c:v>68652.8203125</c:v>
                </c:pt>
                <c:pt idx="6551">
                  <c:v>68748.6328125</c:v>
                </c:pt>
                <c:pt idx="6552">
                  <c:v>68814.234375</c:v>
                </c:pt>
                <c:pt idx="6553">
                  <c:v>68840.09375</c:v>
                </c:pt>
                <c:pt idx="6554">
                  <c:v>68854.8359375</c:v>
                </c:pt>
                <c:pt idx="6555">
                  <c:v>68917.1171875</c:v>
                </c:pt>
                <c:pt idx="6556">
                  <c:v>69018.4296875</c:v>
                </c:pt>
                <c:pt idx="6557">
                  <c:v>69120.0078125</c:v>
                </c:pt>
                <c:pt idx="6558">
                  <c:v>69161.3125</c:v>
                </c:pt>
                <c:pt idx="6559">
                  <c:v>69264.5859375</c:v>
                </c:pt>
                <c:pt idx="6560">
                  <c:v>69324.1171875</c:v>
                </c:pt>
                <c:pt idx="6561">
                  <c:v>69305.9375</c:v>
                </c:pt>
                <c:pt idx="6562">
                  <c:v>69285.7421875</c:v>
                </c:pt>
                <c:pt idx="6563">
                  <c:v>69314.90625</c:v>
                </c:pt>
                <c:pt idx="6564">
                  <c:v>69369.828125</c:v>
                </c:pt>
                <c:pt idx="6565">
                  <c:v>69387.1484375</c:v>
                </c:pt>
                <c:pt idx="6566">
                  <c:v>69500.1015625</c:v>
                </c:pt>
                <c:pt idx="6567">
                  <c:v>69514.390625</c:v>
                </c:pt>
                <c:pt idx="6568">
                  <c:v>69543.2578125</c:v>
                </c:pt>
                <c:pt idx="6569">
                  <c:v>69574.4609375</c:v>
                </c:pt>
                <c:pt idx="6570">
                  <c:v>69631.203125</c:v>
                </c:pt>
                <c:pt idx="6571">
                  <c:v>69682.046875</c:v>
                </c:pt>
                <c:pt idx="6572">
                  <c:v>69662.203125</c:v>
                </c:pt>
                <c:pt idx="6573">
                  <c:v>69687.3046875</c:v>
                </c:pt>
                <c:pt idx="6574">
                  <c:v>69719.90625</c:v>
                </c:pt>
                <c:pt idx="6575">
                  <c:v>69777.109375</c:v>
                </c:pt>
                <c:pt idx="6576">
                  <c:v>69862.6796875</c:v>
                </c:pt>
                <c:pt idx="6577">
                  <c:v>69872.671875</c:v>
                </c:pt>
                <c:pt idx="6578">
                  <c:v>69903.09375</c:v>
                </c:pt>
                <c:pt idx="6579">
                  <c:v>69946.4140625</c:v>
                </c:pt>
                <c:pt idx="6580">
                  <c:v>70027.2734375</c:v>
                </c:pt>
                <c:pt idx="6581">
                  <c:v>70100.4453125</c:v>
                </c:pt>
                <c:pt idx="6582">
                  <c:v>70166.1171875</c:v>
                </c:pt>
                <c:pt idx="6583">
                  <c:v>70204.046875</c:v>
                </c:pt>
                <c:pt idx="6584">
                  <c:v>70257.9375</c:v>
                </c:pt>
                <c:pt idx="6585">
                  <c:v>70278.984375</c:v>
                </c:pt>
                <c:pt idx="6586">
                  <c:v>70332.546875</c:v>
                </c:pt>
                <c:pt idx="6587">
                  <c:v>70281.703125</c:v>
                </c:pt>
                <c:pt idx="6588">
                  <c:v>70274.71875</c:v>
                </c:pt>
                <c:pt idx="6589">
                  <c:v>70338.8828125</c:v>
                </c:pt>
                <c:pt idx="6590">
                  <c:v>70358.625</c:v>
                </c:pt>
                <c:pt idx="6591">
                  <c:v>70349.6328125</c:v>
                </c:pt>
                <c:pt idx="6592">
                  <c:v>70387.890625</c:v>
                </c:pt>
                <c:pt idx="6593">
                  <c:v>70436.7734375</c:v>
                </c:pt>
                <c:pt idx="6594">
                  <c:v>70482.5546875</c:v>
                </c:pt>
                <c:pt idx="6595">
                  <c:v>70556.4921875</c:v>
                </c:pt>
                <c:pt idx="6596">
                  <c:v>70649.71875</c:v>
                </c:pt>
                <c:pt idx="6597">
                  <c:v>70681.4296875</c:v>
                </c:pt>
                <c:pt idx="6598">
                  <c:v>70766.109375</c:v>
                </c:pt>
                <c:pt idx="6599">
                  <c:v>70759.890625</c:v>
                </c:pt>
                <c:pt idx="6600">
                  <c:v>70870.484375</c:v>
                </c:pt>
                <c:pt idx="6601">
                  <c:v>70857.59375</c:v>
                </c:pt>
                <c:pt idx="6602">
                  <c:v>70899.3125</c:v>
                </c:pt>
                <c:pt idx="6603">
                  <c:v>70927.3125</c:v>
                </c:pt>
                <c:pt idx="6604">
                  <c:v>70948.8203125</c:v>
                </c:pt>
                <c:pt idx="6605">
                  <c:v>70934.359375</c:v>
                </c:pt>
                <c:pt idx="6606">
                  <c:v>70947.796875</c:v>
                </c:pt>
                <c:pt idx="6607">
                  <c:v>71000.1875</c:v>
                </c:pt>
                <c:pt idx="6608">
                  <c:v>71012.609375</c:v>
                </c:pt>
                <c:pt idx="6609">
                  <c:v>71046.1953125</c:v>
                </c:pt>
                <c:pt idx="6610">
                  <c:v>71102</c:v>
                </c:pt>
                <c:pt idx="6611">
                  <c:v>71118.5234375</c:v>
                </c:pt>
                <c:pt idx="6612">
                  <c:v>71214.9375</c:v>
                </c:pt>
                <c:pt idx="6613">
                  <c:v>71126.7265625</c:v>
                </c:pt>
                <c:pt idx="6614">
                  <c:v>71123.7265625</c:v>
                </c:pt>
                <c:pt idx="6615">
                  <c:v>71152.25</c:v>
                </c:pt>
                <c:pt idx="6616">
                  <c:v>71145.6640625</c:v>
                </c:pt>
                <c:pt idx="6617">
                  <c:v>71151.7421875</c:v>
                </c:pt>
                <c:pt idx="6618">
                  <c:v>71201.921875</c:v>
                </c:pt>
                <c:pt idx="6619">
                  <c:v>71240.015625</c:v>
                </c:pt>
                <c:pt idx="6620">
                  <c:v>71264.1484375</c:v>
                </c:pt>
                <c:pt idx="6621">
                  <c:v>71289.6015625</c:v>
                </c:pt>
                <c:pt idx="6622">
                  <c:v>71332.7734375</c:v>
                </c:pt>
                <c:pt idx="6623">
                  <c:v>71354.0234375</c:v>
                </c:pt>
                <c:pt idx="6624">
                  <c:v>71392.171875</c:v>
                </c:pt>
                <c:pt idx="6625">
                  <c:v>71428.4140625</c:v>
                </c:pt>
                <c:pt idx="6626">
                  <c:v>71408</c:v>
                </c:pt>
                <c:pt idx="6627">
                  <c:v>71444.1953125</c:v>
                </c:pt>
                <c:pt idx="6628">
                  <c:v>71431.2265625</c:v>
                </c:pt>
                <c:pt idx="6629">
                  <c:v>71488.6640625</c:v>
                </c:pt>
                <c:pt idx="6630">
                  <c:v>71528.5859375</c:v>
                </c:pt>
                <c:pt idx="6631">
                  <c:v>71534.46875</c:v>
                </c:pt>
                <c:pt idx="6632">
                  <c:v>71564.234375</c:v>
                </c:pt>
                <c:pt idx="6633">
                  <c:v>71613.7734375</c:v>
                </c:pt>
                <c:pt idx="6634">
                  <c:v>71637.5078125</c:v>
                </c:pt>
                <c:pt idx="6635">
                  <c:v>71679.1328125</c:v>
                </c:pt>
                <c:pt idx="6636">
                  <c:v>71706.734375</c:v>
                </c:pt>
                <c:pt idx="6637">
                  <c:v>71748.84375</c:v>
                </c:pt>
                <c:pt idx="6638">
                  <c:v>71742.734375</c:v>
                </c:pt>
                <c:pt idx="6639">
                  <c:v>71763.8984375</c:v>
                </c:pt>
                <c:pt idx="6640">
                  <c:v>71775.015625</c:v>
                </c:pt>
                <c:pt idx="6641">
                  <c:v>71804.9296875</c:v>
                </c:pt>
                <c:pt idx="6642">
                  <c:v>71819.4375</c:v>
                </c:pt>
                <c:pt idx="6643">
                  <c:v>71825.7578125</c:v>
                </c:pt>
                <c:pt idx="6644">
                  <c:v>71845.640625</c:v>
                </c:pt>
                <c:pt idx="6645">
                  <c:v>71903.796875</c:v>
                </c:pt>
                <c:pt idx="6646">
                  <c:v>71942.6171875</c:v>
                </c:pt>
                <c:pt idx="6647">
                  <c:v>71945.0078125</c:v>
                </c:pt>
                <c:pt idx="6648">
                  <c:v>71993.2578125</c:v>
                </c:pt>
                <c:pt idx="6649">
                  <c:v>72032.2890625</c:v>
                </c:pt>
                <c:pt idx="6650">
                  <c:v>72016.4296875</c:v>
                </c:pt>
                <c:pt idx="6651">
                  <c:v>72024.59375</c:v>
                </c:pt>
                <c:pt idx="6652">
                  <c:v>72036.21875</c:v>
                </c:pt>
                <c:pt idx="6653">
                  <c:v>72065.15625</c:v>
                </c:pt>
                <c:pt idx="6654">
                  <c:v>72068.1328125</c:v>
                </c:pt>
                <c:pt idx="6655">
                  <c:v>72061.546875</c:v>
                </c:pt>
                <c:pt idx="6656">
                  <c:v>72091.7734375</c:v>
                </c:pt>
                <c:pt idx="6657">
                  <c:v>72122.0625</c:v>
                </c:pt>
                <c:pt idx="6658">
                  <c:v>72122.9609375</c:v>
                </c:pt>
                <c:pt idx="6659">
                  <c:v>72120.7421875</c:v>
                </c:pt>
                <c:pt idx="6660">
                  <c:v>72141.7421875</c:v>
                </c:pt>
                <c:pt idx="6661">
                  <c:v>72177.453125</c:v>
                </c:pt>
                <c:pt idx="6662">
                  <c:v>72197.9921875</c:v>
                </c:pt>
                <c:pt idx="6663">
                  <c:v>72221.8203125</c:v>
                </c:pt>
                <c:pt idx="6664">
                  <c:v>72228.1875</c:v>
                </c:pt>
                <c:pt idx="6665">
                  <c:v>72214.5</c:v>
                </c:pt>
                <c:pt idx="6666">
                  <c:v>72246.5625</c:v>
                </c:pt>
                <c:pt idx="6667">
                  <c:v>72266.8359375</c:v>
                </c:pt>
                <c:pt idx="6668">
                  <c:v>72286.4765625</c:v>
                </c:pt>
                <c:pt idx="6669">
                  <c:v>72309.1796875</c:v>
                </c:pt>
                <c:pt idx="6670">
                  <c:v>72323.984375</c:v>
                </c:pt>
                <c:pt idx="6671">
                  <c:v>72336.65625</c:v>
                </c:pt>
                <c:pt idx="6672">
                  <c:v>72358.0078125</c:v>
                </c:pt>
                <c:pt idx="6673">
                  <c:v>72357.8046875</c:v>
                </c:pt>
                <c:pt idx="6674">
                  <c:v>72400.4609375</c:v>
                </c:pt>
                <c:pt idx="6675">
                  <c:v>72434.7421875</c:v>
                </c:pt>
                <c:pt idx="6676">
                  <c:v>72575.78125</c:v>
                </c:pt>
                <c:pt idx="6677">
                  <c:v>72540.859375</c:v>
                </c:pt>
                <c:pt idx="6678">
                  <c:v>72537.4765625</c:v>
                </c:pt>
                <c:pt idx="6679">
                  <c:v>72519.484375</c:v>
                </c:pt>
                <c:pt idx="6680">
                  <c:v>72547.125</c:v>
                </c:pt>
                <c:pt idx="6681">
                  <c:v>72566.8671875</c:v>
                </c:pt>
                <c:pt idx="6682">
                  <c:v>72558.546875</c:v>
                </c:pt>
                <c:pt idx="6683">
                  <c:v>72591.7578125</c:v>
                </c:pt>
                <c:pt idx="6684">
                  <c:v>72595.125</c:v>
                </c:pt>
                <c:pt idx="6685">
                  <c:v>72605</c:v>
                </c:pt>
                <c:pt idx="6686">
                  <c:v>72602.4921875</c:v>
                </c:pt>
                <c:pt idx="6687">
                  <c:v>72599.3203125</c:v>
                </c:pt>
                <c:pt idx="6688">
                  <c:v>72570.7890625</c:v>
                </c:pt>
                <c:pt idx="6689">
                  <c:v>72594.1640625</c:v>
                </c:pt>
                <c:pt idx="6690">
                  <c:v>72595.3671875</c:v>
                </c:pt>
                <c:pt idx="6691">
                  <c:v>72640.25</c:v>
                </c:pt>
                <c:pt idx="6692">
                  <c:v>72615.3671875</c:v>
                </c:pt>
                <c:pt idx="6693">
                  <c:v>72618.9140625</c:v>
                </c:pt>
                <c:pt idx="6694">
                  <c:v>72592.90625</c:v>
                </c:pt>
                <c:pt idx="6695">
                  <c:v>72621.1015625</c:v>
                </c:pt>
                <c:pt idx="6696">
                  <c:v>72637.609375</c:v>
                </c:pt>
                <c:pt idx="6697">
                  <c:v>72668.0703125</c:v>
                </c:pt>
                <c:pt idx="6698">
                  <c:v>72658.2421875</c:v>
                </c:pt>
                <c:pt idx="6699">
                  <c:v>72694.0078125</c:v>
                </c:pt>
                <c:pt idx="6700">
                  <c:v>72709.21875</c:v>
                </c:pt>
                <c:pt idx="6701">
                  <c:v>72713.6875</c:v>
                </c:pt>
                <c:pt idx="6702">
                  <c:v>72745.6328125</c:v>
                </c:pt>
                <c:pt idx="6703">
                  <c:v>72755.984375</c:v>
                </c:pt>
                <c:pt idx="6704">
                  <c:v>72778.90625</c:v>
                </c:pt>
                <c:pt idx="6705">
                  <c:v>72802.515625</c:v>
                </c:pt>
                <c:pt idx="6706">
                  <c:v>72807.0234375</c:v>
                </c:pt>
                <c:pt idx="6707">
                  <c:v>72822.6640625</c:v>
                </c:pt>
                <c:pt idx="6708">
                  <c:v>72822.8828125</c:v>
                </c:pt>
                <c:pt idx="6709">
                  <c:v>72836.1640625</c:v>
                </c:pt>
                <c:pt idx="6710">
                  <c:v>72891.9765625</c:v>
                </c:pt>
                <c:pt idx="6711">
                  <c:v>72839.1328125</c:v>
                </c:pt>
                <c:pt idx="6712">
                  <c:v>72860.4453125</c:v>
                </c:pt>
                <c:pt idx="6713">
                  <c:v>72843.8671875</c:v>
                </c:pt>
                <c:pt idx="6714">
                  <c:v>72864.5234375</c:v>
                </c:pt>
                <c:pt idx="6715">
                  <c:v>72863.609375</c:v>
                </c:pt>
                <c:pt idx="6716">
                  <c:v>72858.6328125</c:v>
                </c:pt>
                <c:pt idx="6717">
                  <c:v>72845.2734375</c:v>
                </c:pt>
                <c:pt idx="6718">
                  <c:v>72847.3828125</c:v>
                </c:pt>
                <c:pt idx="6719">
                  <c:v>72854.609375</c:v>
                </c:pt>
                <c:pt idx="6720">
                  <c:v>72838.3828125</c:v>
                </c:pt>
                <c:pt idx="6721">
                  <c:v>72765.4375</c:v>
                </c:pt>
                <c:pt idx="6722">
                  <c:v>72747.8203125</c:v>
                </c:pt>
                <c:pt idx="6723">
                  <c:v>72761.359375</c:v>
                </c:pt>
                <c:pt idx="6724">
                  <c:v>72742.8359375</c:v>
                </c:pt>
                <c:pt idx="6725">
                  <c:v>72709.2109375</c:v>
                </c:pt>
                <c:pt idx="6726">
                  <c:v>72680.6328125</c:v>
                </c:pt>
                <c:pt idx="6727">
                  <c:v>72658.046875</c:v>
                </c:pt>
                <c:pt idx="6728">
                  <c:v>72674.9921875</c:v>
                </c:pt>
                <c:pt idx="6729">
                  <c:v>72719.8359375</c:v>
                </c:pt>
                <c:pt idx="6730">
                  <c:v>72713.2734375</c:v>
                </c:pt>
                <c:pt idx="6731">
                  <c:v>72718.515625</c:v>
                </c:pt>
                <c:pt idx="6732">
                  <c:v>72703.53125</c:v>
                </c:pt>
                <c:pt idx="6733">
                  <c:v>72750.109375</c:v>
                </c:pt>
                <c:pt idx="6734">
                  <c:v>72742.3203125</c:v>
                </c:pt>
                <c:pt idx="6735">
                  <c:v>72742.0859375</c:v>
                </c:pt>
                <c:pt idx="6736">
                  <c:v>72758.1953125</c:v>
                </c:pt>
                <c:pt idx="6737">
                  <c:v>72775.6171875</c:v>
                </c:pt>
                <c:pt idx="6738">
                  <c:v>72892.8203125</c:v>
                </c:pt>
                <c:pt idx="6739">
                  <c:v>72906.21875</c:v>
                </c:pt>
                <c:pt idx="6740">
                  <c:v>72854.1171875</c:v>
                </c:pt>
                <c:pt idx="6741">
                  <c:v>72885.625</c:v>
                </c:pt>
                <c:pt idx="6742">
                  <c:v>72906.640625</c:v>
                </c:pt>
                <c:pt idx="6743">
                  <c:v>72899.9765625</c:v>
                </c:pt>
                <c:pt idx="6744">
                  <c:v>72885.7421875</c:v>
                </c:pt>
                <c:pt idx="6745">
                  <c:v>72883.96875</c:v>
                </c:pt>
                <c:pt idx="6746">
                  <c:v>72888.03125</c:v>
                </c:pt>
                <c:pt idx="6747">
                  <c:v>72914.9453125</c:v>
                </c:pt>
                <c:pt idx="6748">
                  <c:v>72901.8984375</c:v>
                </c:pt>
                <c:pt idx="6749">
                  <c:v>72887.5703125</c:v>
                </c:pt>
                <c:pt idx="6750">
                  <c:v>72890.109375</c:v>
                </c:pt>
                <c:pt idx="6751">
                  <c:v>72904.84375</c:v>
                </c:pt>
                <c:pt idx="6752">
                  <c:v>72868.375</c:v>
                </c:pt>
                <c:pt idx="6753">
                  <c:v>72865.5</c:v>
                </c:pt>
                <c:pt idx="6754">
                  <c:v>72846.6015625</c:v>
                </c:pt>
                <c:pt idx="6755">
                  <c:v>72867.3046875</c:v>
                </c:pt>
                <c:pt idx="6756">
                  <c:v>72850.8046875</c:v>
                </c:pt>
                <c:pt idx="6757">
                  <c:v>72831.7109375</c:v>
                </c:pt>
                <c:pt idx="6758">
                  <c:v>72809.5546875</c:v>
                </c:pt>
                <c:pt idx="6759">
                  <c:v>72818.421875</c:v>
                </c:pt>
                <c:pt idx="6760">
                  <c:v>72806</c:v>
                </c:pt>
                <c:pt idx="6761">
                  <c:v>72789.546875</c:v>
                </c:pt>
                <c:pt idx="6762">
                  <c:v>72763.7890625</c:v>
                </c:pt>
                <c:pt idx="6763">
                  <c:v>72737.0625</c:v>
                </c:pt>
                <c:pt idx="6764">
                  <c:v>72751.1015625</c:v>
                </c:pt>
                <c:pt idx="6765">
                  <c:v>72755.859375</c:v>
                </c:pt>
                <c:pt idx="6766">
                  <c:v>72683.6171875</c:v>
                </c:pt>
                <c:pt idx="6767">
                  <c:v>72649.4296875</c:v>
                </c:pt>
                <c:pt idx="6768">
                  <c:v>72631.0859375</c:v>
                </c:pt>
                <c:pt idx="6769">
                  <c:v>72648.03125</c:v>
                </c:pt>
                <c:pt idx="6770">
                  <c:v>72603.09375</c:v>
                </c:pt>
                <c:pt idx="6771">
                  <c:v>72680.5</c:v>
                </c:pt>
                <c:pt idx="6772">
                  <c:v>72621.3515625</c:v>
                </c:pt>
                <c:pt idx="6773">
                  <c:v>72667.546875</c:v>
                </c:pt>
                <c:pt idx="6774">
                  <c:v>72712.6484375</c:v>
                </c:pt>
                <c:pt idx="6775">
                  <c:v>72694.8984375</c:v>
                </c:pt>
                <c:pt idx="6776">
                  <c:v>72691.53125</c:v>
                </c:pt>
                <c:pt idx="6777">
                  <c:v>72735.7734375</c:v>
                </c:pt>
                <c:pt idx="6778">
                  <c:v>72684.375</c:v>
                </c:pt>
                <c:pt idx="6779">
                  <c:v>72659.7421875</c:v>
                </c:pt>
                <c:pt idx="6780">
                  <c:v>72591.7109375</c:v>
                </c:pt>
                <c:pt idx="6781">
                  <c:v>72537.4609375</c:v>
                </c:pt>
                <c:pt idx="6782">
                  <c:v>72507.1796875</c:v>
                </c:pt>
                <c:pt idx="6783">
                  <c:v>72505.7734375</c:v>
                </c:pt>
                <c:pt idx="6784">
                  <c:v>72478.453125</c:v>
                </c:pt>
                <c:pt idx="6785">
                  <c:v>72492.109375</c:v>
                </c:pt>
                <c:pt idx="6786">
                  <c:v>72442.9296875</c:v>
                </c:pt>
                <c:pt idx="6787">
                  <c:v>72497.4765625</c:v>
                </c:pt>
                <c:pt idx="6788">
                  <c:v>72483.9375</c:v>
                </c:pt>
                <c:pt idx="6789">
                  <c:v>72477.265625</c:v>
                </c:pt>
                <c:pt idx="6790">
                  <c:v>72466.484375</c:v>
                </c:pt>
                <c:pt idx="6791">
                  <c:v>72396.2578125</c:v>
                </c:pt>
                <c:pt idx="6792">
                  <c:v>72370.4375</c:v>
                </c:pt>
                <c:pt idx="6793">
                  <c:v>72330.421875</c:v>
                </c:pt>
                <c:pt idx="6794">
                  <c:v>72350.6015625</c:v>
                </c:pt>
                <c:pt idx="6795">
                  <c:v>72333.5859375</c:v>
                </c:pt>
                <c:pt idx="6796">
                  <c:v>72347.0625</c:v>
                </c:pt>
                <c:pt idx="6797">
                  <c:v>72279.59375</c:v>
                </c:pt>
                <c:pt idx="6798">
                  <c:v>72295.546875</c:v>
                </c:pt>
                <c:pt idx="6799">
                  <c:v>72268.5390625</c:v>
                </c:pt>
                <c:pt idx="6800">
                  <c:v>72314.3359375</c:v>
                </c:pt>
                <c:pt idx="6801">
                  <c:v>72395.421875</c:v>
                </c:pt>
                <c:pt idx="6802">
                  <c:v>72387.9140625</c:v>
                </c:pt>
                <c:pt idx="6803">
                  <c:v>72424.5</c:v>
                </c:pt>
                <c:pt idx="6804">
                  <c:v>72382.46875</c:v>
                </c:pt>
                <c:pt idx="6805">
                  <c:v>72390.59375</c:v>
                </c:pt>
                <c:pt idx="6806">
                  <c:v>72366.453125</c:v>
                </c:pt>
                <c:pt idx="6807">
                  <c:v>72347.4453125</c:v>
                </c:pt>
                <c:pt idx="6808">
                  <c:v>72318.4296875</c:v>
                </c:pt>
                <c:pt idx="6809">
                  <c:v>72350.265625</c:v>
                </c:pt>
                <c:pt idx="6810">
                  <c:v>72339.6484375</c:v>
                </c:pt>
                <c:pt idx="6811">
                  <c:v>72351.453125</c:v>
                </c:pt>
                <c:pt idx="6812">
                  <c:v>72278.21875</c:v>
                </c:pt>
                <c:pt idx="6813">
                  <c:v>72349.203125</c:v>
                </c:pt>
                <c:pt idx="6814">
                  <c:v>72346.359375</c:v>
                </c:pt>
                <c:pt idx="6815">
                  <c:v>72347.3984375</c:v>
                </c:pt>
                <c:pt idx="6816">
                  <c:v>72209.375</c:v>
                </c:pt>
                <c:pt idx="6817">
                  <c:v>72186.0625</c:v>
                </c:pt>
                <c:pt idx="6818">
                  <c:v>72191.109375</c:v>
                </c:pt>
                <c:pt idx="6819">
                  <c:v>72183.046875</c:v>
                </c:pt>
                <c:pt idx="6820">
                  <c:v>72216.6015625</c:v>
                </c:pt>
                <c:pt idx="6821">
                  <c:v>72228.625</c:v>
                </c:pt>
                <c:pt idx="6822">
                  <c:v>72124.3203125</c:v>
                </c:pt>
                <c:pt idx="6823">
                  <c:v>72118.640625</c:v>
                </c:pt>
                <c:pt idx="6824">
                  <c:v>72144.6328125</c:v>
                </c:pt>
                <c:pt idx="6825">
                  <c:v>72136.8984375</c:v>
                </c:pt>
                <c:pt idx="6826">
                  <c:v>72108.421875</c:v>
                </c:pt>
                <c:pt idx="6827">
                  <c:v>72169.0078125</c:v>
                </c:pt>
                <c:pt idx="6828">
                  <c:v>72243.8359375</c:v>
                </c:pt>
                <c:pt idx="6829">
                  <c:v>72214.328125</c:v>
                </c:pt>
                <c:pt idx="6830">
                  <c:v>72185.3125</c:v>
                </c:pt>
                <c:pt idx="6831">
                  <c:v>72173.9609375</c:v>
                </c:pt>
                <c:pt idx="6832">
                  <c:v>72179.2109375</c:v>
                </c:pt>
                <c:pt idx="6833">
                  <c:v>72167.8671875</c:v>
                </c:pt>
                <c:pt idx="6834">
                  <c:v>72090.890625</c:v>
                </c:pt>
                <c:pt idx="6835">
                  <c:v>71973.1796875</c:v>
                </c:pt>
                <c:pt idx="6836">
                  <c:v>71996.984375</c:v>
                </c:pt>
                <c:pt idx="6837">
                  <c:v>71935.8984375</c:v>
                </c:pt>
                <c:pt idx="6838">
                  <c:v>71897.3125</c:v>
                </c:pt>
                <c:pt idx="6839">
                  <c:v>71859.671875</c:v>
                </c:pt>
                <c:pt idx="6840">
                  <c:v>71774.84375</c:v>
                </c:pt>
                <c:pt idx="6841">
                  <c:v>71735.8125</c:v>
                </c:pt>
                <c:pt idx="6842">
                  <c:v>71699.015625</c:v>
                </c:pt>
                <c:pt idx="6843">
                  <c:v>71583.625</c:v>
                </c:pt>
                <c:pt idx="6844">
                  <c:v>71527.875</c:v>
                </c:pt>
                <c:pt idx="6845">
                  <c:v>71417.6484375</c:v>
                </c:pt>
                <c:pt idx="6846">
                  <c:v>71279.6015625</c:v>
                </c:pt>
                <c:pt idx="6847">
                  <c:v>71316.4765625</c:v>
                </c:pt>
                <c:pt idx="6848">
                  <c:v>71269.578125</c:v>
                </c:pt>
                <c:pt idx="6849">
                  <c:v>71160.265625</c:v>
                </c:pt>
                <c:pt idx="6850">
                  <c:v>71094.40625</c:v>
                </c:pt>
                <c:pt idx="6851">
                  <c:v>71076.9921875</c:v>
                </c:pt>
                <c:pt idx="6852">
                  <c:v>70954.734375</c:v>
                </c:pt>
                <c:pt idx="6853">
                  <c:v>71044.3515625</c:v>
                </c:pt>
                <c:pt idx="6854">
                  <c:v>71031.9453125</c:v>
                </c:pt>
                <c:pt idx="6855">
                  <c:v>70953.6015625</c:v>
                </c:pt>
                <c:pt idx="6856">
                  <c:v>70953.1328125</c:v>
                </c:pt>
                <c:pt idx="6857">
                  <c:v>70921.6875</c:v>
                </c:pt>
                <c:pt idx="6858">
                  <c:v>70813.921875</c:v>
                </c:pt>
                <c:pt idx="6859">
                  <c:v>70915.4140625</c:v>
                </c:pt>
                <c:pt idx="6860">
                  <c:v>70853.546875</c:v>
                </c:pt>
                <c:pt idx="6861">
                  <c:v>70840.3046875</c:v>
                </c:pt>
                <c:pt idx="6862">
                  <c:v>70864.5234375</c:v>
                </c:pt>
                <c:pt idx="6863">
                  <c:v>70864.265625</c:v>
                </c:pt>
                <c:pt idx="6864">
                  <c:v>70890.015625</c:v>
                </c:pt>
                <c:pt idx="6865">
                  <c:v>70772.71875</c:v>
                </c:pt>
                <c:pt idx="6866">
                  <c:v>70739.390625</c:v>
                </c:pt>
                <c:pt idx="6867">
                  <c:v>70726.4921875</c:v>
                </c:pt>
                <c:pt idx="6868">
                  <c:v>70703.875</c:v>
                </c:pt>
                <c:pt idx="6869">
                  <c:v>70662.765625</c:v>
                </c:pt>
                <c:pt idx="6870">
                  <c:v>70536.7421875</c:v>
                </c:pt>
                <c:pt idx="6871">
                  <c:v>70402.9921875</c:v>
                </c:pt>
                <c:pt idx="6872">
                  <c:v>70293.046875</c:v>
                </c:pt>
                <c:pt idx="6873">
                  <c:v>70330.4609375</c:v>
                </c:pt>
                <c:pt idx="6874">
                  <c:v>70395.1171875</c:v>
                </c:pt>
                <c:pt idx="6875">
                  <c:v>70312.453125</c:v>
                </c:pt>
                <c:pt idx="6876">
                  <c:v>70240.703125</c:v>
                </c:pt>
                <c:pt idx="6877">
                  <c:v>70158.0859375</c:v>
                </c:pt>
                <c:pt idx="6878">
                  <c:v>70203.4140625</c:v>
                </c:pt>
                <c:pt idx="6879">
                  <c:v>70069.359375</c:v>
                </c:pt>
                <c:pt idx="6880">
                  <c:v>70034.8125</c:v>
                </c:pt>
                <c:pt idx="6881">
                  <c:v>69993.4453125</c:v>
                </c:pt>
                <c:pt idx="6882">
                  <c:v>69995.90625</c:v>
                </c:pt>
                <c:pt idx="6883">
                  <c:v>69935.625</c:v>
                </c:pt>
                <c:pt idx="6884">
                  <c:v>69878.328125</c:v>
                </c:pt>
                <c:pt idx="6885">
                  <c:v>69854.1484375</c:v>
                </c:pt>
                <c:pt idx="6886">
                  <c:v>69869.046875</c:v>
                </c:pt>
                <c:pt idx="6887">
                  <c:v>69861.453125</c:v>
                </c:pt>
                <c:pt idx="6888">
                  <c:v>69843.1796875</c:v>
                </c:pt>
                <c:pt idx="6889">
                  <c:v>69787.3359375</c:v>
                </c:pt>
                <c:pt idx="6890">
                  <c:v>69768.046875</c:v>
                </c:pt>
                <c:pt idx="6891">
                  <c:v>69733.3046875</c:v>
                </c:pt>
                <c:pt idx="6892">
                  <c:v>69678.46875</c:v>
                </c:pt>
                <c:pt idx="6893">
                  <c:v>69711.2421875</c:v>
                </c:pt>
                <c:pt idx="6894">
                  <c:v>69594.109375</c:v>
                </c:pt>
                <c:pt idx="6895">
                  <c:v>69601.28125</c:v>
                </c:pt>
                <c:pt idx="6896">
                  <c:v>69539.3359375</c:v>
                </c:pt>
                <c:pt idx="6897">
                  <c:v>69492.140625</c:v>
                </c:pt>
                <c:pt idx="6898">
                  <c:v>69303.4296875</c:v>
                </c:pt>
                <c:pt idx="6899">
                  <c:v>69259.6328125</c:v>
                </c:pt>
                <c:pt idx="6900">
                  <c:v>69238.90625</c:v>
                </c:pt>
                <c:pt idx="6901">
                  <c:v>69135.6953125</c:v>
                </c:pt>
                <c:pt idx="6902">
                  <c:v>69101.28125</c:v>
                </c:pt>
                <c:pt idx="6903">
                  <c:v>69061.203125</c:v>
                </c:pt>
                <c:pt idx="6904">
                  <c:v>69025.5234375</c:v>
                </c:pt>
                <c:pt idx="6905">
                  <c:v>68944.0859375</c:v>
                </c:pt>
                <c:pt idx="6906">
                  <c:v>68874.171875</c:v>
                </c:pt>
                <c:pt idx="6907">
                  <c:v>68832.0234375</c:v>
                </c:pt>
                <c:pt idx="6908">
                  <c:v>68831.7734375</c:v>
                </c:pt>
                <c:pt idx="6909">
                  <c:v>68787.5390625</c:v>
                </c:pt>
                <c:pt idx="6910">
                  <c:v>68609.6328125</c:v>
                </c:pt>
                <c:pt idx="6911">
                  <c:v>68595.78125</c:v>
                </c:pt>
                <c:pt idx="6912">
                  <c:v>68578.4921875</c:v>
                </c:pt>
                <c:pt idx="6913">
                  <c:v>68554.5078125</c:v>
                </c:pt>
                <c:pt idx="6914">
                  <c:v>68421.2421875</c:v>
                </c:pt>
                <c:pt idx="6915">
                  <c:v>68358.5625</c:v>
                </c:pt>
                <c:pt idx="6916">
                  <c:v>68411.2578125</c:v>
                </c:pt>
                <c:pt idx="6917">
                  <c:v>68356.5078125</c:v>
                </c:pt>
                <c:pt idx="6918">
                  <c:v>68322.5234375</c:v>
                </c:pt>
                <c:pt idx="6919">
                  <c:v>68262.4921875</c:v>
                </c:pt>
                <c:pt idx="6920">
                  <c:v>68259.0078125</c:v>
                </c:pt>
                <c:pt idx="6921">
                  <c:v>68172.6796875</c:v>
                </c:pt>
                <c:pt idx="6922">
                  <c:v>68175.2734375</c:v>
                </c:pt>
                <c:pt idx="6923">
                  <c:v>68109.0546875</c:v>
                </c:pt>
                <c:pt idx="6924">
                  <c:v>68094.1328125</c:v>
                </c:pt>
                <c:pt idx="6925">
                  <c:v>68064.5390625</c:v>
                </c:pt>
                <c:pt idx="6926">
                  <c:v>68050.2890625</c:v>
                </c:pt>
                <c:pt idx="6927">
                  <c:v>67971.6484375</c:v>
                </c:pt>
                <c:pt idx="6928">
                  <c:v>67875.28125</c:v>
                </c:pt>
                <c:pt idx="6929">
                  <c:v>67703.296875</c:v>
                </c:pt>
                <c:pt idx="6930">
                  <c:v>67667.0859375</c:v>
                </c:pt>
                <c:pt idx="6931">
                  <c:v>67545.9765625</c:v>
                </c:pt>
                <c:pt idx="6932">
                  <c:v>67484.2578125</c:v>
                </c:pt>
                <c:pt idx="6933">
                  <c:v>67464.796875</c:v>
                </c:pt>
                <c:pt idx="6934">
                  <c:v>67460.40625</c:v>
                </c:pt>
                <c:pt idx="6935">
                  <c:v>67409.109375</c:v>
                </c:pt>
                <c:pt idx="6936">
                  <c:v>67394.5625</c:v>
                </c:pt>
                <c:pt idx="6937">
                  <c:v>67346.21875</c:v>
                </c:pt>
                <c:pt idx="6938">
                  <c:v>67324.703125</c:v>
                </c:pt>
                <c:pt idx="6939">
                  <c:v>67298.0625</c:v>
                </c:pt>
                <c:pt idx="6940">
                  <c:v>67268.6171875</c:v>
                </c:pt>
                <c:pt idx="6941">
                  <c:v>67235.75</c:v>
                </c:pt>
                <c:pt idx="6942">
                  <c:v>67237.625</c:v>
                </c:pt>
                <c:pt idx="6943">
                  <c:v>67170.0546875</c:v>
                </c:pt>
                <c:pt idx="6944">
                  <c:v>67175.3125</c:v>
                </c:pt>
                <c:pt idx="6945">
                  <c:v>67111.265625</c:v>
                </c:pt>
                <c:pt idx="6946">
                  <c:v>67061.0546875</c:v>
                </c:pt>
                <c:pt idx="6947">
                  <c:v>66973.671875</c:v>
                </c:pt>
                <c:pt idx="6948">
                  <c:v>66908.203125</c:v>
                </c:pt>
                <c:pt idx="6949">
                  <c:v>66728.8203125</c:v>
                </c:pt>
                <c:pt idx="6950">
                  <c:v>66817.671875</c:v>
                </c:pt>
                <c:pt idx="6951">
                  <c:v>66853.0390625</c:v>
                </c:pt>
                <c:pt idx="6952">
                  <c:v>66818.03125</c:v>
                </c:pt>
                <c:pt idx="6953">
                  <c:v>66795.4765625</c:v>
                </c:pt>
                <c:pt idx="6954">
                  <c:v>66756.015625</c:v>
                </c:pt>
                <c:pt idx="6955">
                  <c:v>66584.4921875</c:v>
                </c:pt>
                <c:pt idx="6956">
                  <c:v>66579.0859375</c:v>
                </c:pt>
                <c:pt idx="6957">
                  <c:v>66477.921875</c:v>
                </c:pt>
                <c:pt idx="6958">
                  <c:v>66400.3671875</c:v>
                </c:pt>
                <c:pt idx="6959">
                  <c:v>66416.203125</c:v>
                </c:pt>
                <c:pt idx="6960">
                  <c:v>66426.7734375</c:v>
                </c:pt>
                <c:pt idx="6961">
                  <c:v>66296.5078125</c:v>
                </c:pt>
                <c:pt idx="6962">
                  <c:v>66242.3359375</c:v>
                </c:pt>
                <c:pt idx="6963">
                  <c:v>66196.21875</c:v>
                </c:pt>
                <c:pt idx="6964">
                  <c:v>65957.6640625</c:v>
                </c:pt>
                <c:pt idx="6965">
                  <c:v>65988.140625</c:v>
                </c:pt>
                <c:pt idx="6966">
                  <c:v>66011.6328125</c:v>
                </c:pt>
                <c:pt idx="6967">
                  <c:v>66041.34375</c:v>
                </c:pt>
                <c:pt idx="6968">
                  <c:v>66085.15625</c:v>
                </c:pt>
                <c:pt idx="6969">
                  <c:v>66066.3515625</c:v>
                </c:pt>
                <c:pt idx="6970">
                  <c:v>66020.390625</c:v>
                </c:pt>
                <c:pt idx="6971">
                  <c:v>65986.5546875</c:v>
                </c:pt>
                <c:pt idx="6972">
                  <c:v>66038.5546875</c:v>
                </c:pt>
                <c:pt idx="6973">
                  <c:v>66076.9609375</c:v>
                </c:pt>
                <c:pt idx="6974">
                  <c:v>66065.734375</c:v>
                </c:pt>
                <c:pt idx="6975">
                  <c:v>66018.3125</c:v>
                </c:pt>
                <c:pt idx="6976">
                  <c:v>66045.0390625</c:v>
                </c:pt>
                <c:pt idx="6977">
                  <c:v>66009.34375</c:v>
                </c:pt>
                <c:pt idx="6978">
                  <c:v>66058.421875</c:v>
                </c:pt>
                <c:pt idx="6979">
                  <c:v>66046.59375</c:v>
                </c:pt>
                <c:pt idx="6980">
                  <c:v>66000.328125</c:v>
                </c:pt>
                <c:pt idx="6981">
                  <c:v>65886.0078125</c:v>
                </c:pt>
                <c:pt idx="6982">
                  <c:v>65858.015625</c:v>
                </c:pt>
                <c:pt idx="6983">
                  <c:v>65822.1484375</c:v>
                </c:pt>
                <c:pt idx="6984">
                  <c:v>65701.6015625</c:v>
                </c:pt>
                <c:pt idx="6985">
                  <c:v>65724.5546875</c:v>
                </c:pt>
                <c:pt idx="6986">
                  <c:v>65718.390625</c:v>
                </c:pt>
                <c:pt idx="6987">
                  <c:v>65640.40625</c:v>
                </c:pt>
                <c:pt idx="6988">
                  <c:v>65634.4609375</c:v>
                </c:pt>
                <c:pt idx="6989">
                  <c:v>65574.1015625</c:v>
                </c:pt>
                <c:pt idx="6990">
                  <c:v>65642.3203125</c:v>
                </c:pt>
                <c:pt idx="6991">
                  <c:v>65607.828125</c:v>
                </c:pt>
                <c:pt idx="6992">
                  <c:v>65608.2265625</c:v>
                </c:pt>
                <c:pt idx="6993">
                  <c:v>65616.6328125</c:v>
                </c:pt>
                <c:pt idx="6994">
                  <c:v>65640.3359375</c:v>
                </c:pt>
                <c:pt idx="6995">
                  <c:v>65591.234375</c:v>
                </c:pt>
                <c:pt idx="6996">
                  <c:v>65640.890625</c:v>
                </c:pt>
                <c:pt idx="6997">
                  <c:v>65531.86328125</c:v>
                </c:pt>
                <c:pt idx="6998">
                  <c:v>65475.34765625</c:v>
                </c:pt>
                <c:pt idx="6999">
                  <c:v>65465.40234375</c:v>
                </c:pt>
                <c:pt idx="7000">
                  <c:v>65444.734375</c:v>
                </c:pt>
                <c:pt idx="7001">
                  <c:v>65361.671875</c:v>
                </c:pt>
                <c:pt idx="7002">
                  <c:v>65299.45703125</c:v>
                </c:pt>
                <c:pt idx="7003">
                  <c:v>65292.4453125</c:v>
                </c:pt>
                <c:pt idx="7004">
                  <c:v>65294</c:v>
                </c:pt>
                <c:pt idx="7005">
                  <c:v>65258.9765625</c:v>
                </c:pt>
                <c:pt idx="7006">
                  <c:v>65153.5625</c:v>
                </c:pt>
                <c:pt idx="7007">
                  <c:v>65095.50390625</c:v>
                </c:pt>
                <c:pt idx="7008">
                  <c:v>65029.58203125</c:v>
                </c:pt>
                <c:pt idx="7009">
                  <c:v>64988.578125</c:v>
                </c:pt>
                <c:pt idx="7010">
                  <c:v>64973.7890625</c:v>
                </c:pt>
                <c:pt idx="7011">
                  <c:v>64882.58203125</c:v>
                </c:pt>
                <c:pt idx="7012">
                  <c:v>64895.15625</c:v>
                </c:pt>
                <c:pt idx="7013">
                  <c:v>64877.4921875</c:v>
                </c:pt>
                <c:pt idx="7014">
                  <c:v>64832.50390625</c:v>
                </c:pt>
                <c:pt idx="7015">
                  <c:v>64800.0390625</c:v>
                </c:pt>
                <c:pt idx="7016">
                  <c:v>64725.29296875</c:v>
                </c:pt>
                <c:pt idx="7017">
                  <c:v>64677.21875</c:v>
                </c:pt>
                <c:pt idx="7018">
                  <c:v>64678.4765625</c:v>
                </c:pt>
                <c:pt idx="7019">
                  <c:v>64687.140625</c:v>
                </c:pt>
                <c:pt idx="7020">
                  <c:v>64616.79296875</c:v>
                </c:pt>
                <c:pt idx="7021">
                  <c:v>64538.43359375</c:v>
                </c:pt>
                <c:pt idx="7022">
                  <c:v>64426.7265625</c:v>
                </c:pt>
                <c:pt idx="7023">
                  <c:v>64395.69921875</c:v>
                </c:pt>
                <c:pt idx="7024">
                  <c:v>64299.5078125</c:v>
                </c:pt>
                <c:pt idx="7025">
                  <c:v>64154.8203125</c:v>
                </c:pt>
                <c:pt idx="7026">
                  <c:v>64109.78515625</c:v>
                </c:pt>
                <c:pt idx="7027">
                  <c:v>64044.62890625</c:v>
                </c:pt>
                <c:pt idx="7028">
                  <c:v>63986.265625</c:v>
                </c:pt>
                <c:pt idx="7029">
                  <c:v>63820.8515625</c:v>
                </c:pt>
                <c:pt idx="7030">
                  <c:v>63781.8046875</c:v>
                </c:pt>
                <c:pt idx="7031">
                  <c:v>63686.94921875</c:v>
                </c:pt>
                <c:pt idx="7032">
                  <c:v>63686.25</c:v>
                </c:pt>
                <c:pt idx="7033">
                  <c:v>63523.1640625</c:v>
                </c:pt>
                <c:pt idx="7034">
                  <c:v>63498.6328125</c:v>
                </c:pt>
                <c:pt idx="7035">
                  <c:v>63424.76171875</c:v>
                </c:pt>
                <c:pt idx="7036">
                  <c:v>63440.9140625</c:v>
                </c:pt>
                <c:pt idx="7037">
                  <c:v>63423.5546875</c:v>
                </c:pt>
                <c:pt idx="7038">
                  <c:v>63405.9453125</c:v>
                </c:pt>
                <c:pt idx="7039">
                  <c:v>63388.1328125</c:v>
                </c:pt>
                <c:pt idx="7040">
                  <c:v>63342.75</c:v>
                </c:pt>
                <c:pt idx="7041">
                  <c:v>63344.34765625</c:v>
                </c:pt>
                <c:pt idx="7042">
                  <c:v>63343.10546875</c:v>
                </c:pt>
                <c:pt idx="7043">
                  <c:v>63235.234375</c:v>
                </c:pt>
                <c:pt idx="7044">
                  <c:v>63146.55078125</c:v>
                </c:pt>
                <c:pt idx="7045">
                  <c:v>63109.3125</c:v>
                </c:pt>
                <c:pt idx="7046">
                  <c:v>63098.421875</c:v>
                </c:pt>
                <c:pt idx="7047">
                  <c:v>63127.83984375</c:v>
                </c:pt>
                <c:pt idx="7048">
                  <c:v>62991.9140625</c:v>
                </c:pt>
                <c:pt idx="7049">
                  <c:v>62966.31640625</c:v>
                </c:pt>
                <c:pt idx="7050">
                  <c:v>62899.1484375</c:v>
                </c:pt>
                <c:pt idx="7051">
                  <c:v>62774.0859375</c:v>
                </c:pt>
                <c:pt idx="7052">
                  <c:v>62627.4375</c:v>
                </c:pt>
                <c:pt idx="7053">
                  <c:v>62621.63671875</c:v>
                </c:pt>
                <c:pt idx="7054">
                  <c:v>62524.08203125</c:v>
                </c:pt>
                <c:pt idx="7055">
                  <c:v>62449.015625</c:v>
                </c:pt>
                <c:pt idx="7056">
                  <c:v>62419.66796875</c:v>
                </c:pt>
                <c:pt idx="7057">
                  <c:v>62372.66015625</c:v>
                </c:pt>
                <c:pt idx="7058">
                  <c:v>62300.578125</c:v>
                </c:pt>
                <c:pt idx="7059">
                  <c:v>62267.47265625</c:v>
                </c:pt>
                <c:pt idx="7060">
                  <c:v>62238.6953125</c:v>
                </c:pt>
                <c:pt idx="7061">
                  <c:v>62216.05859375</c:v>
                </c:pt>
                <c:pt idx="7062">
                  <c:v>62232.484375</c:v>
                </c:pt>
                <c:pt idx="7063">
                  <c:v>62145.08203125</c:v>
                </c:pt>
                <c:pt idx="7064">
                  <c:v>62088.41015625</c:v>
                </c:pt>
                <c:pt idx="7065">
                  <c:v>62079.5390625</c:v>
                </c:pt>
                <c:pt idx="7066">
                  <c:v>62019.9921875</c:v>
                </c:pt>
                <c:pt idx="7067">
                  <c:v>61988.06640625</c:v>
                </c:pt>
                <c:pt idx="7068">
                  <c:v>61894.62890625</c:v>
                </c:pt>
                <c:pt idx="7069">
                  <c:v>61905.25390625</c:v>
                </c:pt>
                <c:pt idx="7070">
                  <c:v>61820.515625</c:v>
                </c:pt>
                <c:pt idx="7071">
                  <c:v>61814.02734375</c:v>
                </c:pt>
                <c:pt idx="7072">
                  <c:v>61713.203125</c:v>
                </c:pt>
                <c:pt idx="7073">
                  <c:v>61638.7890625</c:v>
                </c:pt>
                <c:pt idx="7074">
                  <c:v>61498.6484375</c:v>
                </c:pt>
                <c:pt idx="7075">
                  <c:v>61481.71484375</c:v>
                </c:pt>
                <c:pt idx="7076">
                  <c:v>61482.875</c:v>
                </c:pt>
                <c:pt idx="7077">
                  <c:v>61417.640625</c:v>
                </c:pt>
                <c:pt idx="7078">
                  <c:v>61380.46875</c:v>
                </c:pt>
                <c:pt idx="7079">
                  <c:v>61308.57421875</c:v>
                </c:pt>
                <c:pt idx="7080">
                  <c:v>61235.734375</c:v>
                </c:pt>
                <c:pt idx="7081">
                  <c:v>61024.296875</c:v>
                </c:pt>
                <c:pt idx="7082">
                  <c:v>60921.953125</c:v>
                </c:pt>
                <c:pt idx="7083">
                  <c:v>60855.78125</c:v>
                </c:pt>
                <c:pt idx="7084">
                  <c:v>60759.65234375</c:v>
                </c:pt>
                <c:pt idx="7085">
                  <c:v>60738.390625</c:v>
                </c:pt>
                <c:pt idx="7086">
                  <c:v>60648.125</c:v>
                </c:pt>
                <c:pt idx="7087">
                  <c:v>60521.1171875</c:v>
                </c:pt>
                <c:pt idx="7088">
                  <c:v>60492.32421875</c:v>
                </c:pt>
                <c:pt idx="7089">
                  <c:v>60356.9296875</c:v>
                </c:pt>
                <c:pt idx="7090">
                  <c:v>60304.75390625</c:v>
                </c:pt>
                <c:pt idx="7091">
                  <c:v>60226.11328125</c:v>
                </c:pt>
                <c:pt idx="7092">
                  <c:v>60164.80859375</c:v>
                </c:pt>
                <c:pt idx="7093">
                  <c:v>60122.3671875</c:v>
                </c:pt>
                <c:pt idx="7094">
                  <c:v>60079.6875</c:v>
                </c:pt>
                <c:pt idx="7095">
                  <c:v>59931.75390625</c:v>
                </c:pt>
                <c:pt idx="7096">
                  <c:v>59864.8828125</c:v>
                </c:pt>
                <c:pt idx="7097">
                  <c:v>59847.64453125</c:v>
                </c:pt>
                <c:pt idx="7098">
                  <c:v>59738.296875</c:v>
                </c:pt>
                <c:pt idx="7099">
                  <c:v>59694.8515625</c:v>
                </c:pt>
                <c:pt idx="7100">
                  <c:v>59637.5625</c:v>
                </c:pt>
                <c:pt idx="7101">
                  <c:v>59559.8125</c:v>
                </c:pt>
                <c:pt idx="7102">
                  <c:v>59594.69921875</c:v>
                </c:pt>
                <c:pt idx="7103">
                  <c:v>59521.73046875</c:v>
                </c:pt>
                <c:pt idx="7104">
                  <c:v>59480.96875</c:v>
                </c:pt>
                <c:pt idx="7105">
                  <c:v>59486.8125</c:v>
                </c:pt>
                <c:pt idx="7106">
                  <c:v>59483.56640625</c:v>
                </c:pt>
                <c:pt idx="7107">
                  <c:v>59359.875</c:v>
                </c:pt>
                <c:pt idx="7108">
                  <c:v>59370.6015625</c:v>
                </c:pt>
                <c:pt idx="7109">
                  <c:v>59301.26953125</c:v>
                </c:pt>
                <c:pt idx="7110">
                  <c:v>59258.89453125</c:v>
                </c:pt>
                <c:pt idx="7111">
                  <c:v>59110.1484375</c:v>
                </c:pt>
                <c:pt idx="7112">
                  <c:v>59129.55859375</c:v>
                </c:pt>
                <c:pt idx="7113">
                  <c:v>58996.015625</c:v>
                </c:pt>
                <c:pt idx="7114">
                  <c:v>59022.06640625</c:v>
                </c:pt>
                <c:pt idx="7115">
                  <c:v>58960.3046875</c:v>
                </c:pt>
                <c:pt idx="7116">
                  <c:v>58868.50390625</c:v>
                </c:pt>
                <c:pt idx="7117">
                  <c:v>58843.23046875</c:v>
                </c:pt>
                <c:pt idx="7118">
                  <c:v>58758.375</c:v>
                </c:pt>
                <c:pt idx="7119">
                  <c:v>58639.62890625</c:v>
                </c:pt>
                <c:pt idx="7120">
                  <c:v>58559.33203125</c:v>
                </c:pt>
                <c:pt idx="7121">
                  <c:v>58559.2265625</c:v>
                </c:pt>
                <c:pt idx="7122">
                  <c:v>58575.171875</c:v>
                </c:pt>
                <c:pt idx="7123">
                  <c:v>58501.265625</c:v>
                </c:pt>
                <c:pt idx="7124">
                  <c:v>58369.90234375</c:v>
                </c:pt>
                <c:pt idx="7125">
                  <c:v>58303.17578125</c:v>
                </c:pt>
                <c:pt idx="7126">
                  <c:v>58270.12890625</c:v>
                </c:pt>
                <c:pt idx="7127">
                  <c:v>58275.26171875</c:v>
                </c:pt>
                <c:pt idx="7128">
                  <c:v>58224.1640625</c:v>
                </c:pt>
                <c:pt idx="7129">
                  <c:v>58166.66796875</c:v>
                </c:pt>
                <c:pt idx="7130">
                  <c:v>58127.65625</c:v>
                </c:pt>
                <c:pt idx="7131">
                  <c:v>57990.6328125</c:v>
                </c:pt>
                <c:pt idx="7132">
                  <c:v>57953.6171875</c:v>
                </c:pt>
                <c:pt idx="7133">
                  <c:v>57896.484375</c:v>
                </c:pt>
                <c:pt idx="7134">
                  <c:v>57764.43359375</c:v>
                </c:pt>
                <c:pt idx="7135">
                  <c:v>57681.453125</c:v>
                </c:pt>
                <c:pt idx="7136">
                  <c:v>57612.6484375</c:v>
                </c:pt>
                <c:pt idx="7137">
                  <c:v>57541.109375</c:v>
                </c:pt>
                <c:pt idx="7138">
                  <c:v>57403.05078125</c:v>
                </c:pt>
                <c:pt idx="7139">
                  <c:v>57404.76953125</c:v>
                </c:pt>
                <c:pt idx="7140">
                  <c:v>57274.60546875</c:v>
                </c:pt>
                <c:pt idx="7141">
                  <c:v>57133.703125</c:v>
                </c:pt>
                <c:pt idx="7142">
                  <c:v>57013.7109375</c:v>
                </c:pt>
                <c:pt idx="7143">
                  <c:v>56994.2421875</c:v>
                </c:pt>
                <c:pt idx="7144">
                  <c:v>56902.05859375</c:v>
                </c:pt>
                <c:pt idx="7145">
                  <c:v>56815.0859375</c:v>
                </c:pt>
                <c:pt idx="7146">
                  <c:v>56739.29296875</c:v>
                </c:pt>
                <c:pt idx="7147">
                  <c:v>56681.31640625</c:v>
                </c:pt>
                <c:pt idx="7148">
                  <c:v>56657.6484375</c:v>
                </c:pt>
                <c:pt idx="7149">
                  <c:v>56595.46875</c:v>
                </c:pt>
                <c:pt idx="7150">
                  <c:v>56534.890625</c:v>
                </c:pt>
                <c:pt idx="7151">
                  <c:v>56542.09765625</c:v>
                </c:pt>
                <c:pt idx="7152">
                  <c:v>56444.3359375</c:v>
                </c:pt>
                <c:pt idx="7153">
                  <c:v>56427.21875</c:v>
                </c:pt>
                <c:pt idx="7154">
                  <c:v>56382.2578125</c:v>
                </c:pt>
                <c:pt idx="7155">
                  <c:v>56359.75390625</c:v>
                </c:pt>
                <c:pt idx="7156">
                  <c:v>56301.859375</c:v>
                </c:pt>
                <c:pt idx="7157">
                  <c:v>56188.7109375</c:v>
                </c:pt>
                <c:pt idx="7158">
                  <c:v>56129.08984375</c:v>
                </c:pt>
                <c:pt idx="7159">
                  <c:v>56085.86328125</c:v>
                </c:pt>
                <c:pt idx="7160">
                  <c:v>55974.74609375</c:v>
                </c:pt>
                <c:pt idx="7161">
                  <c:v>55946.96875</c:v>
                </c:pt>
                <c:pt idx="7162">
                  <c:v>55860.16015625</c:v>
                </c:pt>
                <c:pt idx="7163">
                  <c:v>55760.23828125</c:v>
                </c:pt>
                <c:pt idx="7164">
                  <c:v>55720.76953125</c:v>
                </c:pt>
                <c:pt idx="7165">
                  <c:v>55737.0546875</c:v>
                </c:pt>
                <c:pt idx="7166">
                  <c:v>55682.2109375</c:v>
                </c:pt>
                <c:pt idx="7167">
                  <c:v>55597.44140625</c:v>
                </c:pt>
                <c:pt idx="7168">
                  <c:v>55523.89453125</c:v>
                </c:pt>
                <c:pt idx="7169">
                  <c:v>55495.26171875</c:v>
                </c:pt>
                <c:pt idx="7170">
                  <c:v>55424.26953125</c:v>
                </c:pt>
                <c:pt idx="7171">
                  <c:v>55391.578125</c:v>
                </c:pt>
                <c:pt idx="7172">
                  <c:v>55269.90625</c:v>
                </c:pt>
                <c:pt idx="7173">
                  <c:v>55207.87890625</c:v>
                </c:pt>
                <c:pt idx="7174">
                  <c:v>55174.86328125</c:v>
                </c:pt>
                <c:pt idx="7175">
                  <c:v>55086.19921875</c:v>
                </c:pt>
                <c:pt idx="7176">
                  <c:v>55081.953125</c:v>
                </c:pt>
                <c:pt idx="7177">
                  <c:v>55009.6796875</c:v>
                </c:pt>
                <c:pt idx="7178">
                  <c:v>54988.58984375</c:v>
                </c:pt>
                <c:pt idx="7179">
                  <c:v>54923.7421875</c:v>
                </c:pt>
                <c:pt idx="7180">
                  <c:v>54905.9765625</c:v>
                </c:pt>
                <c:pt idx="7181">
                  <c:v>54834.3046875</c:v>
                </c:pt>
                <c:pt idx="7182">
                  <c:v>54770.71484375</c:v>
                </c:pt>
                <c:pt idx="7183">
                  <c:v>54741.68359375</c:v>
                </c:pt>
                <c:pt idx="7184">
                  <c:v>54738.87890625</c:v>
                </c:pt>
                <c:pt idx="7185">
                  <c:v>54688.24609375</c:v>
                </c:pt>
                <c:pt idx="7186">
                  <c:v>54589.58203125</c:v>
                </c:pt>
                <c:pt idx="7187">
                  <c:v>54529.2109375</c:v>
                </c:pt>
                <c:pt idx="7188">
                  <c:v>54440.50390625</c:v>
                </c:pt>
                <c:pt idx="7189">
                  <c:v>54409.73046875</c:v>
                </c:pt>
                <c:pt idx="7190">
                  <c:v>54361.7265625</c:v>
                </c:pt>
                <c:pt idx="7191">
                  <c:v>54353.46484375</c:v>
                </c:pt>
                <c:pt idx="7192">
                  <c:v>54290.17578125</c:v>
                </c:pt>
                <c:pt idx="7193">
                  <c:v>54280.08984375</c:v>
                </c:pt>
                <c:pt idx="7194">
                  <c:v>54211.54296875</c:v>
                </c:pt>
                <c:pt idx="7195">
                  <c:v>54151.95703125</c:v>
                </c:pt>
                <c:pt idx="7196">
                  <c:v>54064.5</c:v>
                </c:pt>
                <c:pt idx="7197">
                  <c:v>54000.08984375</c:v>
                </c:pt>
                <c:pt idx="7198">
                  <c:v>53974.51953125</c:v>
                </c:pt>
                <c:pt idx="7199">
                  <c:v>53977.83984375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161400"/>
        <c:axId val="337161792"/>
      </c:scatterChart>
      <c:valAx>
        <c:axId val="337161400"/>
        <c:scaling>
          <c:orientation val="minMax"/>
          <c:max val="43693.999309999999"/>
          <c:min val="4368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161792"/>
        <c:crosses val="autoZero"/>
        <c:crossBetween val="midCat"/>
        <c:majorUnit val="1"/>
      </c:valAx>
      <c:valAx>
        <c:axId val="337161792"/>
        <c:scaling>
          <c:orientation val="minMax"/>
          <c:min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161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[LoadData2.xlsx]Chart!PivotTable1</c:name>
    <c:fmtId val="8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rgbClr val="00AEC7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rgbClr val="FFD100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rgbClr val="003865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rgbClr val="FF8200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rgbClr val="26D07C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rgbClr val="00AEC7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rgbClr val="FFD100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rgbClr val="003865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rgbClr val="FF8200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rgbClr val="26D07C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rgbClr val="00AEC7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rgbClr val="FFD100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rgbClr val="003865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rgbClr val="FF8200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rgbClr val="26D07C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Chart!$B$1</c:f>
              <c:strCache>
                <c:ptCount val="1"/>
                <c:pt idx="0">
                  <c:v>8/12</c:v>
                </c:pt>
              </c:strCache>
            </c:strRef>
          </c:tx>
          <c:spPr>
            <a:ln w="28575" cap="rnd">
              <a:solidFill>
                <a:srgbClr val="00AEC7"/>
              </a:solidFill>
              <a:round/>
            </a:ln>
            <a:effectLst/>
          </c:spPr>
          <c:marker>
            <c:symbol val="none"/>
          </c:marker>
          <c:cat>
            <c:multiLvlStrRef>
              <c:f>Chart!$A$2:$A$429</c:f>
              <c:multiLvlStrCache>
                <c:ptCount val="420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0</c:v>
                  </c:pt>
                  <c:pt idx="61">
                    <c:v>1</c:v>
                  </c:pt>
                  <c:pt idx="62">
                    <c:v>2</c:v>
                  </c:pt>
                  <c:pt idx="63">
                    <c:v>3</c:v>
                  </c:pt>
                  <c:pt idx="64">
                    <c:v>4</c:v>
                  </c:pt>
                  <c:pt idx="65">
                    <c:v>5</c:v>
                  </c:pt>
                  <c:pt idx="66">
                    <c:v>6</c:v>
                  </c:pt>
                  <c:pt idx="67">
                    <c:v>7</c:v>
                  </c:pt>
                  <c:pt idx="68">
                    <c:v>8</c:v>
                  </c:pt>
                  <c:pt idx="69">
                    <c:v>9</c:v>
                  </c:pt>
                  <c:pt idx="70">
                    <c:v>10</c:v>
                  </c:pt>
                  <c:pt idx="71">
                    <c:v>11</c:v>
                  </c:pt>
                  <c:pt idx="72">
                    <c:v>12</c:v>
                  </c:pt>
                  <c:pt idx="73">
                    <c:v>13</c:v>
                  </c:pt>
                  <c:pt idx="74">
                    <c:v>14</c:v>
                  </c:pt>
                  <c:pt idx="75">
                    <c:v>15</c:v>
                  </c:pt>
                  <c:pt idx="76">
                    <c:v>16</c:v>
                  </c:pt>
                  <c:pt idx="77">
                    <c:v>17</c:v>
                  </c:pt>
                  <c:pt idx="78">
                    <c:v>18</c:v>
                  </c:pt>
                  <c:pt idx="79">
                    <c:v>19</c:v>
                  </c:pt>
                  <c:pt idx="80">
                    <c:v>20</c:v>
                  </c:pt>
                  <c:pt idx="81">
                    <c:v>21</c:v>
                  </c:pt>
                  <c:pt idx="82">
                    <c:v>22</c:v>
                  </c:pt>
                  <c:pt idx="83">
                    <c:v>23</c:v>
                  </c:pt>
                  <c:pt idx="84">
                    <c:v>24</c:v>
                  </c:pt>
                  <c:pt idx="85">
                    <c:v>25</c:v>
                  </c:pt>
                  <c:pt idx="86">
                    <c:v>26</c:v>
                  </c:pt>
                  <c:pt idx="87">
                    <c:v>27</c:v>
                  </c:pt>
                  <c:pt idx="88">
                    <c:v>28</c:v>
                  </c:pt>
                  <c:pt idx="89">
                    <c:v>29</c:v>
                  </c:pt>
                  <c:pt idx="90">
                    <c:v>30</c:v>
                  </c:pt>
                  <c:pt idx="91">
                    <c:v>31</c:v>
                  </c:pt>
                  <c:pt idx="92">
                    <c:v>32</c:v>
                  </c:pt>
                  <c:pt idx="93">
                    <c:v>33</c:v>
                  </c:pt>
                  <c:pt idx="94">
                    <c:v>34</c:v>
                  </c:pt>
                  <c:pt idx="95">
                    <c:v>35</c:v>
                  </c:pt>
                  <c:pt idx="96">
                    <c:v>36</c:v>
                  </c:pt>
                  <c:pt idx="97">
                    <c:v>37</c:v>
                  </c:pt>
                  <c:pt idx="98">
                    <c:v>38</c:v>
                  </c:pt>
                  <c:pt idx="99">
                    <c:v>39</c:v>
                  </c:pt>
                  <c:pt idx="100">
                    <c:v>40</c:v>
                  </c:pt>
                  <c:pt idx="101">
                    <c:v>41</c:v>
                  </c:pt>
                  <c:pt idx="102">
                    <c:v>42</c:v>
                  </c:pt>
                  <c:pt idx="103">
                    <c:v>43</c:v>
                  </c:pt>
                  <c:pt idx="104">
                    <c:v>44</c:v>
                  </c:pt>
                  <c:pt idx="105">
                    <c:v>45</c:v>
                  </c:pt>
                  <c:pt idx="106">
                    <c:v>46</c:v>
                  </c:pt>
                  <c:pt idx="107">
                    <c:v>47</c:v>
                  </c:pt>
                  <c:pt idx="108">
                    <c:v>48</c:v>
                  </c:pt>
                  <c:pt idx="109">
                    <c:v>49</c:v>
                  </c:pt>
                  <c:pt idx="110">
                    <c:v>50</c:v>
                  </c:pt>
                  <c:pt idx="111">
                    <c:v>51</c:v>
                  </c:pt>
                  <c:pt idx="112">
                    <c:v>52</c:v>
                  </c:pt>
                  <c:pt idx="113">
                    <c:v>53</c:v>
                  </c:pt>
                  <c:pt idx="114">
                    <c:v>54</c:v>
                  </c:pt>
                  <c:pt idx="115">
                    <c:v>55</c:v>
                  </c:pt>
                  <c:pt idx="116">
                    <c:v>56</c:v>
                  </c:pt>
                  <c:pt idx="117">
                    <c:v>57</c:v>
                  </c:pt>
                  <c:pt idx="118">
                    <c:v>58</c:v>
                  </c:pt>
                  <c:pt idx="119">
                    <c:v>59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24</c:v>
                  </c:pt>
                  <c:pt idx="145">
                    <c:v>25</c:v>
                  </c:pt>
                  <c:pt idx="146">
                    <c:v>26</c:v>
                  </c:pt>
                  <c:pt idx="147">
                    <c:v>27</c:v>
                  </c:pt>
                  <c:pt idx="148">
                    <c:v>28</c:v>
                  </c:pt>
                  <c:pt idx="149">
                    <c:v>29</c:v>
                  </c:pt>
                  <c:pt idx="150">
                    <c:v>30</c:v>
                  </c:pt>
                  <c:pt idx="151">
                    <c:v>31</c:v>
                  </c:pt>
                  <c:pt idx="152">
                    <c:v>32</c:v>
                  </c:pt>
                  <c:pt idx="153">
                    <c:v>33</c:v>
                  </c:pt>
                  <c:pt idx="154">
                    <c:v>34</c:v>
                  </c:pt>
                  <c:pt idx="155">
                    <c:v>35</c:v>
                  </c:pt>
                  <c:pt idx="156">
                    <c:v>36</c:v>
                  </c:pt>
                  <c:pt idx="157">
                    <c:v>37</c:v>
                  </c:pt>
                  <c:pt idx="158">
                    <c:v>38</c:v>
                  </c:pt>
                  <c:pt idx="159">
                    <c:v>39</c:v>
                  </c:pt>
                  <c:pt idx="160">
                    <c:v>40</c:v>
                  </c:pt>
                  <c:pt idx="161">
                    <c:v>41</c:v>
                  </c:pt>
                  <c:pt idx="162">
                    <c:v>42</c:v>
                  </c:pt>
                  <c:pt idx="163">
                    <c:v>43</c:v>
                  </c:pt>
                  <c:pt idx="164">
                    <c:v>44</c:v>
                  </c:pt>
                  <c:pt idx="165">
                    <c:v>45</c:v>
                  </c:pt>
                  <c:pt idx="166">
                    <c:v>46</c:v>
                  </c:pt>
                  <c:pt idx="167">
                    <c:v>47</c:v>
                  </c:pt>
                  <c:pt idx="168">
                    <c:v>48</c:v>
                  </c:pt>
                  <c:pt idx="169">
                    <c:v>49</c:v>
                  </c:pt>
                  <c:pt idx="170">
                    <c:v>50</c:v>
                  </c:pt>
                  <c:pt idx="171">
                    <c:v>51</c:v>
                  </c:pt>
                  <c:pt idx="172">
                    <c:v>52</c:v>
                  </c:pt>
                  <c:pt idx="173">
                    <c:v>53</c:v>
                  </c:pt>
                  <c:pt idx="174">
                    <c:v>54</c:v>
                  </c:pt>
                  <c:pt idx="175">
                    <c:v>55</c:v>
                  </c:pt>
                  <c:pt idx="176">
                    <c:v>56</c:v>
                  </c:pt>
                  <c:pt idx="177">
                    <c:v>57</c:v>
                  </c:pt>
                  <c:pt idx="178">
                    <c:v>58</c:v>
                  </c:pt>
                  <c:pt idx="179">
                    <c:v>59</c:v>
                  </c:pt>
                  <c:pt idx="180">
                    <c:v>0</c:v>
                  </c:pt>
                  <c:pt idx="181">
                    <c:v>1</c:v>
                  </c:pt>
                  <c:pt idx="182">
                    <c:v>2</c:v>
                  </c:pt>
                  <c:pt idx="183">
                    <c:v>3</c:v>
                  </c:pt>
                  <c:pt idx="184">
                    <c:v>4</c:v>
                  </c:pt>
                  <c:pt idx="185">
                    <c:v>5</c:v>
                  </c:pt>
                  <c:pt idx="186">
                    <c:v>6</c:v>
                  </c:pt>
                  <c:pt idx="187">
                    <c:v>7</c:v>
                  </c:pt>
                  <c:pt idx="188">
                    <c:v>8</c:v>
                  </c:pt>
                  <c:pt idx="189">
                    <c:v>9</c:v>
                  </c:pt>
                  <c:pt idx="190">
                    <c:v>10</c:v>
                  </c:pt>
                  <c:pt idx="191">
                    <c:v>11</c:v>
                  </c:pt>
                  <c:pt idx="192">
                    <c:v>12</c:v>
                  </c:pt>
                  <c:pt idx="193">
                    <c:v>13</c:v>
                  </c:pt>
                  <c:pt idx="194">
                    <c:v>14</c:v>
                  </c:pt>
                  <c:pt idx="195">
                    <c:v>15</c:v>
                  </c:pt>
                  <c:pt idx="196">
                    <c:v>16</c:v>
                  </c:pt>
                  <c:pt idx="197">
                    <c:v>17</c:v>
                  </c:pt>
                  <c:pt idx="198">
                    <c:v>18</c:v>
                  </c:pt>
                  <c:pt idx="199">
                    <c:v>19</c:v>
                  </c:pt>
                  <c:pt idx="200">
                    <c:v>20</c:v>
                  </c:pt>
                  <c:pt idx="201">
                    <c:v>21</c:v>
                  </c:pt>
                  <c:pt idx="202">
                    <c:v>22</c:v>
                  </c:pt>
                  <c:pt idx="203">
                    <c:v>23</c:v>
                  </c:pt>
                  <c:pt idx="204">
                    <c:v>24</c:v>
                  </c:pt>
                  <c:pt idx="205">
                    <c:v>25</c:v>
                  </c:pt>
                  <c:pt idx="206">
                    <c:v>26</c:v>
                  </c:pt>
                  <c:pt idx="207">
                    <c:v>27</c:v>
                  </c:pt>
                  <c:pt idx="208">
                    <c:v>28</c:v>
                  </c:pt>
                  <c:pt idx="209">
                    <c:v>29</c:v>
                  </c:pt>
                  <c:pt idx="210">
                    <c:v>30</c:v>
                  </c:pt>
                  <c:pt idx="211">
                    <c:v>31</c:v>
                  </c:pt>
                  <c:pt idx="212">
                    <c:v>32</c:v>
                  </c:pt>
                  <c:pt idx="213">
                    <c:v>33</c:v>
                  </c:pt>
                  <c:pt idx="214">
                    <c:v>34</c:v>
                  </c:pt>
                  <c:pt idx="215">
                    <c:v>35</c:v>
                  </c:pt>
                  <c:pt idx="216">
                    <c:v>36</c:v>
                  </c:pt>
                  <c:pt idx="217">
                    <c:v>37</c:v>
                  </c:pt>
                  <c:pt idx="218">
                    <c:v>38</c:v>
                  </c:pt>
                  <c:pt idx="219">
                    <c:v>39</c:v>
                  </c:pt>
                  <c:pt idx="220">
                    <c:v>40</c:v>
                  </c:pt>
                  <c:pt idx="221">
                    <c:v>41</c:v>
                  </c:pt>
                  <c:pt idx="222">
                    <c:v>42</c:v>
                  </c:pt>
                  <c:pt idx="223">
                    <c:v>43</c:v>
                  </c:pt>
                  <c:pt idx="224">
                    <c:v>44</c:v>
                  </c:pt>
                  <c:pt idx="225">
                    <c:v>45</c:v>
                  </c:pt>
                  <c:pt idx="226">
                    <c:v>46</c:v>
                  </c:pt>
                  <c:pt idx="227">
                    <c:v>47</c:v>
                  </c:pt>
                  <c:pt idx="228">
                    <c:v>48</c:v>
                  </c:pt>
                  <c:pt idx="229">
                    <c:v>49</c:v>
                  </c:pt>
                  <c:pt idx="230">
                    <c:v>50</c:v>
                  </c:pt>
                  <c:pt idx="231">
                    <c:v>51</c:v>
                  </c:pt>
                  <c:pt idx="232">
                    <c:v>52</c:v>
                  </c:pt>
                  <c:pt idx="233">
                    <c:v>53</c:v>
                  </c:pt>
                  <c:pt idx="234">
                    <c:v>54</c:v>
                  </c:pt>
                  <c:pt idx="235">
                    <c:v>55</c:v>
                  </c:pt>
                  <c:pt idx="236">
                    <c:v>56</c:v>
                  </c:pt>
                  <c:pt idx="237">
                    <c:v>57</c:v>
                  </c:pt>
                  <c:pt idx="238">
                    <c:v>58</c:v>
                  </c:pt>
                  <c:pt idx="239">
                    <c:v>59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24</c:v>
                  </c:pt>
                  <c:pt idx="265">
                    <c:v>25</c:v>
                  </c:pt>
                  <c:pt idx="266">
                    <c:v>26</c:v>
                  </c:pt>
                  <c:pt idx="267">
                    <c:v>27</c:v>
                  </c:pt>
                  <c:pt idx="268">
                    <c:v>28</c:v>
                  </c:pt>
                  <c:pt idx="269">
                    <c:v>29</c:v>
                  </c:pt>
                  <c:pt idx="270">
                    <c:v>30</c:v>
                  </c:pt>
                  <c:pt idx="271">
                    <c:v>31</c:v>
                  </c:pt>
                  <c:pt idx="272">
                    <c:v>32</c:v>
                  </c:pt>
                  <c:pt idx="273">
                    <c:v>33</c:v>
                  </c:pt>
                  <c:pt idx="274">
                    <c:v>34</c:v>
                  </c:pt>
                  <c:pt idx="275">
                    <c:v>35</c:v>
                  </c:pt>
                  <c:pt idx="276">
                    <c:v>36</c:v>
                  </c:pt>
                  <c:pt idx="277">
                    <c:v>37</c:v>
                  </c:pt>
                  <c:pt idx="278">
                    <c:v>38</c:v>
                  </c:pt>
                  <c:pt idx="279">
                    <c:v>39</c:v>
                  </c:pt>
                  <c:pt idx="280">
                    <c:v>40</c:v>
                  </c:pt>
                  <c:pt idx="281">
                    <c:v>41</c:v>
                  </c:pt>
                  <c:pt idx="282">
                    <c:v>42</c:v>
                  </c:pt>
                  <c:pt idx="283">
                    <c:v>43</c:v>
                  </c:pt>
                  <c:pt idx="284">
                    <c:v>44</c:v>
                  </c:pt>
                  <c:pt idx="285">
                    <c:v>45</c:v>
                  </c:pt>
                  <c:pt idx="286">
                    <c:v>46</c:v>
                  </c:pt>
                  <c:pt idx="287">
                    <c:v>47</c:v>
                  </c:pt>
                  <c:pt idx="288">
                    <c:v>48</c:v>
                  </c:pt>
                  <c:pt idx="289">
                    <c:v>49</c:v>
                  </c:pt>
                  <c:pt idx="290">
                    <c:v>50</c:v>
                  </c:pt>
                  <c:pt idx="291">
                    <c:v>51</c:v>
                  </c:pt>
                  <c:pt idx="292">
                    <c:v>52</c:v>
                  </c:pt>
                  <c:pt idx="293">
                    <c:v>53</c:v>
                  </c:pt>
                  <c:pt idx="294">
                    <c:v>54</c:v>
                  </c:pt>
                  <c:pt idx="295">
                    <c:v>55</c:v>
                  </c:pt>
                  <c:pt idx="296">
                    <c:v>56</c:v>
                  </c:pt>
                  <c:pt idx="297">
                    <c:v>57</c:v>
                  </c:pt>
                  <c:pt idx="298">
                    <c:v>58</c:v>
                  </c:pt>
                  <c:pt idx="299">
                    <c:v>59</c:v>
                  </c:pt>
                  <c:pt idx="300">
                    <c:v>0</c:v>
                  </c:pt>
                  <c:pt idx="301">
                    <c:v>1</c:v>
                  </c:pt>
                  <c:pt idx="302">
                    <c:v>2</c:v>
                  </c:pt>
                  <c:pt idx="303">
                    <c:v>3</c:v>
                  </c:pt>
                  <c:pt idx="304">
                    <c:v>4</c:v>
                  </c:pt>
                  <c:pt idx="305">
                    <c:v>5</c:v>
                  </c:pt>
                  <c:pt idx="306">
                    <c:v>6</c:v>
                  </c:pt>
                  <c:pt idx="307">
                    <c:v>7</c:v>
                  </c:pt>
                  <c:pt idx="308">
                    <c:v>8</c:v>
                  </c:pt>
                  <c:pt idx="309">
                    <c:v>9</c:v>
                  </c:pt>
                  <c:pt idx="310">
                    <c:v>10</c:v>
                  </c:pt>
                  <c:pt idx="311">
                    <c:v>11</c:v>
                  </c:pt>
                  <c:pt idx="312">
                    <c:v>12</c:v>
                  </c:pt>
                  <c:pt idx="313">
                    <c:v>13</c:v>
                  </c:pt>
                  <c:pt idx="314">
                    <c:v>14</c:v>
                  </c:pt>
                  <c:pt idx="315">
                    <c:v>15</c:v>
                  </c:pt>
                  <c:pt idx="316">
                    <c:v>16</c:v>
                  </c:pt>
                  <c:pt idx="317">
                    <c:v>17</c:v>
                  </c:pt>
                  <c:pt idx="318">
                    <c:v>18</c:v>
                  </c:pt>
                  <c:pt idx="319">
                    <c:v>19</c:v>
                  </c:pt>
                  <c:pt idx="320">
                    <c:v>20</c:v>
                  </c:pt>
                  <c:pt idx="321">
                    <c:v>21</c:v>
                  </c:pt>
                  <c:pt idx="322">
                    <c:v>22</c:v>
                  </c:pt>
                  <c:pt idx="323">
                    <c:v>23</c:v>
                  </c:pt>
                  <c:pt idx="324">
                    <c:v>24</c:v>
                  </c:pt>
                  <c:pt idx="325">
                    <c:v>25</c:v>
                  </c:pt>
                  <c:pt idx="326">
                    <c:v>26</c:v>
                  </c:pt>
                  <c:pt idx="327">
                    <c:v>27</c:v>
                  </c:pt>
                  <c:pt idx="328">
                    <c:v>28</c:v>
                  </c:pt>
                  <c:pt idx="329">
                    <c:v>29</c:v>
                  </c:pt>
                  <c:pt idx="330">
                    <c:v>30</c:v>
                  </c:pt>
                  <c:pt idx="331">
                    <c:v>31</c:v>
                  </c:pt>
                  <c:pt idx="332">
                    <c:v>32</c:v>
                  </c:pt>
                  <c:pt idx="333">
                    <c:v>33</c:v>
                  </c:pt>
                  <c:pt idx="334">
                    <c:v>34</c:v>
                  </c:pt>
                  <c:pt idx="335">
                    <c:v>35</c:v>
                  </c:pt>
                  <c:pt idx="336">
                    <c:v>36</c:v>
                  </c:pt>
                  <c:pt idx="337">
                    <c:v>37</c:v>
                  </c:pt>
                  <c:pt idx="338">
                    <c:v>38</c:v>
                  </c:pt>
                  <c:pt idx="339">
                    <c:v>39</c:v>
                  </c:pt>
                  <c:pt idx="340">
                    <c:v>40</c:v>
                  </c:pt>
                  <c:pt idx="341">
                    <c:v>41</c:v>
                  </c:pt>
                  <c:pt idx="342">
                    <c:v>42</c:v>
                  </c:pt>
                  <c:pt idx="343">
                    <c:v>43</c:v>
                  </c:pt>
                  <c:pt idx="344">
                    <c:v>44</c:v>
                  </c:pt>
                  <c:pt idx="345">
                    <c:v>45</c:v>
                  </c:pt>
                  <c:pt idx="346">
                    <c:v>46</c:v>
                  </c:pt>
                  <c:pt idx="347">
                    <c:v>47</c:v>
                  </c:pt>
                  <c:pt idx="348">
                    <c:v>48</c:v>
                  </c:pt>
                  <c:pt idx="349">
                    <c:v>49</c:v>
                  </c:pt>
                  <c:pt idx="350">
                    <c:v>50</c:v>
                  </c:pt>
                  <c:pt idx="351">
                    <c:v>51</c:v>
                  </c:pt>
                  <c:pt idx="352">
                    <c:v>52</c:v>
                  </c:pt>
                  <c:pt idx="353">
                    <c:v>53</c:v>
                  </c:pt>
                  <c:pt idx="354">
                    <c:v>54</c:v>
                  </c:pt>
                  <c:pt idx="355">
                    <c:v>55</c:v>
                  </c:pt>
                  <c:pt idx="356">
                    <c:v>56</c:v>
                  </c:pt>
                  <c:pt idx="357">
                    <c:v>57</c:v>
                  </c:pt>
                  <c:pt idx="358">
                    <c:v>58</c:v>
                  </c:pt>
                  <c:pt idx="359">
                    <c:v>59</c:v>
                  </c:pt>
                  <c:pt idx="360">
                    <c:v>0</c:v>
                  </c:pt>
                  <c:pt idx="361">
                    <c:v>1</c:v>
                  </c:pt>
                  <c:pt idx="362">
                    <c:v>2</c:v>
                  </c:pt>
                  <c:pt idx="363">
                    <c:v>3</c:v>
                  </c:pt>
                  <c:pt idx="364">
                    <c:v>4</c:v>
                  </c:pt>
                  <c:pt idx="365">
                    <c:v>5</c:v>
                  </c:pt>
                  <c:pt idx="366">
                    <c:v>6</c:v>
                  </c:pt>
                  <c:pt idx="367">
                    <c:v>7</c:v>
                  </c:pt>
                  <c:pt idx="368">
                    <c:v>8</c:v>
                  </c:pt>
                  <c:pt idx="369">
                    <c:v>9</c:v>
                  </c:pt>
                  <c:pt idx="370">
                    <c:v>10</c:v>
                  </c:pt>
                  <c:pt idx="371">
                    <c:v>11</c:v>
                  </c:pt>
                  <c:pt idx="372">
                    <c:v>12</c:v>
                  </c:pt>
                  <c:pt idx="373">
                    <c:v>13</c:v>
                  </c:pt>
                  <c:pt idx="374">
                    <c:v>14</c:v>
                  </c:pt>
                  <c:pt idx="375">
                    <c:v>15</c:v>
                  </c:pt>
                  <c:pt idx="376">
                    <c:v>16</c:v>
                  </c:pt>
                  <c:pt idx="377">
                    <c:v>17</c:v>
                  </c:pt>
                  <c:pt idx="378">
                    <c:v>18</c:v>
                  </c:pt>
                  <c:pt idx="379">
                    <c:v>19</c:v>
                  </c:pt>
                  <c:pt idx="380">
                    <c:v>20</c:v>
                  </c:pt>
                  <c:pt idx="381">
                    <c:v>21</c:v>
                  </c:pt>
                  <c:pt idx="382">
                    <c:v>22</c:v>
                  </c:pt>
                  <c:pt idx="383">
                    <c:v>23</c:v>
                  </c:pt>
                  <c:pt idx="384">
                    <c:v>24</c:v>
                  </c:pt>
                  <c:pt idx="385">
                    <c:v>25</c:v>
                  </c:pt>
                  <c:pt idx="386">
                    <c:v>26</c:v>
                  </c:pt>
                  <c:pt idx="387">
                    <c:v>27</c:v>
                  </c:pt>
                  <c:pt idx="388">
                    <c:v>28</c:v>
                  </c:pt>
                  <c:pt idx="389">
                    <c:v>29</c:v>
                  </c:pt>
                  <c:pt idx="390">
                    <c:v>30</c:v>
                  </c:pt>
                  <c:pt idx="391">
                    <c:v>31</c:v>
                  </c:pt>
                  <c:pt idx="392">
                    <c:v>32</c:v>
                  </c:pt>
                  <c:pt idx="393">
                    <c:v>33</c:v>
                  </c:pt>
                  <c:pt idx="394">
                    <c:v>34</c:v>
                  </c:pt>
                  <c:pt idx="395">
                    <c:v>35</c:v>
                  </c:pt>
                  <c:pt idx="396">
                    <c:v>36</c:v>
                  </c:pt>
                  <c:pt idx="397">
                    <c:v>37</c:v>
                  </c:pt>
                  <c:pt idx="398">
                    <c:v>38</c:v>
                  </c:pt>
                  <c:pt idx="399">
                    <c:v>39</c:v>
                  </c:pt>
                  <c:pt idx="400">
                    <c:v>40</c:v>
                  </c:pt>
                  <c:pt idx="401">
                    <c:v>41</c:v>
                  </c:pt>
                  <c:pt idx="402">
                    <c:v>42</c:v>
                  </c:pt>
                  <c:pt idx="403">
                    <c:v>43</c:v>
                  </c:pt>
                  <c:pt idx="404">
                    <c:v>44</c:v>
                  </c:pt>
                  <c:pt idx="405">
                    <c:v>45</c:v>
                  </c:pt>
                  <c:pt idx="406">
                    <c:v>46</c:v>
                  </c:pt>
                  <c:pt idx="407">
                    <c:v>47</c:v>
                  </c:pt>
                  <c:pt idx="408">
                    <c:v>48</c:v>
                  </c:pt>
                  <c:pt idx="409">
                    <c:v>49</c:v>
                  </c:pt>
                  <c:pt idx="410">
                    <c:v>50</c:v>
                  </c:pt>
                  <c:pt idx="411">
                    <c:v>51</c:v>
                  </c:pt>
                  <c:pt idx="412">
                    <c:v>52</c:v>
                  </c:pt>
                  <c:pt idx="413">
                    <c:v>53</c:v>
                  </c:pt>
                  <c:pt idx="414">
                    <c:v>54</c:v>
                  </c:pt>
                  <c:pt idx="415">
                    <c:v>55</c:v>
                  </c:pt>
                  <c:pt idx="416">
                    <c:v>56</c:v>
                  </c:pt>
                  <c:pt idx="417">
                    <c:v>57</c:v>
                  </c:pt>
                  <c:pt idx="418">
                    <c:v>58</c:v>
                  </c:pt>
                  <c:pt idx="419">
                    <c:v>59</c:v>
                  </c:pt>
                </c:lvl>
                <c:lvl>
                  <c:pt idx="0">
                    <c:v>13</c:v>
                  </c:pt>
                  <c:pt idx="60">
                    <c:v>14</c:v>
                  </c:pt>
                  <c:pt idx="120">
                    <c:v>15</c:v>
                  </c:pt>
                  <c:pt idx="180">
                    <c:v>16</c:v>
                  </c:pt>
                  <c:pt idx="240">
                    <c:v>17</c:v>
                  </c:pt>
                  <c:pt idx="300">
                    <c:v>18</c:v>
                  </c:pt>
                  <c:pt idx="360">
                    <c:v>19</c:v>
                  </c:pt>
                </c:lvl>
              </c:multiLvlStrCache>
            </c:multiLvlStrRef>
          </c:cat>
          <c:val>
            <c:numRef>
              <c:f>Chart!$B$2:$B$429</c:f>
              <c:numCache>
                <c:formatCode>General</c:formatCode>
                <c:ptCount val="420"/>
                <c:pt idx="0">
                  <c:v>69438.3984375</c:v>
                </c:pt>
                <c:pt idx="1">
                  <c:v>69475.6484375</c:v>
                </c:pt>
                <c:pt idx="2">
                  <c:v>69476.6328125</c:v>
                </c:pt>
                <c:pt idx="3">
                  <c:v>69543.8984375</c:v>
                </c:pt>
                <c:pt idx="4">
                  <c:v>69540.3203125</c:v>
                </c:pt>
                <c:pt idx="5">
                  <c:v>69611.7578125</c:v>
                </c:pt>
                <c:pt idx="6">
                  <c:v>69644.7421875</c:v>
                </c:pt>
                <c:pt idx="7">
                  <c:v>69707.2734375</c:v>
                </c:pt>
                <c:pt idx="8">
                  <c:v>69755.1640625</c:v>
                </c:pt>
                <c:pt idx="9">
                  <c:v>69840.71875</c:v>
                </c:pt>
                <c:pt idx="10">
                  <c:v>69891.1484375</c:v>
                </c:pt>
                <c:pt idx="11">
                  <c:v>70013.65625</c:v>
                </c:pt>
                <c:pt idx="12">
                  <c:v>70064.328125</c:v>
                </c:pt>
                <c:pt idx="13">
                  <c:v>70096.4921875</c:v>
                </c:pt>
                <c:pt idx="14">
                  <c:v>70179.7578125</c:v>
                </c:pt>
                <c:pt idx="15">
                  <c:v>70198.7578125</c:v>
                </c:pt>
                <c:pt idx="16">
                  <c:v>70233.8828125</c:v>
                </c:pt>
                <c:pt idx="17">
                  <c:v>70298.765625</c:v>
                </c:pt>
                <c:pt idx="18">
                  <c:v>70381.578125</c:v>
                </c:pt>
                <c:pt idx="19">
                  <c:v>70419.40625</c:v>
                </c:pt>
                <c:pt idx="20">
                  <c:v>70469.4765625</c:v>
                </c:pt>
                <c:pt idx="21">
                  <c:v>70515.484375</c:v>
                </c:pt>
                <c:pt idx="22">
                  <c:v>70466.5</c:v>
                </c:pt>
                <c:pt idx="23">
                  <c:v>70533.625</c:v>
                </c:pt>
                <c:pt idx="24">
                  <c:v>70590.015625</c:v>
                </c:pt>
                <c:pt idx="25">
                  <c:v>70644.1796875</c:v>
                </c:pt>
                <c:pt idx="26">
                  <c:v>70675.9453125</c:v>
                </c:pt>
                <c:pt idx="27">
                  <c:v>70735.8984375</c:v>
                </c:pt>
                <c:pt idx="28">
                  <c:v>70774.0859375</c:v>
                </c:pt>
                <c:pt idx="29">
                  <c:v>70816.1640625</c:v>
                </c:pt>
                <c:pt idx="30">
                  <c:v>70834.5859375</c:v>
                </c:pt>
                <c:pt idx="31">
                  <c:v>70876.28125</c:v>
                </c:pt>
                <c:pt idx="32">
                  <c:v>70933.4921875</c:v>
                </c:pt>
                <c:pt idx="33">
                  <c:v>70958.8359375</c:v>
                </c:pt>
                <c:pt idx="34">
                  <c:v>70993.2265625</c:v>
                </c:pt>
                <c:pt idx="35">
                  <c:v>71024.4140625</c:v>
                </c:pt>
                <c:pt idx="36">
                  <c:v>71045.4296875</c:v>
                </c:pt>
                <c:pt idx="37">
                  <c:v>71121.234375</c:v>
                </c:pt>
                <c:pt idx="38">
                  <c:v>71193.0234375</c:v>
                </c:pt>
                <c:pt idx="39">
                  <c:v>71236.34375</c:v>
                </c:pt>
                <c:pt idx="40">
                  <c:v>71291.609375</c:v>
                </c:pt>
                <c:pt idx="41">
                  <c:v>71342.015625</c:v>
                </c:pt>
                <c:pt idx="42">
                  <c:v>71435.5546875</c:v>
                </c:pt>
                <c:pt idx="43">
                  <c:v>71478.4140625</c:v>
                </c:pt>
                <c:pt idx="44">
                  <c:v>71555.171875</c:v>
                </c:pt>
                <c:pt idx="45">
                  <c:v>71541.2890625</c:v>
                </c:pt>
                <c:pt idx="46">
                  <c:v>71602.7578125</c:v>
                </c:pt>
                <c:pt idx="47">
                  <c:v>71661.65625</c:v>
                </c:pt>
                <c:pt idx="48">
                  <c:v>71681.5390625</c:v>
                </c:pt>
                <c:pt idx="49">
                  <c:v>71750.7265625</c:v>
                </c:pt>
                <c:pt idx="50">
                  <c:v>71794.5546875</c:v>
                </c:pt>
                <c:pt idx="51">
                  <c:v>71800.1953125</c:v>
                </c:pt>
                <c:pt idx="52">
                  <c:v>71845.328125</c:v>
                </c:pt>
                <c:pt idx="53">
                  <c:v>71862.5859375</c:v>
                </c:pt>
                <c:pt idx="54">
                  <c:v>71879.40625</c:v>
                </c:pt>
                <c:pt idx="55">
                  <c:v>71890.4765625</c:v>
                </c:pt>
                <c:pt idx="56">
                  <c:v>71916.421875</c:v>
                </c:pt>
                <c:pt idx="57">
                  <c:v>71962.03125</c:v>
                </c:pt>
                <c:pt idx="58">
                  <c:v>72035.2578125</c:v>
                </c:pt>
                <c:pt idx="59">
                  <c:v>72053.453125</c:v>
                </c:pt>
                <c:pt idx="60">
                  <c:v>72104.578125</c:v>
                </c:pt>
                <c:pt idx="61">
                  <c:v>72129.0703125</c:v>
                </c:pt>
                <c:pt idx="62">
                  <c:v>72155.3828125</c:v>
                </c:pt>
                <c:pt idx="63">
                  <c:v>72169.59375</c:v>
                </c:pt>
                <c:pt idx="64">
                  <c:v>72247.265625</c:v>
                </c:pt>
                <c:pt idx="65">
                  <c:v>72254.484375</c:v>
                </c:pt>
                <c:pt idx="66">
                  <c:v>72296.1796875</c:v>
                </c:pt>
                <c:pt idx="67">
                  <c:v>72332.6484375</c:v>
                </c:pt>
                <c:pt idx="68">
                  <c:v>72386.5</c:v>
                </c:pt>
                <c:pt idx="69">
                  <c:v>72471.46875</c:v>
                </c:pt>
                <c:pt idx="70">
                  <c:v>72552.671875</c:v>
                </c:pt>
                <c:pt idx="71">
                  <c:v>72585.9609375</c:v>
                </c:pt>
                <c:pt idx="72">
                  <c:v>72633.921875</c:v>
                </c:pt>
                <c:pt idx="73">
                  <c:v>72651.5234375</c:v>
                </c:pt>
                <c:pt idx="74">
                  <c:v>72682.5</c:v>
                </c:pt>
                <c:pt idx="75">
                  <c:v>72718.09375</c:v>
                </c:pt>
                <c:pt idx="76">
                  <c:v>72786.734375</c:v>
                </c:pt>
                <c:pt idx="77">
                  <c:v>72850.4296875</c:v>
                </c:pt>
                <c:pt idx="78">
                  <c:v>72899.7734375</c:v>
                </c:pt>
                <c:pt idx="79">
                  <c:v>72902.640625</c:v>
                </c:pt>
                <c:pt idx="80">
                  <c:v>72962.8515625</c:v>
                </c:pt>
                <c:pt idx="81">
                  <c:v>72996.171875</c:v>
                </c:pt>
                <c:pt idx="82">
                  <c:v>73038.75</c:v>
                </c:pt>
                <c:pt idx="83">
                  <c:v>73070.84375</c:v>
                </c:pt>
                <c:pt idx="84">
                  <c:v>73081.96875</c:v>
                </c:pt>
                <c:pt idx="85">
                  <c:v>73149.09375</c:v>
                </c:pt>
                <c:pt idx="86">
                  <c:v>73178.578125</c:v>
                </c:pt>
                <c:pt idx="87">
                  <c:v>73180.9140625</c:v>
                </c:pt>
                <c:pt idx="88">
                  <c:v>73220.65625</c:v>
                </c:pt>
                <c:pt idx="89">
                  <c:v>73215.7578125</c:v>
                </c:pt>
                <c:pt idx="90">
                  <c:v>73216.703125</c:v>
                </c:pt>
                <c:pt idx="91">
                  <c:v>73221.6328125</c:v>
                </c:pt>
                <c:pt idx="92">
                  <c:v>73285.078125</c:v>
                </c:pt>
                <c:pt idx="93">
                  <c:v>73349.1875</c:v>
                </c:pt>
                <c:pt idx="94">
                  <c:v>73386.046875</c:v>
                </c:pt>
                <c:pt idx="95">
                  <c:v>73394.8984375</c:v>
                </c:pt>
                <c:pt idx="96">
                  <c:v>73404.0859375</c:v>
                </c:pt>
                <c:pt idx="97">
                  <c:v>73439.6953125</c:v>
                </c:pt>
                <c:pt idx="98">
                  <c:v>73433.7890625</c:v>
                </c:pt>
                <c:pt idx="99">
                  <c:v>73454.2890625</c:v>
                </c:pt>
                <c:pt idx="100">
                  <c:v>73531.7265625</c:v>
                </c:pt>
                <c:pt idx="101">
                  <c:v>73576.3828125</c:v>
                </c:pt>
                <c:pt idx="102">
                  <c:v>73600.7734375</c:v>
                </c:pt>
                <c:pt idx="103">
                  <c:v>73591</c:v>
                </c:pt>
                <c:pt idx="104">
                  <c:v>73673.2890625</c:v>
                </c:pt>
                <c:pt idx="105">
                  <c:v>73694.9921875</c:v>
                </c:pt>
                <c:pt idx="106">
                  <c:v>73679.4453125</c:v>
                </c:pt>
                <c:pt idx="107">
                  <c:v>73703.0234375</c:v>
                </c:pt>
                <c:pt idx="108">
                  <c:v>73683.90625</c:v>
                </c:pt>
                <c:pt idx="109">
                  <c:v>73715.8046875</c:v>
                </c:pt>
                <c:pt idx="110">
                  <c:v>73768</c:v>
                </c:pt>
                <c:pt idx="111">
                  <c:v>73818.875</c:v>
                </c:pt>
                <c:pt idx="112">
                  <c:v>73820.7890625</c:v>
                </c:pt>
                <c:pt idx="113">
                  <c:v>73823.84375</c:v>
                </c:pt>
                <c:pt idx="114">
                  <c:v>73844.140625</c:v>
                </c:pt>
                <c:pt idx="115">
                  <c:v>73889.0859375</c:v>
                </c:pt>
                <c:pt idx="116">
                  <c:v>73879.0625</c:v>
                </c:pt>
                <c:pt idx="117">
                  <c:v>73859.484375</c:v>
                </c:pt>
                <c:pt idx="118">
                  <c:v>73887.953125</c:v>
                </c:pt>
                <c:pt idx="119">
                  <c:v>73901.2421875</c:v>
                </c:pt>
                <c:pt idx="120">
                  <c:v>73876.5234375</c:v>
                </c:pt>
                <c:pt idx="121">
                  <c:v>73930.1015625</c:v>
                </c:pt>
                <c:pt idx="122">
                  <c:v>73841.4375</c:v>
                </c:pt>
                <c:pt idx="123">
                  <c:v>73858.40625</c:v>
                </c:pt>
                <c:pt idx="124">
                  <c:v>73890.359375</c:v>
                </c:pt>
                <c:pt idx="125">
                  <c:v>73886.9453125</c:v>
                </c:pt>
                <c:pt idx="126">
                  <c:v>73886.390625</c:v>
                </c:pt>
                <c:pt idx="127">
                  <c:v>73892.5390625</c:v>
                </c:pt>
                <c:pt idx="128">
                  <c:v>73907.2109375</c:v>
                </c:pt>
                <c:pt idx="129">
                  <c:v>73920.84375</c:v>
                </c:pt>
                <c:pt idx="130">
                  <c:v>73922.3828125</c:v>
                </c:pt>
                <c:pt idx="131">
                  <c:v>73903.984375</c:v>
                </c:pt>
                <c:pt idx="132">
                  <c:v>73943.5</c:v>
                </c:pt>
                <c:pt idx="133">
                  <c:v>73970.2109375</c:v>
                </c:pt>
                <c:pt idx="134">
                  <c:v>74012.1328125</c:v>
                </c:pt>
                <c:pt idx="135">
                  <c:v>74043.46875</c:v>
                </c:pt>
                <c:pt idx="136">
                  <c:v>74026.4375</c:v>
                </c:pt>
                <c:pt idx="137">
                  <c:v>74036.6796875</c:v>
                </c:pt>
                <c:pt idx="138">
                  <c:v>74069.796875</c:v>
                </c:pt>
                <c:pt idx="139">
                  <c:v>74111.9765625</c:v>
                </c:pt>
                <c:pt idx="140">
                  <c:v>74164.4609375</c:v>
                </c:pt>
                <c:pt idx="141">
                  <c:v>74186.9453125</c:v>
                </c:pt>
                <c:pt idx="142">
                  <c:v>74186.890625</c:v>
                </c:pt>
                <c:pt idx="143">
                  <c:v>74210.7734375</c:v>
                </c:pt>
                <c:pt idx="144">
                  <c:v>74209.34375</c:v>
                </c:pt>
                <c:pt idx="145">
                  <c:v>74189.84375</c:v>
                </c:pt>
                <c:pt idx="146">
                  <c:v>74176.28125</c:v>
                </c:pt>
                <c:pt idx="147">
                  <c:v>74225.1484375</c:v>
                </c:pt>
                <c:pt idx="148">
                  <c:v>74224.3203125</c:v>
                </c:pt>
                <c:pt idx="149">
                  <c:v>74273.765625</c:v>
                </c:pt>
                <c:pt idx="150">
                  <c:v>74219.6875</c:v>
                </c:pt>
                <c:pt idx="151">
                  <c:v>74155.90625</c:v>
                </c:pt>
                <c:pt idx="152">
                  <c:v>74138.8828125</c:v>
                </c:pt>
                <c:pt idx="153">
                  <c:v>74120.578125</c:v>
                </c:pt>
                <c:pt idx="154">
                  <c:v>74146.765625</c:v>
                </c:pt>
                <c:pt idx="155">
                  <c:v>74189.734375</c:v>
                </c:pt>
                <c:pt idx="156">
                  <c:v>74216.5859375</c:v>
                </c:pt>
                <c:pt idx="157">
                  <c:v>74226.1171875</c:v>
                </c:pt>
                <c:pt idx="158">
                  <c:v>74227.1875</c:v>
                </c:pt>
                <c:pt idx="159">
                  <c:v>74243.125</c:v>
                </c:pt>
                <c:pt idx="160">
                  <c:v>74252.9140625</c:v>
                </c:pt>
                <c:pt idx="161">
                  <c:v>74263.953125</c:v>
                </c:pt>
                <c:pt idx="162">
                  <c:v>74293.453125</c:v>
                </c:pt>
                <c:pt idx="163">
                  <c:v>74324.5546875</c:v>
                </c:pt>
                <c:pt idx="164">
                  <c:v>74336.84375</c:v>
                </c:pt>
                <c:pt idx="165">
                  <c:v>74321.875</c:v>
                </c:pt>
                <c:pt idx="166">
                  <c:v>74307.671875</c:v>
                </c:pt>
                <c:pt idx="167">
                  <c:v>74315.765625</c:v>
                </c:pt>
                <c:pt idx="168">
                  <c:v>74375.7109375</c:v>
                </c:pt>
                <c:pt idx="169">
                  <c:v>74404.2421875</c:v>
                </c:pt>
                <c:pt idx="170">
                  <c:v>74372.1640625</c:v>
                </c:pt>
                <c:pt idx="171">
                  <c:v>74374.2734375</c:v>
                </c:pt>
                <c:pt idx="172">
                  <c:v>74394.3203125</c:v>
                </c:pt>
                <c:pt idx="173">
                  <c:v>74427.484375</c:v>
                </c:pt>
                <c:pt idx="174">
                  <c:v>74448.6484375</c:v>
                </c:pt>
                <c:pt idx="175">
                  <c:v>74473.2265625</c:v>
                </c:pt>
                <c:pt idx="176">
                  <c:v>74477.2421875</c:v>
                </c:pt>
                <c:pt idx="177">
                  <c:v>74518.390625</c:v>
                </c:pt>
                <c:pt idx="178">
                  <c:v>74523.75</c:v>
                </c:pt>
                <c:pt idx="179">
                  <c:v>74537.375</c:v>
                </c:pt>
                <c:pt idx="180">
                  <c:v>74525.8671875</c:v>
                </c:pt>
                <c:pt idx="181">
                  <c:v>74407.4765625</c:v>
                </c:pt>
                <c:pt idx="182">
                  <c:v>74349.109375</c:v>
                </c:pt>
                <c:pt idx="183">
                  <c:v>74340.921875</c:v>
                </c:pt>
                <c:pt idx="184">
                  <c:v>74344.796875</c:v>
                </c:pt>
                <c:pt idx="185">
                  <c:v>74357.03125</c:v>
                </c:pt>
                <c:pt idx="186">
                  <c:v>74378.1015625</c:v>
                </c:pt>
                <c:pt idx="187">
                  <c:v>74387.171875</c:v>
                </c:pt>
                <c:pt idx="188">
                  <c:v>74380.7890625</c:v>
                </c:pt>
                <c:pt idx="189">
                  <c:v>74379.5546875</c:v>
                </c:pt>
                <c:pt idx="190">
                  <c:v>74358.625</c:v>
                </c:pt>
                <c:pt idx="191">
                  <c:v>74335.1796875</c:v>
                </c:pt>
                <c:pt idx="192">
                  <c:v>74359.265625</c:v>
                </c:pt>
                <c:pt idx="193">
                  <c:v>74385.671875</c:v>
                </c:pt>
                <c:pt idx="194">
                  <c:v>74414.765625</c:v>
                </c:pt>
                <c:pt idx="195">
                  <c:v>74423.7890625</c:v>
                </c:pt>
                <c:pt idx="196">
                  <c:v>74433.0546875</c:v>
                </c:pt>
                <c:pt idx="197">
                  <c:v>74455.6640625</c:v>
                </c:pt>
                <c:pt idx="198">
                  <c:v>74445.8359375</c:v>
                </c:pt>
                <c:pt idx="199">
                  <c:v>74471.140625</c:v>
                </c:pt>
                <c:pt idx="200">
                  <c:v>74498.734375</c:v>
                </c:pt>
                <c:pt idx="201">
                  <c:v>74544.7265625</c:v>
                </c:pt>
                <c:pt idx="202">
                  <c:v>74564.7109375</c:v>
                </c:pt>
                <c:pt idx="203">
                  <c:v>74612.625</c:v>
                </c:pt>
                <c:pt idx="204">
                  <c:v>74600.3984375</c:v>
                </c:pt>
                <c:pt idx="205">
                  <c:v>74577.546875</c:v>
                </c:pt>
                <c:pt idx="206">
                  <c:v>74582.125</c:v>
                </c:pt>
                <c:pt idx="207">
                  <c:v>74603.2265625</c:v>
                </c:pt>
                <c:pt idx="208">
                  <c:v>74601.921875</c:v>
                </c:pt>
                <c:pt idx="209">
                  <c:v>74572.1328125</c:v>
                </c:pt>
                <c:pt idx="210">
                  <c:v>74575.0078125</c:v>
                </c:pt>
                <c:pt idx="211">
                  <c:v>74570.6796875</c:v>
                </c:pt>
                <c:pt idx="212">
                  <c:v>74584.1875</c:v>
                </c:pt>
                <c:pt idx="213">
                  <c:v>74585.1484375</c:v>
                </c:pt>
                <c:pt idx="214">
                  <c:v>74576.578125</c:v>
                </c:pt>
                <c:pt idx="215">
                  <c:v>74575.09375</c:v>
                </c:pt>
                <c:pt idx="216">
                  <c:v>74582.7578125</c:v>
                </c:pt>
                <c:pt idx="217">
                  <c:v>74571.140625</c:v>
                </c:pt>
                <c:pt idx="218">
                  <c:v>74599.1640625</c:v>
                </c:pt>
                <c:pt idx="219">
                  <c:v>74607.671875</c:v>
                </c:pt>
                <c:pt idx="220">
                  <c:v>74619.0390625</c:v>
                </c:pt>
                <c:pt idx="221">
                  <c:v>74629.75</c:v>
                </c:pt>
                <c:pt idx="222">
                  <c:v>74639.6328125</c:v>
                </c:pt>
                <c:pt idx="223">
                  <c:v>74623</c:v>
                </c:pt>
                <c:pt idx="224">
                  <c:v>74650.1640625</c:v>
                </c:pt>
                <c:pt idx="225">
                  <c:v>74654.9921875</c:v>
                </c:pt>
                <c:pt idx="226">
                  <c:v>74623.609375</c:v>
                </c:pt>
                <c:pt idx="227">
                  <c:v>74605.125</c:v>
                </c:pt>
                <c:pt idx="228">
                  <c:v>74590.4765625</c:v>
                </c:pt>
                <c:pt idx="229">
                  <c:v>74593.2109375</c:v>
                </c:pt>
                <c:pt idx="230">
                  <c:v>74640.6328125</c:v>
                </c:pt>
                <c:pt idx="231">
                  <c:v>74663.015625</c:v>
                </c:pt>
                <c:pt idx="232">
                  <c:v>74623.75</c:v>
                </c:pt>
                <c:pt idx="233">
                  <c:v>74643.46875</c:v>
                </c:pt>
                <c:pt idx="234">
                  <c:v>74634.109375</c:v>
                </c:pt>
                <c:pt idx="235">
                  <c:v>74644.0859375</c:v>
                </c:pt>
                <c:pt idx="236">
                  <c:v>74634.4296875</c:v>
                </c:pt>
                <c:pt idx="237">
                  <c:v>74605.890625</c:v>
                </c:pt>
                <c:pt idx="238">
                  <c:v>74604.359375</c:v>
                </c:pt>
                <c:pt idx="239">
                  <c:v>74556.828125</c:v>
                </c:pt>
                <c:pt idx="240">
                  <c:v>74540.9453125</c:v>
                </c:pt>
                <c:pt idx="241">
                  <c:v>74465.734375</c:v>
                </c:pt>
                <c:pt idx="242">
                  <c:v>74406.1875</c:v>
                </c:pt>
                <c:pt idx="243">
                  <c:v>74378.2109375</c:v>
                </c:pt>
                <c:pt idx="244">
                  <c:v>74340.7890625</c:v>
                </c:pt>
                <c:pt idx="245">
                  <c:v>74309.21875</c:v>
                </c:pt>
                <c:pt idx="246">
                  <c:v>74290.5625</c:v>
                </c:pt>
                <c:pt idx="247">
                  <c:v>74323.2109375</c:v>
                </c:pt>
                <c:pt idx="248">
                  <c:v>74365.4609375</c:v>
                </c:pt>
                <c:pt idx="249">
                  <c:v>74351.2265625</c:v>
                </c:pt>
                <c:pt idx="250">
                  <c:v>74347.3671875</c:v>
                </c:pt>
                <c:pt idx="251">
                  <c:v>74346.1328125</c:v>
                </c:pt>
                <c:pt idx="252">
                  <c:v>74358.328125</c:v>
                </c:pt>
                <c:pt idx="253">
                  <c:v>74348.3515625</c:v>
                </c:pt>
                <c:pt idx="254">
                  <c:v>74310.7265625</c:v>
                </c:pt>
                <c:pt idx="255">
                  <c:v>74302.7734375</c:v>
                </c:pt>
                <c:pt idx="256">
                  <c:v>74338.2421875</c:v>
                </c:pt>
                <c:pt idx="257">
                  <c:v>74385.46875</c:v>
                </c:pt>
                <c:pt idx="258">
                  <c:v>74440.3828125</c:v>
                </c:pt>
                <c:pt idx="259">
                  <c:v>74532.421875</c:v>
                </c:pt>
                <c:pt idx="260">
                  <c:v>74527.8359375</c:v>
                </c:pt>
                <c:pt idx="261">
                  <c:v>74531.3984375</c:v>
                </c:pt>
                <c:pt idx="262">
                  <c:v>74595.7578125</c:v>
                </c:pt>
                <c:pt idx="263">
                  <c:v>74587.8046875</c:v>
                </c:pt>
                <c:pt idx="264">
                  <c:v>74636.1328125</c:v>
                </c:pt>
                <c:pt idx="265">
                  <c:v>74656.0390625</c:v>
                </c:pt>
                <c:pt idx="266">
                  <c:v>74631.3046875</c:v>
                </c:pt>
                <c:pt idx="267">
                  <c:v>74622.875</c:v>
                </c:pt>
                <c:pt idx="268">
                  <c:v>74616.4609375</c:v>
                </c:pt>
                <c:pt idx="269">
                  <c:v>74653.0625</c:v>
                </c:pt>
                <c:pt idx="270">
                  <c:v>74619.9921875</c:v>
                </c:pt>
                <c:pt idx="271">
                  <c:v>74576.0390625</c:v>
                </c:pt>
                <c:pt idx="272">
                  <c:v>74593.875</c:v>
                </c:pt>
                <c:pt idx="273">
                  <c:v>74592.328125</c:v>
                </c:pt>
                <c:pt idx="274">
                  <c:v>74593.5703125</c:v>
                </c:pt>
                <c:pt idx="275">
                  <c:v>74566.25</c:v>
                </c:pt>
                <c:pt idx="276">
                  <c:v>74571.0703125</c:v>
                </c:pt>
                <c:pt idx="277">
                  <c:v>74553.515625</c:v>
                </c:pt>
                <c:pt idx="278">
                  <c:v>74559.2109375</c:v>
                </c:pt>
                <c:pt idx="279">
                  <c:v>74532.6875</c:v>
                </c:pt>
                <c:pt idx="280">
                  <c:v>74527.2265625</c:v>
                </c:pt>
                <c:pt idx="281">
                  <c:v>74537.2578125</c:v>
                </c:pt>
                <c:pt idx="282">
                  <c:v>74508.0625</c:v>
                </c:pt>
                <c:pt idx="283">
                  <c:v>74496.1484375</c:v>
                </c:pt>
                <c:pt idx="284">
                  <c:v>74467.3203125</c:v>
                </c:pt>
                <c:pt idx="285">
                  <c:v>74435.9375</c:v>
                </c:pt>
                <c:pt idx="286">
                  <c:v>74408.1015625</c:v>
                </c:pt>
                <c:pt idx="287">
                  <c:v>74400.4140625</c:v>
                </c:pt>
                <c:pt idx="288">
                  <c:v>74366.4921875</c:v>
                </c:pt>
                <c:pt idx="289">
                  <c:v>74407.03125</c:v>
                </c:pt>
                <c:pt idx="290">
                  <c:v>74419.5390625</c:v>
                </c:pt>
                <c:pt idx="291">
                  <c:v>74390.4296875</c:v>
                </c:pt>
                <c:pt idx="292">
                  <c:v>74395.2421875</c:v>
                </c:pt>
                <c:pt idx="293">
                  <c:v>74421.453125</c:v>
                </c:pt>
                <c:pt idx="294">
                  <c:v>74460.109375</c:v>
                </c:pt>
                <c:pt idx="295">
                  <c:v>74400.5546875</c:v>
                </c:pt>
                <c:pt idx="296">
                  <c:v>74370.1796875</c:v>
                </c:pt>
                <c:pt idx="297">
                  <c:v>74357.890625</c:v>
                </c:pt>
                <c:pt idx="298">
                  <c:v>74310.296875</c:v>
                </c:pt>
                <c:pt idx="299">
                  <c:v>74276.171875</c:v>
                </c:pt>
                <c:pt idx="300">
                  <c:v>74196.5078125</c:v>
                </c:pt>
                <c:pt idx="301">
                  <c:v>74128.328125</c:v>
                </c:pt>
                <c:pt idx="302">
                  <c:v>74059.1796875</c:v>
                </c:pt>
                <c:pt idx="303">
                  <c:v>73989.4453125</c:v>
                </c:pt>
                <c:pt idx="304">
                  <c:v>73955.9140625</c:v>
                </c:pt>
                <c:pt idx="305">
                  <c:v>73958.046875</c:v>
                </c:pt>
                <c:pt idx="306">
                  <c:v>73946.7734375</c:v>
                </c:pt>
                <c:pt idx="307">
                  <c:v>73920.2109375</c:v>
                </c:pt>
                <c:pt idx="308">
                  <c:v>73907.3359375</c:v>
                </c:pt>
                <c:pt idx="309">
                  <c:v>73847.953125</c:v>
                </c:pt>
                <c:pt idx="310">
                  <c:v>73823.078125</c:v>
                </c:pt>
                <c:pt idx="311">
                  <c:v>73817.046875</c:v>
                </c:pt>
                <c:pt idx="312">
                  <c:v>73833.9765625</c:v>
                </c:pt>
                <c:pt idx="313">
                  <c:v>73807.6015625</c:v>
                </c:pt>
                <c:pt idx="314">
                  <c:v>73789.6953125</c:v>
                </c:pt>
                <c:pt idx="315">
                  <c:v>73785.2421875</c:v>
                </c:pt>
                <c:pt idx="316">
                  <c:v>73756.5703125</c:v>
                </c:pt>
                <c:pt idx="317">
                  <c:v>73813.9921875</c:v>
                </c:pt>
                <c:pt idx="318">
                  <c:v>73817.8359375</c:v>
                </c:pt>
                <c:pt idx="319">
                  <c:v>73783.171875</c:v>
                </c:pt>
                <c:pt idx="320">
                  <c:v>73779.5703125</c:v>
                </c:pt>
                <c:pt idx="321">
                  <c:v>73794.4921875</c:v>
                </c:pt>
                <c:pt idx="322">
                  <c:v>73767.5859375</c:v>
                </c:pt>
                <c:pt idx="323">
                  <c:v>73778.625</c:v>
                </c:pt>
                <c:pt idx="324">
                  <c:v>73783.953125</c:v>
                </c:pt>
                <c:pt idx="325">
                  <c:v>73733.2578125</c:v>
                </c:pt>
                <c:pt idx="326">
                  <c:v>73726.9140625</c:v>
                </c:pt>
                <c:pt idx="327">
                  <c:v>73766.3671875</c:v>
                </c:pt>
                <c:pt idx="328">
                  <c:v>73755.5078125</c:v>
                </c:pt>
                <c:pt idx="329">
                  <c:v>73730.65625</c:v>
                </c:pt>
                <c:pt idx="330">
                  <c:v>73714.265625</c:v>
                </c:pt>
                <c:pt idx="331">
                  <c:v>73669.15625</c:v>
                </c:pt>
                <c:pt idx="332">
                  <c:v>73676.28125</c:v>
                </c:pt>
                <c:pt idx="333">
                  <c:v>73657.3203125</c:v>
                </c:pt>
                <c:pt idx="334">
                  <c:v>73610.296875</c:v>
                </c:pt>
                <c:pt idx="335">
                  <c:v>73607.8984375</c:v>
                </c:pt>
                <c:pt idx="336">
                  <c:v>73575.0859375</c:v>
                </c:pt>
                <c:pt idx="337">
                  <c:v>73539.0390625</c:v>
                </c:pt>
                <c:pt idx="338">
                  <c:v>73498.6015625</c:v>
                </c:pt>
                <c:pt idx="339">
                  <c:v>73477.359375</c:v>
                </c:pt>
                <c:pt idx="340">
                  <c:v>73449.2734375</c:v>
                </c:pt>
                <c:pt idx="341">
                  <c:v>73432.7421875</c:v>
                </c:pt>
                <c:pt idx="342">
                  <c:v>73438.9375</c:v>
                </c:pt>
                <c:pt idx="343">
                  <c:v>73423.4296875</c:v>
                </c:pt>
                <c:pt idx="344">
                  <c:v>73389.8203125</c:v>
                </c:pt>
                <c:pt idx="345">
                  <c:v>73425.3359375</c:v>
                </c:pt>
                <c:pt idx="346">
                  <c:v>73413.2578125</c:v>
                </c:pt>
                <c:pt idx="347">
                  <c:v>73421.59375</c:v>
                </c:pt>
                <c:pt idx="348">
                  <c:v>73439.390625</c:v>
                </c:pt>
                <c:pt idx="349">
                  <c:v>73445.25</c:v>
                </c:pt>
                <c:pt idx="350">
                  <c:v>73368.6875</c:v>
                </c:pt>
                <c:pt idx="351">
                  <c:v>73357.046875</c:v>
                </c:pt>
                <c:pt idx="352">
                  <c:v>73335.390625</c:v>
                </c:pt>
                <c:pt idx="353">
                  <c:v>73336.03125</c:v>
                </c:pt>
                <c:pt idx="354">
                  <c:v>73296.2265625</c:v>
                </c:pt>
                <c:pt idx="355">
                  <c:v>73312.6953125</c:v>
                </c:pt>
                <c:pt idx="356">
                  <c:v>73178.75</c:v>
                </c:pt>
                <c:pt idx="357">
                  <c:v>73121.5078125</c:v>
                </c:pt>
                <c:pt idx="358">
                  <c:v>73111.1328125</c:v>
                </c:pt>
                <c:pt idx="359">
                  <c:v>73071.09375</c:v>
                </c:pt>
                <c:pt idx="360">
                  <c:v>73045.5546875</c:v>
                </c:pt>
                <c:pt idx="361">
                  <c:v>72978.8125</c:v>
                </c:pt>
                <c:pt idx="362">
                  <c:v>72921.9609375</c:v>
                </c:pt>
                <c:pt idx="363">
                  <c:v>72874.6640625</c:v>
                </c:pt>
                <c:pt idx="364">
                  <c:v>72784.4140625</c:v>
                </c:pt>
                <c:pt idx="365">
                  <c:v>72744.8125</c:v>
                </c:pt>
                <c:pt idx="366">
                  <c:v>72679.21875</c:v>
                </c:pt>
                <c:pt idx="367">
                  <c:v>72642.4140625</c:v>
                </c:pt>
                <c:pt idx="368">
                  <c:v>72596.0625</c:v>
                </c:pt>
                <c:pt idx="369">
                  <c:v>72567.78125</c:v>
                </c:pt>
                <c:pt idx="370">
                  <c:v>72479.6015625</c:v>
                </c:pt>
                <c:pt idx="371">
                  <c:v>72396.015625</c:v>
                </c:pt>
                <c:pt idx="372">
                  <c:v>72350.6484375</c:v>
                </c:pt>
                <c:pt idx="373">
                  <c:v>72310.0703125</c:v>
                </c:pt>
                <c:pt idx="374">
                  <c:v>72283.9453125</c:v>
                </c:pt>
                <c:pt idx="375">
                  <c:v>72221.9296875</c:v>
                </c:pt>
                <c:pt idx="376">
                  <c:v>72197.5234375</c:v>
                </c:pt>
                <c:pt idx="377">
                  <c:v>72209.8203125</c:v>
                </c:pt>
                <c:pt idx="378">
                  <c:v>72203.1171875</c:v>
                </c:pt>
                <c:pt idx="379">
                  <c:v>72163.5625</c:v>
                </c:pt>
                <c:pt idx="380">
                  <c:v>72130.078125</c:v>
                </c:pt>
                <c:pt idx="381">
                  <c:v>72038.3515625</c:v>
                </c:pt>
                <c:pt idx="382">
                  <c:v>71930.2109375</c:v>
                </c:pt>
                <c:pt idx="383">
                  <c:v>71868.890625</c:v>
                </c:pt>
                <c:pt idx="384">
                  <c:v>71873.671875</c:v>
                </c:pt>
                <c:pt idx="385">
                  <c:v>71855.59375</c:v>
                </c:pt>
                <c:pt idx="386">
                  <c:v>71875.859375</c:v>
                </c:pt>
                <c:pt idx="387">
                  <c:v>71850.28125</c:v>
                </c:pt>
                <c:pt idx="388">
                  <c:v>71728.796875</c:v>
                </c:pt>
                <c:pt idx="389">
                  <c:v>71649.3046875</c:v>
                </c:pt>
                <c:pt idx="390">
                  <c:v>71633.9765625</c:v>
                </c:pt>
                <c:pt idx="391">
                  <c:v>71613.0546875</c:v>
                </c:pt>
                <c:pt idx="392">
                  <c:v>71577.2734375</c:v>
                </c:pt>
                <c:pt idx="393">
                  <c:v>71524.796875</c:v>
                </c:pt>
                <c:pt idx="394">
                  <c:v>71453.3046875</c:v>
                </c:pt>
                <c:pt idx="395">
                  <c:v>71386.171875</c:v>
                </c:pt>
                <c:pt idx="396">
                  <c:v>71280.609375</c:v>
                </c:pt>
                <c:pt idx="397">
                  <c:v>71265.9765625</c:v>
                </c:pt>
                <c:pt idx="398">
                  <c:v>71258.7109375</c:v>
                </c:pt>
                <c:pt idx="399">
                  <c:v>71206.90625</c:v>
                </c:pt>
                <c:pt idx="400">
                  <c:v>71140.578125</c:v>
                </c:pt>
                <c:pt idx="401">
                  <c:v>71001.3828125</c:v>
                </c:pt>
                <c:pt idx="402">
                  <c:v>70950.1953125</c:v>
                </c:pt>
                <c:pt idx="403">
                  <c:v>70933.65625</c:v>
                </c:pt>
                <c:pt idx="404">
                  <c:v>70833.9765625</c:v>
                </c:pt>
                <c:pt idx="405">
                  <c:v>70841.109375</c:v>
                </c:pt>
                <c:pt idx="406">
                  <c:v>70780.1171875</c:v>
                </c:pt>
                <c:pt idx="407">
                  <c:v>70756.59375</c:v>
                </c:pt>
                <c:pt idx="408">
                  <c:v>70644.1015625</c:v>
                </c:pt>
                <c:pt idx="409">
                  <c:v>70587.1640625</c:v>
                </c:pt>
                <c:pt idx="410">
                  <c:v>70524.7421875</c:v>
                </c:pt>
                <c:pt idx="411">
                  <c:v>70455.5859375</c:v>
                </c:pt>
                <c:pt idx="412">
                  <c:v>70416.9296875</c:v>
                </c:pt>
                <c:pt idx="413">
                  <c:v>70438.7421875</c:v>
                </c:pt>
                <c:pt idx="414">
                  <c:v>70356.296875</c:v>
                </c:pt>
                <c:pt idx="415">
                  <c:v>70302.8515625</c:v>
                </c:pt>
                <c:pt idx="416">
                  <c:v>70256.8125</c:v>
                </c:pt>
                <c:pt idx="417">
                  <c:v>70162.7109375</c:v>
                </c:pt>
                <c:pt idx="418">
                  <c:v>70136.2578125</c:v>
                </c:pt>
                <c:pt idx="419">
                  <c:v>70152.390625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8/13</c:v>
                </c:pt>
              </c:strCache>
            </c:strRef>
          </c:tx>
          <c:spPr>
            <a:ln w="28575" cap="rnd">
              <a:solidFill>
                <a:srgbClr val="FFD100"/>
              </a:solidFill>
              <a:round/>
            </a:ln>
            <a:effectLst/>
          </c:spPr>
          <c:marker>
            <c:symbol val="none"/>
          </c:marker>
          <c:cat>
            <c:multiLvlStrRef>
              <c:f>Chart!$A$2:$A$429</c:f>
              <c:multiLvlStrCache>
                <c:ptCount val="420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0</c:v>
                  </c:pt>
                  <c:pt idx="61">
                    <c:v>1</c:v>
                  </c:pt>
                  <c:pt idx="62">
                    <c:v>2</c:v>
                  </c:pt>
                  <c:pt idx="63">
                    <c:v>3</c:v>
                  </c:pt>
                  <c:pt idx="64">
                    <c:v>4</c:v>
                  </c:pt>
                  <c:pt idx="65">
                    <c:v>5</c:v>
                  </c:pt>
                  <c:pt idx="66">
                    <c:v>6</c:v>
                  </c:pt>
                  <c:pt idx="67">
                    <c:v>7</c:v>
                  </c:pt>
                  <c:pt idx="68">
                    <c:v>8</c:v>
                  </c:pt>
                  <c:pt idx="69">
                    <c:v>9</c:v>
                  </c:pt>
                  <c:pt idx="70">
                    <c:v>10</c:v>
                  </c:pt>
                  <c:pt idx="71">
                    <c:v>11</c:v>
                  </c:pt>
                  <c:pt idx="72">
                    <c:v>12</c:v>
                  </c:pt>
                  <c:pt idx="73">
                    <c:v>13</c:v>
                  </c:pt>
                  <c:pt idx="74">
                    <c:v>14</c:v>
                  </c:pt>
                  <c:pt idx="75">
                    <c:v>15</c:v>
                  </c:pt>
                  <c:pt idx="76">
                    <c:v>16</c:v>
                  </c:pt>
                  <c:pt idx="77">
                    <c:v>17</c:v>
                  </c:pt>
                  <c:pt idx="78">
                    <c:v>18</c:v>
                  </c:pt>
                  <c:pt idx="79">
                    <c:v>19</c:v>
                  </c:pt>
                  <c:pt idx="80">
                    <c:v>20</c:v>
                  </c:pt>
                  <c:pt idx="81">
                    <c:v>21</c:v>
                  </c:pt>
                  <c:pt idx="82">
                    <c:v>22</c:v>
                  </c:pt>
                  <c:pt idx="83">
                    <c:v>23</c:v>
                  </c:pt>
                  <c:pt idx="84">
                    <c:v>24</c:v>
                  </c:pt>
                  <c:pt idx="85">
                    <c:v>25</c:v>
                  </c:pt>
                  <c:pt idx="86">
                    <c:v>26</c:v>
                  </c:pt>
                  <c:pt idx="87">
                    <c:v>27</c:v>
                  </c:pt>
                  <c:pt idx="88">
                    <c:v>28</c:v>
                  </c:pt>
                  <c:pt idx="89">
                    <c:v>29</c:v>
                  </c:pt>
                  <c:pt idx="90">
                    <c:v>30</c:v>
                  </c:pt>
                  <c:pt idx="91">
                    <c:v>31</c:v>
                  </c:pt>
                  <c:pt idx="92">
                    <c:v>32</c:v>
                  </c:pt>
                  <c:pt idx="93">
                    <c:v>33</c:v>
                  </c:pt>
                  <c:pt idx="94">
                    <c:v>34</c:v>
                  </c:pt>
                  <c:pt idx="95">
                    <c:v>35</c:v>
                  </c:pt>
                  <c:pt idx="96">
                    <c:v>36</c:v>
                  </c:pt>
                  <c:pt idx="97">
                    <c:v>37</c:v>
                  </c:pt>
                  <c:pt idx="98">
                    <c:v>38</c:v>
                  </c:pt>
                  <c:pt idx="99">
                    <c:v>39</c:v>
                  </c:pt>
                  <c:pt idx="100">
                    <c:v>40</c:v>
                  </c:pt>
                  <c:pt idx="101">
                    <c:v>41</c:v>
                  </c:pt>
                  <c:pt idx="102">
                    <c:v>42</c:v>
                  </c:pt>
                  <c:pt idx="103">
                    <c:v>43</c:v>
                  </c:pt>
                  <c:pt idx="104">
                    <c:v>44</c:v>
                  </c:pt>
                  <c:pt idx="105">
                    <c:v>45</c:v>
                  </c:pt>
                  <c:pt idx="106">
                    <c:v>46</c:v>
                  </c:pt>
                  <c:pt idx="107">
                    <c:v>47</c:v>
                  </c:pt>
                  <c:pt idx="108">
                    <c:v>48</c:v>
                  </c:pt>
                  <c:pt idx="109">
                    <c:v>49</c:v>
                  </c:pt>
                  <c:pt idx="110">
                    <c:v>50</c:v>
                  </c:pt>
                  <c:pt idx="111">
                    <c:v>51</c:v>
                  </c:pt>
                  <c:pt idx="112">
                    <c:v>52</c:v>
                  </c:pt>
                  <c:pt idx="113">
                    <c:v>53</c:v>
                  </c:pt>
                  <c:pt idx="114">
                    <c:v>54</c:v>
                  </c:pt>
                  <c:pt idx="115">
                    <c:v>55</c:v>
                  </c:pt>
                  <c:pt idx="116">
                    <c:v>56</c:v>
                  </c:pt>
                  <c:pt idx="117">
                    <c:v>57</c:v>
                  </c:pt>
                  <c:pt idx="118">
                    <c:v>58</c:v>
                  </c:pt>
                  <c:pt idx="119">
                    <c:v>59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24</c:v>
                  </c:pt>
                  <c:pt idx="145">
                    <c:v>25</c:v>
                  </c:pt>
                  <c:pt idx="146">
                    <c:v>26</c:v>
                  </c:pt>
                  <c:pt idx="147">
                    <c:v>27</c:v>
                  </c:pt>
                  <c:pt idx="148">
                    <c:v>28</c:v>
                  </c:pt>
                  <c:pt idx="149">
                    <c:v>29</c:v>
                  </c:pt>
                  <c:pt idx="150">
                    <c:v>30</c:v>
                  </c:pt>
                  <c:pt idx="151">
                    <c:v>31</c:v>
                  </c:pt>
                  <c:pt idx="152">
                    <c:v>32</c:v>
                  </c:pt>
                  <c:pt idx="153">
                    <c:v>33</c:v>
                  </c:pt>
                  <c:pt idx="154">
                    <c:v>34</c:v>
                  </c:pt>
                  <c:pt idx="155">
                    <c:v>35</c:v>
                  </c:pt>
                  <c:pt idx="156">
                    <c:v>36</c:v>
                  </c:pt>
                  <c:pt idx="157">
                    <c:v>37</c:v>
                  </c:pt>
                  <c:pt idx="158">
                    <c:v>38</c:v>
                  </c:pt>
                  <c:pt idx="159">
                    <c:v>39</c:v>
                  </c:pt>
                  <c:pt idx="160">
                    <c:v>40</c:v>
                  </c:pt>
                  <c:pt idx="161">
                    <c:v>41</c:v>
                  </c:pt>
                  <c:pt idx="162">
                    <c:v>42</c:v>
                  </c:pt>
                  <c:pt idx="163">
                    <c:v>43</c:v>
                  </c:pt>
                  <c:pt idx="164">
                    <c:v>44</c:v>
                  </c:pt>
                  <c:pt idx="165">
                    <c:v>45</c:v>
                  </c:pt>
                  <c:pt idx="166">
                    <c:v>46</c:v>
                  </c:pt>
                  <c:pt idx="167">
                    <c:v>47</c:v>
                  </c:pt>
                  <c:pt idx="168">
                    <c:v>48</c:v>
                  </c:pt>
                  <c:pt idx="169">
                    <c:v>49</c:v>
                  </c:pt>
                  <c:pt idx="170">
                    <c:v>50</c:v>
                  </c:pt>
                  <c:pt idx="171">
                    <c:v>51</c:v>
                  </c:pt>
                  <c:pt idx="172">
                    <c:v>52</c:v>
                  </c:pt>
                  <c:pt idx="173">
                    <c:v>53</c:v>
                  </c:pt>
                  <c:pt idx="174">
                    <c:v>54</c:v>
                  </c:pt>
                  <c:pt idx="175">
                    <c:v>55</c:v>
                  </c:pt>
                  <c:pt idx="176">
                    <c:v>56</c:v>
                  </c:pt>
                  <c:pt idx="177">
                    <c:v>57</c:v>
                  </c:pt>
                  <c:pt idx="178">
                    <c:v>58</c:v>
                  </c:pt>
                  <c:pt idx="179">
                    <c:v>59</c:v>
                  </c:pt>
                  <c:pt idx="180">
                    <c:v>0</c:v>
                  </c:pt>
                  <c:pt idx="181">
                    <c:v>1</c:v>
                  </c:pt>
                  <c:pt idx="182">
                    <c:v>2</c:v>
                  </c:pt>
                  <c:pt idx="183">
                    <c:v>3</c:v>
                  </c:pt>
                  <c:pt idx="184">
                    <c:v>4</c:v>
                  </c:pt>
                  <c:pt idx="185">
                    <c:v>5</c:v>
                  </c:pt>
                  <c:pt idx="186">
                    <c:v>6</c:v>
                  </c:pt>
                  <c:pt idx="187">
                    <c:v>7</c:v>
                  </c:pt>
                  <c:pt idx="188">
                    <c:v>8</c:v>
                  </c:pt>
                  <c:pt idx="189">
                    <c:v>9</c:v>
                  </c:pt>
                  <c:pt idx="190">
                    <c:v>10</c:v>
                  </c:pt>
                  <c:pt idx="191">
                    <c:v>11</c:v>
                  </c:pt>
                  <c:pt idx="192">
                    <c:v>12</c:v>
                  </c:pt>
                  <c:pt idx="193">
                    <c:v>13</c:v>
                  </c:pt>
                  <c:pt idx="194">
                    <c:v>14</c:v>
                  </c:pt>
                  <c:pt idx="195">
                    <c:v>15</c:v>
                  </c:pt>
                  <c:pt idx="196">
                    <c:v>16</c:v>
                  </c:pt>
                  <c:pt idx="197">
                    <c:v>17</c:v>
                  </c:pt>
                  <c:pt idx="198">
                    <c:v>18</c:v>
                  </c:pt>
                  <c:pt idx="199">
                    <c:v>19</c:v>
                  </c:pt>
                  <c:pt idx="200">
                    <c:v>20</c:v>
                  </c:pt>
                  <c:pt idx="201">
                    <c:v>21</c:v>
                  </c:pt>
                  <c:pt idx="202">
                    <c:v>22</c:v>
                  </c:pt>
                  <c:pt idx="203">
                    <c:v>23</c:v>
                  </c:pt>
                  <c:pt idx="204">
                    <c:v>24</c:v>
                  </c:pt>
                  <c:pt idx="205">
                    <c:v>25</c:v>
                  </c:pt>
                  <c:pt idx="206">
                    <c:v>26</c:v>
                  </c:pt>
                  <c:pt idx="207">
                    <c:v>27</c:v>
                  </c:pt>
                  <c:pt idx="208">
                    <c:v>28</c:v>
                  </c:pt>
                  <c:pt idx="209">
                    <c:v>29</c:v>
                  </c:pt>
                  <c:pt idx="210">
                    <c:v>30</c:v>
                  </c:pt>
                  <c:pt idx="211">
                    <c:v>31</c:v>
                  </c:pt>
                  <c:pt idx="212">
                    <c:v>32</c:v>
                  </c:pt>
                  <c:pt idx="213">
                    <c:v>33</c:v>
                  </c:pt>
                  <c:pt idx="214">
                    <c:v>34</c:v>
                  </c:pt>
                  <c:pt idx="215">
                    <c:v>35</c:v>
                  </c:pt>
                  <c:pt idx="216">
                    <c:v>36</c:v>
                  </c:pt>
                  <c:pt idx="217">
                    <c:v>37</c:v>
                  </c:pt>
                  <c:pt idx="218">
                    <c:v>38</c:v>
                  </c:pt>
                  <c:pt idx="219">
                    <c:v>39</c:v>
                  </c:pt>
                  <c:pt idx="220">
                    <c:v>40</c:v>
                  </c:pt>
                  <c:pt idx="221">
                    <c:v>41</c:v>
                  </c:pt>
                  <c:pt idx="222">
                    <c:v>42</c:v>
                  </c:pt>
                  <c:pt idx="223">
                    <c:v>43</c:v>
                  </c:pt>
                  <c:pt idx="224">
                    <c:v>44</c:v>
                  </c:pt>
                  <c:pt idx="225">
                    <c:v>45</c:v>
                  </c:pt>
                  <c:pt idx="226">
                    <c:v>46</c:v>
                  </c:pt>
                  <c:pt idx="227">
                    <c:v>47</c:v>
                  </c:pt>
                  <c:pt idx="228">
                    <c:v>48</c:v>
                  </c:pt>
                  <c:pt idx="229">
                    <c:v>49</c:v>
                  </c:pt>
                  <c:pt idx="230">
                    <c:v>50</c:v>
                  </c:pt>
                  <c:pt idx="231">
                    <c:v>51</c:v>
                  </c:pt>
                  <c:pt idx="232">
                    <c:v>52</c:v>
                  </c:pt>
                  <c:pt idx="233">
                    <c:v>53</c:v>
                  </c:pt>
                  <c:pt idx="234">
                    <c:v>54</c:v>
                  </c:pt>
                  <c:pt idx="235">
                    <c:v>55</c:v>
                  </c:pt>
                  <c:pt idx="236">
                    <c:v>56</c:v>
                  </c:pt>
                  <c:pt idx="237">
                    <c:v>57</c:v>
                  </c:pt>
                  <c:pt idx="238">
                    <c:v>58</c:v>
                  </c:pt>
                  <c:pt idx="239">
                    <c:v>59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24</c:v>
                  </c:pt>
                  <c:pt idx="265">
                    <c:v>25</c:v>
                  </c:pt>
                  <c:pt idx="266">
                    <c:v>26</c:v>
                  </c:pt>
                  <c:pt idx="267">
                    <c:v>27</c:v>
                  </c:pt>
                  <c:pt idx="268">
                    <c:v>28</c:v>
                  </c:pt>
                  <c:pt idx="269">
                    <c:v>29</c:v>
                  </c:pt>
                  <c:pt idx="270">
                    <c:v>30</c:v>
                  </c:pt>
                  <c:pt idx="271">
                    <c:v>31</c:v>
                  </c:pt>
                  <c:pt idx="272">
                    <c:v>32</c:v>
                  </c:pt>
                  <c:pt idx="273">
                    <c:v>33</c:v>
                  </c:pt>
                  <c:pt idx="274">
                    <c:v>34</c:v>
                  </c:pt>
                  <c:pt idx="275">
                    <c:v>35</c:v>
                  </c:pt>
                  <c:pt idx="276">
                    <c:v>36</c:v>
                  </c:pt>
                  <c:pt idx="277">
                    <c:v>37</c:v>
                  </c:pt>
                  <c:pt idx="278">
                    <c:v>38</c:v>
                  </c:pt>
                  <c:pt idx="279">
                    <c:v>39</c:v>
                  </c:pt>
                  <c:pt idx="280">
                    <c:v>40</c:v>
                  </c:pt>
                  <c:pt idx="281">
                    <c:v>41</c:v>
                  </c:pt>
                  <c:pt idx="282">
                    <c:v>42</c:v>
                  </c:pt>
                  <c:pt idx="283">
                    <c:v>43</c:v>
                  </c:pt>
                  <c:pt idx="284">
                    <c:v>44</c:v>
                  </c:pt>
                  <c:pt idx="285">
                    <c:v>45</c:v>
                  </c:pt>
                  <c:pt idx="286">
                    <c:v>46</c:v>
                  </c:pt>
                  <c:pt idx="287">
                    <c:v>47</c:v>
                  </c:pt>
                  <c:pt idx="288">
                    <c:v>48</c:v>
                  </c:pt>
                  <c:pt idx="289">
                    <c:v>49</c:v>
                  </c:pt>
                  <c:pt idx="290">
                    <c:v>50</c:v>
                  </c:pt>
                  <c:pt idx="291">
                    <c:v>51</c:v>
                  </c:pt>
                  <c:pt idx="292">
                    <c:v>52</c:v>
                  </c:pt>
                  <c:pt idx="293">
                    <c:v>53</c:v>
                  </c:pt>
                  <c:pt idx="294">
                    <c:v>54</c:v>
                  </c:pt>
                  <c:pt idx="295">
                    <c:v>55</c:v>
                  </c:pt>
                  <c:pt idx="296">
                    <c:v>56</c:v>
                  </c:pt>
                  <c:pt idx="297">
                    <c:v>57</c:v>
                  </c:pt>
                  <c:pt idx="298">
                    <c:v>58</c:v>
                  </c:pt>
                  <c:pt idx="299">
                    <c:v>59</c:v>
                  </c:pt>
                  <c:pt idx="300">
                    <c:v>0</c:v>
                  </c:pt>
                  <c:pt idx="301">
                    <c:v>1</c:v>
                  </c:pt>
                  <c:pt idx="302">
                    <c:v>2</c:v>
                  </c:pt>
                  <c:pt idx="303">
                    <c:v>3</c:v>
                  </c:pt>
                  <c:pt idx="304">
                    <c:v>4</c:v>
                  </c:pt>
                  <c:pt idx="305">
                    <c:v>5</c:v>
                  </c:pt>
                  <c:pt idx="306">
                    <c:v>6</c:v>
                  </c:pt>
                  <c:pt idx="307">
                    <c:v>7</c:v>
                  </c:pt>
                  <c:pt idx="308">
                    <c:v>8</c:v>
                  </c:pt>
                  <c:pt idx="309">
                    <c:v>9</c:v>
                  </c:pt>
                  <c:pt idx="310">
                    <c:v>10</c:v>
                  </c:pt>
                  <c:pt idx="311">
                    <c:v>11</c:v>
                  </c:pt>
                  <c:pt idx="312">
                    <c:v>12</c:v>
                  </c:pt>
                  <c:pt idx="313">
                    <c:v>13</c:v>
                  </c:pt>
                  <c:pt idx="314">
                    <c:v>14</c:v>
                  </c:pt>
                  <c:pt idx="315">
                    <c:v>15</c:v>
                  </c:pt>
                  <c:pt idx="316">
                    <c:v>16</c:v>
                  </c:pt>
                  <c:pt idx="317">
                    <c:v>17</c:v>
                  </c:pt>
                  <c:pt idx="318">
                    <c:v>18</c:v>
                  </c:pt>
                  <c:pt idx="319">
                    <c:v>19</c:v>
                  </c:pt>
                  <c:pt idx="320">
                    <c:v>20</c:v>
                  </c:pt>
                  <c:pt idx="321">
                    <c:v>21</c:v>
                  </c:pt>
                  <c:pt idx="322">
                    <c:v>22</c:v>
                  </c:pt>
                  <c:pt idx="323">
                    <c:v>23</c:v>
                  </c:pt>
                  <c:pt idx="324">
                    <c:v>24</c:v>
                  </c:pt>
                  <c:pt idx="325">
                    <c:v>25</c:v>
                  </c:pt>
                  <c:pt idx="326">
                    <c:v>26</c:v>
                  </c:pt>
                  <c:pt idx="327">
                    <c:v>27</c:v>
                  </c:pt>
                  <c:pt idx="328">
                    <c:v>28</c:v>
                  </c:pt>
                  <c:pt idx="329">
                    <c:v>29</c:v>
                  </c:pt>
                  <c:pt idx="330">
                    <c:v>30</c:v>
                  </c:pt>
                  <c:pt idx="331">
                    <c:v>31</c:v>
                  </c:pt>
                  <c:pt idx="332">
                    <c:v>32</c:v>
                  </c:pt>
                  <c:pt idx="333">
                    <c:v>33</c:v>
                  </c:pt>
                  <c:pt idx="334">
                    <c:v>34</c:v>
                  </c:pt>
                  <c:pt idx="335">
                    <c:v>35</c:v>
                  </c:pt>
                  <c:pt idx="336">
                    <c:v>36</c:v>
                  </c:pt>
                  <c:pt idx="337">
                    <c:v>37</c:v>
                  </c:pt>
                  <c:pt idx="338">
                    <c:v>38</c:v>
                  </c:pt>
                  <c:pt idx="339">
                    <c:v>39</c:v>
                  </c:pt>
                  <c:pt idx="340">
                    <c:v>40</c:v>
                  </c:pt>
                  <c:pt idx="341">
                    <c:v>41</c:v>
                  </c:pt>
                  <c:pt idx="342">
                    <c:v>42</c:v>
                  </c:pt>
                  <c:pt idx="343">
                    <c:v>43</c:v>
                  </c:pt>
                  <c:pt idx="344">
                    <c:v>44</c:v>
                  </c:pt>
                  <c:pt idx="345">
                    <c:v>45</c:v>
                  </c:pt>
                  <c:pt idx="346">
                    <c:v>46</c:v>
                  </c:pt>
                  <c:pt idx="347">
                    <c:v>47</c:v>
                  </c:pt>
                  <c:pt idx="348">
                    <c:v>48</c:v>
                  </c:pt>
                  <c:pt idx="349">
                    <c:v>49</c:v>
                  </c:pt>
                  <c:pt idx="350">
                    <c:v>50</c:v>
                  </c:pt>
                  <c:pt idx="351">
                    <c:v>51</c:v>
                  </c:pt>
                  <c:pt idx="352">
                    <c:v>52</c:v>
                  </c:pt>
                  <c:pt idx="353">
                    <c:v>53</c:v>
                  </c:pt>
                  <c:pt idx="354">
                    <c:v>54</c:v>
                  </c:pt>
                  <c:pt idx="355">
                    <c:v>55</c:v>
                  </c:pt>
                  <c:pt idx="356">
                    <c:v>56</c:v>
                  </c:pt>
                  <c:pt idx="357">
                    <c:v>57</c:v>
                  </c:pt>
                  <c:pt idx="358">
                    <c:v>58</c:v>
                  </c:pt>
                  <c:pt idx="359">
                    <c:v>59</c:v>
                  </c:pt>
                  <c:pt idx="360">
                    <c:v>0</c:v>
                  </c:pt>
                  <c:pt idx="361">
                    <c:v>1</c:v>
                  </c:pt>
                  <c:pt idx="362">
                    <c:v>2</c:v>
                  </c:pt>
                  <c:pt idx="363">
                    <c:v>3</c:v>
                  </c:pt>
                  <c:pt idx="364">
                    <c:v>4</c:v>
                  </c:pt>
                  <c:pt idx="365">
                    <c:v>5</c:v>
                  </c:pt>
                  <c:pt idx="366">
                    <c:v>6</c:v>
                  </c:pt>
                  <c:pt idx="367">
                    <c:v>7</c:v>
                  </c:pt>
                  <c:pt idx="368">
                    <c:v>8</c:v>
                  </c:pt>
                  <c:pt idx="369">
                    <c:v>9</c:v>
                  </c:pt>
                  <c:pt idx="370">
                    <c:v>10</c:v>
                  </c:pt>
                  <c:pt idx="371">
                    <c:v>11</c:v>
                  </c:pt>
                  <c:pt idx="372">
                    <c:v>12</c:v>
                  </c:pt>
                  <c:pt idx="373">
                    <c:v>13</c:v>
                  </c:pt>
                  <c:pt idx="374">
                    <c:v>14</c:v>
                  </c:pt>
                  <c:pt idx="375">
                    <c:v>15</c:v>
                  </c:pt>
                  <c:pt idx="376">
                    <c:v>16</c:v>
                  </c:pt>
                  <c:pt idx="377">
                    <c:v>17</c:v>
                  </c:pt>
                  <c:pt idx="378">
                    <c:v>18</c:v>
                  </c:pt>
                  <c:pt idx="379">
                    <c:v>19</c:v>
                  </c:pt>
                  <c:pt idx="380">
                    <c:v>20</c:v>
                  </c:pt>
                  <c:pt idx="381">
                    <c:v>21</c:v>
                  </c:pt>
                  <c:pt idx="382">
                    <c:v>22</c:v>
                  </c:pt>
                  <c:pt idx="383">
                    <c:v>23</c:v>
                  </c:pt>
                  <c:pt idx="384">
                    <c:v>24</c:v>
                  </c:pt>
                  <c:pt idx="385">
                    <c:v>25</c:v>
                  </c:pt>
                  <c:pt idx="386">
                    <c:v>26</c:v>
                  </c:pt>
                  <c:pt idx="387">
                    <c:v>27</c:v>
                  </c:pt>
                  <c:pt idx="388">
                    <c:v>28</c:v>
                  </c:pt>
                  <c:pt idx="389">
                    <c:v>29</c:v>
                  </c:pt>
                  <c:pt idx="390">
                    <c:v>30</c:v>
                  </c:pt>
                  <c:pt idx="391">
                    <c:v>31</c:v>
                  </c:pt>
                  <c:pt idx="392">
                    <c:v>32</c:v>
                  </c:pt>
                  <c:pt idx="393">
                    <c:v>33</c:v>
                  </c:pt>
                  <c:pt idx="394">
                    <c:v>34</c:v>
                  </c:pt>
                  <c:pt idx="395">
                    <c:v>35</c:v>
                  </c:pt>
                  <c:pt idx="396">
                    <c:v>36</c:v>
                  </c:pt>
                  <c:pt idx="397">
                    <c:v>37</c:v>
                  </c:pt>
                  <c:pt idx="398">
                    <c:v>38</c:v>
                  </c:pt>
                  <c:pt idx="399">
                    <c:v>39</c:v>
                  </c:pt>
                  <c:pt idx="400">
                    <c:v>40</c:v>
                  </c:pt>
                  <c:pt idx="401">
                    <c:v>41</c:v>
                  </c:pt>
                  <c:pt idx="402">
                    <c:v>42</c:v>
                  </c:pt>
                  <c:pt idx="403">
                    <c:v>43</c:v>
                  </c:pt>
                  <c:pt idx="404">
                    <c:v>44</c:v>
                  </c:pt>
                  <c:pt idx="405">
                    <c:v>45</c:v>
                  </c:pt>
                  <c:pt idx="406">
                    <c:v>46</c:v>
                  </c:pt>
                  <c:pt idx="407">
                    <c:v>47</c:v>
                  </c:pt>
                  <c:pt idx="408">
                    <c:v>48</c:v>
                  </c:pt>
                  <c:pt idx="409">
                    <c:v>49</c:v>
                  </c:pt>
                  <c:pt idx="410">
                    <c:v>50</c:v>
                  </c:pt>
                  <c:pt idx="411">
                    <c:v>51</c:v>
                  </c:pt>
                  <c:pt idx="412">
                    <c:v>52</c:v>
                  </c:pt>
                  <c:pt idx="413">
                    <c:v>53</c:v>
                  </c:pt>
                  <c:pt idx="414">
                    <c:v>54</c:v>
                  </c:pt>
                  <c:pt idx="415">
                    <c:v>55</c:v>
                  </c:pt>
                  <c:pt idx="416">
                    <c:v>56</c:v>
                  </c:pt>
                  <c:pt idx="417">
                    <c:v>57</c:v>
                  </c:pt>
                  <c:pt idx="418">
                    <c:v>58</c:v>
                  </c:pt>
                  <c:pt idx="419">
                    <c:v>59</c:v>
                  </c:pt>
                </c:lvl>
                <c:lvl>
                  <c:pt idx="0">
                    <c:v>13</c:v>
                  </c:pt>
                  <c:pt idx="60">
                    <c:v>14</c:v>
                  </c:pt>
                  <c:pt idx="120">
                    <c:v>15</c:v>
                  </c:pt>
                  <c:pt idx="180">
                    <c:v>16</c:v>
                  </c:pt>
                  <c:pt idx="240">
                    <c:v>17</c:v>
                  </c:pt>
                  <c:pt idx="300">
                    <c:v>18</c:v>
                  </c:pt>
                  <c:pt idx="360">
                    <c:v>19</c:v>
                  </c:pt>
                </c:lvl>
              </c:multiLvlStrCache>
            </c:multiLvlStrRef>
          </c:cat>
          <c:val>
            <c:numRef>
              <c:f>Chart!$C$2:$C$429</c:f>
              <c:numCache>
                <c:formatCode>General</c:formatCode>
                <c:ptCount val="420"/>
                <c:pt idx="0">
                  <c:v>69707.4375</c:v>
                </c:pt>
                <c:pt idx="1">
                  <c:v>69720.796875</c:v>
                </c:pt>
                <c:pt idx="2">
                  <c:v>69763.0703125</c:v>
                </c:pt>
                <c:pt idx="3">
                  <c:v>69801.2890625</c:v>
                </c:pt>
                <c:pt idx="4">
                  <c:v>69861.8359375</c:v>
                </c:pt>
                <c:pt idx="5">
                  <c:v>69884.15625</c:v>
                </c:pt>
                <c:pt idx="6">
                  <c:v>69965.9296875</c:v>
                </c:pt>
                <c:pt idx="7">
                  <c:v>70006.890625</c:v>
                </c:pt>
                <c:pt idx="8">
                  <c:v>70062.9296875</c:v>
                </c:pt>
                <c:pt idx="9">
                  <c:v>70170.9375</c:v>
                </c:pt>
                <c:pt idx="10">
                  <c:v>70198.859375</c:v>
                </c:pt>
                <c:pt idx="11">
                  <c:v>70234.7109375</c:v>
                </c:pt>
                <c:pt idx="12">
                  <c:v>70306.421875</c:v>
                </c:pt>
                <c:pt idx="13">
                  <c:v>70350.2421875</c:v>
                </c:pt>
                <c:pt idx="14">
                  <c:v>70411.4453125</c:v>
                </c:pt>
                <c:pt idx="15">
                  <c:v>70468.1484375</c:v>
                </c:pt>
                <c:pt idx="16">
                  <c:v>70501.515625</c:v>
                </c:pt>
                <c:pt idx="17">
                  <c:v>70455.3046875</c:v>
                </c:pt>
                <c:pt idx="18">
                  <c:v>70492.15625</c:v>
                </c:pt>
                <c:pt idx="19">
                  <c:v>70499.015625</c:v>
                </c:pt>
                <c:pt idx="20">
                  <c:v>70584.78125</c:v>
                </c:pt>
                <c:pt idx="21">
                  <c:v>70616.21875</c:v>
                </c:pt>
                <c:pt idx="22">
                  <c:v>70661.3046875</c:v>
                </c:pt>
                <c:pt idx="23">
                  <c:v>70739.703125</c:v>
                </c:pt>
                <c:pt idx="24">
                  <c:v>70793.5546875</c:v>
                </c:pt>
                <c:pt idx="25">
                  <c:v>70864.4609375</c:v>
                </c:pt>
                <c:pt idx="26">
                  <c:v>70873.4921875</c:v>
                </c:pt>
                <c:pt idx="27">
                  <c:v>70941.6796875</c:v>
                </c:pt>
                <c:pt idx="28">
                  <c:v>71006.671875</c:v>
                </c:pt>
                <c:pt idx="29">
                  <c:v>71013.8046875</c:v>
                </c:pt>
                <c:pt idx="30">
                  <c:v>71033.5703125</c:v>
                </c:pt>
                <c:pt idx="31">
                  <c:v>71056.9140625</c:v>
                </c:pt>
                <c:pt idx="32">
                  <c:v>71121.4453125</c:v>
                </c:pt>
                <c:pt idx="33">
                  <c:v>71160.828125</c:v>
                </c:pt>
                <c:pt idx="34">
                  <c:v>71214.4921875</c:v>
                </c:pt>
                <c:pt idx="35">
                  <c:v>71270.703125</c:v>
                </c:pt>
                <c:pt idx="36">
                  <c:v>71373.1484375</c:v>
                </c:pt>
                <c:pt idx="37">
                  <c:v>71417.53125</c:v>
                </c:pt>
                <c:pt idx="38">
                  <c:v>71466.40625</c:v>
                </c:pt>
                <c:pt idx="39">
                  <c:v>71518.1640625</c:v>
                </c:pt>
                <c:pt idx="40">
                  <c:v>71545.578125</c:v>
                </c:pt>
                <c:pt idx="41">
                  <c:v>71544.2734375</c:v>
                </c:pt>
                <c:pt idx="42">
                  <c:v>71599.0546875</c:v>
                </c:pt>
                <c:pt idx="43">
                  <c:v>71687.6171875</c:v>
                </c:pt>
                <c:pt idx="44">
                  <c:v>71760.6875</c:v>
                </c:pt>
                <c:pt idx="45">
                  <c:v>71812.453125</c:v>
                </c:pt>
                <c:pt idx="46">
                  <c:v>71835.6953125</c:v>
                </c:pt>
                <c:pt idx="47">
                  <c:v>71825.6953125</c:v>
                </c:pt>
                <c:pt idx="48">
                  <c:v>71891.3046875</c:v>
                </c:pt>
                <c:pt idx="49">
                  <c:v>71938.0625</c:v>
                </c:pt>
                <c:pt idx="50">
                  <c:v>72033.328125</c:v>
                </c:pt>
                <c:pt idx="51">
                  <c:v>72045.328125</c:v>
                </c:pt>
                <c:pt idx="52">
                  <c:v>72092.296875</c:v>
                </c:pt>
                <c:pt idx="53">
                  <c:v>72087.1171875</c:v>
                </c:pt>
                <c:pt idx="54">
                  <c:v>72170.421875</c:v>
                </c:pt>
                <c:pt idx="55">
                  <c:v>72210.3125</c:v>
                </c:pt>
                <c:pt idx="56">
                  <c:v>72224.6875</c:v>
                </c:pt>
                <c:pt idx="57">
                  <c:v>72288.0625</c:v>
                </c:pt>
                <c:pt idx="58">
                  <c:v>72265.3125</c:v>
                </c:pt>
                <c:pt idx="59">
                  <c:v>72339.2890625</c:v>
                </c:pt>
                <c:pt idx="60">
                  <c:v>72341.8046875</c:v>
                </c:pt>
                <c:pt idx="61">
                  <c:v>72413.640625</c:v>
                </c:pt>
                <c:pt idx="62">
                  <c:v>72401.4609375</c:v>
                </c:pt>
                <c:pt idx="63">
                  <c:v>72473.5234375</c:v>
                </c:pt>
                <c:pt idx="64">
                  <c:v>72544.1640625</c:v>
                </c:pt>
                <c:pt idx="65">
                  <c:v>72558.6875</c:v>
                </c:pt>
                <c:pt idx="66">
                  <c:v>72594.5625</c:v>
                </c:pt>
                <c:pt idx="67">
                  <c:v>72669.09375</c:v>
                </c:pt>
                <c:pt idx="68">
                  <c:v>72668.953125</c:v>
                </c:pt>
                <c:pt idx="69">
                  <c:v>72695.921875</c:v>
                </c:pt>
                <c:pt idx="70">
                  <c:v>72749.6015625</c:v>
                </c:pt>
                <c:pt idx="71">
                  <c:v>72769.2421875</c:v>
                </c:pt>
                <c:pt idx="72">
                  <c:v>72853.6171875</c:v>
                </c:pt>
                <c:pt idx="73">
                  <c:v>72874.8359375</c:v>
                </c:pt>
                <c:pt idx="74">
                  <c:v>72922.9921875</c:v>
                </c:pt>
                <c:pt idx="75">
                  <c:v>72956.8828125</c:v>
                </c:pt>
                <c:pt idx="76">
                  <c:v>72927.703125</c:v>
                </c:pt>
                <c:pt idx="77">
                  <c:v>72959.2734375</c:v>
                </c:pt>
                <c:pt idx="78">
                  <c:v>73026.5859375</c:v>
                </c:pt>
                <c:pt idx="79">
                  <c:v>73033.59375</c:v>
                </c:pt>
                <c:pt idx="80">
                  <c:v>73053.546875</c:v>
                </c:pt>
                <c:pt idx="81">
                  <c:v>73147.3671875</c:v>
                </c:pt>
                <c:pt idx="82">
                  <c:v>73135.4453125</c:v>
                </c:pt>
                <c:pt idx="83">
                  <c:v>73175.3671875</c:v>
                </c:pt>
                <c:pt idx="84">
                  <c:v>73207.78125</c:v>
                </c:pt>
                <c:pt idx="85">
                  <c:v>73272.5078125</c:v>
                </c:pt>
                <c:pt idx="86">
                  <c:v>73269.8359375</c:v>
                </c:pt>
                <c:pt idx="87">
                  <c:v>73285.046875</c:v>
                </c:pt>
                <c:pt idx="88">
                  <c:v>73286.9140625</c:v>
                </c:pt>
                <c:pt idx="89">
                  <c:v>73354.3125</c:v>
                </c:pt>
                <c:pt idx="90">
                  <c:v>73404.5234375</c:v>
                </c:pt>
                <c:pt idx="91">
                  <c:v>73416.859375</c:v>
                </c:pt>
                <c:pt idx="92">
                  <c:v>73456.703125</c:v>
                </c:pt>
                <c:pt idx="93">
                  <c:v>73495.5078125</c:v>
                </c:pt>
                <c:pt idx="94">
                  <c:v>73477.1875</c:v>
                </c:pt>
                <c:pt idx="95">
                  <c:v>73505.2734375</c:v>
                </c:pt>
                <c:pt idx="96">
                  <c:v>73559.0703125</c:v>
                </c:pt>
                <c:pt idx="97">
                  <c:v>73604.7421875</c:v>
                </c:pt>
                <c:pt idx="98">
                  <c:v>73622.84375</c:v>
                </c:pt>
                <c:pt idx="99">
                  <c:v>73640.1953125</c:v>
                </c:pt>
                <c:pt idx="100">
                  <c:v>73606.2109375</c:v>
                </c:pt>
                <c:pt idx="101">
                  <c:v>73665.28125</c:v>
                </c:pt>
                <c:pt idx="102">
                  <c:v>73714.3828125</c:v>
                </c:pt>
                <c:pt idx="103">
                  <c:v>73744.5390625</c:v>
                </c:pt>
                <c:pt idx="104">
                  <c:v>73740.625</c:v>
                </c:pt>
                <c:pt idx="105">
                  <c:v>73728.2890625</c:v>
                </c:pt>
                <c:pt idx="106">
                  <c:v>73781.890625</c:v>
                </c:pt>
                <c:pt idx="107">
                  <c:v>73853.15625</c:v>
                </c:pt>
                <c:pt idx="108">
                  <c:v>73872.828125</c:v>
                </c:pt>
                <c:pt idx="109">
                  <c:v>73891.5078125</c:v>
                </c:pt>
                <c:pt idx="110">
                  <c:v>73876.96875</c:v>
                </c:pt>
                <c:pt idx="111">
                  <c:v>73875.5546875</c:v>
                </c:pt>
                <c:pt idx="112">
                  <c:v>73917.859375</c:v>
                </c:pt>
                <c:pt idx="113">
                  <c:v>73939.5625</c:v>
                </c:pt>
                <c:pt idx="114">
                  <c:v>73953.796875</c:v>
                </c:pt>
                <c:pt idx="115">
                  <c:v>73990.53125</c:v>
                </c:pt>
                <c:pt idx="116">
                  <c:v>74020.0390625</c:v>
                </c:pt>
                <c:pt idx="117">
                  <c:v>74035.046875</c:v>
                </c:pt>
                <c:pt idx="118">
                  <c:v>74076.75</c:v>
                </c:pt>
                <c:pt idx="119">
                  <c:v>74091.515625</c:v>
                </c:pt>
                <c:pt idx="120">
                  <c:v>74050.1171875</c:v>
                </c:pt>
                <c:pt idx="121">
                  <c:v>74013.2421875</c:v>
                </c:pt>
                <c:pt idx="122">
                  <c:v>74059.890625</c:v>
                </c:pt>
                <c:pt idx="123">
                  <c:v>74107.5859375</c:v>
                </c:pt>
                <c:pt idx="124">
                  <c:v>74110.5234375</c:v>
                </c:pt>
                <c:pt idx="125">
                  <c:v>74146.09375</c:v>
                </c:pt>
                <c:pt idx="126">
                  <c:v>74101.7578125</c:v>
                </c:pt>
                <c:pt idx="127">
                  <c:v>74115.2265625</c:v>
                </c:pt>
                <c:pt idx="128">
                  <c:v>74147.0234375</c:v>
                </c:pt>
                <c:pt idx="129">
                  <c:v>74154.8359375</c:v>
                </c:pt>
                <c:pt idx="130">
                  <c:v>74188.609375</c:v>
                </c:pt>
                <c:pt idx="131">
                  <c:v>74227.328125</c:v>
                </c:pt>
                <c:pt idx="132">
                  <c:v>74208.4765625</c:v>
                </c:pt>
                <c:pt idx="133">
                  <c:v>74267.421875</c:v>
                </c:pt>
                <c:pt idx="134">
                  <c:v>74303.453125</c:v>
                </c:pt>
                <c:pt idx="135">
                  <c:v>74320.2265625</c:v>
                </c:pt>
                <c:pt idx="136">
                  <c:v>74310.671875</c:v>
                </c:pt>
                <c:pt idx="137">
                  <c:v>74350.296875</c:v>
                </c:pt>
                <c:pt idx="138">
                  <c:v>74385.6171875</c:v>
                </c:pt>
                <c:pt idx="139">
                  <c:v>74413.6953125</c:v>
                </c:pt>
                <c:pt idx="140">
                  <c:v>74391.09375</c:v>
                </c:pt>
                <c:pt idx="141">
                  <c:v>74385.8984375</c:v>
                </c:pt>
                <c:pt idx="142">
                  <c:v>74361.4453125</c:v>
                </c:pt>
                <c:pt idx="143">
                  <c:v>74374.859375</c:v>
                </c:pt>
                <c:pt idx="144">
                  <c:v>74405.6796875</c:v>
                </c:pt>
                <c:pt idx="145">
                  <c:v>74370.9375</c:v>
                </c:pt>
                <c:pt idx="146">
                  <c:v>74379.328125</c:v>
                </c:pt>
                <c:pt idx="147">
                  <c:v>74378.21875</c:v>
                </c:pt>
                <c:pt idx="148">
                  <c:v>74357.859375</c:v>
                </c:pt>
                <c:pt idx="149">
                  <c:v>74333.9375</c:v>
                </c:pt>
                <c:pt idx="150">
                  <c:v>74312.5546875</c:v>
                </c:pt>
                <c:pt idx="151">
                  <c:v>74298.0859375</c:v>
                </c:pt>
                <c:pt idx="152">
                  <c:v>74265.984375</c:v>
                </c:pt>
                <c:pt idx="153">
                  <c:v>74245.5390625</c:v>
                </c:pt>
                <c:pt idx="154">
                  <c:v>74236.1171875</c:v>
                </c:pt>
                <c:pt idx="155">
                  <c:v>74178.59375</c:v>
                </c:pt>
                <c:pt idx="156">
                  <c:v>74164.15625</c:v>
                </c:pt>
                <c:pt idx="157">
                  <c:v>74125.4375</c:v>
                </c:pt>
                <c:pt idx="158">
                  <c:v>74124.53125</c:v>
                </c:pt>
                <c:pt idx="159">
                  <c:v>74102.6328125</c:v>
                </c:pt>
                <c:pt idx="160">
                  <c:v>74079.9921875</c:v>
                </c:pt>
                <c:pt idx="161">
                  <c:v>74092.828125</c:v>
                </c:pt>
                <c:pt idx="162">
                  <c:v>74095.5234375</c:v>
                </c:pt>
                <c:pt idx="163">
                  <c:v>74098.8828125</c:v>
                </c:pt>
                <c:pt idx="164">
                  <c:v>74082.2890625</c:v>
                </c:pt>
                <c:pt idx="165">
                  <c:v>74098.890625</c:v>
                </c:pt>
                <c:pt idx="166">
                  <c:v>74075.5078125</c:v>
                </c:pt>
                <c:pt idx="167">
                  <c:v>74065.5390625</c:v>
                </c:pt>
                <c:pt idx="168">
                  <c:v>74064.1171875</c:v>
                </c:pt>
                <c:pt idx="169">
                  <c:v>74049.2421875</c:v>
                </c:pt>
                <c:pt idx="170">
                  <c:v>74025.90625</c:v>
                </c:pt>
                <c:pt idx="171">
                  <c:v>74002.8984375</c:v>
                </c:pt>
                <c:pt idx="172">
                  <c:v>74010.6171875</c:v>
                </c:pt>
                <c:pt idx="173">
                  <c:v>74030.8828125</c:v>
                </c:pt>
                <c:pt idx="174">
                  <c:v>74042.4140625</c:v>
                </c:pt>
                <c:pt idx="175">
                  <c:v>74043.3125</c:v>
                </c:pt>
                <c:pt idx="176">
                  <c:v>74058.21875</c:v>
                </c:pt>
                <c:pt idx="177">
                  <c:v>74011.5546875</c:v>
                </c:pt>
                <c:pt idx="178">
                  <c:v>74037.46875</c:v>
                </c:pt>
                <c:pt idx="179">
                  <c:v>74072.9921875</c:v>
                </c:pt>
                <c:pt idx="180">
                  <c:v>74058.1328125</c:v>
                </c:pt>
                <c:pt idx="181">
                  <c:v>73977.8125</c:v>
                </c:pt>
                <c:pt idx="182">
                  <c:v>73945.9140625</c:v>
                </c:pt>
                <c:pt idx="183">
                  <c:v>73928.2578125</c:v>
                </c:pt>
                <c:pt idx="184">
                  <c:v>73946.3828125</c:v>
                </c:pt>
                <c:pt idx="185">
                  <c:v>73959.0390625</c:v>
                </c:pt>
                <c:pt idx="186">
                  <c:v>73927.9921875</c:v>
                </c:pt>
                <c:pt idx="187">
                  <c:v>73954.53125</c:v>
                </c:pt>
                <c:pt idx="188">
                  <c:v>73926.1171875</c:v>
                </c:pt>
                <c:pt idx="189">
                  <c:v>73934.515625</c:v>
                </c:pt>
                <c:pt idx="190">
                  <c:v>73943.3359375</c:v>
                </c:pt>
                <c:pt idx="191">
                  <c:v>73940.7421875</c:v>
                </c:pt>
                <c:pt idx="192">
                  <c:v>73962.1953125</c:v>
                </c:pt>
                <c:pt idx="193">
                  <c:v>73973.34375</c:v>
                </c:pt>
                <c:pt idx="194">
                  <c:v>74030.9921875</c:v>
                </c:pt>
                <c:pt idx="195">
                  <c:v>74011.015625</c:v>
                </c:pt>
                <c:pt idx="196">
                  <c:v>74010.34375</c:v>
                </c:pt>
                <c:pt idx="197">
                  <c:v>74033.296875</c:v>
                </c:pt>
                <c:pt idx="198">
                  <c:v>74008.4453125</c:v>
                </c:pt>
                <c:pt idx="199">
                  <c:v>74008.890625</c:v>
                </c:pt>
                <c:pt idx="200">
                  <c:v>74025.875</c:v>
                </c:pt>
                <c:pt idx="201">
                  <c:v>74003.6484375</c:v>
                </c:pt>
                <c:pt idx="202">
                  <c:v>74031.625</c:v>
                </c:pt>
                <c:pt idx="203">
                  <c:v>74064.421875</c:v>
                </c:pt>
                <c:pt idx="204">
                  <c:v>74095.5703125</c:v>
                </c:pt>
                <c:pt idx="205">
                  <c:v>74136.3515625</c:v>
                </c:pt>
                <c:pt idx="206">
                  <c:v>74187.2890625</c:v>
                </c:pt>
                <c:pt idx="207">
                  <c:v>74177.3046875</c:v>
                </c:pt>
                <c:pt idx="208">
                  <c:v>74227.921875</c:v>
                </c:pt>
                <c:pt idx="209">
                  <c:v>74239.4296875</c:v>
                </c:pt>
                <c:pt idx="210">
                  <c:v>74259.0703125</c:v>
                </c:pt>
                <c:pt idx="211">
                  <c:v>74226.46875</c:v>
                </c:pt>
                <c:pt idx="212">
                  <c:v>74246.203125</c:v>
                </c:pt>
                <c:pt idx="213">
                  <c:v>74233.734375</c:v>
                </c:pt>
                <c:pt idx="214">
                  <c:v>74273.7890625</c:v>
                </c:pt>
                <c:pt idx="215">
                  <c:v>74320.9140625</c:v>
                </c:pt>
                <c:pt idx="216">
                  <c:v>74323.3046875</c:v>
                </c:pt>
                <c:pt idx="217">
                  <c:v>74309.9921875</c:v>
                </c:pt>
                <c:pt idx="218">
                  <c:v>74317.015625</c:v>
                </c:pt>
                <c:pt idx="219">
                  <c:v>74315.9609375</c:v>
                </c:pt>
                <c:pt idx="220">
                  <c:v>74376.5546875</c:v>
                </c:pt>
                <c:pt idx="221">
                  <c:v>74382.7578125</c:v>
                </c:pt>
                <c:pt idx="222">
                  <c:v>74369.921875</c:v>
                </c:pt>
                <c:pt idx="223">
                  <c:v>74357.3203125</c:v>
                </c:pt>
                <c:pt idx="224">
                  <c:v>74339.078125</c:v>
                </c:pt>
                <c:pt idx="225">
                  <c:v>74321.4140625</c:v>
                </c:pt>
                <c:pt idx="226">
                  <c:v>74329.515625</c:v>
                </c:pt>
                <c:pt idx="227">
                  <c:v>74328.7421875</c:v>
                </c:pt>
                <c:pt idx="228">
                  <c:v>74346.8359375</c:v>
                </c:pt>
                <c:pt idx="229">
                  <c:v>74354.265625</c:v>
                </c:pt>
                <c:pt idx="230">
                  <c:v>74366.2265625</c:v>
                </c:pt>
                <c:pt idx="231">
                  <c:v>74357.6875</c:v>
                </c:pt>
                <c:pt idx="232">
                  <c:v>74343.609375</c:v>
                </c:pt>
                <c:pt idx="233">
                  <c:v>74294.7265625</c:v>
                </c:pt>
                <c:pt idx="234">
                  <c:v>74309.5625</c:v>
                </c:pt>
                <c:pt idx="235">
                  <c:v>74335.03125</c:v>
                </c:pt>
                <c:pt idx="236">
                  <c:v>74318.328125</c:v>
                </c:pt>
                <c:pt idx="237">
                  <c:v>74312.59375</c:v>
                </c:pt>
                <c:pt idx="238">
                  <c:v>74280.203125</c:v>
                </c:pt>
                <c:pt idx="239">
                  <c:v>74263.0078125</c:v>
                </c:pt>
                <c:pt idx="240">
                  <c:v>74234.3828125</c:v>
                </c:pt>
                <c:pt idx="241">
                  <c:v>74132.625</c:v>
                </c:pt>
                <c:pt idx="242">
                  <c:v>74105.859375</c:v>
                </c:pt>
                <c:pt idx="243">
                  <c:v>74040.6171875</c:v>
                </c:pt>
                <c:pt idx="244">
                  <c:v>74010.953125</c:v>
                </c:pt>
                <c:pt idx="245">
                  <c:v>74006.671875</c:v>
                </c:pt>
                <c:pt idx="246">
                  <c:v>73969.2421875</c:v>
                </c:pt>
                <c:pt idx="247">
                  <c:v>73930.546875</c:v>
                </c:pt>
                <c:pt idx="248">
                  <c:v>73960.859375</c:v>
                </c:pt>
                <c:pt idx="249">
                  <c:v>73942.2421875</c:v>
                </c:pt>
                <c:pt idx="250">
                  <c:v>73935.671875</c:v>
                </c:pt>
                <c:pt idx="251">
                  <c:v>73927.25</c:v>
                </c:pt>
                <c:pt idx="252">
                  <c:v>73910.140625</c:v>
                </c:pt>
                <c:pt idx="253">
                  <c:v>73906.53125</c:v>
                </c:pt>
                <c:pt idx="254">
                  <c:v>73866.1875</c:v>
                </c:pt>
                <c:pt idx="255">
                  <c:v>73911.1484375</c:v>
                </c:pt>
                <c:pt idx="256">
                  <c:v>73877.1796875</c:v>
                </c:pt>
                <c:pt idx="257">
                  <c:v>73921.265625</c:v>
                </c:pt>
                <c:pt idx="258">
                  <c:v>73947.046875</c:v>
                </c:pt>
                <c:pt idx="259">
                  <c:v>73983.109375</c:v>
                </c:pt>
                <c:pt idx="260">
                  <c:v>73980.1484375</c:v>
                </c:pt>
                <c:pt idx="261">
                  <c:v>73989.6875</c:v>
                </c:pt>
                <c:pt idx="262">
                  <c:v>74012.046875</c:v>
                </c:pt>
                <c:pt idx="263">
                  <c:v>74055.2734375</c:v>
                </c:pt>
                <c:pt idx="264">
                  <c:v>74045.2734375</c:v>
                </c:pt>
                <c:pt idx="265">
                  <c:v>74032.6484375</c:v>
                </c:pt>
                <c:pt idx="266">
                  <c:v>74031.4296875</c:v>
                </c:pt>
                <c:pt idx="267">
                  <c:v>74059.2109375</c:v>
                </c:pt>
                <c:pt idx="268">
                  <c:v>74065.125</c:v>
                </c:pt>
                <c:pt idx="269">
                  <c:v>74078.40625</c:v>
                </c:pt>
                <c:pt idx="270">
                  <c:v>74048.171875</c:v>
                </c:pt>
                <c:pt idx="271">
                  <c:v>74041.65625</c:v>
                </c:pt>
                <c:pt idx="272">
                  <c:v>73990.53125</c:v>
                </c:pt>
                <c:pt idx="273">
                  <c:v>73987.3515625</c:v>
                </c:pt>
                <c:pt idx="274">
                  <c:v>73964.5234375</c:v>
                </c:pt>
                <c:pt idx="275">
                  <c:v>73935.6328125</c:v>
                </c:pt>
                <c:pt idx="276">
                  <c:v>73956.1171875</c:v>
                </c:pt>
                <c:pt idx="277">
                  <c:v>73960.359375</c:v>
                </c:pt>
                <c:pt idx="278">
                  <c:v>73950.2421875</c:v>
                </c:pt>
                <c:pt idx="279">
                  <c:v>73942.2734375</c:v>
                </c:pt>
                <c:pt idx="280">
                  <c:v>73913.9765625</c:v>
                </c:pt>
                <c:pt idx="281">
                  <c:v>73897.8359375</c:v>
                </c:pt>
                <c:pt idx="282">
                  <c:v>73944.9296875</c:v>
                </c:pt>
                <c:pt idx="283">
                  <c:v>73912.2421875</c:v>
                </c:pt>
                <c:pt idx="284">
                  <c:v>73933.3046875</c:v>
                </c:pt>
                <c:pt idx="285">
                  <c:v>74006.890625</c:v>
                </c:pt>
                <c:pt idx="286">
                  <c:v>74008.5859375</c:v>
                </c:pt>
                <c:pt idx="287">
                  <c:v>74064.4609375</c:v>
                </c:pt>
                <c:pt idx="288">
                  <c:v>74072.1796875</c:v>
                </c:pt>
                <c:pt idx="289">
                  <c:v>74035.0234375</c:v>
                </c:pt>
                <c:pt idx="290">
                  <c:v>74027.25</c:v>
                </c:pt>
                <c:pt idx="291">
                  <c:v>74005.09375</c:v>
                </c:pt>
                <c:pt idx="292">
                  <c:v>74017.6328125</c:v>
                </c:pt>
                <c:pt idx="293">
                  <c:v>73867.5703125</c:v>
                </c:pt>
                <c:pt idx="294">
                  <c:v>73889.9375</c:v>
                </c:pt>
                <c:pt idx="295">
                  <c:v>73815.3125</c:v>
                </c:pt>
                <c:pt idx="296">
                  <c:v>73812.140625</c:v>
                </c:pt>
                <c:pt idx="297">
                  <c:v>73808.0546875</c:v>
                </c:pt>
                <c:pt idx="298">
                  <c:v>73789.96875</c:v>
                </c:pt>
                <c:pt idx="299">
                  <c:v>73788.4765625</c:v>
                </c:pt>
                <c:pt idx="300">
                  <c:v>73751.234375</c:v>
                </c:pt>
                <c:pt idx="301">
                  <c:v>73664.9765625</c:v>
                </c:pt>
                <c:pt idx="302">
                  <c:v>73567.640625</c:v>
                </c:pt>
                <c:pt idx="303">
                  <c:v>73525.03125</c:v>
                </c:pt>
                <c:pt idx="304">
                  <c:v>73483.375</c:v>
                </c:pt>
                <c:pt idx="305">
                  <c:v>73443.1484375</c:v>
                </c:pt>
                <c:pt idx="306">
                  <c:v>73410.765625</c:v>
                </c:pt>
                <c:pt idx="307">
                  <c:v>73361.1171875</c:v>
                </c:pt>
                <c:pt idx="308">
                  <c:v>73351.578125</c:v>
                </c:pt>
                <c:pt idx="309">
                  <c:v>73323.234375</c:v>
                </c:pt>
                <c:pt idx="310">
                  <c:v>73285.4765625</c:v>
                </c:pt>
                <c:pt idx="311">
                  <c:v>73310.4296875</c:v>
                </c:pt>
                <c:pt idx="312">
                  <c:v>73232.21875</c:v>
                </c:pt>
                <c:pt idx="313">
                  <c:v>73190.9140625</c:v>
                </c:pt>
                <c:pt idx="314">
                  <c:v>73164.5703125</c:v>
                </c:pt>
                <c:pt idx="315">
                  <c:v>73156.7890625</c:v>
                </c:pt>
                <c:pt idx="316">
                  <c:v>73117.7265625</c:v>
                </c:pt>
                <c:pt idx="317">
                  <c:v>73117.296875</c:v>
                </c:pt>
                <c:pt idx="318">
                  <c:v>73141.7421875</c:v>
                </c:pt>
                <c:pt idx="319">
                  <c:v>73124.9921875</c:v>
                </c:pt>
                <c:pt idx="320">
                  <c:v>73091.6328125</c:v>
                </c:pt>
                <c:pt idx="321">
                  <c:v>73097.4140625</c:v>
                </c:pt>
                <c:pt idx="322">
                  <c:v>73089.8359375</c:v>
                </c:pt>
                <c:pt idx="323">
                  <c:v>73077.0546875</c:v>
                </c:pt>
                <c:pt idx="324">
                  <c:v>73037.546875</c:v>
                </c:pt>
                <c:pt idx="325">
                  <c:v>73032.21875</c:v>
                </c:pt>
                <c:pt idx="326">
                  <c:v>73029.9921875</c:v>
                </c:pt>
                <c:pt idx="327">
                  <c:v>73010.359375</c:v>
                </c:pt>
                <c:pt idx="328">
                  <c:v>72975.984375</c:v>
                </c:pt>
                <c:pt idx="329">
                  <c:v>72911.953125</c:v>
                </c:pt>
                <c:pt idx="330">
                  <c:v>72885.3359375</c:v>
                </c:pt>
                <c:pt idx="331">
                  <c:v>72855.5859375</c:v>
                </c:pt>
                <c:pt idx="332">
                  <c:v>72891.984375</c:v>
                </c:pt>
                <c:pt idx="333">
                  <c:v>72866.5546875</c:v>
                </c:pt>
                <c:pt idx="334">
                  <c:v>72866.2421875</c:v>
                </c:pt>
                <c:pt idx="335">
                  <c:v>72885.203125</c:v>
                </c:pt>
                <c:pt idx="336">
                  <c:v>72848.1015625</c:v>
                </c:pt>
                <c:pt idx="337">
                  <c:v>72886.2109375</c:v>
                </c:pt>
                <c:pt idx="338">
                  <c:v>72822.546875</c:v>
                </c:pt>
                <c:pt idx="339">
                  <c:v>72772.390625</c:v>
                </c:pt>
                <c:pt idx="340">
                  <c:v>72753.6015625</c:v>
                </c:pt>
                <c:pt idx="341">
                  <c:v>72730.5703125</c:v>
                </c:pt>
                <c:pt idx="342">
                  <c:v>72710.8671875</c:v>
                </c:pt>
                <c:pt idx="343">
                  <c:v>72644.703125</c:v>
                </c:pt>
                <c:pt idx="344">
                  <c:v>72606.046875</c:v>
                </c:pt>
                <c:pt idx="345">
                  <c:v>72542.3515625</c:v>
                </c:pt>
                <c:pt idx="346">
                  <c:v>72496.921875</c:v>
                </c:pt>
                <c:pt idx="347">
                  <c:v>72462.7578125</c:v>
                </c:pt>
                <c:pt idx="348">
                  <c:v>72493.65625</c:v>
                </c:pt>
                <c:pt idx="349">
                  <c:v>72505.1171875</c:v>
                </c:pt>
                <c:pt idx="350">
                  <c:v>72504.5390625</c:v>
                </c:pt>
                <c:pt idx="351">
                  <c:v>72468.46875</c:v>
                </c:pt>
                <c:pt idx="352">
                  <c:v>72373.7890625</c:v>
                </c:pt>
                <c:pt idx="353">
                  <c:v>72300.578125</c:v>
                </c:pt>
                <c:pt idx="354">
                  <c:v>72322.171875</c:v>
                </c:pt>
                <c:pt idx="355">
                  <c:v>72301.3984375</c:v>
                </c:pt>
                <c:pt idx="356">
                  <c:v>72294.96875</c:v>
                </c:pt>
                <c:pt idx="357">
                  <c:v>72259.671875</c:v>
                </c:pt>
                <c:pt idx="358">
                  <c:v>72173.3828125</c:v>
                </c:pt>
                <c:pt idx="359">
                  <c:v>72115.484375</c:v>
                </c:pt>
                <c:pt idx="360">
                  <c:v>72029.0546875</c:v>
                </c:pt>
                <c:pt idx="361">
                  <c:v>71990.703125</c:v>
                </c:pt>
                <c:pt idx="362">
                  <c:v>71855.5625</c:v>
                </c:pt>
                <c:pt idx="363">
                  <c:v>71815.640625</c:v>
                </c:pt>
                <c:pt idx="364">
                  <c:v>71831.09375</c:v>
                </c:pt>
                <c:pt idx="365">
                  <c:v>71753.109375</c:v>
                </c:pt>
                <c:pt idx="366">
                  <c:v>71708.6875</c:v>
                </c:pt>
                <c:pt idx="367">
                  <c:v>71670.2890625</c:v>
                </c:pt>
                <c:pt idx="368">
                  <c:v>71652.46875</c:v>
                </c:pt>
                <c:pt idx="369">
                  <c:v>71584.53125</c:v>
                </c:pt>
                <c:pt idx="370">
                  <c:v>71586.3984375</c:v>
                </c:pt>
                <c:pt idx="371">
                  <c:v>71588.7109375</c:v>
                </c:pt>
                <c:pt idx="372">
                  <c:v>71538.296875</c:v>
                </c:pt>
                <c:pt idx="373">
                  <c:v>71536.265625</c:v>
                </c:pt>
                <c:pt idx="374">
                  <c:v>71461.7734375</c:v>
                </c:pt>
                <c:pt idx="375">
                  <c:v>71401.59375</c:v>
                </c:pt>
                <c:pt idx="376">
                  <c:v>71387.8125</c:v>
                </c:pt>
                <c:pt idx="377">
                  <c:v>71326.4140625</c:v>
                </c:pt>
                <c:pt idx="378">
                  <c:v>71221.703125</c:v>
                </c:pt>
                <c:pt idx="379">
                  <c:v>71196.390625</c:v>
                </c:pt>
                <c:pt idx="380">
                  <c:v>71173.90625</c:v>
                </c:pt>
                <c:pt idx="381">
                  <c:v>71106.390625</c:v>
                </c:pt>
                <c:pt idx="382">
                  <c:v>71091.9140625</c:v>
                </c:pt>
                <c:pt idx="383">
                  <c:v>71009.875</c:v>
                </c:pt>
                <c:pt idx="384">
                  <c:v>70992.1875</c:v>
                </c:pt>
                <c:pt idx="385">
                  <c:v>70837.921875</c:v>
                </c:pt>
                <c:pt idx="386">
                  <c:v>70799.6171875</c:v>
                </c:pt>
                <c:pt idx="387">
                  <c:v>70829.5703125</c:v>
                </c:pt>
                <c:pt idx="388">
                  <c:v>70685.9921875</c:v>
                </c:pt>
                <c:pt idx="389">
                  <c:v>70609.140625</c:v>
                </c:pt>
                <c:pt idx="390">
                  <c:v>70571</c:v>
                </c:pt>
                <c:pt idx="391">
                  <c:v>70503.4609375</c:v>
                </c:pt>
                <c:pt idx="392">
                  <c:v>70503.046875</c:v>
                </c:pt>
                <c:pt idx="393">
                  <c:v>70438.8984375</c:v>
                </c:pt>
                <c:pt idx="394">
                  <c:v>70408.09375</c:v>
                </c:pt>
                <c:pt idx="395">
                  <c:v>70383.2890625</c:v>
                </c:pt>
                <c:pt idx="396">
                  <c:v>70426.7734375</c:v>
                </c:pt>
                <c:pt idx="397">
                  <c:v>70438.828125</c:v>
                </c:pt>
                <c:pt idx="398">
                  <c:v>70373.6171875</c:v>
                </c:pt>
                <c:pt idx="399">
                  <c:v>70334.421875</c:v>
                </c:pt>
                <c:pt idx="400">
                  <c:v>70287.375</c:v>
                </c:pt>
                <c:pt idx="401">
                  <c:v>70242.921875</c:v>
                </c:pt>
                <c:pt idx="402">
                  <c:v>70213.125</c:v>
                </c:pt>
                <c:pt idx="403">
                  <c:v>70165.296875</c:v>
                </c:pt>
                <c:pt idx="404">
                  <c:v>70121.8671875</c:v>
                </c:pt>
                <c:pt idx="405">
                  <c:v>70116.7109375</c:v>
                </c:pt>
                <c:pt idx="406">
                  <c:v>70080.0234375</c:v>
                </c:pt>
                <c:pt idx="407">
                  <c:v>69985.53125</c:v>
                </c:pt>
                <c:pt idx="408">
                  <c:v>69947.140625</c:v>
                </c:pt>
                <c:pt idx="409">
                  <c:v>69944.609375</c:v>
                </c:pt>
                <c:pt idx="410">
                  <c:v>69912.3828125</c:v>
                </c:pt>
                <c:pt idx="411">
                  <c:v>69859.1875</c:v>
                </c:pt>
                <c:pt idx="412">
                  <c:v>69780.34375</c:v>
                </c:pt>
                <c:pt idx="413">
                  <c:v>69678.2578125</c:v>
                </c:pt>
                <c:pt idx="414">
                  <c:v>69632.7109375</c:v>
                </c:pt>
                <c:pt idx="415">
                  <c:v>69566.203125</c:v>
                </c:pt>
                <c:pt idx="416">
                  <c:v>69427.578125</c:v>
                </c:pt>
                <c:pt idx="417">
                  <c:v>69413.203125</c:v>
                </c:pt>
                <c:pt idx="418">
                  <c:v>69417.578125</c:v>
                </c:pt>
                <c:pt idx="419">
                  <c:v>69339.671875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8/14</c:v>
                </c:pt>
              </c:strCache>
            </c:strRef>
          </c:tx>
          <c:spPr>
            <a:ln w="28575" cap="rnd">
              <a:solidFill>
                <a:srgbClr val="003865"/>
              </a:solidFill>
              <a:round/>
            </a:ln>
            <a:effectLst/>
          </c:spPr>
          <c:marker>
            <c:symbol val="none"/>
          </c:marker>
          <c:cat>
            <c:multiLvlStrRef>
              <c:f>Chart!$A$2:$A$429</c:f>
              <c:multiLvlStrCache>
                <c:ptCount val="420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0</c:v>
                  </c:pt>
                  <c:pt idx="61">
                    <c:v>1</c:v>
                  </c:pt>
                  <c:pt idx="62">
                    <c:v>2</c:v>
                  </c:pt>
                  <c:pt idx="63">
                    <c:v>3</c:v>
                  </c:pt>
                  <c:pt idx="64">
                    <c:v>4</c:v>
                  </c:pt>
                  <c:pt idx="65">
                    <c:v>5</c:v>
                  </c:pt>
                  <c:pt idx="66">
                    <c:v>6</c:v>
                  </c:pt>
                  <c:pt idx="67">
                    <c:v>7</c:v>
                  </c:pt>
                  <c:pt idx="68">
                    <c:v>8</c:v>
                  </c:pt>
                  <c:pt idx="69">
                    <c:v>9</c:v>
                  </c:pt>
                  <c:pt idx="70">
                    <c:v>10</c:v>
                  </c:pt>
                  <c:pt idx="71">
                    <c:v>11</c:v>
                  </c:pt>
                  <c:pt idx="72">
                    <c:v>12</c:v>
                  </c:pt>
                  <c:pt idx="73">
                    <c:v>13</c:v>
                  </c:pt>
                  <c:pt idx="74">
                    <c:v>14</c:v>
                  </c:pt>
                  <c:pt idx="75">
                    <c:v>15</c:v>
                  </c:pt>
                  <c:pt idx="76">
                    <c:v>16</c:v>
                  </c:pt>
                  <c:pt idx="77">
                    <c:v>17</c:v>
                  </c:pt>
                  <c:pt idx="78">
                    <c:v>18</c:v>
                  </c:pt>
                  <c:pt idx="79">
                    <c:v>19</c:v>
                  </c:pt>
                  <c:pt idx="80">
                    <c:v>20</c:v>
                  </c:pt>
                  <c:pt idx="81">
                    <c:v>21</c:v>
                  </c:pt>
                  <c:pt idx="82">
                    <c:v>22</c:v>
                  </c:pt>
                  <c:pt idx="83">
                    <c:v>23</c:v>
                  </c:pt>
                  <c:pt idx="84">
                    <c:v>24</c:v>
                  </c:pt>
                  <c:pt idx="85">
                    <c:v>25</c:v>
                  </c:pt>
                  <c:pt idx="86">
                    <c:v>26</c:v>
                  </c:pt>
                  <c:pt idx="87">
                    <c:v>27</c:v>
                  </c:pt>
                  <c:pt idx="88">
                    <c:v>28</c:v>
                  </c:pt>
                  <c:pt idx="89">
                    <c:v>29</c:v>
                  </c:pt>
                  <c:pt idx="90">
                    <c:v>30</c:v>
                  </c:pt>
                  <c:pt idx="91">
                    <c:v>31</c:v>
                  </c:pt>
                  <c:pt idx="92">
                    <c:v>32</c:v>
                  </c:pt>
                  <c:pt idx="93">
                    <c:v>33</c:v>
                  </c:pt>
                  <c:pt idx="94">
                    <c:v>34</c:v>
                  </c:pt>
                  <c:pt idx="95">
                    <c:v>35</c:v>
                  </c:pt>
                  <c:pt idx="96">
                    <c:v>36</c:v>
                  </c:pt>
                  <c:pt idx="97">
                    <c:v>37</c:v>
                  </c:pt>
                  <c:pt idx="98">
                    <c:v>38</c:v>
                  </c:pt>
                  <c:pt idx="99">
                    <c:v>39</c:v>
                  </c:pt>
                  <c:pt idx="100">
                    <c:v>40</c:v>
                  </c:pt>
                  <c:pt idx="101">
                    <c:v>41</c:v>
                  </c:pt>
                  <c:pt idx="102">
                    <c:v>42</c:v>
                  </c:pt>
                  <c:pt idx="103">
                    <c:v>43</c:v>
                  </c:pt>
                  <c:pt idx="104">
                    <c:v>44</c:v>
                  </c:pt>
                  <c:pt idx="105">
                    <c:v>45</c:v>
                  </c:pt>
                  <c:pt idx="106">
                    <c:v>46</c:v>
                  </c:pt>
                  <c:pt idx="107">
                    <c:v>47</c:v>
                  </c:pt>
                  <c:pt idx="108">
                    <c:v>48</c:v>
                  </c:pt>
                  <c:pt idx="109">
                    <c:v>49</c:v>
                  </c:pt>
                  <c:pt idx="110">
                    <c:v>50</c:v>
                  </c:pt>
                  <c:pt idx="111">
                    <c:v>51</c:v>
                  </c:pt>
                  <c:pt idx="112">
                    <c:v>52</c:v>
                  </c:pt>
                  <c:pt idx="113">
                    <c:v>53</c:v>
                  </c:pt>
                  <c:pt idx="114">
                    <c:v>54</c:v>
                  </c:pt>
                  <c:pt idx="115">
                    <c:v>55</c:v>
                  </c:pt>
                  <c:pt idx="116">
                    <c:v>56</c:v>
                  </c:pt>
                  <c:pt idx="117">
                    <c:v>57</c:v>
                  </c:pt>
                  <c:pt idx="118">
                    <c:v>58</c:v>
                  </c:pt>
                  <c:pt idx="119">
                    <c:v>59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24</c:v>
                  </c:pt>
                  <c:pt idx="145">
                    <c:v>25</c:v>
                  </c:pt>
                  <c:pt idx="146">
                    <c:v>26</c:v>
                  </c:pt>
                  <c:pt idx="147">
                    <c:v>27</c:v>
                  </c:pt>
                  <c:pt idx="148">
                    <c:v>28</c:v>
                  </c:pt>
                  <c:pt idx="149">
                    <c:v>29</c:v>
                  </c:pt>
                  <c:pt idx="150">
                    <c:v>30</c:v>
                  </c:pt>
                  <c:pt idx="151">
                    <c:v>31</c:v>
                  </c:pt>
                  <c:pt idx="152">
                    <c:v>32</c:v>
                  </c:pt>
                  <c:pt idx="153">
                    <c:v>33</c:v>
                  </c:pt>
                  <c:pt idx="154">
                    <c:v>34</c:v>
                  </c:pt>
                  <c:pt idx="155">
                    <c:v>35</c:v>
                  </c:pt>
                  <c:pt idx="156">
                    <c:v>36</c:v>
                  </c:pt>
                  <c:pt idx="157">
                    <c:v>37</c:v>
                  </c:pt>
                  <c:pt idx="158">
                    <c:v>38</c:v>
                  </c:pt>
                  <c:pt idx="159">
                    <c:v>39</c:v>
                  </c:pt>
                  <c:pt idx="160">
                    <c:v>40</c:v>
                  </c:pt>
                  <c:pt idx="161">
                    <c:v>41</c:v>
                  </c:pt>
                  <c:pt idx="162">
                    <c:v>42</c:v>
                  </c:pt>
                  <c:pt idx="163">
                    <c:v>43</c:v>
                  </c:pt>
                  <c:pt idx="164">
                    <c:v>44</c:v>
                  </c:pt>
                  <c:pt idx="165">
                    <c:v>45</c:v>
                  </c:pt>
                  <c:pt idx="166">
                    <c:v>46</c:v>
                  </c:pt>
                  <c:pt idx="167">
                    <c:v>47</c:v>
                  </c:pt>
                  <c:pt idx="168">
                    <c:v>48</c:v>
                  </c:pt>
                  <c:pt idx="169">
                    <c:v>49</c:v>
                  </c:pt>
                  <c:pt idx="170">
                    <c:v>50</c:v>
                  </c:pt>
                  <c:pt idx="171">
                    <c:v>51</c:v>
                  </c:pt>
                  <c:pt idx="172">
                    <c:v>52</c:v>
                  </c:pt>
                  <c:pt idx="173">
                    <c:v>53</c:v>
                  </c:pt>
                  <c:pt idx="174">
                    <c:v>54</c:v>
                  </c:pt>
                  <c:pt idx="175">
                    <c:v>55</c:v>
                  </c:pt>
                  <c:pt idx="176">
                    <c:v>56</c:v>
                  </c:pt>
                  <c:pt idx="177">
                    <c:v>57</c:v>
                  </c:pt>
                  <c:pt idx="178">
                    <c:v>58</c:v>
                  </c:pt>
                  <c:pt idx="179">
                    <c:v>59</c:v>
                  </c:pt>
                  <c:pt idx="180">
                    <c:v>0</c:v>
                  </c:pt>
                  <c:pt idx="181">
                    <c:v>1</c:v>
                  </c:pt>
                  <c:pt idx="182">
                    <c:v>2</c:v>
                  </c:pt>
                  <c:pt idx="183">
                    <c:v>3</c:v>
                  </c:pt>
                  <c:pt idx="184">
                    <c:v>4</c:v>
                  </c:pt>
                  <c:pt idx="185">
                    <c:v>5</c:v>
                  </c:pt>
                  <c:pt idx="186">
                    <c:v>6</c:v>
                  </c:pt>
                  <c:pt idx="187">
                    <c:v>7</c:v>
                  </c:pt>
                  <c:pt idx="188">
                    <c:v>8</c:v>
                  </c:pt>
                  <c:pt idx="189">
                    <c:v>9</c:v>
                  </c:pt>
                  <c:pt idx="190">
                    <c:v>10</c:v>
                  </c:pt>
                  <c:pt idx="191">
                    <c:v>11</c:v>
                  </c:pt>
                  <c:pt idx="192">
                    <c:v>12</c:v>
                  </c:pt>
                  <c:pt idx="193">
                    <c:v>13</c:v>
                  </c:pt>
                  <c:pt idx="194">
                    <c:v>14</c:v>
                  </c:pt>
                  <c:pt idx="195">
                    <c:v>15</c:v>
                  </c:pt>
                  <c:pt idx="196">
                    <c:v>16</c:v>
                  </c:pt>
                  <c:pt idx="197">
                    <c:v>17</c:v>
                  </c:pt>
                  <c:pt idx="198">
                    <c:v>18</c:v>
                  </c:pt>
                  <c:pt idx="199">
                    <c:v>19</c:v>
                  </c:pt>
                  <c:pt idx="200">
                    <c:v>20</c:v>
                  </c:pt>
                  <c:pt idx="201">
                    <c:v>21</c:v>
                  </c:pt>
                  <c:pt idx="202">
                    <c:v>22</c:v>
                  </c:pt>
                  <c:pt idx="203">
                    <c:v>23</c:v>
                  </c:pt>
                  <c:pt idx="204">
                    <c:v>24</c:v>
                  </c:pt>
                  <c:pt idx="205">
                    <c:v>25</c:v>
                  </c:pt>
                  <c:pt idx="206">
                    <c:v>26</c:v>
                  </c:pt>
                  <c:pt idx="207">
                    <c:v>27</c:v>
                  </c:pt>
                  <c:pt idx="208">
                    <c:v>28</c:v>
                  </c:pt>
                  <c:pt idx="209">
                    <c:v>29</c:v>
                  </c:pt>
                  <c:pt idx="210">
                    <c:v>30</c:v>
                  </c:pt>
                  <c:pt idx="211">
                    <c:v>31</c:v>
                  </c:pt>
                  <c:pt idx="212">
                    <c:v>32</c:v>
                  </c:pt>
                  <c:pt idx="213">
                    <c:v>33</c:v>
                  </c:pt>
                  <c:pt idx="214">
                    <c:v>34</c:v>
                  </c:pt>
                  <c:pt idx="215">
                    <c:v>35</c:v>
                  </c:pt>
                  <c:pt idx="216">
                    <c:v>36</c:v>
                  </c:pt>
                  <c:pt idx="217">
                    <c:v>37</c:v>
                  </c:pt>
                  <c:pt idx="218">
                    <c:v>38</c:v>
                  </c:pt>
                  <c:pt idx="219">
                    <c:v>39</c:v>
                  </c:pt>
                  <c:pt idx="220">
                    <c:v>40</c:v>
                  </c:pt>
                  <c:pt idx="221">
                    <c:v>41</c:v>
                  </c:pt>
                  <c:pt idx="222">
                    <c:v>42</c:v>
                  </c:pt>
                  <c:pt idx="223">
                    <c:v>43</c:v>
                  </c:pt>
                  <c:pt idx="224">
                    <c:v>44</c:v>
                  </c:pt>
                  <c:pt idx="225">
                    <c:v>45</c:v>
                  </c:pt>
                  <c:pt idx="226">
                    <c:v>46</c:v>
                  </c:pt>
                  <c:pt idx="227">
                    <c:v>47</c:v>
                  </c:pt>
                  <c:pt idx="228">
                    <c:v>48</c:v>
                  </c:pt>
                  <c:pt idx="229">
                    <c:v>49</c:v>
                  </c:pt>
                  <c:pt idx="230">
                    <c:v>50</c:v>
                  </c:pt>
                  <c:pt idx="231">
                    <c:v>51</c:v>
                  </c:pt>
                  <c:pt idx="232">
                    <c:v>52</c:v>
                  </c:pt>
                  <c:pt idx="233">
                    <c:v>53</c:v>
                  </c:pt>
                  <c:pt idx="234">
                    <c:v>54</c:v>
                  </c:pt>
                  <c:pt idx="235">
                    <c:v>55</c:v>
                  </c:pt>
                  <c:pt idx="236">
                    <c:v>56</c:v>
                  </c:pt>
                  <c:pt idx="237">
                    <c:v>57</c:v>
                  </c:pt>
                  <c:pt idx="238">
                    <c:v>58</c:v>
                  </c:pt>
                  <c:pt idx="239">
                    <c:v>59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24</c:v>
                  </c:pt>
                  <c:pt idx="265">
                    <c:v>25</c:v>
                  </c:pt>
                  <c:pt idx="266">
                    <c:v>26</c:v>
                  </c:pt>
                  <c:pt idx="267">
                    <c:v>27</c:v>
                  </c:pt>
                  <c:pt idx="268">
                    <c:v>28</c:v>
                  </c:pt>
                  <c:pt idx="269">
                    <c:v>29</c:v>
                  </c:pt>
                  <c:pt idx="270">
                    <c:v>30</c:v>
                  </c:pt>
                  <c:pt idx="271">
                    <c:v>31</c:v>
                  </c:pt>
                  <c:pt idx="272">
                    <c:v>32</c:v>
                  </c:pt>
                  <c:pt idx="273">
                    <c:v>33</c:v>
                  </c:pt>
                  <c:pt idx="274">
                    <c:v>34</c:v>
                  </c:pt>
                  <c:pt idx="275">
                    <c:v>35</c:v>
                  </c:pt>
                  <c:pt idx="276">
                    <c:v>36</c:v>
                  </c:pt>
                  <c:pt idx="277">
                    <c:v>37</c:v>
                  </c:pt>
                  <c:pt idx="278">
                    <c:v>38</c:v>
                  </c:pt>
                  <c:pt idx="279">
                    <c:v>39</c:v>
                  </c:pt>
                  <c:pt idx="280">
                    <c:v>40</c:v>
                  </c:pt>
                  <c:pt idx="281">
                    <c:v>41</c:v>
                  </c:pt>
                  <c:pt idx="282">
                    <c:v>42</c:v>
                  </c:pt>
                  <c:pt idx="283">
                    <c:v>43</c:v>
                  </c:pt>
                  <c:pt idx="284">
                    <c:v>44</c:v>
                  </c:pt>
                  <c:pt idx="285">
                    <c:v>45</c:v>
                  </c:pt>
                  <c:pt idx="286">
                    <c:v>46</c:v>
                  </c:pt>
                  <c:pt idx="287">
                    <c:v>47</c:v>
                  </c:pt>
                  <c:pt idx="288">
                    <c:v>48</c:v>
                  </c:pt>
                  <c:pt idx="289">
                    <c:v>49</c:v>
                  </c:pt>
                  <c:pt idx="290">
                    <c:v>50</c:v>
                  </c:pt>
                  <c:pt idx="291">
                    <c:v>51</c:v>
                  </c:pt>
                  <c:pt idx="292">
                    <c:v>52</c:v>
                  </c:pt>
                  <c:pt idx="293">
                    <c:v>53</c:v>
                  </c:pt>
                  <c:pt idx="294">
                    <c:v>54</c:v>
                  </c:pt>
                  <c:pt idx="295">
                    <c:v>55</c:v>
                  </c:pt>
                  <c:pt idx="296">
                    <c:v>56</c:v>
                  </c:pt>
                  <c:pt idx="297">
                    <c:v>57</c:v>
                  </c:pt>
                  <c:pt idx="298">
                    <c:v>58</c:v>
                  </c:pt>
                  <c:pt idx="299">
                    <c:v>59</c:v>
                  </c:pt>
                  <c:pt idx="300">
                    <c:v>0</c:v>
                  </c:pt>
                  <c:pt idx="301">
                    <c:v>1</c:v>
                  </c:pt>
                  <c:pt idx="302">
                    <c:v>2</c:v>
                  </c:pt>
                  <c:pt idx="303">
                    <c:v>3</c:v>
                  </c:pt>
                  <c:pt idx="304">
                    <c:v>4</c:v>
                  </c:pt>
                  <c:pt idx="305">
                    <c:v>5</c:v>
                  </c:pt>
                  <c:pt idx="306">
                    <c:v>6</c:v>
                  </c:pt>
                  <c:pt idx="307">
                    <c:v>7</c:v>
                  </c:pt>
                  <c:pt idx="308">
                    <c:v>8</c:v>
                  </c:pt>
                  <c:pt idx="309">
                    <c:v>9</c:v>
                  </c:pt>
                  <c:pt idx="310">
                    <c:v>10</c:v>
                  </c:pt>
                  <c:pt idx="311">
                    <c:v>11</c:v>
                  </c:pt>
                  <c:pt idx="312">
                    <c:v>12</c:v>
                  </c:pt>
                  <c:pt idx="313">
                    <c:v>13</c:v>
                  </c:pt>
                  <c:pt idx="314">
                    <c:v>14</c:v>
                  </c:pt>
                  <c:pt idx="315">
                    <c:v>15</c:v>
                  </c:pt>
                  <c:pt idx="316">
                    <c:v>16</c:v>
                  </c:pt>
                  <c:pt idx="317">
                    <c:v>17</c:v>
                  </c:pt>
                  <c:pt idx="318">
                    <c:v>18</c:v>
                  </c:pt>
                  <c:pt idx="319">
                    <c:v>19</c:v>
                  </c:pt>
                  <c:pt idx="320">
                    <c:v>20</c:v>
                  </c:pt>
                  <c:pt idx="321">
                    <c:v>21</c:v>
                  </c:pt>
                  <c:pt idx="322">
                    <c:v>22</c:v>
                  </c:pt>
                  <c:pt idx="323">
                    <c:v>23</c:v>
                  </c:pt>
                  <c:pt idx="324">
                    <c:v>24</c:v>
                  </c:pt>
                  <c:pt idx="325">
                    <c:v>25</c:v>
                  </c:pt>
                  <c:pt idx="326">
                    <c:v>26</c:v>
                  </c:pt>
                  <c:pt idx="327">
                    <c:v>27</c:v>
                  </c:pt>
                  <c:pt idx="328">
                    <c:v>28</c:v>
                  </c:pt>
                  <c:pt idx="329">
                    <c:v>29</c:v>
                  </c:pt>
                  <c:pt idx="330">
                    <c:v>30</c:v>
                  </c:pt>
                  <c:pt idx="331">
                    <c:v>31</c:v>
                  </c:pt>
                  <c:pt idx="332">
                    <c:v>32</c:v>
                  </c:pt>
                  <c:pt idx="333">
                    <c:v>33</c:v>
                  </c:pt>
                  <c:pt idx="334">
                    <c:v>34</c:v>
                  </c:pt>
                  <c:pt idx="335">
                    <c:v>35</c:v>
                  </c:pt>
                  <c:pt idx="336">
                    <c:v>36</c:v>
                  </c:pt>
                  <c:pt idx="337">
                    <c:v>37</c:v>
                  </c:pt>
                  <c:pt idx="338">
                    <c:v>38</c:v>
                  </c:pt>
                  <c:pt idx="339">
                    <c:v>39</c:v>
                  </c:pt>
                  <c:pt idx="340">
                    <c:v>40</c:v>
                  </c:pt>
                  <c:pt idx="341">
                    <c:v>41</c:v>
                  </c:pt>
                  <c:pt idx="342">
                    <c:v>42</c:v>
                  </c:pt>
                  <c:pt idx="343">
                    <c:v>43</c:v>
                  </c:pt>
                  <c:pt idx="344">
                    <c:v>44</c:v>
                  </c:pt>
                  <c:pt idx="345">
                    <c:v>45</c:v>
                  </c:pt>
                  <c:pt idx="346">
                    <c:v>46</c:v>
                  </c:pt>
                  <c:pt idx="347">
                    <c:v>47</c:v>
                  </c:pt>
                  <c:pt idx="348">
                    <c:v>48</c:v>
                  </c:pt>
                  <c:pt idx="349">
                    <c:v>49</c:v>
                  </c:pt>
                  <c:pt idx="350">
                    <c:v>50</c:v>
                  </c:pt>
                  <c:pt idx="351">
                    <c:v>51</c:v>
                  </c:pt>
                  <c:pt idx="352">
                    <c:v>52</c:v>
                  </c:pt>
                  <c:pt idx="353">
                    <c:v>53</c:v>
                  </c:pt>
                  <c:pt idx="354">
                    <c:v>54</c:v>
                  </c:pt>
                  <c:pt idx="355">
                    <c:v>55</c:v>
                  </c:pt>
                  <c:pt idx="356">
                    <c:v>56</c:v>
                  </c:pt>
                  <c:pt idx="357">
                    <c:v>57</c:v>
                  </c:pt>
                  <c:pt idx="358">
                    <c:v>58</c:v>
                  </c:pt>
                  <c:pt idx="359">
                    <c:v>59</c:v>
                  </c:pt>
                  <c:pt idx="360">
                    <c:v>0</c:v>
                  </c:pt>
                  <c:pt idx="361">
                    <c:v>1</c:v>
                  </c:pt>
                  <c:pt idx="362">
                    <c:v>2</c:v>
                  </c:pt>
                  <c:pt idx="363">
                    <c:v>3</c:v>
                  </c:pt>
                  <c:pt idx="364">
                    <c:v>4</c:v>
                  </c:pt>
                  <c:pt idx="365">
                    <c:v>5</c:v>
                  </c:pt>
                  <c:pt idx="366">
                    <c:v>6</c:v>
                  </c:pt>
                  <c:pt idx="367">
                    <c:v>7</c:v>
                  </c:pt>
                  <c:pt idx="368">
                    <c:v>8</c:v>
                  </c:pt>
                  <c:pt idx="369">
                    <c:v>9</c:v>
                  </c:pt>
                  <c:pt idx="370">
                    <c:v>10</c:v>
                  </c:pt>
                  <c:pt idx="371">
                    <c:v>11</c:v>
                  </c:pt>
                  <c:pt idx="372">
                    <c:v>12</c:v>
                  </c:pt>
                  <c:pt idx="373">
                    <c:v>13</c:v>
                  </c:pt>
                  <c:pt idx="374">
                    <c:v>14</c:v>
                  </c:pt>
                  <c:pt idx="375">
                    <c:v>15</c:v>
                  </c:pt>
                  <c:pt idx="376">
                    <c:v>16</c:v>
                  </c:pt>
                  <c:pt idx="377">
                    <c:v>17</c:v>
                  </c:pt>
                  <c:pt idx="378">
                    <c:v>18</c:v>
                  </c:pt>
                  <c:pt idx="379">
                    <c:v>19</c:v>
                  </c:pt>
                  <c:pt idx="380">
                    <c:v>20</c:v>
                  </c:pt>
                  <c:pt idx="381">
                    <c:v>21</c:v>
                  </c:pt>
                  <c:pt idx="382">
                    <c:v>22</c:v>
                  </c:pt>
                  <c:pt idx="383">
                    <c:v>23</c:v>
                  </c:pt>
                  <c:pt idx="384">
                    <c:v>24</c:v>
                  </c:pt>
                  <c:pt idx="385">
                    <c:v>25</c:v>
                  </c:pt>
                  <c:pt idx="386">
                    <c:v>26</c:v>
                  </c:pt>
                  <c:pt idx="387">
                    <c:v>27</c:v>
                  </c:pt>
                  <c:pt idx="388">
                    <c:v>28</c:v>
                  </c:pt>
                  <c:pt idx="389">
                    <c:v>29</c:v>
                  </c:pt>
                  <c:pt idx="390">
                    <c:v>30</c:v>
                  </c:pt>
                  <c:pt idx="391">
                    <c:v>31</c:v>
                  </c:pt>
                  <c:pt idx="392">
                    <c:v>32</c:v>
                  </c:pt>
                  <c:pt idx="393">
                    <c:v>33</c:v>
                  </c:pt>
                  <c:pt idx="394">
                    <c:v>34</c:v>
                  </c:pt>
                  <c:pt idx="395">
                    <c:v>35</c:v>
                  </c:pt>
                  <c:pt idx="396">
                    <c:v>36</c:v>
                  </c:pt>
                  <c:pt idx="397">
                    <c:v>37</c:v>
                  </c:pt>
                  <c:pt idx="398">
                    <c:v>38</c:v>
                  </c:pt>
                  <c:pt idx="399">
                    <c:v>39</c:v>
                  </c:pt>
                  <c:pt idx="400">
                    <c:v>40</c:v>
                  </c:pt>
                  <c:pt idx="401">
                    <c:v>41</c:v>
                  </c:pt>
                  <c:pt idx="402">
                    <c:v>42</c:v>
                  </c:pt>
                  <c:pt idx="403">
                    <c:v>43</c:v>
                  </c:pt>
                  <c:pt idx="404">
                    <c:v>44</c:v>
                  </c:pt>
                  <c:pt idx="405">
                    <c:v>45</c:v>
                  </c:pt>
                  <c:pt idx="406">
                    <c:v>46</c:v>
                  </c:pt>
                  <c:pt idx="407">
                    <c:v>47</c:v>
                  </c:pt>
                  <c:pt idx="408">
                    <c:v>48</c:v>
                  </c:pt>
                  <c:pt idx="409">
                    <c:v>49</c:v>
                  </c:pt>
                  <c:pt idx="410">
                    <c:v>50</c:v>
                  </c:pt>
                  <c:pt idx="411">
                    <c:v>51</c:v>
                  </c:pt>
                  <c:pt idx="412">
                    <c:v>52</c:v>
                  </c:pt>
                  <c:pt idx="413">
                    <c:v>53</c:v>
                  </c:pt>
                  <c:pt idx="414">
                    <c:v>54</c:v>
                  </c:pt>
                  <c:pt idx="415">
                    <c:v>55</c:v>
                  </c:pt>
                  <c:pt idx="416">
                    <c:v>56</c:v>
                  </c:pt>
                  <c:pt idx="417">
                    <c:v>57</c:v>
                  </c:pt>
                  <c:pt idx="418">
                    <c:v>58</c:v>
                  </c:pt>
                  <c:pt idx="419">
                    <c:v>59</c:v>
                  </c:pt>
                </c:lvl>
                <c:lvl>
                  <c:pt idx="0">
                    <c:v>13</c:v>
                  </c:pt>
                  <c:pt idx="60">
                    <c:v>14</c:v>
                  </c:pt>
                  <c:pt idx="120">
                    <c:v>15</c:v>
                  </c:pt>
                  <c:pt idx="180">
                    <c:v>16</c:v>
                  </c:pt>
                  <c:pt idx="240">
                    <c:v>17</c:v>
                  </c:pt>
                  <c:pt idx="300">
                    <c:v>18</c:v>
                  </c:pt>
                  <c:pt idx="360">
                    <c:v>19</c:v>
                  </c:pt>
                </c:lvl>
              </c:multiLvlStrCache>
            </c:multiLvlStrRef>
          </c:cat>
          <c:val>
            <c:numRef>
              <c:f>Chart!$D$2:$D$429</c:f>
              <c:numCache>
                <c:formatCode>General</c:formatCode>
                <c:ptCount val="420"/>
                <c:pt idx="0">
                  <c:v>65565.2265625</c:v>
                </c:pt>
                <c:pt idx="1">
                  <c:v>65610.640625</c:v>
                </c:pt>
                <c:pt idx="2">
                  <c:v>65641.2578125</c:v>
                </c:pt>
                <c:pt idx="3">
                  <c:v>65719.7890625</c:v>
                </c:pt>
                <c:pt idx="4">
                  <c:v>65664.625</c:v>
                </c:pt>
                <c:pt idx="5">
                  <c:v>65674.5234375</c:v>
                </c:pt>
                <c:pt idx="6">
                  <c:v>65820.4375</c:v>
                </c:pt>
                <c:pt idx="7">
                  <c:v>65889.0390625</c:v>
                </c:pt>
                <c:pt idx="8">
                  <c:v>65943.484375</c:v>
                </c:pt>
                <c:pt idx="9">
                  <c:v>65982.3671875</c:v>
                </c:pt>
                <c:pt idx="10">
                  <c:v>66049.6328125</c:v>
                </c:pt>
                <c:pt idx="11">
                  <c:v>66056.8984375</c:v>
                </c:pt>
                <c:pt idx="12">
                  <c:v>66047.140625</c:v>
                </c:pt>
                <c:pt idx="13">
                  <c:v>66073.5078125</c:v>
                </c:pt>
                <c:pt idx="14">
                  <c:v>66192.4921875</c:v>
                </c:pt>
                <c:pt idx="15">
                  <c:v>66310.1171875</c:v>
                </c:pt>
                <c:pt idx="16">
                  <c:v>66369.6640625</c:v>
                </c:pt>
                <c:pt idx="17">
                  <c:v>66476.9609375</c:v>
                </c:pt>
                <c:pt idx="18">
                  <c:v>66510.8046875</c:v>
                </c:pt>
                <c:pt idx="19">
                  <c:v>66549.9765625</c:v>
                </c:pt>
                <c:pt idx="20">
                  <c:v>66616.640625</c:v>
                </c:pt>
                <c:pt idx="21">
                  <c:v>66665.203125</c:v>
                </c:pt>
                <c:pt idx="22">
                  <c:v>66711.765625</c:v>
                </c:pt>
                <c:pt idx="23">
                  <c:v>66726.390625</c:v>
                </c:pt>
                <c:pt idx="24">
                  <c:v>66821.8203125</c:v>
                </c:pt>
                <c:pt idx="25">
                  <c:v>66849.0234375</c:v>
                </c:pt>
                <c:pt idx="26">
                  <c:v>66936.296875</c:v>
                </c:pt>
                <c:pt idx="27">
                  <c:v>66999.578125</c:v>
                </c:pt>
                <c:pt idx="28">
                  <c:v>67077.46875</c:v>
                </c:pt>
                <c:pt idx="29">
                  <c:v>67075.6640625</c:v>
                </c:pt>
                <c:pt idx="30">
                  <c:v>67111.1640625</c:v>
                </c:pt>
                <c:pt idx="31">
                  <c:v>67062.4296875</c:v>
                </c:pt>
                <c:pt idx="32">
                  <c:v>67127.9921875</c:v>
                </c:pt>
                <c:pt idx="33">
                  <c:v>67121.359375</c:v>
                </c:pt>
                <c:pt idx="34">
                  <c:v>67134.4375</c:v>
                </c:pt>
                <c:pt idx="35">
                  <c:v>67149.953125</c:v>
                </c:pt>
                <c:pt idx="36">
                  <c:v>67173.90625</c:v>
                </c:pt>
                <c:pt idx="37">
                  <c:v>67139.421875</c:v>
                </c:pt>
                <c:pt idx="38">
                  <c:v>67190.140625</c:v>
                </c:pt>
                <c:pt idx="39">
                  <c:v>67195.984375</c:v>
                </c:pt>
                <c:pt idx="40">
                  <c:v>67278.328125</c:v>
                </c:pt>
                <c:pt idx="41">
                  <c:v>67382.640625</c:v>
                </c:pt>
                <c:pt idx="42">
                  <c:v>67450.6171875</c:v>
                </c:pt>
                <c:pt idx="43">
                  <c:v>67437.8671875</c:v>
                </c:pt>
                <c:pt idx="44">
                  <c:v>67538.9296875</c:v>
                </c:pt>
                <c:pt idx="45">
                  <c:v>67537.1953125</c:v>
                </c:pt>
                <c:pt idx="46">
                  <c:v>67588.828125</c:v>
                </c:pt>
                <c:pt idx="47">
                  <c:v>67611.59375</c:v>
                </c:pt>
                <c:pt idx="48">
                  <c:v>67669.1484375</c:v>
                </c:pt>
                <c:pt idx="49">
                  <c:v>67745.7265625</c:v>
                </c:pt>
                <c:pt idx="50">
                  <c:v>67849</c:v>
                </c:pt>
                <c:pt idx="51">
                  <c:v>67857.703125</c:v>
                </c:pt>
                <c:pt idx="52">
                  <c:v>67946.171875</c:v>
                </c:pt>
                <c:pt idx="53">
                  <c:v>67944.25</c:v>
                </c:pt>
                <c:pt idx="54">
                  <c:v>68075.734375</c:v>
                </c:pt>
                <c:pt idx="55">
                  <c:v>68105.8671875</c:v>
                </c:pt>
                <c:pt idx="56">
                  <c:v>68127.3359375</c:v>
                </c:pt>
                <c:pt idx="57">
                  <c:v>68170.953125</c:v>
                </c:pt>
                <c:pt idx="58">
                  <c:v>68080.671875</c:v>
                </c:pt>
                <c:pt idx="59">
                  <c:v>68101.9296875</c:v>
                </c:pt>
                <c:pt idx="60">
                  <c:v>68161.5390625</c:v>
                </c:pt>
                <c:pt idx="61">
                  <c:v>68262.609375</c:v>
                </c:pt>
                <c:pt idx="62">
                  <c:v>68306.828125</c:v>
                </c:pt>
                <c:pt idx="63">
                  <c:v>68419.0390625</c:v>
                </c:pt>
                <c:pt idx="64">
                  <c:v>68415.140625</c:v>
                </c:pt>
                <c:pt idx="65">
                  <c:v>68458.8359375</c:v>
                </c:pt>
                <c:pt idx="66">
                  <c:v>68526.609375</c:v>
                </c:pt>
                <c:pt idx="67">
                  <c:v>68540.4921875</c:v>
                </c:pt>
                <c:pt idx="68">
                  <c:v>68590.3359375</c:v>
                </c:pt>
                <c:pt idx="69">
                  <c:v>68683.40625</c:v>
                </c:pt>
                <c:pt idx="70">
                  <c:v>68715.25</c:v>
                </c:pt>
                <c:pt idx="71">
                  <c:v>68752.7890625</c:v>
                </c:pt>
                <c:pt idx="72">
                  <c:v>68783.1171875</c:v>
                </c:pt>
                <c:pt idx="73">
                  <c:v>68806.2890625</c:v>
                </c:pt>
                <c:pt idx="74">
                  <c:v>68728.1171875</c:v>
                </c:pt>
                <c:pt idx="75">
                  <c:v>68728.1796875</c:v>
                </c:pt>
                <c:pt idx="76">
                  <c:v>68759.609375</c:v>
                </c:pt>
                <c:pt idx="77">
                  <c:v>68795.6953125</c:v>
                </c:pt>
                <c:pt idx="78">
                  <c:v>68825.234375</c:v>
                </c:pt>
                <c:pt idx="79">
                  <c:v>68874.1484375</c:v>
                </c:pt>
                <c:pt idx="80">
                  <c:v>68876.1953125</c:v>
                </c:pt>
                <c:pt idx="81">
                  <c:v>68949.703125</c:v>
                </c:pt>
                <c:pt idx="82">
                  <c:v>69024.6484375</c:v>
                </c:pt>
                <c:pt idx="83">
                  <c:v>69039.5</c:v>
                </c:pt>
                <c:pt idx="84">
                  <c:v>69093.6953125</c:v>
                </c:pt>
                <c:pt idx="85">
                  <c:v>69126.8515625</c:v>
                </c:pt>
                <c:pt idx="86">
                  <c:v>69103.390625</c:v>
                </c:pt>
                <c:pt idx="87">
                  <c:v>69197.0546875</c:v>
                </c:pt>
                <c:pt idx="88">
                  <c:v>69236.796875</c:v>
                </c:pt>
                <c:pt idx="89">
                  <c:v>69266.5</c:v>
                </c:pt>
                <c:pt idx="90">
                  <c:v>69317.8984375</c:v>
                </c:pt>
                <c:pt idx="91">
                  <c:v>69353.8671875</c:v>
                </c:pt>
                <c:pt idx="92">
                  <c:v>69388.90625</c:v>
                </c:pt>
                <c:pt idx="93">
                  <c:v>69462.8359375</c:v>
                </c:pt>
                <c:pt idx="94">
                  <c:v>69471.5390625</c:v>
                </c:pt>
                <c:pt idx="95">
                  <c:v>69458.7734375</c:v>
                </c:pt>
                <c:pt idx="96">
                  <c:v>69524.7734375</c:v>
                </c:pt>
                <c:pt idx="97">
                  <c:v>69555.7109375</c:v>
                </c:pt>
                <c:pt idx="98">
                  <c:v>69577.4140625</c:v>
                </c:pt>
                <c:pt idx="99">
                  <c:v>69633.3203125</c:v>
                </c:pt>
                <c:pt idx="100">
                  <c:v>69657.7421875</c:v>
                </c:pt>
                <c:pt idx="101">
                  <c:v>69693.9296875</c:v>
                </c:pt>
                <c:pt idx="102">
                  <c:v>69740.4375</c:v>
                </c:pt>
                <c:pt idx="103">
                  <c:v>69704.4765625</c:v>
                </c:pt>
                <c:pt idx="104">
                  <c:v>69725.4921875</c:v>
                </c:pt>
                <c:pt idx="105">
                  <c:v>69737.203125</c:v>
                </c:pt>
                <c:pt idx="106">
                  <c:v>69722.3671875</c:v>
                </c:pt>
                <c:pt idx="107">
                  <c:v>69732.328125</c:v>
                </c:pt>
                <c:pt idx="108">
                  <c:v>69701.78125</c:v>
                </c:pt>
                <c:pt idx="109">
                  <c:v>69791.703125</c:v>
                </c:pt>
                <c:pt idx="110">
                  <c:v>69812.046875</c:v>
                </c:pt>
                <c:pt idx="111">
                  <c:v>69825.5703125</c:v>
                </c:pt>
                <c:pt idx="112">
                  <c:v>69869.1640625</c:v>
                </c:pt>
                <c:pt idx="113">
                  <c:v>69895.5390625</c:v>
                </c:pt>
                <c:pt idx="114">
                  <c:v>69902.6015625</c:v>
                </c:pt>
                <c:pt idx="115">
                  <c:v>70025.4921875</c:v>
                </c:pt>
                <c:pt idx="116">
                  <c:v>70056.6484375</c:v>
                </c:pt>
                <c:pt idx="117">
                  <c:v>70033.2109375</c:v>
                </c:pt>
                <c:pt idx="118">
                  <c:v>70103.171875</c:v>
                </c:pt>
                <c:pt idx="119">
                  <c:v>70102.0546875</c:v>
                </c:pt>
                <c:pt idx="120">
                  <c:v>70110.4609375</c:v>
                </c:pt>
                <c:pt idx="121">
                  <c:v>70093.96875</c:v>
                </c:pt>
                <c:pt idx="122">
                  <c:v>70037.5078125</c:v>
                </c:pt>
                <c:pt idx="123">
                  <c:v>70095.6875</c:v>
                </c:pt>
                <c:pt idx="124">
                  <c:v>70094.609375</c:v>
                </c:pt>
                <c:pt idx="125">
                  <c:v>70135.2734375</c:v>
                </c:pt>
                <c:pt idx="126">
                  <c:v>70164.4609375</c:v>
                </c:pt>
                <c:pt idx="127">
                  <c:v>70153.2265625</c:v>
                </c:pt>
                <c:pt idx="128">
                  <c:v>70149.0703125</c:v>
                </c:pt>
                <c:pt idx="129">
                  <c:v>70157.7109375</c:v>
                </c:pt>
                <c:pt idx="130">
                  <c:v>70234.046875</c:v>
                </c:pt>
                <c:pt idx="131">
                  <c:v>70306.03125</c:v>
                </c:pt>
                <c:pt idx="132">
                  <c:v>70356.234375</c:v>
                </c:pt>
                <c:pt idx="133">
                  <c:v>70349.5703125</c:v>
                </c:pt>
                <c:pt idx="134">
                  <c:v>70417.2265625</c:v>
                </c:pt>
                <c:pt idx="135">
                  <c:v>70433.796875</c:v>
                </c:pt>
                <c:pt idx="136">
                  <c:v>70514.6484375</c:v>
                </c:pt>
                <c:pt idx="137">
                  <c:v>70440.1953125</c:v>
                </c:pt>
                <c:pt idx="138">
                  <c:v>70485.3671875</c:v>
                </c:pt>
                <c:pt idx="139">
                  <c:v>70539.34375</c:v>
                </c:pt>
                <c:pt idx="140">
                  <c:v>70587.8828125</c:v>
                </c:pt>
                <c:pt idx="141">
                  <c:v>70565.125</c:v>
                </c:pt>
                <c:pt idx="142">
                  <c:v>70574.9453125</c:v>
                </c:pt>
                <c:pt idx="143">
                  <c:v>70579.953125</c:v>
                </c:pt>
                <c:pt idx="144">
                  <c:v>70635.15625</c:v>
                </c:pt>
                <c:pt idx="145">
                  <c:v>70663.4765625</c:v>
                </c:pt>
                <c:pt idx="146">
                  <c:v>70693.96875</c:v>
                </c:pt>
                <c:pt idx="147">
                  <c:v>70694.6328125</c:v>
                </c:pt>
                <c:pt idx="148">
                  <c:v>70742.2265625</c:v>
                </c:pt>
                <c:pt idx="149">
                  <c:v>70761.484375</c:v>
                </c:pt>
                <c:pt idx="150">
                  <c:v>70794.125</c:v>
                </c:pt>
                <c:pt idx="151">
                  <c:v>70789.3671875</c:v>
                </c:pt>
                <c:pt idx="152">
                  <c:v>70796.546875</c:v>
                </c:pt>
                <c:pt idx="153">
                  <c:v>70832.484375</c:v>
                </c:pt>
                <c:pt idx="154">
                  <c:v>70925.9375</c:v>
                </c:pt>
                <c:pt idx="155">
                  <c:v>70901.7890625</c:v>
                </c:pt>
                <c:pt idx="156">
                  <c:v>70903.7734375</c:v>
                </c:pt>
                <c:pt idx="157">
                  <c:v>70902.203125</c:v>
                </c:pt>
                <c:pt idx="158">
                  <c:v>70896.8671875</c:v>
                </c:pt>
                <c:pt idx="159">
                  <c:v>70905.875</c:v>
                </c:pt>
                <c:pt idx="160">
                  <c:v>70999.546875</c:v>
                </c:pt>
                <c:pt idx="161">
                  <c:v>71012.796875</c:v>
                </c:pt>
                <c:pt idx="162">
                  <c:v>71111.5078125</c:v>
                </c:pt>
                <c:pt idx="163">
                  <c:v>71103.2734375</c:v>
                </c:pt>
                <c:pt idx="164">
                  <c:v>71149.640625</c:v>
                </c:pt>
                <c:pt idx="165">
                  <c:v>71178.453125</c:v>
                </c:pt>
                <c:pt idx="166">
                  <c:v>71182.625</c:v>
                </c:pt>
                <c:pt idx="167">
                  <c:v>71251.0546875</c:v>
                </c:pt>
                <c:pt idx="168">
                  <c:v>71286.6015625</c:v>
                </c:pt>
                <c:pt idx="169">
                  <c:v>71299.234375</c:v>
                </c:pt>
                <c:pt idx="170">
                  <c:v>71358.1484375</c:v>
                </c:pt>
                <c:pt idx="171">
                  <c:v>71365.4609375</c:v>
                </c:pt>
                <c:pt idx="172">
                  <c:v>71399.4453125</c:v>
                </c:pt>
                <c:pt idx="173">
                  <c:v>71404.359375</c:v>
                </c:pt>
                <c:pt idx="174">
                  <c:v>71436.7734375</c:v>
                </c:pt>
                <c:pt idx="175">
                  <c:v>71365.0078125</c:v>
                </c:pt>
                <c:pt idx="176">
                  <c:v>71376.1953125</c:v>
                </c:pt>
                <c:pt idx="177">
                  <c:v>71427.8046875</c:v>
                </c:pt>
                <c:pt idx="178">
                  <c:v>71506.8828125</c:v>
                </c:pt>
                <c:pt idx="179">
                  <c:v>71526.2890625</c:v>
                </c:pt>
                <c:pt idx="180">
                  <c:v>71551.5625</c:v>
                </c:pt>
                <c:pt idx="181">
                  <c:v>71589.5234375</c:v>
                </c:pt>
                <c:pt idx="182">
                  <c:v>71507.6171875</c:v>
                </c:pt>
                <c:pt idx="183">
                  <c:v>71367.7734375</c:v>
                </c:pt>
                <c:pt idx="184">
                  <c:v>71421.0078125</c:v>
                </c:pt>
                <c:pt idx="185">
                  <c:v>71449.59375</c:v>
                </c:pt>
                <c:pt idx="186">
                  <c:v>71481.8125</c:v>
                </c:pt>
                <c:pt idx="187">
                  <c:v>71447.0078125</c:v>
                </c:pt>
                <c:pt idx="188">
                  <c:v>71450.828125</c:v>
                </c:pt>
                <c:pt idx="189">
                  <c:v>71526.15625</c:v>
                </c:pt>
                <c:pt idx="190">
                  <c:v>71583.515625</c:v>
                </c:pt>
                <c:pt idx="191">
                  <c:v>71618.1015625</c:v>
                </c:pt>
                <c:pt idx="192">
                  <c:v>71523.5390625</c:v>
                </c:pt>
                <c:pt idx="193">
                  <c:v>71577.8515625</c:v>
                </c:pt>
                <c:pt idx="194">
                  <c:v>71640.2109375</c:v>
                </c:pt>
                <c:pt idx="195">
                  <c:v>71645.953125</c:v>
                </c:pt>
                <c:pt idx="196">
                  <c:v>71605.453125</c:v>
                </c:pt>
                <c:pt idx="197">
                  <c:v>71551.6171875</c:v>
                </c:pt>
                <c:pt idx="198">
                  <c:v>71564.046875</c:v>
                </c:pt>
                <c:pt idx="199">
                  <c:v>71580.4375</c:v>
                </c:pt>
                <c:pt idx="200">
                  <c:v>71540.640625</c:v>
                </c:pt>
                <c:pt idx="201">
                  <c:v>71572.5546875</c:v>
                </c:pt>
                <c:pt idx="202">
                  <c:v>71565.1171875</c:v>
                </c:pt>
                <c:pt idx="203">
                  <c:v>71606.1015625</c:v>
                </c:pt>
                <c:pt idx="204">
                  <c:v>71604.5703125</c:v>
                </c:pt>
                <c:pt idx="205">
                  <c:v>71634</c:v>
                </c:pt>
                <c:pt idx="206">
                  <c:v>71625.34375</c:v>
                </c:pt>
                <c:pt idx="207">
                  <c:v>71640.875</c:v>
                </c:pt>
                <c:pt idx="208">
                  <c:v>71674.4296875</c:v>
                </c:pt>
                <c:pt idx="209">
                  <c:v>71683.7734375</c:v>
                </c:pt>
                <c:pt idx="210">
                  <c:v>71693.828125</c:v>
                </c:pt>
                <c:pt idx="211">
                  <c:v>71626.03125</c:v>
                </c:pt>
                <c:pt idx="212">
                  <c:v>71635.96875</c:v>
                </c:pt>
                <c:pt idx="213">
                  <c:v>71626.1171875</c:v>
                </c:pt>
                <c:pt idx="214">
                  <c:v>71686.2578125</c:v>
                </c:pt>
                <c:pt idx="215">
                  <c:v>71686.4609375</c:v>
                </c:pt>
                <c:pt idx="216">
                  <c:v>71718.5546875</c:v>
                </c:pt>
                <c:pt idx="217">
                  <c:v>71747.96875</c:v>
                </c:pt>
                <c:pt idx="218">
                  <c:v>71674.7421875</c:v>
                </c:pt>
                <c:pt idx="219">
                  <c:v>71689.7421875</c:v>
                </c:pt>
                <c:pt idx="220">
                  <c:v>71686.796875</c:v>
                </c:pt>
                <c:pt idx="221">
                  <c:v>71697.9140625</c:v>
                </c:pt>
                <c:pt idx="222">
                  <c:v>71694.546875</c:v>
                </c:pt>
                <c:pt idx="223">
                  <c:v>71707.2890625</c:v>
                </c:pt>
                <c:pt idx="224">
                  <c:v>71702.0546875</c:v>
                </c:pt>
                <c:pt idx="225">
                  <c:v>71712.1328125</c:v>
                </c:pt>
                <c:pt idx="226">
                  <c:v>71705.84375</c:v>
                </c:pt>
                <c:pt idx="227">
                  <c:v>71705.3046875</c:v>
                </c:pt>
                <c:pt idx="228">
                  <c:v>71824.609375</c:v>
                </c:pt>
                <c:pt idx="229">
                  <c:v>71879</c:v>
                </c:pt>
                <c:pt idx="230">
                  <c:v>71877.6171875</c:v>
                </c:pt>
                <c:pt idx="231">
                  <c:v>71919.609375</c:v>
                </c:pt>
                <c:pt idx="232">
                  <c:v>71936.2421875</c:v>
                </c:pt>
                <c:pt idx="233">
                  <c:v>71859.2734375</c:v>
                </c:pt>
                <c:pt idx="234">
                  <c:v>71820.0625</c:v>
                </c:pt>
                <c:pt idx="235">
                  <c:v>71841.1796875</c:v>
                </c:pt>
                <c:pt idx="236">
                  <c:v>71828.890625</c:v>
                </c:pt>
                <c:pt idx="237">
                  <c:v>71702.5078125</c:v>
                </c:pt>
                <c:pt idx="238">
                  <c:v>71701.3359375</c:v>
                </c:pt>
                <c:pt idx="239">
                  <c:v>71660.5546875</c:v>
                </c:pt>
                <c:pt idx="240">
                  <c:v>71640.875</c:v>
                </c:pt>
                <c:pt idx="241">
                  <c:v>71557.40625</c:v>
                </c:pt>
                <c:pt idx="242">
                  <c:v>71525.8359375</c:v>
                </c:pt>
                <c:pt idx="243">
                  <c:v>71558.46875</c:v>
                </c:pt>
                <c:pt idx="244">
                  <c:v>71625.890625</c:v>
                </c:pt>
                <c:pt idx="245">
                  <c:v>71527.25</c:v>
                </c:pt>
                <c:pt idx="246">
                  <c:v>71535.546875</c:v>
                </c:pt>
                <c:pt idx="247">
                  <c:v>71541.8671875</c:v>
                </c:pt>
                <c:pt idx="248">
                  <c:v>71493.09375</c:v>
                </c:pt>
                <c:pt idx="249">
                  <c:v>71441.21875</c:v>
                </c:pt>
                <c:pt idx="250">
                  <c:v>71405.1171875</c:v>
                </c:pt>
                <c:pt idx="251">
                  <c:v>71413.984375</c:v>
                </c:pt>
                <c:pt idx="252">
                  <c:v>71395</c:v>
                </c:pt>
                <c:pt idx="253">
                  <c:v>71382.8359375</c:v>
                </c:pt>
                <c:pt idx="254">
                  <c:v>71396.5625</c:v>
                </c:pt>
                <c:pt idx="255">
                  <c:v>71451.796875</c:v>
                </c:pt>
                <c:pt idx="256">
                  <c:v>71487.4375</c:v>
                </c:pt>
                <c:pt idx="257">
                  <c:v>71376.859375</c:v>
                </c:pt>
                <c:pt idx="258">
                  <c:v>71409.6953125</c:v>
                </c:pt>
                <c:pt idx="259">
                  <c:v>71403.4609375</c:v>
                </c:pt>
                <c:pt idx="260">
                  <c:v>71431.6015625</c:v>
                </c:pt>
                <c:pt idx="261">
                  <c:v>71367.4296875</c:v>
                </c:pt>
                <c:pt idx="262">
                  <c:v>71360.1875</c:v>
                </c:pt>
                <c:pt idx="263">
                  <c:v>71319.9375</c:v>
                </c:pt>
                <c:pt idx="264">
                  <c:v>71362.984375</c:v>
                </c:pt>
                <c:pt idx="265">
                  <c:v>71375.984375</c:v>
                </c:pt>
                <c:pt idx="266">
                  <c:v>71361.0546875</c:v>
                </c:pt>
                <c:pt idx="267">
                  <c:v>71351.8515625</c:v>
                </c:pt>
                <c:pt idx="268">
                  <c:v>71343.953125</c:v>
                </c:pt>
                <c:pt idx="269">
                  <c:v>71302.9296875</c:v>
                </c:pt>
                <c:pt idx="270">
                  <c:v>71300.5234375</c:v>
                </c:pt>
                <c:pt idx="271">
                  <c:v>71274.8984375</c:v>
                </c:pt>
                <c:pt idx="272">
                  <c:v>71235.296875</c:v>
                </c:pt>
                <c:pt idx="273">
                  <c:v>71211.171875</c:v>
                </c:pt>
                <c:pt idx="274">
                  <c:v>71253.671875</c:v>
                </c:pt>
                <c:pt idx="275">
                  <c:v>71251.109375</c:v>
                </c:pt>
                <c:pt idx="276">
                  <c:v>71242.84375</c:v>
                </c:pt>
                <c:pt idx="277">
                  <c:v>71232.3046875</c:v>
                </c:pt>
                <c:pt idx="278">
                  <c:v>71256.4921875</c:v>
                </c:pt>
                <c:pt idx="279">
                  <c:v>71222.296875</c:v>
                </c:pt>
                <c:pt idx="280">
                  <c:v>71227.15625</c:v>
                </c:pt>
                <c:pt idx="281">
                  <c:v>71175.0703125</c:v>
                </c:pt>
                <c:pt idx="282">
                  <c:v>71169.1640625</c:v>
                </c:pt>
                <c:pt idx="283">
                  <c:v>71164.0390625</c:v>
                </c:pt>
                <c:pt idx="284">
                  <c:v>71149.328125</c:v>
                </c:pt>
                <c:pt idx="285">
                  <c:v>71146.609375</c:v>
                </c:pt>
                <c:pt idx="286">
                  <c:v>71126.734375</c:v>
                </c:pt>
                <c:pt idx="287">
                  <c:v>71084.875</c:v>
                </c:pt>
                <c:pt idx="288">
                  <c:v>71069.359375</c:v>
                </c:pt>
                <c:pt idx="289">
                  <c:v>71046.140625</c:v>
                </c:pt>
                <c:pt idx="290">
                  <c:v>71012.9375</c:v>
                </c:pt>
                <c:pt idx="291">
                  <c:v>70980.734375</c:v>
                </c:pt>
                <c:pt idx="292">
                  <c:v>70920.6796875</c:v>
                </c:pt>
                <c:pt idx="293">
                  <c:v>70885.7109375</c:v>
                </c:pt>
                <c:pt idx="294">
                  <c:v>70821.2109375</c:v>
                </c:pt>
                <c:pt idx="295">
                  <c:v>70776.09375</c:v>
                </c:pt>
                <c:pt idx="296">
                  <c:v>70615.84375</c:v>
                </c:pt>
                <c:pt idx="297">
                  <c:v>70614.9375</c:v>
                </c:pt>
                <c:pt idx="298">
                  <c:v>70590.5625</c:v>
                </c:pt>
                <c:pt idx="299">
                  <c:v>70517.8984375</c:v>
                </c:pt>
                <c:pt idx="300">
                  <c:v>70477.8203125</c:v>
                </c:pt>
                <c:pt idx="301">
                  <c:v>70377.8671875</c:v>
                </c:pt>
                <c:pt idx="302">
                  <c:v>70329.375</c:v>
                </c:pt>
                <c:pt idx="303">
                  <c:v>70287.171875</c:v>
                </c:pt>
                <c:pt idx="304">
                  <c:v>70228.203125</c:v>
                </c:pt>
                <c:pt idx="305">
                  <c:v>70198.4140625</c:v>
                </c:pt>
                <c:pt idx="306">
                  <c:v>70173.796875</c:v>
                </c:pt>
                <c:pt idx="307">
                  <c:v>70154.2578125</c:v>
                </c:pt>
                <c:pt idx="308">
                  <c:v>70096.4609375</c:v>
                </c:pt>
                <c:pt idx="309">
                  <c:v>70059.53125</c:v>
                </c:pt>
                <c:pt idx="310">
                  <c:v>70034.7734375</c:v>
                </c:pt>
                <c:pt idx="311">
                  <c:v>69993.0078125</c:v>
                </c:pt>
                <c:pt idx="312">
                  <c:v>69968.0546875</c:v>
                </c:pt>
                <c:pt idx="313">
                  <c:v>69855.078125</c:v>
                </c:pt>
                <c:pt idx="314">
                  <c:v>69823.578125</c:v>
                </c:pt>
                <c:pt idx="315">
                  <c:v>69809.359375</c:v>
                </c:pt>
                <c:pt idx="316">
                  <c:v>69811.0859375</c:v>
                </c:pt>
                <c:pt idx="317">
                  <c:v>69854.15625</c:v>
                </c:pt>
                <c:pt idx="318">
                  <c:v>69820.5625</c:v>
                </c:pt>
                <c:pt idx="319">
                  <c:v>69825.5234375</c:v>
                </c:pt>
                <c:pt idx="320">
                  <c:v>69778.0390625</c:v>
                </c:pt>
                <c:pt idx="321">
                  <c:v>69786.7421875</c:v>
                </c:pt>
                <c:pt idx="322">
                  <c:v>69770.3984375</c:v>
                </c:pt>
                <c:pt idx="323">
                  <c:v>69768.6875</c:v>
                </c:pt>
                <c:pt idx="324">
                  <c:v>69714.3125</c:v>
                </c:pt>
                <c:pt idx="325">
                  <c:v>69688.90625</c:v>
                </c:pt>
                <c:pt idx="326">
                  <c:v>69638.875</c:v>
                </c:pt>
                <c:pt idx="327">
                  <c:v>69632.046875</c:v>
                </c:pt>
                <c:pt idx="328">
                  <c:v>69648.5859375</c:v>
                </c:pt>
                <c:pt idx="329">
                  <c:v>69620</c:v>
                </c:pt>
                <c:pt idx="330">
                  <c:v>69618.578125</c:v>
                </c:pt>
                <c:pt idx="331">
                  <c:v>69499.53125</c:v>
                </c:pt>
                <c:pt idx="332">
                  <c:v>69496.0625</c:v>
                </c:pt>
                <c:pt idx="333">
                  <c:v>69408.3359375</c:v>
                </c:pt>
                <c:pt idx="334">
                  <c:v>69362.15625</c:v>
                </c:pt>
                <c:pt idx="335">
                  <c:v>69289.625</c:v>
                </c:pt>
                <c:pt idx="336">
                  <c:v>69282.6875</c:v>
                </c:pt>
                <c:pt idx="337">
                  <c:v>69182.3671875</c:v>
                </c:pt>
                <c:pt idx="338">
                  <c:v>69056.6484375</c:v>
                </c:pt>
                <c:pt idx="339">
                  <c:v>68995.265625</c:v>
                </c:pt>
                <c:pt idx="340">
                  <c:v>68921.015625</c:v>
                </c:pt>
                <c:pt idx="341">
                  <c:v>68841.3359375</c:v>
                </c:pt>
                <c:pt idx="342">
                  <c:v>68783.171875</c:v>
                </c:pt>
                <c:pt idx="343">
                  <c:v>68675.953125</c:v>
                </c:pt>
                <c:pt idx="344">
                  <c:v>68668.140625</c:v>
                </c:pt>
                <c:pt idx="345">
                  <c:v>68609.4296875</c:v>
                </c:pt>
                <c:pt idx="346">
                  <c:v>68522.8203125</c:v>
                </c:pt>
                <c:pt idx="347">
                  <c:v>68579.90625</c:v>
                </c:pt>
                <c:pt idx="348">
                  <c:v>68576.3359375</c:v>
                </c:pt>
                <c:pt idx="349">
                  <c:v>68561.140625</c:v>
                </c:pt>
                <c:pt idx="350">
                  <c:v>68521.84375</c:v>
                </c:pt>
                <c:pt idx="351">
                  <c:v>68466.234375</c:v>
                </c:pt>
                <c:pt idx="352">
                  <c:v>68304.2890625</c:v>
                </c:pt>
                <c:pt idx="353">
                  <c:v>68208.7890625</c:v>
                </c:pt>
                <c:pt idx="354">
                  <c:v>68112.8203125</c:v>
                </c:pt>
                <c:pt idx="355">
                  <c:v>68083.3828125</c:v>
                </c:pt>
                <c:pt idx="356">
                  <c:v>67962.5546875</c:v>
                </c:pt>
                <c:pt idx="357">
                  <c:v>67728.03125</c:v>
                </c:pt>
                <c:pt idx="358">
                  <c:v>67758.3203125</c:v>
                </c:pt>
                <c:pt idx="359">
                  <c:v>67697.6328125</c:v>
                </c:pt>
                <c:pt idx="360">
                  <c:v>67525.859375</c:v>
                </c:pt>
                <c:pt idx="361">
                  <c:v>67450.15625</c:v>
                </c:pt>
                <c:pt idx="362">
                  <c:v>67462.234375</c:v>
                </c:pt>
                <c:pt idx="363">
                  <c:v>67386.5859375</c:v>
                </c:pt>
                <c:pt idx="364">
                  <c:v>67282.03125</c:v>
                </c:pt>
                <c:pt idx="365">
                  <c:v>67211.1796875</c:v>
                </c:pt>
                <c:pt idx="366">
                  <c:v>67162.3984375</c:v>
                </c:pt>
                <c:pt idx="367">
                  <c:v>67069.421875</c:v>
                </c:pt>
                <c:pt idx="368">
                  <c:v>67027.484375</c:v>
                </c:pt>
                <c:pt idx="369">
                  <c:v>67027.8984375</c:v>
                </c:pt>
                <c:pt idx="370">
                  <c:v>66927.2109375</c:v>
                </c:pt>
                <c:pt idx="371">
                  <c:v>66908.6796875</c:v>
                </c:pt>
                <c:pt idx="372">
                  <c:v>66900.140625</c:v>
                </c:pt>
                <c:pt idx="373">
                  <c:v>66915.6015625</c:v>
                </c:pt>
                <c:pt idx="374">
                  <c:v>66858.828125</c:v>
                </c:pt>
                <c:pt idx="375">
                  <c:v>66825.7578125</c:v>
                </c:pt>
                <c:pt idx="376">
                  <c:v>66777.5625</c:v>
                </c:pt>
                <c:pt idx="377">
                  <c:v>66709.5</c:v>
                </c:pt>
                <c:pt idx="378">
                  <c:v>66647.1875</c:v>
                </c:pt>
                <c:pt idx="379">
                  <c:v>66515.90625</c:v>
                </c:pt>
                <c:pt idx="380">
                  <c:v>66473.890625</c:v>
                </c:pt>
                <c:pt idx="381">
                  <c:v>66459.0703125</c:v>
                </c:pt>
                <c:pt idx="382">
                  <c:v>66397.4140625</c:v>
                </c:pt>
                <c:pt idx="383">
                  <c:v>66323.2109375</c:v>
                </c:pt>
                <c:pt idx="384">
                  <c:v>66210.109375</c:v>
                </c:pt>
                <c:pt idx="385">
                  <c:v>66125.1015625</c:v>
                </c:pt>
                <c:pt idx="386">
                  <c:v>66019.0546875</c:v>
                </c:pt>
                <c:pt idx="387">
                  <c:v>65941.046875</c:v>
                </c:pt>
                <c:pt idx="388">
                  <c:v>65924.5703125</c:v>
                </c:pt>
                <c:pt idx="389">
                  <c:v>65819.9609375</c:v>
                </c:pt>
                <c:pt idx="390">
                  <c:v>65737.7421875</c:v>
                </c:pt>
                <c:pt idx="391">
                  <c:v>65691.0859375</c:v>
                </c:pt>
                <c:pt idx="392">
                  <c:v>65632.9765625</c:v>
                </c:pt>
                <c:pt idx="393">
                  <c:v>65619.515625</c:v>
                </c:pt>
                <c:pt idx="394">
                  <c:v>65560.640625</c:v>
                </c:pt>
                <c:pt idx="395">
                  <c:v>65505.5390625</c:v>
                </c:pt>
                <c:pt idx="396">
                  <c:v>65468.2265625</c:v>
                </c:pt>
                <c:pt idx="397">
                  <c:v>65451.1328125</c:v>
                </c:pt>
                <c:pt idx="398">
                  <c:v>65392.81640625</c:v>
                </c:pt>
                <c:pt idx="399">
                  <c:v>65339.03125</c:v>
                </c:pt>
                <c:pt idx="400">
                  <c:v>65283.7265625</c:v>
                </c:pt>
                <c:pt idx="401">
                  <c:v>65242.4609375</c:v>
                </c:pt>
                <c:pt idx="402">
                  <c:v>65097.83984375</c:v>
                </c:pt>
                <c:pt idx="403">
                  <c:v>65069.57421875</c:v>
                </c:pt>
                <c:pt idx="404">
                  <c:v>65068.96484375</c:v>
                </c:pt>
                <c:pt idx="405">
                  <c:v>65051.30859375</c:v>
                </c:pt>
                <c:pt idx="406">
                  <c:v>65004.953125</c:v>
                </c:pt>
                <c:pt idx="407">
                  <c:v>64983.7265625</c:v>
                </c:pt>
                <c:pt idx="408">
                  <c:v>64903.328125</c:v>
                </c:pt>
                <c:pt idx="409">
                  <c:v>64787.38671875</c:v>
                </c:pt>
                <c:pt idx="410">
                  <c:v>64747.59375</c:v>
                </c:pt>
                <c:pt idx="411">
                  <c:v>64756.06640625</c:v>
                </c:pt>
                <c:pt idx="412">
                  <c:v>64751.859375</c:v>
                </c:pt>
                <c:pt idx="413">
                  <c:v>64725.4453125</c:v>
                </c:pt>
                <c:pt idx="414">
                  <c:v>64755.1015625</c:v>
                </c:pt>
                <c:pt idx="415">
                  <c:v>64754.890625</c:v>
                </c:pt>
                <c:pt idx="416">
                  <c:v>64628.69921875</c:v>
                </c:pt>
                <c:pt idx="417">
                  <c:v>64567.8515625</c:v>
                </c:pt>
                <c:pt idx="418">
                  <c:v>64449.71875</c:v>
                </c:pt>
                <c:pt idx="419">
                  <c:v>64465.08984375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Chart!$E$1</c:f>
              <c:strCache>
                <c:ptCount val="1"/>
                <c:pt idx="0">
                  <c:v>8/15</c:v>
                </c:pt>
              </c:strCache>
            </c:strRef>
          </c:tx>
          <c:spPr>
            <a:ln w="28575" cap="rnd">
              <a:solidFill>
                <a:srgbClr val="FF8200"/>
              </a:solidFill>
              <a:round/>
            </a:ln>
            <a:effectLst/>
          </c:spPr>
          <c:marker>
            <c:symbol val="none"/>
          </c:marker>
          <c:cat>
            <c:multiLvlStrRef>
              <c:f>Chart!$A$2:$A$429</c:f>
              <c:multiLvlStrCache>
                <c:ptCount val="420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0</c:v>
                  </c:pt>
                  <c:pt idx="61">
                    <c:v>1</c:v>
                  </c:pt>
                  <c:pt idx="62">
                    <c:v>2</c:v>
                  </c:pt>
                  <c:pt idx="63">
                    <c:v>3</c:v>
                  </c:pt>
                  <c:pt idx="64">
                    <c:v>4</c:v>
                  </c:pt>
                  <c:pt idx="65">
                    <c:v>5</c:v>
                  </c:pt>
                  <c:pt idx="66">
                    <c:v>6</c:v>
                  </c:pt>
                  <c:pt idx="67">
                    <c:v>7</c:v>
                  </c:pt>
                  <c:pt idx="68">
                    <c:v>8</c:v>
                  </c:pt>
                  <c:pt idx="69">
                    <c:v>9</c:v>
                  </c:pt>
                  <c:pt idx="70">
                    <c:v>10</c:v>
                  </c:pt>
                  <c:pt idx="71">
                    <c:v>11</c:v>
                  </c:pt>
                  <c:pt idx="72">
                    <c:v>12</c:v>
                  </c:pt>
                  <c:pt idx="73">
                    <c:v>13</c:v>
                  </c:pt>
                  <c:pt idx="74">
                    <c:v>14</c:v>
                  </c:pt>
                  <c:pt idx="75">
                    <c:v>15</c:v>
                  </c:pt>
                  <c:pt idx="76">
                    <c:v>16</c:v>
                  </c:pt>
                  <c:pt idx="77">
                    <c:v>17</c:v>
                  </c:pt>
                  <c:pt idx="78">
                    <c:v>18</c:v>
                  </c:pt>
                  <c:pt idx="79">
                    <c:v>19</c:v>
                  </c:pt>
                  <c:pt idx="80">
                    <c:v>20</c:v>
                  </c:pt>
                  <c:pt idx="81">
                    <c:v>21</c:v>
                  </c:pt>
                  <c:pt idx="82">
                    <c:v>22</c:v>
                  </c:pt>
                  <c:pt idx="83">
                    <c:v>23</c:v>
                  </c:pt>
                  <c:pt idx="84">
                    <c:v>24</c:v>
                  </c:pt>
                  <c:pt idx="85">
                    <c:v>25</c:v>
                  </c:pt>
                  <c:pt idx="86">
                    <c:v>26</c:v>
                  </c:pt>
                  <c:pt idx="87">
                    <c:v>27</c:v>
                  </c:pt>
                  <c:pt idx="88">
                    <c:v>28</c:v>
                  </c:pt>
                  <c:pt idx="89">
                    <c:v>29</c:v>
                  </c:pt>
                  <c:pt idx="90">
                    <c:v>30</c:v>
                  </c:pt>
                  <c:pt idx="91">
                    <c:v>31</c:v>
                  </c:pt>
                  <c:pt idx="92">
                    <c:v>32</c:v>
                  </c:pt>
                  <c:pt idx="93">
                    <c:v>33</c:v>
                  </c:pt>
                  <c:pt idx="94">
                    <c:v>34</c:v>
                  </c:pt>
                  <c:pt idx="95">
                    <c:v>35</c:v>
                  </c:pt>
                  <c:pt idx="96">
                    <c:v>36</c:v>
                  </c:pt>
                  <c:pt idx="97">
                    <c:v>37</c:v>
                  </c:pt>
                  <c:pt idx="98">
                    <c:v>38</c:v>
                  </c:pt>
                  <c:pt idx="99">
                    <c:v>39</c:v>
                  </c:pt>
                  <c:pt idx="100">
                    <c:v>40</c:v>
                  </c:pt>
                  <c:pt idx="101">
                    <c:v>41</c:v>
                  </c:pt>
                  <c:pt idx="102">
                    <c:v>42</c:v>
                  </c:pt>
                  <c:pt idx="103">
                    <c:v>43</c:v>
                  </c:pt>
                  <c:pt idx="104">
                    <c:v>44</c:v>
                  </c:pt>
                  <c:pt idx="105">
                    <c:v>45</c:v>
                  </c:pt>
                  <c:pt idx="106">
                    <c:v>46</c:v>
                  </c:pt>
                  <c:pt idx="107">
                    <c:v>47</c:v>
                  </c:pt>
                  <c:pt idx="108">
                    <c:v>48</c:v>
                  </c:pt>
                  <c:pt idx="109">
                    <c:v>49</c:v>
                  </c:pt>
                  <c:pt idx="110">
                    <c:v>50</c:v>
                  </c:pt>
                  <c:pt idx="111">
                    <c:v>51</c:v>
                  </c:pt>
                  <c:pt idx="112">
                    <c:v>52</c:v>
                  </c:pt>
                  <c:pt idx="113">
                    <c:v>53</c:v>
                  </c:pt>
                  <c:pt idx="114">
                    <c:v>54</c:v>
                  </c:pt>
                  <c:pt idx="115">
                    <c:v>55</c:v>
                  </c:pt>
                  <c:pt idx="116">
                    <c:v>56</c:v>
                  </c:pt>
                  <c:pt idx="117">
                    <c:v>57</c:v>
                  </c:pt>
                  <c:pt idx="118">
                    <c:v>58</c:v>
                  </c:pt>
                  <c:pt idx="119">
                    <c:v>59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24</c:v>
                  </c:pt>
                  <c:pt idx="145">
                    <c:v>25</c:v>
                  </c:pt>
                  <c:pt idx="146">
                    <c:v>26</c:v>
                  </c:pt>
                  <c:pt idx="147">
                    <c:v>27</c:v>
                  </c:pt>
                  <c:pt idx="148">
                    <c:v>28</c:v>
                  </c:pt>
                  <c:pt idx="149">
                    <c:v>29</c:v>
                  </c:pt>
                  <c:pt idx="150">
                    <c:v>30</c:v>
                  </c:pt>
                  <c:pt idx="151">
                    <c:v>31</c:v>
                  </c:pt>
                  <c:pt idx="152">
                    <c:v>32</c:v>
                  </c:pt>
                  <c:pt idx="153">
                    <c:v>33</c:v>
                  </c:pt>
                  <c:pt idx="154">
                    <c:v>34</c:v>
                  </c:pt>
                  <c:pt idx="155">
                    <c:v>35</c:v>
                  </c:pt>
                  <c:pt idx="156">
                    <c:v>36</c:v>
                  </c:pt>
                  <c:pt idx="157">
                    <c:v>37</c:v>
                  </c:pt>
                  <c:pt idx="158">
                    <c:v>38</c:v>
                  </c:pt>
                  <c:pt idx="159">
                    <c:v>39</c:v>
                  </c:pt>
                  <c:pt idx="160">
                    <c:v>40</c:v>
                  </c:pt>
                  <c:pt idx="161">
                    <c:v>41</c:v>
                  </c:pt>
                  <c:pt idx="162">
                    <c:v>42</c:v>
                  </c:pt>
                  <c:pt idx="163">
                    <c:v>43</c:v>
                  </c:pt>
                  <c:pt idx="164">
                    <c:v>44</c:v>
                  </c:pt>
                  <c:pt idx="165">
                    <c:v>45</c:v>
                  </c:pt>
                  <c:pt idx="166">
                    <c:v>46</c:v>
                  </c:pt>
                  <c:pt idx="167">
                    <c:v>47</c:v>
                  </c:pt>
                  <c:pt idx="168">
                    <c:v>48</c:v>
                  </c:pt>
                  <c:pt idx="169">
                    <c:v>49</c:v>
                  </c:pt>
                  <c:pt idx="170">
                    <c:v>50</c:v>
                  </c:pt>
                  <c:pt idx="171">
                    <c:v>51</c:v>
                  </c:pt>
                  <c:pt idx="172">
                    <c:v>52</c:v>
                  </c:pt>
                  <c:pt idx="173">
                    <c:v>53</c:v>
                  </c:pt>
                  <c:pt idx="174">
                    <c:v>54</c:v>
                  </c:pt>
                  <c:pt idx="175">
                    <c:v>55</c:v>
                  </c:pt>
                  <c:pt idx="176">
                    <c:v>56</c:v>
                  </c:pt>
                  <c:pt idx="177">
                    <c:v>57</c:v>
                  </c:pt>
                  <c:pt idx="178">
                    <c:v>58</c:v>
                  </c:pt>
                  <c:pt idx="179">
                    <c:v>59</c:v>
                  </c:pt>
                  <c:pt idx="180">
                    <c:v>0</c:v>
                  </c:pt>
                  <c:pt idx="181">
                    <c:v>1</c:v>
                  </c:pt>
                  <c:pt idx="182">
                    <c:v>2</c:v>
                  </c:pt>
                  <c:pt idx="183">
                    <c:v>3</c:v>
                  </c:pt>
                  <c:pt idx="184">
                    <c:v>4</c:v>
                  </c:pt>
                  <c:pt idx="185">
                    <c:v>5</c:v>
                  </c:pt>
                  <c:pt idx="186">
                    <c:v>6</c:v>
                  </c:pt>
                  <c:pt idx="187">
                    <c:v>7</c:v>
                  </c:pt>
                  <c:pt idx="188">
                    <c:v>8</c:v>
                  </c:pt>
                  <c:pt idx="189">
                    <c:v>9</c:v>
                  </c:pt>
                  <c:pt idx="190">
                    <c:v>10</c:v>
                  </c:pt>
                  <c:pt idx="191">
                    <c:v>11</c:v>
                  </c:pt>
                  <c:pt idx="192">
                    <c:v>12</c:v>
                  </c:pt>
                  <c:pt idx="193">
                    <c:v>13</c:v>
                  </c:pt>
                  <c:pt idx="194">
                    <c:v>14</c:v>
                  </c:pt>
                  <c:pt idx="195">
                    <c:v>15</c:v>
                  </c:pt>
                  <c:pt idx="196">
                    <c:v>16</c:v>
                  </c:pt>
                  <c:pt idx="197">
                    <c:v>17</c:v>
                  </c:pt>
                  <c:pt idx="198">
                    <c:v>18</c:v>
                  </c:pt>
                  <c:pt idx="199">
                    <c:v>19</c:v>
                  </c:pt>
                  <c:pt idx="200">
                    <c:v>20</c:v>
                  </c:pt>
                  <c:pt idx="201">
                    <c:v>21</c:v>
                  </c:pt>
                  <c:pt idx="202">
                    <c:v>22</c:v>
                  </c:pt>
                  <c:pt idx="203">
                    <c:v>23</c:v>
                  </c:pt>
                  <c:pt idx="204">
                    <c:v>24</c:v>
                  </c:pt>
                  <c:pt idx="205">
                    <c:v>25</c:v>
                  </c:pt>
                  <c:pt idx="206">
                    <c:v>26</c:v>
                  </c:pt>
                  <c:pt idx="207">
                    <c:v>27</c:v>
                  </c:pt>
                  <c:pt idx="208">
                    <c:v>28</c:v>
                  </c:pt>
                  <c:pt idx="209">
                    <c:v>29</c:v>
                  </c:pt>
                  <c:pt idx="210">
                    <c:v>30</c:v>
                  </c:pt>
                  <c:pt idx="211">
                    <c:v>31</c:v>
                  </c:pt>
                  <c:pt idx="212">
                    <c:v>32</c:v>
                  </c:pt>
                  <c:pt idx="213">
                    <c:v>33</c:v>
                  </c:pt>
                  <c:pt idx="214">
                    <c:v>34</c:v>
                  </c:pt>
                  <c:pt idx="215">
                    <c:v>35</c:v>
                  </c:pt>
                  <c:pt idx="216">
                    <c:v>36</c:v>
                  </c:pt>
                  <c:pt idx="217">
                    <c:v>37</c:v>
                  </c:pt>
                  <c:pt idx="218">
                    <c:v>38</c:v>
                  </c:pt>
                  <c:pt idx="219">
                    <c:v>39</c:v>
                  </c:pt>
                  <c:pt idx="220">
                    <c:v>40</c:v>
                  </c:pt>
                  <c:pt idx="221">
                    <c:v>41</c:v>
                  </c:pt>
                  <c:pt idx="222">
                    <c:v>42</c:v>
                  </c:pt>
                  <c:pt idx="223">
                    <c:v>43</c:v>
                  </c:pt>
                  <c:pt idx="224">
                    <c:v>44</c:v>
                  </c:pt>
                  <c:pt idx="225">
                    <c:v>45</c:v>
                  </c:pt>
                  <c:pt idx="226">
                    <c:v>46</c:v>
                  </c:pt>
                  <c:pt idx="227">
                    <c:v>47</c:v>
                  </c:pt>
                  <c:pt idx="228">
                    <c:v>48</c:v>
                  </c:pt>
                  <c:pt idx="229">
                    <c:v>49</c:v>
                  </c:pt>
                  <c:pt idx="230">
                    <c:v>50</c:v>
                  </c:pt>
                  <c:pt idx="231">
                    <c:v>51</c:v>
                  </c:pt>
                  <c:pt idx="232">
                    <c:v>52</c:v>
                  </c:pt>
                  <c:pt idx="233">
                    <c:v>53</c:v>
                  </c:pt>
                  <c:pt idx="234">
                    <c:v>54</c:v>
                  </c:pt>
                  <c:pt idx="235">
                    <c:v>55</c:v>
                  </c:pt>
                  <c:pt idx="236">
                    <c:v>56</c:v>
                  </c:pt>
                  <c:pt idx="237">
                    <c:v>57</c:v>
                  </c:pt>
                  <c:pt idx="238">
                    <c:v>58</c:v>
                  </c:pt>
                  <c:pt idx="239">
                    <c:v>59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24</c:v>
                  </c:pt>
                  <c:pt idx="265">
                    <c:v>25</c:v>
                  </c:pt>
                  <c:pt idx="266">
                    <c:v>26</c:v>
                  </c:pt>
                  <c:pt idx="267">
                    <c:v>27</c:v>
                  </c:pt>
                  <c:pt idx="268">
                    <c:v>28</c:v>
                  </c:pt>
                  <c:pt idx="269">
                    <c:v>29</c:v>
                  </c:pt>
                  <c:pt idx="270">
                    <c:v>30</c:v>
                  </c:pt>
                  <c:pt idx="271">
                    <c:v>31</c:v>
                  </c:pt>
                  <c:pt idx="272">
                    <c:v>32</c:v>
                  </c:pt>
                  <c:pt idx="273">
                    <c:v>33</c:v>
                  </c:pt>
                  <c:pt idx="274">
                    <c:v>34</c:v>
                  </c:pt>
                  <c:pt idx="275">
                    <c:v>35</c:v>
                  </c:pt>
                  <c:pt idx="276">
                    <c:v>36</c:v>
                  </c:pt>
                  <c:pt idx="277">
                    <c:v>37</c:v>
                  </c:pt>
                  <c:pt idx="278">
                    <c:v>38</c:v>
                  </c:pt>
                  <c:pt idx="279">
                    <c:v>39</c:v>
                  </c:pt>
                  <c:pt idx="280">
                    <c:v>40</c:v>
                  </c:pt>
                  <c:pt idx="281">
                    <c:v>41</c:v>
                  </c:pt>
                  <c:pt idx="282">
                    <c:v>42</c:v>
                  </c:pt>
                  <c:pt idx="283">
                    <c:v>43</c:v>
                  </c:pt>
                  <c:pt idx="284">
                    <c:v>44</c:v>
                  </c:pt>
                  <c:pt idx="285">
                    <c:v>45</c:v>
                  </c:pt>
                  <c:pt idx="286">
                    <c:v>46</c:v>
                  </c:pt>
                  <c:pt idx="287">
                    <c:v>47</c:v>
                  </c:pt>
                  <c:pt idx="288">
                    <c:v>48</c:v>
                  </c:pt>
                  <c:pt idx="289">
                    <c:v>49</c:v>
                  </c:pt>
                  <c:pt idx="290">
                    <c:v>50</c:v>
                  </c:pt>
                  <c:pt idx="291">
                    <c:v>51</c:v>
                  </c:pt>
                  <c:pt idx="292">
                    <c:v>52</c:v>
                  </c:pt>
                  <c:pt idx="293">
                    <c:v>53</c:v>
                  </c:pt>
                  <c:pt idx="294">
                    <c:v>54</c:v>
                  </c:pt>
                  <c:pt idx="295">
                    <c:v>55</c:v>
                  </c:pt>
                  <c:pt idx="296">
                    <c:v>56</c:v>
                  </c:pt>
                  <c:pt idx="297">
                    <c:v>57</c:v>
                  </c:pt>
                  <c:pt idx="298">
                    <c:v>58</c:v>
                  </c:pt>
                  <c:pt idx="299">
                    <c:v>59</c:v>
                  </c:pt>
                  <c:pt idx="300">
                    <c:v>0</c:v>
                  </c:pt>
                  <c:pt idx="301">
                    <c:v>1</c:v>
                  </c:pt>
                  <c:pt idx="302">
                    <c:v>2</c:v>
                  </c:pt>
                  <c:pt idx="303">
                    <c:v>3</c:v>
                  </c:pt>
                  <c:pt idx="304">
                    <c:v>4</c:v>
                  </c:pt>
                  <c:pt idx="305">
                    <c:v>5</c:v>
                  </c:pt>
                  <c:pt idx="306">
                    <c:v>6</c:v>
                  </c:pt>
                  <c:pt idx="307">
                    <c:v>7</c:v>
                  </c:pt>
                  <c:pt idx="308">
                    <c:v>8</c:v>
                  </c:pt>
                  <c:pt idx="309">
                    <c:v>9</c:v>
                  </c:pt>
                  <c:pt idx="310">
                    <c:v>10</c:v>
                  </c:pt>
                  <c:pt idx="311">
                    <c:v>11</c:v>
                  </c:pt>
                  <c:pt idx="312">
                    <c:v>12</c:v>
                  </c:pt>
                  <c:pt idx="313">
                    <c:v>13</c:v>
                  </c:pt>
                  <c:pt idx="314">
                    <c:v>14</c:v>
                  </c:pt>
                  <c:pt idx="315">
                    <c:v>15</c:v>
                  </c:pt>
                  <c:pt idx="316">
                    <c:v>16</c:v>
                  </c:pt>
                  <c:pt idx="317">
                    <c:v>17</c:v>
                  </c:pt>
                  <c:pt idx="318">
                    <c:v>18</c:v>
                  </c:pt>
                  <c:pt idx="319">
                    <c:v>19</c:v>
                  </c:pt>
                  <c:pt idx="320">
                    <c:v>20</c:v>
                  </c:pt>
                  <c:pt idx="321">
                    <c:v>21</c:v>
                  </c:pt>
                  <c:pt idx="322">
                    <c:v>22</c:v>
                  </c:pt>
                  <c:pt idx="323">
                    <c:v>23</c:v>
                  </c:pt>
                  <c:pt idx="324">
                    <c:v>24</c:v>
                  </c:pt>
                  <c:pt idx="325">
                    <c:v>25</c:v>
                  </c:pt>
                  <c:pt idx="326">
                    <c:v>26</c:v>
                  </c:pt>
                  <c:pt idx="327">
                    <c:v>27</c:v>
                  </c:pt>
                  <c:pt idx="328">
                    <c:v>28</c:v>
                  </c:pt>
                  <c:pt idx="329">
                    <c:v>29</c:v>
                  </c:pt>
                  <c:pt idx="330">
                    <c:v>30</c:v>
                  </c:pt>
                  <c:pt idx="331">
                    <c:v>31</c:v>
                  </c:pt>
                  <c:pt idx="332">
                    <c:v>32</c:v>
                  </c:pt>
                  <c:pt idx="333">
                    <c:v>33</c:v>
                  </c:pt>
                  <c:pt idx="334">
                    <c:v>34</c:v>
                  </c:pt>
                  <c:pt idx="335">
                    <c:v>35</c:v>
                  </c:pt>
                  <c:pt idx="336">
                    <c:v>36</c:v>
                  </c:pt>
                  <c:pt idx="337">
                    <c:v>37</c:v>
                  </c:pt>
                  <c:pt idx="338">
                    <c:v>38</c:v>
                  </c:pt>
                  <c:pt idx="339">
                    <c:v>39</c:v>
                  </c:pt>
                  <c:pt idx="340">
                    <c:v>40</c:v>
                  </c:pt>
                  <c:pt idx="341">
                    <c:v>41</c:v>
                  </c:pt>
                  <c:pt idx="342">
                    <c:v>42</c:v>
                  </c:pt>
                  <c:pt idx="343">
                    <c:v>43</c:v>
                  </c:pt>
                  <c:pt idx="344">
                    <c:v>44</c:v>
                  </c:pt>
                  <c:pt idx="345">
                    <c:v>45</c:v>
                  </c:pt>
                  <c:pt idx="346">
                    <c:v>46</c:v>
                  </c:pt>
                  <c:pt idx="347">
                    <c:v>47</c:v>
                  </c:pt>
                  <c:pt idx="348">
                    <c:v>48</c:v>
                  </c:pt>
                  <c:pt idx="349">
                    <c:v>49</c:v>
                  </c:pt>
                  <c:pt idx="350">
                    <c:v>50</c:v>
                  </c:pt>
                  <c:pt idx="351">
                    <c:v>51</c:v>
                  </c:pt>
                  <c:pt idx="352">
                    <c:v>52</c:v>
                  </c:pt>
                  <c:pt idx="353">
                    <c:v>53</c:v>
                  </c:pt>
                  <c:pt idx="354">
                    <c:v>54</c:v>
                  </c:pt>
                  <c:pt idx="355">
                    <c:v>55</c:v>
                  </c:pt>
                  <c:pt idx="356">
                    <c:v>56</c:v>
                  </c:pt>
                  <c:pt idx="357">
                    <c:v>57</c:v>
                  </c:pt>
                  <c:pt idx="358">
                    <c:v>58</c:v>
                  </c:pt>
                  <c:pt idx="359">
                    <c:v>59</c:v>
                  </c:pt>
                  <c:pt idx="360">
                    <c:v>0</c:v>
                  </c:pt>
                  <c:pt idx="361">
                    <c:v>1</c:v>
                  </c:pt>
                  <c:pt idx="362">
                    <c:v>2</c:v>
                  </c:pt>
                  <c:pt idx="363">
                    <c:v>3</c:v>
                  </c:pt>
                  <c:pt idx="364">
                    <c:v>4</c:v>
                  </c:pt>
                  <c:pt idx="365">
                    <c:v>5</c:v>
                  </c:pt>
                  <c:pt idx="366">
                    <c:v>6</c:v>
                  </c:pt>
                  <c:pt idx="367">
                    <c:v>7</c:v>
                  </c:pt>
                  <c:pt idx="368">
                    <c:v>8</c:v>
                  </c:pt>
                  <c:pt idx="369">
                    <c:v>9</c:v>
                  </c:pt>
                  <c:pt idx="370">
                    <c:v>10</c:v>
                  </c:pt>
                  <c:pt idx="371">
                    <c:v>11</c:v>
                  </c:pt>
                  <c:pt idx="372">
                    <c:v>12</c:v>
                  </c:pt>
                  <c:pt idx="373">
                    <c:v>13</c:v>
                  </c:pt>
                  <c:pt idx="374">
                    <c:v>14</c:v>
                  </c:pt>
                  <c:pt idx="375">
                    <c:v>15</c:v>
                  </c:pt>
                  <c:pt idx="376">
                    <c:v>16</c:v>
                  </c:pt>
                  <c:pt idx="377">
                    <c:v>17</c:v>
                  </c:pt>
                  <c:pt idx="378">
                    <c:v>18</c:v>
                  </c:pt>
                  <c:pt idx="379">
                    <c:v>19</c:v>
                  </c:pt>
                  <c:pt idx="380">
                    <c:v>20</c:v>
                  </c:pt>
                  <c:pt idx="381">
                    <c:v>21</c:v>
                  </c:pt>
                  <c:pt idx="382">
                    <c:v>22</c:v>
                  </c:pt>
                  <c:pt idx="383">
                    <c:v>23</c:v>
                  </c:pt>
                  <c:pt idx="384">
                    <c:v>24</c:v>
                  </c:pt>
                  <c:pt idx="385">
                    <c:v>25</c:v>
                  </c:pt>
                  <c:pt idx="386">
                    <c:v>26</c:v>
                  </c:pt>
                  <c:pt idx="387">
                    <c:v>27</c:v>
                  </c:pt>
                  <c:pt idx="388">
                    <c:v>28</c:v>
                  </c:pt>
                  <c:pt idx="389">
                    <c:v>29</c:v>
                  </c:pt>
                  <c:pt idx="390">
                    <c:v>30</c:v>
                  </c:pt>
                  <c:pt idx="391">
                    <c:v>31</c:v>
                  </c:pt>
                  <c:pt idx="392">
                    <c:v>32</c:v>
                  </c:pt>
                  <c:pt idx="393">
                    <c:v>33</c:v>
                  </c:pt>
                  <c:pt idx="394">
                    <c:v>34</c:v>
                  </c:pt>
                  <c:pt idx="395">
                    <c:v>35</c:v>
                  </c:pt>
                  <c:pt idx="396">
                    <c:v>36</c:v>
                  </c:pt>
                  <c:pt idx="397">
                    <c:v>37</c:v>
                  </c:pt>
                  <c:pt idx="398">
                    <c:v>38</c:v>
                  </c:pt>
                  <c:pt idx="399">
                    <c:v>39</c:v>
                  </c:pt>
                  <c:pt idx="400">
                    <c:v>40</c:v>
                  </c:pt>
                  <c:pt idx="401">
                    <c:v>41</c:v>
                  </c:pt>
                  <c:pt idx="402">
                    <c:v>42</c:v>
                  </c:pt>
                  <c:pt idx="403">
                    <c:v>43</c:v>
                  </c:pt>
                  <c:pt idx="404">
                    <c:v>44</c:v>
                  </c:pt>
                  <c:pt idx="405">
                    <c:v>45</c:v>
                  </c:pt>
                  <c:pt idx="406">
                    <c:v>46</c:v>
                  </c:pt>
                  <c:pt idx="407">
                    <c:v>47</c:v>
                  </c:pt>
                  <c:pt idx="408">
                    <c:v>48</c:v>
                  </c:pt>
                  <c:pt idx="409">
                    <c:v>49</c:v>
                  </c:pt>
                  <c:pt idx="410">
                    <c:v>50</c:v>
                  </c:pt>
                  <c:pt idx="411">
                    <c:v>51</c:v>
                  </c:pt>
                  <c:pt idx="412">
                    <c:v>52</c:v>
                  </c:pt>
                  <c:pt idx="413">
                    <c:v>53</c:v>
                  </c:pt>
                  <c:pt idx="414">
                    <c:v>54</c:v>
                  </c:pt>
                  <c:pt idx="415">
                    <c:v>55</c:v>
                  </c:pt>
                  <c:pt idx="416">
                    <c:v>56</c:v>
                  </c:pt>
                  <c:pt idx="417">
                    <c:v>57</c:v>
                  </c:pt>
                  <c:pt idx="418">
                    <c:v>58</c:v>
                  </c:pt>
                  <c:pt idx="419">
                    <c:v>59</c:v>
                  </c:pt>
                </c:lvl>
                <c:lvl>
                  <c:pt idx="0">
                    <c:v>13</c:v>
                  </c:pt>
                  <c:pt idx="60">
                    <c:v>14</c:v>
                  </c:pt>
                  <c:pt idx="120">
                    <c:v>15</c:v>
                  </c:pt>
                  <c:pt idx="180">
                    <c:v>16</c:v>
                  </c:pt>
                  <c:pt idx="240">
                    <c:v>17</c:v>
                  </c:pt>
                  <c:pt idx="300">
                    <c:v>18</c:v>
                  </c:pt>
                  <c:pt idx="360">
                    <c:v>19</c:v>
                  </c:pt>
                </c:lvl>
              </c:multiLvlStrCache>
            </c:multiLvlStrRef>
          </c:cat>
          <c:val>
            <c:numRef>
              <c:f>Chart!$E$2:$E$429</c:f>
              <c:numCache>
                <c:formatCode>General</c:formatCode>
                <c:ptCount val="420"/>
                <c:pt idx="0">
                  <c:v>66496.578125</c:v>
                </c:pt>
                <c:pt idx="1">
                  <c:v>66535.15625</c:v>
                </c:pt>
                <c:pt idx="2">
                  <c:v>66652.578125</c:v>
                </c:pt>
                <c:pt idx="3">
                  <c:v>66695.515625</c:v>
                </c:pt>
                <c:pt idx="4">
                  <c:v>66766.2578125</c:v>
                </c:pt>
                <c:pt idx="5">
                  <c:v>66812.2265625</c:v>
                </c:pt>
                <c:pt idx="6">
                  <c:v>66871.1015625</c:v>
                </c:pt>
                <c:pt idx="7">
                  <c:v>66784.28125</c:v>
                </c:pt>
                <c:pt idx="8">
                  <c:v>66819.53125</c:v>
                </c:pt>
                <c:pt idx="9">
                  <c:v>66866.96875</c:v>
                </c:pt>
                <c:pt idx="10">
                  <c:v>66915.0234375</c:v>
                </c:pt>
                <c:pt idx="11">
                  <c:v>66937.3125</c:v>
                </c:pt>
                <c:pt idx="12">
                  <c:v>67005.1796875</c:v>
                </c:pt>
                <c:pt idx="13">
                  <c:v>67049.515625</c:v>
                </c:pt>
                <c:pt idx="14">
                  <c:v>67123.15625</c:v>
                </c:pt>
                <c:pt idx="15">
                  <c:v>67146.9140625</c:v>
                </c:pt>
                <c:pt idx="16">
                  <c:v>67165.71875</c:v>
                </c:pt>
                <c:pt idx="17">
                  <c:v>67218.265625</c:v>
                </c:pt>
                <c:pt idx="18">
                  <c:v>67273.65625</c:v>
                </c:pt>
                <c:pt idx="19">
                  <c:v>67351.5625</c:v>
                </c:pt>
                <c:pt idx="20">
                  <c:v>67387.8125</c:v>
                </c:pt>
                <c:pt idx="21">
                  <c:v>67441.7578125</c:v>
                </c:pt>
                <c:pt idx="22">
                  <c:v>67473.9453125</c:v>
                </c:pt>
                <c:pt idx="23">
                  <c:v>67510.390625</c:v>
                </c:pt>
                <c:pt idx="24">
                  <c:v>67588.7890625</c:v>
                </c:pt>
                <c:pt idx="25">
                  <c:v>67640.4921875</c:v>
                </c:pt>
                <c:pt idx="26">
                  <c:v>67675.8671875</c:v>
                </c:pt>
                <c:pt idx="27">
                  <c:v>67697.9765625</c:v>
                </c:pt>
                <c:pt idx="28">
                  <c:v>67753.4140625</c:v>
                </c:pt>
                <c:pt idx="29">
                  <c:v>67805.5390625</c:v>
                </c:pt>
                <c:pt idx="30">
                  <c:v>67864.6171875</c:v>
                </c:pt>
                <c:pt idx="31">
                  <c:v>67892.59375</c:v>
                </c:pt>
                <c:pt idx="32">
                  <c:v>67925.7578125</c:v>
                </c:pt>
                <c:pt idx="33">
                  <c:v>67989.609375</c:v>
                </c:pt>
                <c:pt idx="34">
                  <c:v>68042.3671875</c:v>
                </c:pt>
                <c:pt idx="35">
                  <c:v>68060.8828125</c:v>
                </c:pt>
                <c:pt idx="36">
                  <c:v>68085.953125</c:v>
                </c:pt>
                <c:pt idx="37">
                  <c:v>68076.90625</c:v>
                </c:pt>
                <c:pt idx="38">
                  <c:v>68140.75</c:v>
                </c:pt>
                <c:pt idx="39">
                  <c:v>68154.3984375</c:v>
                </c:pt>
                <c:pt idx="40">
                  <c:v>68190.015625</c:v>
                </c:pt>
                <c:pt idx="41">
                  <c:v>68183.03125</c:v>
                </c:pt>
                <c:pt idx="42">
                  <c:v>68230.96875</c:v>
                </c:pt>
                <c:pt idx="43">
                  <c:v>68242.921875</c:v>
                </c:pt>
                <c:pt idx="44">
                  <c:v>68291.3125</c:v>
                </c:pt>
                <c:pt idx="45">
                  <c:v>68322.9765625</c:v>
                </c:pt>
                <c:pt idx="46">
                  <c:v>68417.6171875</c:v>
                </c:pt>
                <c:pt idx="47">
                  <c:v>68447.40625</c:v>
                </c:pt>
                <c:pt idx="48">
                  <c:v>68481.484375</c:v>
                </c:pt>
                <c:pt idx="49">
                  <c:v>68511.40625</c:v>
                </c:pt>
                <c:pt idx="50">
                  <c:v>68526.5546875</c:v>
                </c:pt>
                <c:pt idx="51">
                  <c:v>68544.1015625</c:v>
                </c:pt>
                <c:pt idx="52">
                  <c:v>68623.625</c:v>
                </c:pt>
                <c:pt idx="53">
                  <c:v>68661.40625</c:v>
                </c:pt>
                <c:pt idx="54">
                  <c:v>68650.625</c:v>
                </c:pt>
                <c:pt idx="55">
                  <c:v>68680.578125</c:v>
                </c:pt>
                <c:pt idx="56">
                  <c:v>68713.7578125</c:v>
                </c:pt>
                <c:pt idx="57">
                  <c:v>68750.296875</c:v>
                </c:pt>
                <c:pt idx="58">
                  <c:v>68751.3515625</c:v>
                </c:pt>
                <c:pt idx="59">
                  <c:v>68812.9140625</c:v>
                </c:pt>
                <c:pt idx="60">
                  <c:v>68801.46875</c:v>
                </c:pt>
                <c:pt idx="61">
                  <c:v>68828.53125</c:v>
                </c:pt>
                <c:pt idx="62">
                  <c:v>68867.09375</c:v>
                </c:pt>
                <c:pt idx="63">
                  <c:v>68885.2578125</c:v>
                </c:pt>
                <c:pt idx="64">
                  <c:v>68917.9765625</c:v>
                </c:pt>
                <c:pt idx="65">
                  <c:v>68962.9765625</c:v>
                </c:pt>
                <c:pt idx="66">
                  <c:v>69011.34375</c:v>
                </c:pt>
                <c:pt idx="67">
                  <c:v>69041.9296875</c:v>
                </c:pt>
                <c:pt idx="68">
                  <c:v>69056.984375</c:v>
                </c:pt>
                <c:pt idx="69">
                  <c:v>69082.3046875</c:v>
                </c:pt>
                <c:pt idx="70">
                  <c:v>69085.0859375</c:v>
                </c:pt>
                <c:pt idx="71">
                  <c:v>69116.6640625</c:v>
                </c:pt>
                <c:pt idx="72">
                  <c:v>69168.359375</c:v>
                </c:pt>
                <c:pt idx="73">
                  <c:v>69204.640625</c:v>
                </c:pt>
                <c:pt idx="74">
                  <c:v>69237.265625</c:v>
                </c:pt>
                <c:pt idx="75">
                  <c:v>69288.78125</c:v>
                </c:pt>
                <c:pt idx="76">
                  <c:v>69356.859375</c:v>
                </c:pt>
                <c:pt idx="77">
                  <c:v>69402.96875</c:v>
                </c:pt>
                <c:pt idx="78">
                  <c:v>69441.7890625</c:v>
                </c:pt>
                <c:pt idx="79">
                  <c:v>69484.265625</c:v>
                </c:pt>
                <c:pt idx="80">
                  <c:v>69488.65625</c:v>
                </c:pt>
                <c:pt idx="81">
                  <c:v>69536.4765625</c:v>
                </c:pt>
                <c:pt idx="82">
                  <c:v>69581.515625</c:v>
                </c:pt>
                <c:pt idx="83">
                  <c:v>69606.4765625</c:v>
                </c:pt>
                <c:pt idx="84">
                  <c:v>69645.5859375</c:v>
                </c:pt>
                <c:pt idx="85">
                  <c:v>69689.1796875</c:v>
                </c:pt>
                <c:pt idx="86">
                  <c:v>69746.4921875</c:v>
                </c:pt>
                <c:pt idx="87">
                  <c:v>69814.1796875</c:v>
                </c:pt>
                <c:pt idx="88">
                  <c:v>69812.3984375</c:v>
                </c:pt>
                <c:pt idx="89">
                  <c:v>69845.1015625</c:v>
                </c:pt>
                <c:pt idx="90">
                  <c:v>69852.5234375</c:v>
                </c:pt>
                <c:pt idx="91">
                  <c:v>69882.8515625</c:v>
                </c:pt>
                <c:pt idx="92">
                  <c:v>69879.796875</c:v>
                </c:pt>
                <c:pt idx="93">
                  <c:v>69878.578125</c:v>
                </c:pt>
                <c:pt idx="94">
                  <c:v>69889.8828125</c:v>
                </c:pt>
                <c:pt idx="95">
                  <c:v>69971.609375</c:v>
                </c:pt>
                <c:pt idx="96">
                  <c:v>69991.34375</c:v>
                </c:pt>
                <c:pt idx="97">
                  <c:v>69993.8359375</c:v>
                </c:pt>
                <c:pt idx="98">
                  <c:v>70002.8828125</c:v>
                </c:pt>
                <c:pt idx="99">
                  <c:v>70036.15625</c:v>
                </c:pt>
                <c:pt idx="100">
                  <c:v>70082.4453125</c:v>
                </c:pt>
                <c:pt idx="101">
                  <c:v>70105.3515625</c:v>
                </c:pt>
                <c:pt idx="102">
                  <c:v>70096.28125</c:v>
                </c:pt>
                <c:pt idx="103">
                  <c:v>70126.4765625</c:v>
                </c:pt>
                <c:pt idx="104">
                  <c:v>70142.7578125</c:v>
                </c:pt>
                <c:pt idx="105">
                  <c:v>70168.578125</c:v>
                </c:pt>
                <c:pt idx="106">
                  <c:v>70188.2421875</c:v>
                </c:pt>
                <c:pt idx="107">
                  <c:v>70213.9453125</c:v>
                </c:pt>
                <c:pt idx="108">
                  <c:v>70216.046875</c:v>
                </c:pt>
                <c:pt idx="109">
                  <c:v>70273.203125</c:v>
                </c:pt>
                <c:pt idx="110">
                  <c:v>70293.8046875</c:v>
                </c:pt>
                <c:pt idx="111">
                  <c:v>70315.34375</c:v>
                </c:pt>
                <c:pt idx="112">
                  <c:v>70324.8203125</c:v>
                </c:pt>
                <c:pt idx="113">
                  <c:v>70361.78125</c:v>
                </c:pt>
                <c:pt idx="114">
                  <c:v>70407.59375</c:v>
                </c:pt>
                <c:pt idx="115">
                  <c:v>70415.4453125</c:v>
                </c:pt>
                <c:pt idx="116">
                  <c:v>70439.3203125</c:v>
                </c:pt>
                <c:pt idx="117">
                  <c:v>70468.75</c:v>
                </c:pt>
                <c:pt idx="118">
                  <c:v>70485.7734375</c:v>
                </c:pt>
                <c:pt idx="119">
                  <c:v>70518.4140625</c:v>
                </c:pt>
                <c:pt idx="120">
                  <c:v>70553.359375</c:v>
                </c:pt>
                <c:pt idx="121">
                  <c:v>70565.8828125</c:v>
                </c:pt>
                <c:pt idx="122">
                  <c:v>70569.3828125</c:v>
                </c:pt>
                <c:pt idx="123">
                  <c:v>70598.3671875</c:v>
                </c:pt>
                <c:pt idx="124">
                  <c:v>70627.3984375</c:v>
                </c:pt>
                <c:pt idx="125">
                  <c:v>70659.1953125</c:v>
                </c:pt>
                <c:pt idx="126">
                  <c:v>70673.359375</c:v>
                </c:pt>
                <c:pt idx="127">
                  <c:v>70688.7265625</c:v>
                </c:pt>
                <c:pt idx="128">
                  <c:v>70715.703125</c:v>
                </c:pt>
                <c:pt idx="129">
                  <c:v>70747.359375</c:v>
                </c:pt>
                <c:pt idx="130">
                  <c:v>70781.2109375</c:v>
                </c:pt>
                <c:pt idx="131">
                  <c:v>70797.921875</c:v>
                </c:pt>
                <c:pt idx="132">
                  <c:v>70807.28125</c:v>
                </c:pt>
                <c:pt idx="133">
                  <c:v>70810.2578125</c:v>
                </c:pt>
                <c:pt idx="134">
                  <c:v>70849.7109375</c:v>
                </c:pt>
                <c:pt idx="135">
                  <c:v>70846.0703125</c:v>
                </c:pt>
                <c:pt idx="136">
                  <c:v>70848.390625</c:v>
                </c:pt>
                <c:pt idx="137">
                  <c:v>70857.5625</c:v>
                </c:pt>
                <c:pt idx="138">
                  <c:v>70841.8125</c:v>
                </c:pt>
                <c:pt idx="139">
                  <c:v>70837.5703125</c:v>
                </c:pt>
                <c:pt idx="140">
                  <c:v>70821.3125</c:v>
                </c:pt>
                <c:pt idx="141">
                  <c:v>70818.84375</c:v>
                </c:pt>
                <c:pt idx="142">
                  <c:v>70817.796875</c:v>
                </c:pt>
                <c:pt idx="143">
                  <c:v>70833.7578125</c:v>
                </c:pt>
                <c:pt idx="144">
                  <c:v>70853.828125</c:v>
                </c:pt>
                <c:pt idx="145">
                  <c:v>70859.6875</c:v>
                </c:pt>
                <c:pt idx="146">
                  <c:v>70856.9765625</c:v>
                </c:pt>
                <c:pt idx="147">
                  <c:v>70876.8515625</c:v>
                </c:pt>
                <c:pt idx="148">
                  <c:v>70857.828125</c:v>
                </c:pt>
                <c:pt idx="149">
                  <c:v>70946.2890625</c:v>
                </c:pt>
                <c:pt idx="150">
                  <c:v>70944.015625</c:v>
                </c:pt>
                <c:pt idx="151">
                  <c:v>70938.140625</c:v>
                </c:pt>
                <c:pt idx="152">
                  <c:v>70877.125</c:v>
                </c:pt>
                <c:pt idx="153">
                  <c:v>70873.15625</c:v>
                </c:pt>
                <c:pt idx="154">
                  <c:v>70886.0546875</c:v>
                </c:pt>
                <c:pt idx="155">
                  <c:v>70881.78125</c:v>
                </c:pt>
                <c:pt idx="156">
                  <c:v>70883.03125</c:v>
                </c:pt>
                <c:pt idx="157">
                  <c:v>70870.078125</c:v>
                </c:pt>
                <c:pt idx="158">
                  <c:v>70881.8046875</c:v>
                </c:pt>
                <c:pt idx="159">
                  <c:v>70873.8984375</c:v>
                </c:pt>
                <c:pt idx="160">
                  <c:v>70895.375</c:v>
                </c:pt>
                <c:pt idx="161">
                  <c:v>70879.3671875</c:v>
                </c:pt>
                <c:pt idx="162">
                  <c:v>70913.7109375</c:v>
                </c:pt>
                <c:pt idx="163">
                  <c:v>70906.09375</c:v>
                </c:pt>
                <c:pt idx="164">
                  <c:v>70901.859375</c:v>
                </c:pt>
                <c:pt idx="165">
                  <c:v>70924.078125</c:v>
                </c:pt>
                <c:pt idx="166">
                  <c:v>70908.7890625</c:v>
                </c:pt>
                <c:pt idx="167">
                  <c:v>70912.15625</c:v>
                </c:pt>
                <c:pt idx="168">
                  <c:v>70911.6796875</c:v>
                </c:pt>
                <c:pt idx="169">
                  <c:v>70913.5859375</c:v>
                </c:pt>
                <c:pt idx="170">
                  <c:v>70935.5625</c:v>
                </c:pt>
                <c:pt idx="171">
                  <c:v>70939.703125</c:v>
                </c:pt>
                <c:pt idx="172">
                  <c:v>70990.0703125</c:v>
                </c:pt>
                <c:pt idx="173">
                  <c:v>71004.9140625</c:v>
                </c:pt>
                <c:pt idx="174">
                  <c:v>71011.0859375</c:v>
                </c:pt>
                <c:pt idx="175">
                  <c:v>70992.015625</c:v>
                </c:pt>
                <c:pt idx="176">
                  <c:v>71016.7734375</c:v>
                </c:pt>
                <c:pt idx="177">
                  <c:v>70997.0859375</c:v>
                </c:pt>
                <c:pt idx="178">
                  <c:v>70970.921875</c:v>
                </c:pt>
                <c:pt idx="179">
                  <c:v>70955.546875</c:v>
                </c:pt>
                <c:pt idx="180">
                  <c:v>70960.9765625</c:v>
                </c:pt>
                <c:pt idx="181">
                  <c:v>70950.7890625</c:v>
                </c:pt>
                <c:pt idx="182">
                  <c:v>70914.7109375</c:v>
                </c:pt>
                <c:pt idx="183">
                  <c:v>70878.0703125</c:v>
                </c:pt>
                <c:pt idx="184">
                  <c:v>70894.5390625</c:v>
                </c:pt>
                <c:pt idx="185">
                  <c:v>70925.3046875</c:v>
                </c:pt>
                <c:pt idx="186">
                  <c:v>70940.796875</c:v>
                </c:pt>
                <c:pt idx="187">
                  <c:v>70944.4375</c:v>
                </c:pt>
                <c:pt idx="188">
                  <c:v>70965.03125</c:v>
                </c:pt>
                <c:pt idx="189">
                  <c:v>70974.2890625</c:v>
                </c:pt>
                <c:pt idx="190">
                  <c:v>70951.7734375</c:v>
                </c:pt>
                <c:pt idx="191">
                  <c:v>70970.125</c:v>
                </c:pt>
                <c:pt idx="192">
                  <c:v>70976.7265625</c:v>
                </c:pt>
                <c:pt idx="193">
                  <c:v>70995.2109375</c:v>
                </c:pt>
                <c:pt idx="194">
                  <c:v>71023.796875</c:v>
                </c:pt>
                <c:pt idx="195">
                  <c:v>71000.7734375</c:v>
                </c:pt>
                <c:pt idx="196">
                  <c:v>70985.359375</c:v>
                </c:pt>
                <c:pt idx="197">
                  <c:v>71004.90625</c:v>
                </c:pt>
                <c:pt idx="198">
                  <c:v>71004.1328125</c:v>
                </c:pt>
                <c:pt idx="199">
                  <c:v>71027.7734375</c:v>
                </c:pt>
                <c:pt idx="200">
                  <c:v>71057.78125</c:v>
                </c:pt>
                <c:pt idx="201">
                  <c:v>71042.9609375</c:v>
                </c:pt>
                <c:pt idx="202">
                  <c:v>71046.265625</c:v>
                </c:pt>
                <c:pt idx="203">
                  <c:v>71061.3671875</c:v>
                </c:pt>
                <c:pt idx="204">
                  <c:v>71072.9921875</c:v>
                </c:pt>
                <c:pt idx="205">
                  <c:v>71081.0703125</c:v>
                </c:pt>
                <c:pt idx="206">
                  <c:v>71090.4375</c:v>
                </c:pt>
                <c:pt idx="207">
                  <c:v>71090</c:v>
                </c:pt>
                <c:pt idx="208">
                  <c:v>71017.84375</c:v>
                </c:pt>
                <c:pt idx="209">
                  <c:v>71018.8984375</c:v>
                </c:pt>
                <c:pt idx="210">
                  <c:v>71049.6484375</c:v>
                </c:pt>
                <c:pt idx="211">
                  <c:v>71020.0859375</c:v>
                </c:pt>
                <c:pt idx="212">
                  <c:v>71005.78125</c:v>
                </c:pt>
                <c:pt idx="213">
                  <c:v>70977.59375</c:v>
                </c:pt>
                <c:pt idx="214">
                  <c:v>70970.0546875</c:v>
                </c:pt>
                <c:pt idx="215">
                  <c:v>70956.1328125</c:v>
                </c:pt>
                <c:pt idx="216">
                  <c:v>70939.421875</c:v>
                </c:pt>
                <c:pt idx="217">
                  <c:v>70919.3203125</c:v>
                </c:pt>
                <c:pt idx="218">
                  <c:v>70925.328125</c:v>
                </c:pt>
                <c:pt idx="219">
                  <c:v>70945.15625</c:v>
                </c:pt>
                <c:pt idx="220">
                  <c:v>70942.671875</c:v>
                </c:pt>
                <c:pt idx="221">
                  <c:v>70933.828125</c:v>
                </c:pt>
                <c:pt idx="222">
                  <c:v>70969.9140625</c:v>
                </c:pt>
                <c:pt idx="223">
                  <c:v>70978.1171875</c:v>
                </c:pt>
                <c:pt idx="224">
                  <c:v>71000.3046875</c:v>
                </c:pt>
                <c:pt idx="225">
                  <c:v>70987.78125</c:v>
                </c:pt>
                <c:pt idx="226">
                  <c:v>70973.1171875</c:v>
                </c:pt>
                <c:pt idx="227">
                  <c:v>70961.5703125</c:v>
                </c:pt>
                <c:pt idx="228">
                  <c:v>70943.5703125</c:v>
                </c:pt>
                <c:pt idx="229">
                  <c:v>70922.640625</c:v>
                </c:pt>
                <c:pt idx="230">
                  <c:v>70910.9453125</c:v>
                </c:pt>
                <c:pt idx="231">
                  <c:v>70909.546875</c:v>
                </c:pt>
                <c:pt idx="232">
                  <c:v>70921.609375</c:v>
                </c:pt>
                <c:pt idx="233">
                  <c:v>70902.859375</c:v>
                </c:pt>
                <c:pt idx="234">
                  <c:v>70870.453125</c:v>
                </c:pt>
                <c:pt idx="235">
                  <c:v>70860.2109375</c:v>
                </c:pt>
                <c:pt idx="236">
                  <c:v>70851.4765625</c:v>
                </c:pt>
                <c:pt idx="237">
                  <c:v>70821.84375</c:v>
                </c:pt>
                <c:pt idx="238">
                  <c:v>70806.75</c:v>
                </c:pt>
                <c:pt idx="239">
                  <c:v>70775.953125</c:v>
                </c:pt>
                <c:pt idx="240">
                  <c:v>70748.3515625</c:v>
                </c:pt>
                <c:pt idx="241">
                  <c:v>70681.6328125</c:v>
                </c:pt>
                <c:pt idx="242">
                  <c:v>70636.2734375</c:v>
                </c:pt>
                <c:pt idx="243">
                  <c:v>70605.6484375</c:v>
                </c:pt>
                <c:pt idx="244">
                  <c:v>70587.65625</c:v>
                </c:pt>
                <c:pt idx="245">
                  <c:v>70528.515625</c:v>
                </c:pt>
                <c:pt idx="246">
                  <c:v>70535.234375</c:v>
                </c:pt>
                <c:pt idx="247">
                  <c:v>70560.7890625</c:v>
                </c:pt>
                <c:pt idx="248">
                  <c:v>70572.40625</c:v>
                </c:pt>
                <c:pt idx="249">
                  <c:v>70555.6171875</c:v>
                </c:pt>
                <c:pt idx="250">
                  <c:v>70567.2578125</c:v>
                </c:pt>
                <c:pt idx="251">
                  <c:v>70613.421875</c:v>
                </c:pt>
                <c:pt idx="252">
                  <c:v>70603.59375</c:v>
                </c:pt>
                <c:pt idx="253">
                  <c:v>70593.4609375</c:v>
                </c:pt>
                <c:pt idx="254">
                  <c:v>70602.5859375</c:v>
                </c:pt>
                <c:pt idx="255">
                  <c:v>70579.2890625</c:v>
                </c:pt>
                <c:pt idx="256">
                  <c:v>70601.53125</c:v>
                </c:pt>
                <c:pt idx="257">
                  <c:v>70552.1171875</c:v>
                </c:pt>
                <c:pt idx="258">
                  <c:v>70524.359375</c:v>
                </c:pt>
                <c:pt idx="259">
                  <c:v>70519</c:v>
                </c:pt>
                <c:pt idx="260">
                  <c:v>70519.75</c:v>
                </c:pt>
                <c:pt idx="261">
                  <c:v>70528.9375</c:v>
                </c:pt>
                <c:pt idx="262">
                  <c:v>70549.6640625</c:v>
                </c:pt>
                <c:pt idx="263">
                  <c:v>70540.1640625</c:v>
                </c:pt>
                <c:pt idx="264">
                  <c:v>70554.6640625</c:v>
                </c:pt>
                <c:pt idx="265">
                  <c:v>70544.0625</c:v>
                </c:pt>
                <c:pt idx="266">
                  <c:v>70554.5234375</c:v>
                </c:pt>
                <c:pt idx="267">
                  <c:v>70535.40625</c:v>
                </c:pt>
                <c:pt idx="268">
                  <c:v>70536.78125</c:v>
                </c:pt>
                <c:pt idx="269">
                  <c:v>70513.4609375</c:v>
                </c:pt>
                <c:pt idx="270">
                  <c:v>70476.1015625</c:v>
                </c:pt>
                <c:pt idx="271">
                  <c:v>70426.546875</c:v>
                </c:pt>
                <c:pt idx="272">
                  <c:v>70461.7578125</c:v>
                </c:pt>
                <c:pt idx="273">
                  <c:v>70416.5859375</c:v>
                </c:pt>
                <c:pt idx="274">
                  <c:v>70382.6875</c:v>
                </c:pt>
                <c:pt idx="275">
                  <c:v>70341.3046875</c:v>
                </c:pt>
                <c:pt idx="276">
                  <c:v>70366.5859375</c:v>
                </c:pt>
                <c:pt idx="277">
                  <c:v>70355.0546875</c:v>
                </c:pt>
                <c:pt idx="278">
                  <c:v>70381.515625</c:v>
                </c:pt>
                <c:pt idx="279">
                  <c:v>70368.921875</c:v>
                </c:pt>
                <c:pt idx="280">
                  <c:v>70338.40625</c:v>
                </c:pt>
                <c:pt idx="281">
                  <c:v>70297.21875</c:v>
                </c:pt>
                <c:pt idx="282">
                  <c:v>70309.671875</c:v>
                </c:pt>
                <c:pt idx="283">
                  <c:v>70314.7890625</c:v>
                </c:pt>
                <c:pt idx="284">
                  <c:v>70361.0859375</c:v>
                </c:pt>
                <c:pt idx="285">
                  <c:v>70337.953125</c:v>
                </c:pt>
                <c:pt idx="286">
                  <c:v>70325.890625</c:v>
                </c:pt>
                <c:pt idx="287">
                  <c:v>70336.046875</c:v>
                </c:pt>
                <c:pt idx="288">
                  <c:v>70330.5625</c:v>
                </c:pt>
                <c:pt idx="289">
                  <c:v>70294.59375</c:v>
                </c:pt>
                <c:pt idx="290">
                  <c:v>70272.875</c:v>
                </c:pt>
                <c:pt idx="291">
                  <c:v>70227.71875</c:v>
                </c:pt>
                <c:pt idx="292">
                  <c:v>70217.1875</c:v>
                </c:pt>
                <c:pt idx="293">
                  <c:v>70219.9375</c:v>
                </c:pt>
                <c:pt idx="294">
                  <c:v>70192.59375</c:v>
                </c:pt>
                <c:pt idx="295">
                  <c:v>70192.2265625</c:v>
                </c:pt>
                <c:pt idx="296">
                  <c:v>70190.953125</c:v>
                </c:pt>
                <c:pt idx="297">
                  <c:v>70193.5078125</c:v>
                </c:pt>
                <c:pt idx="298">
                  <c:v>70140.59375</c:v>
                </c:pt>
                <c:pt idx="299">
                  <c:v>70090.5</c:v>
                </c:pt>
                <c:pt idx="300">
                  <c:v>70146.078125</c:v>
                </c:pt>
                <c:pt idx="301">
                  <c:v>70062.546875</c:v>
                </c:pt>
                <c:pt idx="302">
                  <c:v>69991.75</c:v>
                </c:pt>
                <c:pt idx="303">
                  <c:v>69940.03125</c:v>
                </c:pt>
                <c:pt idx="304">
                  <c:v>69865.3359375</c:v>
                </c:pt>
                <c:pt idx="305">
                  <c:v>69862.90625</c:v>
                </c:pt>
                <c:pt idx="306">
                  <c:v>69840.328125</c:v>
                </c:pt>
                <c:pt idx="307">
                  <c:v>69842.296875</c:v>
                </c:pt>
                <c:pt idx="308">
                  <c:v>69837.65625</c:v>
                </c:pt>
                <c:pt idx="309">
                  <c:v>69837.546875</c:v>
                </c:pt>
                <c:pt idx="310">
                  <c:v>69852.546875</c:v>
                </c:pt>
                <c:pt idx="311">
                  <c:v>69811.8828125</c:v>
                </c:pt>
                <c:pt idx="312">
                  <c:v>69803.140625</c:v>
                </c:pt>
                <c:pt idx="313">
                  <c:v>69836.203125</c:v>
                </c:pt>
                <c:pt idx="314">
                  <c:v>69821.8984375</c:v>
                </c:pt>
                <c:pt idx="315">
                  <c:v>69833.1640625</c:v>
                </c:pt>
                <c:pt idx="316">
                  <c:v>69768.9375</c:v>
                </c:pt>
                <c:pt idx="317">
                  <c:v>69762.953125</c:v>
                </c:pt>
                <c:pt idx="318">
                  <c:v>69758.828125</c:v>
                </c:pt>
                <c:pt idx="319">
                  <c:v>69730.65625</c:v>
                </c:pt>
                <c:pt idx="320">
                  <c:v>69735.21875</c:v>
                </c:pt>
                <c:pt idx="321">
                  <c:v>69715.2890625</c:v>
                </c:pt>
                <c:pt idx="322">
                  <c:v>69687.46875</c:v>
                </c:pt>
                <c:pt idx="323">
                  <c:v>69707.9140625</c:v>
                </c:pt>
                <c:pt idx="324">
                  <c:v>69680.09375</c:v>
                </c:pt>
                <c:pt idx="325">
                  <c:v>69644.984375</c:v>
                </c:pt>
                <c:pt idx="326">
                  <c:v>69631.84375</c:v>
                </c:pt>
                <c:pt idx="327">
                  <c:v>69605.578125</c:v>
                </c:pt>
                <c:pt idx="328">
                  <c:v>69607.7421875</c:v>
                </c:pt>
                <c:pt idx="329">
                  <c:v>69591.859375</c:v>
                </c:pt>
                <c:pt idx="330">
                  <c:v>69586.84375</c:v>
                </c:pt>
                <c:pt idx="331">
                  <c:v>69547.8515625</c:v>
                </c:pt>
                <c:pt idx="332">
                  <c:v>69509.1328125</c:v>
                </c:pt>
                <c:pt idx="333">
                  <c:v>69442.8984375</c:v>
                </c:pt>
                <c:pt idx="334">
                  <c:v>69408.3984375</c:v>
                </c:pt>
                <c:pt idx="335">
                  <c:v>69351.1875</c:v>
                </c:pt>
                <c:pt idx="336">
                  <c:v>69384.4921875</c:v>
                </c:pt>
                <c:pt idx="337">
                  <c:v>69298.5390625</c:v>
                </c:pt>
                <c:pt idx="338">
                  <c:v>69269.96875</c:v>
                </c:pt>
                <c:pt idx="339">
                  <c:v>69231.484375</c:v>
                </c:pt>
                <c:pt idx="340">
                  <c:v>69216.0546875</c:v>
                </c:pt>
                <c:pt idx="341">
                  <c:v>69179.4921875</c:v>
                </c:pt>
                <c:pt idx="342">
                  <c:v>69182.8828125</c:v>
                </c:pt>
                <c:pt idx="343">
                  <c:v>69171.953125</c:v>
                </c:pt>
                <c:pt idx="344">
                  <c:v>69161.3203125</c:v>
                </c:pt>
                <c:pt idx="345">
                  <c:v>69144.9375</c:v>
                </c:pt>
                <c:pt idx="346">
                  <c:v>69080.8984375</c:v>
                </c:pt>
                <c:pt idx="347">
                  <c:v>69071.5703125</c:v>
                </c:pt>
                <c:pt idx="348">
                  <c:v>69047.625</c:v>
                </c:pt>
                <c:pt idx="349">
                  <c:v>68977.453125</c:v>
                </c:pt>
                <c:pt idx="350">
                  <c:v>68916.2890625</c:v>
                </c:pt>
                <c:pt idx="351">
                  <c:v>68841.875</c:v>
                </c:pt>
                <c:pt idx="352">
                  <c:v>68868.796875</c:v>
                </c:pt>
                <c:pt idx="353">
                  <c:v>68797.375</c:v>
                </c:pt>
                <c:pt idx="354">
                  <c:v>68793.1640625</c:v>
                </c:pt>
                <c:pt idx="355">
                  <c:v>68794.125</c:v>
                </c:pt>
                <c:pt idx="356">
                  <c:v>68734.1171875</c:v>
                </c:pt>
                <c:pt idx="357">
                  <c:v>68709.7734375</c:v>
                </c:pt>
                <c:pt idx="358">
                  <c:v>68691.015625</c:v>
                </c:pt>
                <c:pt idx="359">
                  <c:v>68650.546875</c:v>
                </c:pt>
                <c:pt idx="360">
                  <c:v>68614.796875</c:v>
                </c:pt>
                <c:pt idx="361">
                  <c:v>68488.9921875</c:v>
                </c:pt>
                <c:pt idx="362">
                  <c:v>68445.140625</c:v>
                </c:pt>
                <c:pt idx="363">
                  <c:v>68350.1015625</c:v>
                </c:pt>
                <c:pt idx="364">
                  <c:v>68300.1015625</c:v>
                </c:pt>
                <c:pt idx="365">
                  <c:v>68271.09375</c:v>
                </c:pt>
                <c:pt idx="366">
                  <c:v>68249.671875</c:v>
                </c:pt>
                <c:pt idx="367">
                  <c:v>68182.1953125</c:v>
                </c:pt>
                <c:pt idx="368">
                  <c:v>68135.0625</c:v>
                </c:pt>
                <c:pt idx="369">
                  <c:v>68066.84375</c:v>
                </c:pt>
                <c:pt idx="370">
                  <c:v>68038.046875</c:v>
                </c:pt>
                <c:pt idx="371">
                  <c:v>67993.34375</c:v>
                </c:pt>
                <c:pt idx="372">
                  <c:v>67960.1875</c:v>
                </c:pt>
                <c:pt idx="373">
                  <c:v>67965.921875</c:v>
                </c:pt>
                <c:pt idx="374">
                  <c:v>67919.5390625</c:v>
                </c:pt>
                <c:pt idx="375">
                  <c:v>67859.265625</c:v>
                </c:pt>
                <c:pt idx="376">
                  <c:v>67794.59375</c:v>
                </c:pt>
                <c:pt idx="377">
                  <c:v>67760.71875</c:v>
                </c:pt>
                <c:pt idx="378">
                  <c:v>67742</c:v>
                </c:pt>
                <c:pt idx="379">
                  <c:v>67692.5625</c:v>
                </c:pt>
                <c:pt idx="380">
                  <c:v>67698.1328125</c:v>
                </c:pt>
                <c:pt idx="381">
                  <c:v>67672.6171875</c:v>
                </c:pt>
                <c:pt idx="382">
                  <c:v>67648.9765625</c:v>
                </c:pt>
                <c:pt idx="383">
                  <c:v>67580.9453125</c:v>
                </c:pt>
                <c:pt idx="384">
                  <c:v>67520.6328125</c:v>
                </c:pt>
                <c:pt idx="385">
                  <c:v>67471.1953125</c:v>
                </c:pt>
                <c:pt idx="386">
                  <c:v>67458.703125</c:v>
                </c:pt>
                <c:pt idx="387">
                  <c:v>67410.15625</c:v>
                </c:pt>
                <c:pt idx="388">
                  <c:v>67394.0234375</c:v>
                </c:pt>
                <c:pt idx="389">
                  <c:v>67356.0390625</c:v>
                </c:pt>
                <c:pt idx="390">
                  <c:v>67350.1953125</c:v>
                </c:pt>
                <c:pt idx="391">
                  <c:v>67291.546875</c:v>
                </c:pt>
                <c:pt idx="392">
                  <c:v>67222.3671875</c:v>
                </c:pt>
                <c:pt idx="393">
                  <c:v>67197.515625</c:v>
                </c:pt>
                <c:pt idx="394">
                  <c:v>67145.875</c:v>
                </c:pt>
                <c:pt idx="395">
                  <c:v>67117.9453125</c:v>
                </c:pt>
                <c:pt idx="396">
                  <c:v>67075.5625</c:v>
                </c:pt>
                <c:pt idx="397">
                  <c:v>66905.09375</c:v>
                </c:pt>
                <c:pt idx="398">
                  <c:v>66861.53125</c:v>
                </c:pt>
                <c:pt idx="399">
                  <c:v>66792.9453125</c:v>
                </c:pt>
                <c:pt idx="400">
                  <c:v>66727.2109375</c:v>
                </c:pt>
                <c:pt idx="401">
                  <c:v>66754.4921875</c:v>
                </c:pt>
                <c:pt idx="402">
                  <c:v>66716.1875</c:v>
                </c:pt>
                <c:pt idx="403">
                  <c:v>66653.40625</c:v>
                </c:pt>
                <c:pt idx="404">
                  <c:v>66600.453125</c:v>
                </c:pt>
                <c:pt idx="405">
                  <c:v>66567.3203125</c:v>
                </c:pt>
                <c:pt idx="406">
                  <c:v>66517.671875</c:v>
                </c:pt>
                <c:pt idx="407">
                  <c:v>66491.4921875</c:v>
                </c:pt>
                <c:pt idx="408">
                  <c:v>66444.546875</c:v>
                </c:pt>
                <c:pt idx="409">
                  <c:v>66398.5390625</c:v>
                </c:pt>
                <c:pt idx="410">
                  <c:v>66372.1640625</c:v>
                </c:pt>
                <c:pt idx="411">
                  <c:v>66250.3203125</c:v>
                </c:pt>
                <c:pt idx="412">
                  <c:v>66203.4921875</c:v>
                </c:pt>
                <c:pt idx="413">
                  <c:v>66216.3515625</c:v>
                </c:pt>
                <c:pt idx="414">
                  <c:v>66177.859375</c:v>
                </c:pt>
                <c:pt idx="415">
                  <c:v>66095.8125</c:v>
                </c:pt>
                <c:pt idx="416">
                  <c:v>66091.8203125</c:v>
                </c:pt>
                <c:pt idx="417">
                  <c:v>66075.6640625</c:v>
                </c:pt>
                <c:pt idx="418">
                  <c:v>66018.0390625</c:v>
                </c:pt>
                <c:pt idx="419">
                  <c:v>65998.5078125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Chart!$F$1</c:f>
              <c:strCache>
                <c:ptCount val="1"/>
                <c:pt idx="0">
                  <c:v>8/16</c:v>
                </c:pt>
              </c:strCache>
            </c:strRef>
          </c:tx>
          <c:spPr>
            <a:ln w="28575" cap="rnd">
              <a:solidFill>
                <a:srgbClr val="26D07C"/>
              </a:solidFill>
              <a:round/>
            </a:ln>
            <a:effectLst/>
          </c:spPr>
          <c:marker>
            <c:symbol val="none"/>
          </c:marker>
          <c:cat>
            <c:multiLvlStrRef>
              <c:f>Chart!$A$2:$A$429</c:f>
              <c:multiLvlStrCache>
                <c:ptCount val="420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0</c:v>
                  </c:pt>
                  <c:pt idx="61">
                    <c:v>1</c:v>
                  </c:pt>
                  <c:pt idx="62">
                    <c:v>2</c:v>
                  </c:pt>
                  <c:pt idx="63">
                    <c:v>3</c:v>
                  </c:pt>
                  <c:pt idx="64">
                    <c:v>4</c:v>
                  </c:pt>
                  <c:pt idx="65">
                    <c:v>5</c:v>
                  </c:pt>
                  <c:pt idx="66">
                    <c:v>6</c:v>
                  </c:pt>
                  <c:pt idx="67">
                    <c:v>7</c:v>
                  </c:pt>
                  <c:pt idx="68">
                    <c:v>8</c:v>
                  </c:pt>
                  <c:pt idx="69">
                    <c:v>9</c:v>
                  </c:pt>
                  <c:pt idx="70">
                    <c:v>10</c:v>
                  </c:pt>
                  <c:pt idx="71">
                    <c:v>11</c:v>
                  </c:pt>
                  <c:pt idx="72">
                    <c:v>12</c:v>
                  </c:pt>
                  <c:pt idx="73">
                    <c:v>13</c:v>
                  </c:pt>
                  <c:pt idx="74">
                    <c:v>14</c:v>
                  </c:pt>
                  <c:pt idx="75">
                    <c:v>15</c:v>
                  </c:pt>
                  <c:pt idx="76">
                    <c:v>16</c:v>
                  </c:pt>
                  <c:pt idx="77">
                    <c:v>17</c:v>
                  </c:pt>
                  <c:pt idx="78">
                    <c:v>18</c:v>
                  </c:pt>
                  <c:pt idx="79">
                    <c:v>19</c:v>
                  </c:pt>
                  <c:pt idx="80">
                    <c:v>20</c:v>
                  </c:pt>
                  <c:pt idx="81">
                    <c:v>21</c:v>
                  </c:pt>
                  <c:pt idx="82">
                    <c:v>22</c:v>
                  </c:pt>
                  <c:pt idx="83">
                    <c:v>23</c:v>
                  </c:pt>
                  <c:pt idx="84">
                    <c:v>24</c:v>
                  </c:pt>
                  <c:pt idx="85">
                    <c:v>25</c:v>
                  </c:pt>
                  <c:pt idx="86">
                    <c:v>26</c:v>
                  </c:pt>
                  <c:pt idx="87">
                    <c:v>27</c:v>
                  </c:pt>
                  <c:pt idx="88">
                    <c:v>28</c:v>
                  </c:pt>
                  <c:pt idx="89">
                    <c:v>29</c:v>
                  </c:pt>
                  <c:pt idx="90">
                    <c:v>30</c:v>
                  </c:pt>
                  <c:pt idx="91">
                    <c:v>31</c:v>
                  </c:pt>
                  <c:pt idx="92">
                    <c:v>32</c:v>
                  </c:pt>
                  <c:pt idx="93">
                    <c:v>33</c:v>
                  </c:pt>
                  <c:pt idx="94">
                    <c:v>34</c:v>
                  </c:pt>
                  <c:pt idx="95">
                    <c:v>35</c:v>
                  </c:pt>
                  <c:pt idx="96">
                    <c:v>36</c:v>
                  </c:pt>
                  <c:pt idx="97">
                    <c:v>37</c:v>
                  </c:pt>
                  <c:pt idx="98">
                    <c:v>38</c:v>
                  </c:pt>
                  <c:pt idx="99">
                    <c:v>39</c:v>
                  </c:pt>
                  <c:pt idx="100">
                    <c:v>40</c:v>
                  </c:pt>
                  <c:pt idx="101">
                    <c:v>41</c:v>
                  </c:pt>
                  <c:pt idx="102">
                    <c:v>42</c:v>
                  </c:pt>
                  <c:pt idx="103">
                    <c:v>43</c:v>
                  </c:pt>
                  <c:pt idx="104">
                    <c:v>44</c:v>
                  </c:pt>
                  <c:pt idx="105">
                    <c:v>45</c:v>
                  </c:pt>
                  <c:pt idx="106">
                    <c:v>46</c:v>
                  </c:pt>
                  <c:pt idx="107">
                    <c:v>47</c:v>
                  </c:pt>
                  <c:pt idx="108">
                    <c:v>48</c:v>
                  </c:pt>
                  <c:pt idx="109">
                    <c:v>49</c:v>
                  </c:pt>
                  <c:pt idx="110">
                    <c:v>50</c:v>
                  </c:pt>
                  <c:pt idx="111">
                    <c:v>51</c:v>
                  </c:pt>
                  <c:pt idx="112">
                    <c:v>52</c:v>
                  </c:pt>
                  <c:pt idx="113">
                    <c:v>53</c:v>
                  </c:pt>
                  <c:pt idx="114">
                    <c:v>54</c:v>
                  </c:pt>
                  <c:pt idx="115">
                    <c:v>55</c:v>
                  </c:pt>
                  <c:pt idx="116">
                    <c:v>56</c:v>
                  </c:pt>
                  <c:pt idx="117">
                    <c:v>57</c:v>
                  </c:pt>
                  <c:pt idx="118">
                    <c:v>58</c:v>
                  </c:pt>
                  <c:pt idx="119">
                    <c:v>59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24</c:v>
                  </c:pt>
                  <c:pt idx="145">
                    <c:v>25</c:v>
                  </c:pt>
                  <c:pt idx="146">
                    <c:v>26</c:v>
                  </c:pt>
                  <c:pt idx="147">
                    <c:v>27</c:v>
                  </c:pt>
                  <c:pt idx="148">
                    <c:v>28</c:v>
                  </c:pt>
                  <c:pt idx="149">
                    <c:v>29</c:v>
                  </c:pt>
                  <c:pt idx="150">
                    <c:v>30</c:v>
                  </c:pt>
                  <c:pt idx="151">
                    <c:v>31</c:v>
                  </c:pt>
                  <c:pt idx="152">
                    <c:v>32</c:v>
                  </c:pt>
                  <c:pt idx="153">
                    <c:v>33</c:v>
                  </c:pt>
                  <c:pt idx="154">
                    <c:v>34</c:v>
                  </c:pt>
                  <c:pt idx="155">
                    <c:v>35</c:v>
                  </c:pt>
                  <c:pt idx="156">
                    <c:v>36</c:v>
                  </c:pt>
                  <c:pt idx="157">
                    <c:v>37</c:v>
                  </c:pt>
                  <c:pt idx="158">
                    <c:v>38</c:v>
                  </c:pt>
                  <c:pt idx="159">
                    <c:v>39</c:v>
                  </c:pt>
                  <c:pt idx="160">
                    <c:v>40</c:v>
                  </c:pt>
                  <c:pt idx="161">
                    <c:v>41</c:v>
                  </c:pt>
                  <c:pt idx="162">
                    <c:v>42</c:v>
                  </c:pt>
                  <c:pt idx="163">
                    <c:v>43</c:v>
                  </c:pt>
                  <c:pt idx="164">
                    <c:v>44</c:v>
                  </c:pt>
                  <c:pt idx="165">
                    <c:v>45</c:v>
                  </c:pt>
                  <c:pt idx="166">
                    <c:v>46</c:v>
                  </c:pt>
                  <c:pt idx="167">
                    <c:v>47</c:v>
                  </c:pt>
                  <c:pt idx="168">
                    <c:v>48</c:v>
                  </c:pt>
                  <c:pt idx="169">
                    <c:v>49</c:v>
                  </c:pt>
                  <c:pt idx="170">
                    <c:v>50</c:v>
                  </c:pt>
                  <c:pt idx="171">
                    <c:v>51</c:v>
                  </c:pt>
                  <c:pt idx="172">
                    <c:v>52</c:v>
                  </c:pt>
                  <c:pt idx="173">
                    <c:v>53</c:v>
                  </c:pt>
                  <c:pt idx="174">
                    <c:v>54</c:v>
                  </c:pt>
                  <c:pt idx="175">
                    <c:v>55</c:v>
                  </c:pt>
                  <c:pt idx="176">
                    <c:v>56</c:v>
                  </c:pt>
                  <c:pt idx="177">
                    <c:v>57</c:v>
                  </c:pt>
                  <c:pt idx="178">
                    <c:v>58</c:v>
                  </c:pt>
                  <c:pt idx="179">
                    <c:v>59</c:v>
                  </c:pt>
                  <c:pt idx="180">
                    <c:v>0</c:v>
                  </c:pt>
                  <c:pt idx="181">
                    <c:v>1</c:v>
                  </c:pt>
                  <c:pt idx="182">
                    <c:v>2</c:v>
                  </c:pt>
                  <c:pt idx="183">
                    <c:v>3</c:v>
                  </c:pt>
                  <c:pt idx="184">
                    <c:v>4</c:v>
                  </c:pt>
                  <c:pt idx="185">
                    <c:v>5</c:v>
                  </c:pt>
                  <c:pt idx="186">
                    <c:v>6</c:v>
                  </c:pt>
                  <c:pt idx="187">
                    <c:v>7</c:v>
                  </c:pt>
                  <c:pt idx="188">
                    <c:v>8</c:v>
                  </c:pt>
                  <c:pt idx="189">
                    <c:v>9</c:v>
                  </c:pt>
                  <c:pt idx="190">
                    <c:v>10</c:v>
                  </c:pt>
                  <c:pt idx="191">
                    <c:v>11</c:v>
                  </c:pt>
                  <c:pt idx="192">
                    <c:v>12</c:v>
                  </c:pt>
                  <c:pt idx="193">
                    <c:v>13</c:v>
                  </c:pt>
                  <c:pt idx="194">
                    <c:v>14</c:v>
                  </c:pt>
                  <c:pt idx="195">
                    <c:v>15</c:v>
                  </c:pt>
                  <c:pt idx="196">
                    <c:v>16</c:v>
                  </c:pt>
                  <c:pt idx="197">
                    <c:v>17</c:v>
                  </c:pt>
                  <c:pt idx="198">
                    <c:v>18</c:v>
                  </c:pt>
                  <c:pt idx="199">
                    <c:v>19</c:v>
                  </c:pt>
                  <c:pt idx="200">
                    <c:v>20</c:v>
                  </c:pt>
                  <c:pt idx="201">
                    <c:v>21</c:v>
                  </c:pt>
                  <c:pt idx="202">
                    <c:v>22</c:v>
                  </c:pt>
                  <c:pt idx="203">
                    <c:v>23</c:v>
                  </c:pt>
                  <c:pt idx="204">
                    <c:v>24</c:v>
                  </c:pt>
                  <c:pt idx="205">
                    <c:v>25</c:v>
                  </c:pt>
                  <c:pt idx="206">
                    <c:v>26</c:v>
                  </c:pt>
                  <c:pt idx="207">
                    <c:v>27</c:v>
                  </c:pt>
                  <c:pt idx="208">
                    <c:v>28</c:v>
                  </c:pt>
                  <c:pt idx="209">
                    <c:v>29</c:v>
                  </c:pt>
                  <c:pt idx="210">
                    <c:v>30</c:v>
                  </c:pt>
                  <c:pt idx="211">
                    <c:v>31</c:v>
                  </c:pt>
                  <c:pt idx="212">
                    <c:v>32</c:v>
                  </c:pt>
                  <c:pt idx="213">
                    <c:v>33</c:v>
                  </c:pt>
                  <c:pt idx="214">
                    <c:v>34</c:v>
                  </c:pt>
                  <c:pt idx="215">
                    <c:v>35</c:v>
                  </c:pt>
                  <c:pt idx="216">
                    <c:v>36</c:v>
                  </c:pt>
                  <c:pt idx="217">
                    <c:v>37</c:v>
                  </c:pt>
                  <c:pt idx="218">
                    <c:v>38</c:v>
                  </c:pt>
                  <c:pt idx="219">
                    <c:v>39</c:v>
                  </c:pt>
                  <c:pt idx="220">
                    <c:v>40</c:v>
                  </c:pt>
                  <c:pt idx="221">
                    <c:v>41</c:v>
                  </c:pt>
                  <c:pt idx="222">
                    <c:v>42</c:v>
                  </c:pt>
                  <c:pt idx="223">
                    <c:v>43</c:v>
                  </c:pt>
                  <c:pt idx="224">
                    <c:v>44</c:v>
                  </c:pt>
                  <c:pt idx="225">
                    <c:v>45</c:v>
                  </c:pt>
                  <c:pt idx="226">
                    <c:v>46</c:v>
                  </c:pt>
                  <c:pt idx="227">
                    <c:v>47</c:v>
                  </c:pt>
                  <c:pt idx="228">
                    <c:v>48</c:v>
                  </c:pt>
                  <c:pt idx="229">
                    <c:v>49</c:v>
                  </c:pt>
                  <c:pt idx="230">
                    <c:v>50</c:v>
                  </c:pt>
                  <c:pt idx="231">
                    <c:v>51</c:v>
                  </c:pt>
                  <c:pt idx="232">
                    <c:v>52</c:v>
                  </c:pt>
                  <c:pt idx="233">
                    <c:v>53</c:v>
                  </c:pt>
                  <c:pt idx="234">
                    <c:v>54</c:v>
                  </c:pt>
                  <c:pt idx="235">
                    <c:v>55</c:v>
                  </c:pt>
                  <c:pt idx="236">
                    <c:v>56</c:v>
                  </c:pt>
                  <c:pt idx="237">
                    <c:v>57</c:v>
                  </c:pt>
                  <c:pt idx="238">
                    <c:v>58</c:v>
                  </c:pt>
                  <c:pt idx="239">
                    <c:v>59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24</c:v>
                  </c:pt>
                  <c:pt idx="265">
                    <c:v>25</c:v>
                  </c:pt>
                  <c:pt idx="266">
                    <c:v>26</c:v>
                  </c:pt>
                  <c:pt idx="267">
                    <c:v>27</c:v>
                  </c:pt>
                  <c:pt idx="268">
                    <c:v>28</c:v>
                  </c:pt>
                  <c:pt idx="269">
                    <c:v>29</c:v>
                  </c:pt>
                  <c:pt idx="270">
                    <c:v>30</c:v>
                  </c:pt>
                  <c:pt idx="271">
                    <c:v>31</c:v>
                  </c:pt>
                  <c:pt idx="272">
                    <c:v>32</c:v>
                  </c:pt>
                  <c:pt idx="273">
                    <c:v>33</c:v>
                  </c:pt>
                  <c:pt idx="274">
                    <c:v>34</c:v>
                  </c:pt>
                  <c:pt idx="275">
                    <c:v>35</c:v>
                  </c:pt>
                  <c:pt idx="276">
                    <c:v>36</c:v>
                  </c:pt>
                  <c:pt idx="277">
                    <c:v>37</c:v>
                  </c:pt>
                  <c:pt idx="278">
                    <c:v>38</c:v>
                  </c:pt>
                  <c:pt idx="279">
                    <c:v>39</c:v>
                  </c:pt>
                  <c:pt idx="280">
                    <c:v>40</c:v>
                  </c:pt>
                  <c:pt idx="281">
                    <c:v>41</c:v>
                  </c:pt>
                  <c:pt idx="282">
                    <c:v>42</c:v>
                  </c:pt>
                  <c:pt idx="283">
                    <c:v>43</c:v>
                  </c:pt>
                  <c:pt idx="284">
                    <c:v>44</c:v>
                  </c:pt>
                  <c:pt idx="285">
                    <c:v>45</c:v>
                  </c:pt>
                  <c:pt idx="286">
                    <c:v>46</c:v>
                  </c:pt>
                  <c:pt idx="287">
                    <c:v>47</c:v>
                  </c:pt>
                  <c:pt idx="288">
                    <c:v>48</c:v>
                  </c:pt>
                  <c:pt idx="289">
                    <c:v>49</c:v>
                  </c:pt>
                  <c:pt idx="290">
                    <c:v>50</c:v>
                  </c:pt>
                  <c:pt idx="291">
                    <c:v>51</c:v>
                  </c:pt>
                  <c:pt idx="292">
                    <c:v>52</c:v>
                  </c:pt>
                  <c:pt idx="293">
                    <c:v>53</c:v>
                  </c:pt>
                  <c:pt idx="294">
                    <c:v>54</c:v>
                  </c:pt>
                  <c:pt idx="295">
                    <c:v>55</c:v>
                  </c:pt>
                  <c:pt idx="296">
                    <c:v>56</c:v>
                  </c:pt>
                  <c:pt idx="297">
                    <c:v>57</c:v>
                  </c:pt>
                  <c:pt idx="298">
                    <c:v>58</c:v>
                  </c:pt>
                  <c:pt idx="299">
                    <c:v>59</c:v>
                  </c:pt>
                  <c:pt idx="300">
                    <c:v>0</c:v>
                  </c:pt>
                  <c:pt idx="301">
                    <c:v>1</c:v>
                  </c:pt>
                  <c:pt idx="302">
                    <c:v>2</c:v>
                  </c:pt>
                  <c:pt idx="303">
                    <c:v>3</c:v>
                  </c:pt>
                  <c:pt idx="304">
                    <c:v>4</c:v>
                  </c:pt>
                  <c:pt idx="305">
                    <c:v>5</c:v>
                  </c:pt>
                  <c:pt idx="306">
                    <c:v>6</c:v>
                  </c:pt>
                  <c:pt idx="307">
                    <c:v>7</c:v>
                  </c:pt>
                  <c:pt idx="308">
                    <c:v>8</c:v>
                  </c:pt>
                  <c:pt idx="309">
                    <c:v>9</c:v>
                  </c:pt>
                  <c:pt idx="310">
                    <c:v>10</c:v>
                  </c:pt>
                  <c:pt idx="311">
                    <c:v>11</c:v>
                  </c:pt>
                  <c:pt idx="312">
                    <c:v>12</c:v>
                  </c:pt>
                  <c:pt idx="313">
                    <c:v>13</c:v>
                  </c:pt>
                  <c:pt idx="314">
                    <c:v>14</c:v>
                  </c:pt>
                  <c:pt idx="315">
                    <c:v>15</c:v>
                  </c:pt>
                  <c:pt idx="316">
                    <c:v>16</c:v>
                  </c:pt>
                  <c:pt idx="317">
                    <c:v>17</c:v>
                  </c:pt>
                  <c:pt idx="318">
                    <c:v>18</c:v>
                  </c:pt>
                  <c:pt idx="319">
                    <c:v>19</c:v>
                  </c:pt>
                  <c:pt idx="320">
                    <c:v>20</c:v>
                  </c:pt>
                  <c:pt idx="321">
                    <c:v>21</c:v>
                  </c:pt>
                  <c:pt idx="322">
                    <c:v>22</c:v>
                  </c:pt>
                  <c:pt idx="323">
                    <c:v>23</c:v>
                  </c:pt>
                  <c:pt idx="324">
                    <c:v>24</c:v>
                  </c:pt>
                  <c:pt idx="325">
                    <c:v>25</c:v>
                  </c:pt>
                  <c:pt idx="326">
                    <c:v>26</c:v>
                  </c:pt>
                  <c:pt idx="327">
                    <c:v>27</c:v>
                  </c:pt>
                  <c:pt idx="328">
                    <c:v>28</c:v>
                  </c:pt>
                  <c:pt idx="329">
                    <c:v>29</c:v>
                  </c:pt>
                  <c:pt idx="330">
                    <c:v>30</c:v>
                  </c:pt>
                  <c:pt idx="331">
                    <c:v>31</c:v>
                  </c:pt>
                  <c:pt idx="332">
                    <c:v>32</c:v>
                  </c:pt>
                  <c:pt idx="333">
                    <c:v>33</c:v>
                  </c:pt>
                  <c:pt idx="334">
                    <c:v>34</c:v>
                  </c:pt>
                  <c:pt idx="335">
                    <c:v>35</c:v>
                  </c:pt>
                  <c:pt idx="336">
                    <c:v>36</c:v>
                  </c:pt>
                  <c:pt idx="337">
                    <c:v>37</c:v>
                  </c:pt>
                  <c:pt idx="338">
                    <c:v>38</c:v>
                  </c:pt>
                  <c:pt idx="339">
                    <c:v>39</c:v>
                  </c:pt>
                  <c:pt idx="340">
                    <c:v>40</c:v>
                  </c:pt>
                  <c:pt idx="341">
                    <c:v>41</c:v>
                  </c:pt>
                  <c:pt idx="342">
                    <c:v>42</c:v>
                  </c:pt>
                  <c:pt idx="343">
                    <c:v>43</c:v>
                  </c:pt>
                  <c:pt idx="344">
                    <c:v>44</c:v>
                  </c:pt>
                  <c:pt idx="345">
                    <c:v>45</c:v>
                  </c:pt>
                  <c:pt idx="346">
                    <c:v>46</c:v>
                  </c:pt>
                  <c:pt idx="347">
                    <c:v>47</c:v>
                  </c:pt>
                  <c:pt idx="348">
                    <c:v>48</c:v>
                  </c:pt>
                  <c:pt idx="349">
                    <c:v>49</c:v>
                  </c:pt>
                  <c:pt idx="350">
                    <c:v>50</c:v>
                  </c:pt>
                  <c:pt idx="351">
                    <c:v>51</c:v>
                  </c:pt>
                  <c:pt idx="352">
                    <c:v>52</c:v>
                  </c:pt>
                  <c:pt idx="353">
                    <c:v>53</c:v>
                  </c:pt>
                  <c:pt idx="354">
                    <c:v>54</c:v>
                  </c:pt>
                  <c:pt idx="355">
                    <c:v>55</c:v>
                  </c:pt>
                  <c:pt idx="356">
                    <c:v>56</c:v>
                  </c:pt>
                  <c:pt idx="357">
                    <c:v>57</c:v>
                  </c:pt>
                  <c:pt idx="358">
                    <c:v>58</c:v>
                  </c:pt>
                  <c:pt idx="359">
                    <c:v>59</c:v>
                  </c:pt>
                  <c:pt idx="360">
                    <c:v>0</c:v>
                  </c:pt>
                  <c:pt idx="361">
                    <c:v>1</c:v>
                  </c:pt>
                  <c:pt idx="362">
                    <c:v>2</c:v>
                  </c:pt>
                  <c:pt idx="363">
                    <c:v>3</c:v>
                  </c:pt>
                  <c:pt idx="364">
                    <c:v>4</c:v>
                  </c:pt>
                  <c:pt idx="365">
                    <c:v>5</c:v>
                  </c:pt>
                  <c:pt idx="366">
                    <c:v>6</c:v>
                  </c:pt>
                  <c:pt idx="367">
                    <c:v>7</c:v>
                  </c:pt>
                  <c:pt idx="368">
                    <c:v>8</c:v>
                  </c:pt>
                  <c:pt idx="369">
                    <c:v>9</c:v>
                  </c:pt>
                  <c:pt idx="370">
                    <c:v>10</c:v>
                  </c:pt>
                  <c:pt idx="371">
                    <c:v>11</c:v>
                  </c:pt>
                  <c:pt idx="372">
                    <c:v>12</c:v>
                  </c:pt>
                  <c:pt idx="373">
                    <c:v>13</c:v>
                  </c:pt>
                  <c:pt idx="374">
                    <c:v>14</c:v>
                  </c:pt>
                  <c:pt idx="375">
                    <c:v>15</c:v>
                  </c:pt>
                  <c:pt idx="376">
                    <c:v>16</c:v>
                  </c:pt>
                  <c:pt idx="377">
                    <c:v>17</c:v>
                  </c:pt>
                  <c:pt idx="378">
                    <c:v>18</c:v>
                  </c:pt>
                  <c:pt idx="379">
                    <c:v>19</c:v>
                  </c:pt>
                  <c:pt idx="380">
                    <c:v>20</c:v>
                  </c:pt>
                  <c:pt idx="381">
                    <c:v>21</c:v>
                  </c:pt>
                  <c:pt idx="382">
                    <c:v>22</c:v>
                  </c:pt>
                  <c:pt idx="383">
                    <c:v>23</c:v>
                  </c:pt>
                  <c:pt idx="384">
                    <c:v>24</c:v>
                  </c:pt>
                  <c:pt idx="385">
                    <c:v>25</c:v>
                  </c:pt>
                  <c:pt idx="386">
                    <c:v>26</c:v>
                  </c:pt>
                  <c:pt idx="387">
                    <c:v>27</c:v>
                  </c:pt>
                  <c:pt idx="388">
                    <c:v>28</c:v>
                  </c:pt>
                  <c:pt idx="389">
                    <c:v>29</c:v>
                  </c:pt>
                  <c:pt idx="390">
                    <c:v>30</c:v>
                  </c:pt>
                  <c:pt idx="391">
                    <c:v>31</c:v>
                  </c:pt>
                  <c:pt idx="392">
                    <c:v>32</c:v>
                  </c:pt>
                  <c:pt idx="393">
                    <c:v>33</c:v>
                  </c:pt>
                  <c:pt idx="394">
                    <c:v>34</c:v>
                  </c:pt>
                  <c:pt idx="395">
                    <c:v>35</c:v>
                  </c:pt>
                  <c:pt idx="396">
                    <c:v>36</c:v>
                  </c:pt>
                  <c:pt idx="397">
                    <c:v>37</c:v>
                  </c:pt>
                  <c:pt idx="398">
                    <c:v>38</c:v>
                  </c:pt>
                  <c:pt idx="399">
                    <c:v>39</c:v>
                  </c:pt>
                  <c:pt idx="400">
                    <c:v>40</c:v>
                  </c:pt>
                  <c:pt idx="401">
                    <c:v>41</c:v>
                  </c:pt>
                  <c:pt idx="402">
                    <c:v>42</c:v>
                  </c:pt>
                  <c:pt idx="403">
                    <c:v>43</c:v>
                  </c:pt>
                  <c:pt idx="404">
                    <c:v>44</c:v>
                  </c:pt>
                  <c:pt idx="405">
                    <c:v>45</c:v>
                  </c:pt>
                  <c:pt idx="406">
                    <c:v>46</c:v>
                  </c:pt>
                  <c:pt idx="407">
                    <c:v>47</c:v>
                  </c:pt>
                  <c:pt idx="408">
                    <c:v>48</c:v>
                  </c:pt>
                  <c:pt idx="409">
                    <c:v>49</c:v>
                  </c:pt>
                  <c:pt idx="410">
                    <c:v>50</c:v>
                  </c:pt>
                  <c:pt idx="411">
                    <c:v>51</c:v>
                  </c:pt>
                  <c:pt idx="412">
                    <c:v>52</c:v>
                  </c:pt>
                  <c:pt idx="413">
                    <c:v>53</c:v>
                  </c:pt>
                  <c:pt idx="414">
                    <c:v>54</c:v>
                  </c:pt>
                  <c:pt idx="415">
                    <c:v>55</c:v>
                  </c:pt>
                  <c:pt idx="416">
                    <c:v>56</c:v>
                  </c:pt>
                  <c:pt idx="417">
                    <c:v>57</c:v>
                  </c:pt>
                  <c:pt idx="418">
                    <c:v>58</c:v>
                  </c:pt>
                  <c:pt idx="419">
                    <c:v>59</c:v>
                  </c:pt>
                </c:lvl>
                <c:lvl>
                  <c:pt idx="0">
                    <c:v>13</c:v>
                  </c:pt>
                  <c:pt idx="60">
                    <c:v>14</c:v>
                  </c:pt>
                  <c:pt idx="120">
                    <c:v>15</c:v>
                  </c:pt>
                  <c:pt idx="180">
                    <c:v>16</c:v>
                  </c:pt>
                  <c:pt idx="240">
                    <c:v>17</c:v>
                  </c:pt>
                  <c:pt idx="300">
                    <c:v>18</c:v>
                  </c:pt>
                  <c:pt idx="360">
                    <c:v>19</c:v>
                  </c:pt>
                </c:lvl>
              </c:multiLvlStrCache>
            </c:multiLvlStrRef>
          </c:cat>
          <c:val>
            <c:numRef>
              <c:f>Chart!$F$2:$F$429</c:f>
              <c:numCache>
                <c:formatCode>General</c:formatCode>
                <c:ptCount val="420"/>
                <c:pt idx="0">
                  <c:v>67984.4140625</c:v>
                </c:pt>
                <c:pt idx="1">
                  <c:v>68049.03125</c:v>
                </c:pt>
                <c:pt idx="2">
                  <c:v>68123.109375</c:v>
                </c:pt>
                <c:pt idx="3">
                  <c:v>68168.3515625</c:v>
                </c:pt>
                <c:pt idx="4">
                  <c:v>68218.4921875</c:v>
                </c:pt>
                <c:pt idx="5">
                  <c:v>68317.0625</c:v>
                </c:pt>
                <c:pt idx="6">
                  <c:v>68390.515625</c:v>
                </c:pt>
                <c:pt idx="7">
                  <c:v>68497.734375</c:v>
                </c:pt>
                <c:pt idx="8">
                  <c:v>68550.2421875</c:v>
                </c:pt>
                <c:pt idx="9">
                  <c:v>68627.71875</c:v>
                </c:pt>
                <c:pt idx="10">
                  <c:v>68652.8203125</c:v>
                </c:pt>
                <c:pt idx="11">
                  <c:v>68748.6328125</c:v>
                </c:pt>
                <c:pt idx="12">
                  <c:v>68814.234375</c:v>
                </c:pt>
                <c:pt idx="13">
                  <c:v>68840.09375</c:v>
                </c:pt>
                <c:pt idx="14">
                  <c:v>68854.8359375</c:v>
                </c:pt>
                <c:pt idx="15">
                  <c:v>68917.1171875</c:v>
                </c:pt>
                <c:pt idx="16">
                  <c:v>69018.4296875</c:v>
                </c:pt>
                <c:pt idx="17">
                  <c:v>69120.0078125</c:v>
                </c:pt>
                <c:pt idx="18">
                  <c:v>69161.3125</c:v>
                </c:pt>
                <c:pt idx="19">
                  <c:v>69264.5859375</c:v>
                </c:pt>
                <c:pt idx="20">
                  <c:v>69324.1171875</c:v>
                </c:pt>
                <c:pt idx="21">
                  <c:v>69305.9375</c:v>
                </c:pt>
                <c:pt idx="22">
                  <c:v>69285.7421875</c:v>
                </c:pt>
                <c:pt idx="23">
                  <c:v>69314.90625</c:v>
                </c:pt>
                <c:pt idx="24">
                  <c:v>69369.828125</c:v>
                </c:pt>
                <c:pt idx="25">
                  <c:v>69387.1484375</c:v>
                </c:pt>
                <c:pt idx="26">
                  <c:v>69500.1015625</c:v>
                </c:pt>
                <c:pt idx="27">
                  <c:v>69514.390625</c:v>
                </c:pt>
                <c:pt idx="28">
                  <c:v>69543.2578125</c:v>
                </c:pt>
                <c:pt idx="29">
                  <c:v>69574.4609375</c:v>
                </c:pt>
                <c:pt idx="30">
                  <c:v>69631.203125</c:v>
                </c:pt>
                <c:pt idx="31">
                  <c:v>69682.046875</c:v>
                </c:pt>
                <c:pt idx="32">
                  <c:v>69662.203125</c:v>
                </c:pt>
                <c:pt idx="33">
                  <c:v>69687.3046875</c:v>
                </c:pt>
                <c:pt idx="34">
                  <c:v>69719.90625</c:v>
                </c:pt>
                <c:pt idx="35">
                  <c:v>69777.109375</c:v>
                </c:pt>
                <c:pt idx="36">
                  <c:v>69862.6796875</c:v>
                </c:pt>
                <c:pt idx="37">
                  <c:v>69872.671875</c:v>
                </c:pt>
                <c:pt idx="38">
                  <c:v>69903.09375</c:v>
                </c:pt>
                <c:pt idx="39">
                  <c:v>69946.4140625</c:v>
                </c:pt>
                <c:pt idx="40">
                  <c:v>70027.2734375</c:v>
                </c:pt>
                <c:pt idx="41">
                  <c:v>70100.4453125</c:v>
                </c:pt>
                <c:pt idx="42">
                  <c:v>70166.1171875</c:v>
                </c:pt>
                <c:pt idx="43">
                  <c:v>70204.046875</c:v>
                </c:pt>
                <c:pt idx="44">
                  <c:v>70257.9375</c:v>
                </c:pt>
                <c:pt idx="45">
                  <c:v>70278.984375</c:v>
                </c:pt>
                <c:pt idx="46">
                  <c:v>70332.546875</c:v>
                </c:pt>
                <c:pt idx="47">
                  <c:v>70281.703125</c:v>
                </c:pt>
                <c:pt idx="48">
                  <c:v>70274.71875</c:v>
                </c:pt>
                <c:pt idx="49">
                  <c:v>70338.8828125</c:v>
                </c:pt>
                <c:pt idx="50">
                  <c:v>70358.625</c:v>
                </c:pt>
                <c:pt idx="51">
                  <c:v>70349.6328125</c:v>
                </c:pt>
                <c:pt idx="52">
                  <c:v>70387.890625</c:v>
                </c:pt>
                <c:pt idx="53">
                  <c:v>70436.7734375</c:v>
                </c:pt>
                <c:pt idx="54">
                  <c:v>70482.5546875</c:v>
                </c:pt>
                <c:pt idx="55">
                  <c:v>70556.4921875</c:v>
                </c:pt>
                <c:pt idx="56">
                  <c:v>70649.71875</c:v>
                </c:pt>
                <c:pt idx="57">
                  <c:v>70681.4296875</c:v>
                </c:pt>
                <c:pt idx="58">
                  <c:v>70766.109375</c:v>
                </c:pt>
                <c:pt idx="59">
                  <c:v>70759.890625</c:v>
                </c:pt>
                <c:pt idx="60">
                  <c:v>70870.484375</c:v>
                </c:pt>
                <c:pt idx="61">
                  <c:v>70857.59375</c:v>
                </c:pt>
                <c:pt idx="62">
                  <c:v>70899.3125</c:v>
                </c:pt>
                <c:pt idx="63">
                  <c:v>70927.3125</c:v>
                </c:pt>
                <c:pt idx="64">
                  <c:v>70948.8203125</c:v>
                </c:pt>
                <c:pt idx="65">
                  <c:v>70934.359375</c:v>
                </c:pt>
                <c:pt idx="66">
                  <c:v>70947.796875</c:v>
                </c:pt>
                <c:pt idx="67">
                  <c:v>71000.1875</c:v>
                </c:pt>
                <c:pt idx="68">
                  <c:v>71012.609375</c:v>
                </c:pt>
                <c:pt idx="69">
                  <c:v>71046.1953125</c:v>
                </c:pt>
                <c:pt idx="70">
                  <c:v>71102</c:v>
                </c:pt>
                <c:pt idx="71">
                  <c:v>71118.5234375</c:v>
                </c:pt>
                <c:pt idx="72">
                  <c:v>71214.9375</c:v>
                </c:pt>
                <c:pt idx="73">
                  <c:v>71126.7265625</c:v>
                </c:pt>
                <c:pt idx="74">
                  <c:v>71123.7265625</c:v>
                </c:pt>
                <c:pt idx="75">
                  <c:v>71152.25</c:v>
                </c:pt>
                <c:pt idx="76">
                  <c:v>71145.6640625</c:v>
                </c:pt>
                <c:pt idx="77">
                  <c:v>71151.7421875</c:v>
                </c:pt>
                <c:pt idx="78">
                  <c:v>71201.921875</c:v>
                </c:pt>
                <c:pt idx="79">
                  <c:v>71240.015625</c:v>
                </c:pt>
                <c:pt idx="80">
                  <c:v>71264.1484375</c:v>
                </c:pt>
                <c:pt idx="81">
                  <c:v>71289.6015625</c:v>
                </c:pt>
                <c:pt idx="82">
                  <c:v>71332.7734375</c:v>
                </c:pt>
                <c:pt idx="83">
                  <c:v>71354.0234375</c:v>
                </c:pt>
                <c:pt idx="84">
                  <c:v>71392.171875</c:v>
                </c:pt>
                <c:pt idx="85">
                  <c:v>71428.4140625</c:v>
                </c:pt>
                <c:pt idx="86">
                  <c:v>71408</c:v>
                </c:pt>
                <c:pt idx="87">
                  <c:v>71444.1953125</c:v>
                </c:pt>
                <c:pt idx="88">
                  <c:v>71431.2265625</c:v>
                </c:pt>
                <c:pt idx="89">
                  <c:v>71488.6640625</c:v>
                </c:pt>
                <c:pt idx="90">
                  <c:v>71528.5859375</c:v>
                </c:pt>
                <c:pt idx="91">
                  <c:v>71534.46875</c:v>
                </c:pt>
                <c:pt idx="92">
                  <c:v>71564.234375</c:v>
                </c:pt>
                <c:pt idx="93">
                  <c:v>71613.7734375</c:v>
                </c:pt>
                <c:pt idx="94">
                  <c:v>71637.5078125</c:v>
                </c:pt>
                <c:pt idx="95">
                  <c:v>71679.1328125</c:v>
                </c:pt>
                <c:pt idx="96">
                  <c:v>71706.734375</c:v>
                </c:pt>
                <c:pt idx="97">
                  <c:v>71748.84375</c:v>
                </c:pt>
                <c:pt idx="98">
                  <c:v>71742.734375</c:v>
                </c:pt>
                <c:pt idx="99">
                  <c:v>71763.8984375</c:v>
                </c:pt>
                <c:pt idx="100">
                  <c:v>71775.015625</c:v>
                </c:pt>
                <c:pt idx="101">
                  <c:v>71804.9296875</c:v>
                </c:pt>
                <c:pt idx="102">
                  <c:v>71819.4375</c:v>
                </c:pt>
                <c:pt idx="103">
                  <c:v>71825.7578125</c:v>
                </c:pt>
                <c:pt idx="104">
                  <c:v>71845.640625</c:v>
                </c:pt>
                <c:pt idx="105">
                  <c:v>71903.796875</c:v>
                </c:pt>
                <c:pt idx="106">
                  <c:v>71942.6171875</c:v>
                </c:pt>
                <c:pt idx="107">
                  <c:v>71945.0078125</c:v>
                </c:pt>
                <c:pt idx="108">
                  <c:v>71993.2578125</c:v>
                </c:pt>
                <c:pt idx="109">
                  <c:v>72032.2890625</c:v>
                </c:pt>
                <c:pt idx="110">
                  <c:v>72016.4296875</c:v>
                </c:pt>
                <c:pt idx="111">
                  <c:v>72024.59375</c:v>
                </c:pt>
                <c:pt idx="112">
                  <c:v>72036.21875</c:v>
                </c:pt>
                <c:pt idx="113">
                  <c:v>72065.15625</c:v>
                </c:pt>
                <c:pt idx="114">
                  <c:v>72068.1328125</c:v>
                </c:pt>
                <c:pt idx="115">
                  <c:v>72061.546875</c:v>
                </c:pt>
                <c:pt idx="116">
                  <c:v>72091.7734375</c:v>
                </c:pt>
                <c:pt idx="117">
                  <c:v>72122.0625</c:v>
                </c:pt>
                <c:pt idx="118">
                  <c:v>72122.9609375</c:v>
                </c:pt>
                <c:pt idx="119">
                  <c:v>72120.7421875</c:v>
                </c:pt>
                <c:pt idx="120">
                  <c:v>72141.7421875</c:v>
                </c:pt>
                <c:pt idx="121">
                  <c:v>72177.453125</c:v>
                </c:pt>
                <c:pt idx="122">
                  <c:v>72197.9921875</c:v>
                </c:pt>
                <c:pt idx="123">
                  <c:v>72221.8203125</c:v>
                </c:pt>
                <c:pt idx="124">
                  <c:v>72228.1875</c:v>
                </c:pt>
                <c:pt idx="125">
                  <c:v>72214.5</c:v>
                </c:pt>
                <c:pt idx="126">
                  <c:v>72246.5625</c:v>
                </c:pt>
                <c:pt idx="127">
                  <c:v>72266.8359375</c:v>
                </c:pt>
                <c:pt idx="128">
                  <c:v>72286.4765625</c:v>
                </c:pt>
                <c:pt idx="129">
                  <c:v>72309.1796875</c:v>
                </c:pt>
                <c:pt idx="130">
                  <c:v>72323.984375</c:v>
                </c:pt>
                <c:pt idx="131">
                  <c:v>72336.65625</c:v>
                </c:pt>
                <c:pt idx="132">
                  <c:v>72358.0078125</c:v>
                </c:pt>
                <c:pt idx="133">
                  <c:v>72357.8046875</c:v>
                </c:pt>
                <c:pt idx="134">
                  <c:v>72400.4609375</c:v>
                </c:pt>
                <c:pt idx="135">
                  <c:v>72434.7421875</c:v>
                </c:pt>
                <c:pt idx="136">
                  <c:v>72575.78125</c:v>
                </c:pt>
                <c:pt idx="137">
                  <c:v>72540.859375</c:v>
                </c:pt>
                <c:pt idx="138">
                  <c:v>72537.4765625</c:v>
                </c:pt>
                <c:pt idx="139">
                  <c:v>72519.484375</c:v>
                </c:pt>
                <c:pt idx="140">
                  <c:v>72547.125</c:v>
                </c:pt>
                <c:pt idx="141">
                  <c:v>72566.8671875</c:v>
                </c:pt>
                <c:pt idx="142">
                  <c:v>72558.546875</c:v>
                </c:pt>
                <c:pt idx="143">
                  <c:v>72591.7578125</c:v>
                </c:pt>
                <c:pt idx="144">
                  <c:v>72595.125</c:v>
                </c:pt>
                <c:pt idx="145">
                  <c:v>72605</c:v>
                </c:pt>
                <c:pt idx="146">
                  <c:v>72602.4921875</c:v>
                </c:pt>
                <c:pt idx="147">
                  <c:v>72599.3203125</c:v>
                </c:pt>
                <c:pt idx="148">
                  <c:v>72570.7890625</c:v>
                </c:pt>
                <c:pt idx="149">
                  <c:v>72594.1640625</c:v>
                </c:pt>
                <c:pt idx="150">
                  <c:v>72595.3671875</c:v>
                </c:pt>
                <c:pt idx="151">
                  <c:v>72640.25</c:v>
                </c:pt>
                <c:pt idx="152">
                  <c:v>72615.3671875</c:v>
                </c:pt>
                <c:pt idx="153">
                  <c:v>72618.9140625</c:v>
                </c:pt>
                <c:pt idx="154">
                  <c:v>72592.90625</c:v>
                </c:pt>
                <c:pt idx="155">
                  <c:v>72621.1015625</c:v>
                </c:pt>
                <c:pt idx="156">
                  <c:v>72637.609375</c:v>
                </c:pt>
                <c:pt idx="157">
                  <c:v>72668.0703125</c:v>
                </c:pt>
                <c:pt idx="158">
                  <c:v>72658.2421875</c:v>
                </c:pt>
                <c:pt idx="159">
                  <c:v>72694.0078125</c:v>
                </c:pt>
                <c:pt idx="160">
                  <c:v>72709.21875</c:v>
                </c:pt>
                <c:pt idx="161">
                  <c:v>72713.6875</c:v>
                </c:pt>
                <c:pt idx="162">
                  <c:v>72745.6328125</c:v>
                </c:pt>
                <c:pt idx="163">
                  <c:v>72755.984375</c:v>
                </c:pt>
                <c:pt idx="164">
                  <c:v>72778.90625</c:v>
                </c:pt>
                <c:pt idx="165">
                  <c:v>72802.515625</c:v>
                </c:pt>
                <c:pt idx="166">
                  <c:v>72807.0234375</c:v>
                </c:pt>
                <c:pt idx="167">
                  <c:v>72822.6640625</c:v>
                </c:pt>
                <c:pt idx="168">
                  <c:v>72822.8828125</c:v>
                </c:pt>
                <c:pt idx="169">
                  <c:v>72836.1640625</c:v>
                </c:pt>
                <c:pt idx="170">
                  <c:v>72891.9765625</c:v>
                </c:pt>
                <c:pt idx="171">
                  <c:v>72839.1328125</c:v>
                </c:pt>
                <c:pt idx="172">
                  <c:v>72860.4453125</c:v>
                </c:pt>
                <c:pt idx="173">
                  <c:v>72843.8671875</c:v>
                </c:pt>
                <c:pt idx="174">
                  <c:v>72864.5234375</c:v>
                </c:pt>
                <c:pt idx="175">
                  <c:v>72863.609375</c:v>
                </c:pt>
                <c:pt idx="176">
                  <c:v>72858.6328125</c:v>
                </c:pt>
                <c:pt idx="177">
                  <c:v>72845.2734375</c:v>
                </c:pt>
                <c:pt idx="178">
                  <c:v>72847.3828125</c:v>
                </c:pt>
                <c:pt idx="179">
                  <c:v>72854.609375</c:v>
                </c:pt>
                <c:pt idx="180">
                  <c:v>72838.3828125</c:v>
                </c:pt>
                <c:pt idx="181">
                  <c:v>72765.4375</c:v>
                </c:pt>
                <c:pt idx="182">
                  <c:v>72747.8203125</c:v>
                </c:pt>
                <c:pt idx="183">
                  <c:v>72761.359375</c:v>
                </c:pt>
                <c:pt idx="184">
                  <c:v>72742.8359375</c:v>
                </c:pt>
                <c:pt idx="185">
                  <c:v>72709.2109375</c:v>
                </c:pt>
                <c:pt idx="186">
                  <c:v>72680.6328125</c:v>
                </c:pt>
                <c:pt idx="187">
                  <c:v>72658.046875</c:v>
                </c:pt>
                <c:pt idx="188">
                  <c:v>72674.9921875</c:v>
                </c:pt>
                <c:pt idx="189">
                  <c:v>72719.8359375</c:v>
                </c:pt>
                <c:pt idx="190">
                  <c:v>72713.2734375</c:v>
                </c:pt>
                <c:pt idx="191">
                  <c:v>72718.515625</c:v>
                </c:pt>
                <c:pt idx="192">
                  <c:v>72703.53125</c:v>
                </c:pt>
                <c:pt idx="193">
                  <c:v>72750.109375</c:v>
                </c:pt>
                <c:pt idx="194">
                  <c:v>72742.3203125</c:v>
                </c:pt>
                <c:pt idx="195">
                  <c:v>72742.0859375</c:v>
                </c:pt>
                <c:pt idx="196">
                  <c:v>72758.1953125</c:v>
                </c:pt>
                <c:pt idx="197">
                  <c:v>72775.6171875</c:v>
                </c:pt>
                <c:pt idx="198">
                  <c:v>72892.8203125</c:v>
                </c:pt>
                <c:pt idx="199">
                  <c:v>72906.21875</c:v>
                </c:pt>
                <c:pt idx="200">
                  <c:v>72854.1171875</c:v>
                </c:pt>
                <c:pt idx="201">
                  <c:v>72885.625</c:v>
                </c:pt>
                <c:pt idx="202">
                  <c:v>72906.640625</c:v>
                </c:pt>
                <c:pt idx="203">
                  <c:v>72899.9765625</c:v>
                </c:pt>
                <c:pt idx="204">
                  <c:v>72885.7421875</c:v>
                </c:pt>
                <c:pt idx="205">
                  <c:v>72883.96875</c:v>
                </c:pt>
                <c:pt idx="206">
                  <c:v>72888.03125</c:v>
                </c:pt>
                <c:pt idx="207">
                  <c:v>72914.9453125</c:v>
                </c:pt>
                <c:pt idx="208">
                  <c:v>72901.8984375</c:v>
                </c:pt>
                <c:pt idx="209">
                  <c:v>72887.5703125</c:v>
                </c:pt>
                <c:pt idx="210">
                  <c:v>72890.109375</c:v>
                </c:pt>
                <c:pt idx="211">
                  <c:v>72904.84375</c:v>
                </c:pt>
                <c:pt idx="212">
                  <c:v>72868.375</c:v>
                </c:pt>
                <c:pt idx="213">
                  <c:v>72865.5</c:v>
                </c:pt>
                <c:pt idx="214">
                  <c:v>72846.6015625</c:v>
                </c:pt>
                <c:pt idx="215">
                  <c:v>72867.3046875</c:v>
                </c:pt>
                <c:pt idx="216">
                  <c:v>72850.8046875</c:v>
                </c:pt>
                <c:pt idx="217">
                  <c:v>72831.7109375</c:v>
                </c:pt>
                <c:pt idx="218">
                  <c:v>72809.5546875</c:v>
                </c:pt>
                <c:pt idx="219">
                  <c:v>72818.421875</c:v>
                </c:pt>
                <c:pt idx="220">
                  <c:v>72806</c:v>
                </c:pt>
                <c:pt idx="221">
                  <c:v>72789.546875</c:v>
                </c:pt>
                <c:pt idx="222">
                  <c:v>72763.7890625</c:v>
                </c:pt>
                <c:pt idx="223">
                  <c:v>72737.0625</c:v>
                </c:pt>
                <c:pt idx="224">
                  <c:v>72751.1015625</c:v>
                </c:pt>
                <c:pt idx="225">
                  <c:v>72755.859375</c:v>
                </c:pt>
                <c:pt idx="226">
                  <c:v>72683.6171875</c:v>
                </c:pt>
                <c:pt idx="227">
                  <c:v>72649.4296875</c:v>
                </c:pt>
                <c:pt idx="228">
                  <c:v>72631.0859375</c:v>
                </c:pt>
                <c:pt idx="229">
                  <c:v>72648.03125</c:v>
                </c:pt>
                <c:pt idx="230">
                  <c:v>72603.09375</c:v>
                </c:pt>
                <c:pt idx="231">
                  <c:v>72680.5</c:v>
                </c:pt>
                <c:pt idx="232">
                  <c:v>72621.3515625</c:v>
                </c:pt>
                <c:pt idx="233">
                  <c:v>72667.546875</c:v>
                </c:pt>
                <c:pt idx="234">
                  <c:v>72712.6484375</c:v>
                </c:pt>
                <c:pt idx="235">
                  <c:v>72694.8984375</c:v>
                </c:pt>
                <c:pt idx="236">
                  <c:v>72691.53125</c:v>
                </c:pt>
                <c:pt idx="237">
                  <c:v>72735.7734375</c:v>
                </c:pt>
                <c:pt idx="238">
                  <c:v>72684.375</c:v>
                </c:pt>
                <c:pt idx="239">
                  <c:v>72659.7421875</c:v>
                </c:pt>
                <c:pt idx="240">
                  <c:v>72591.7109375</c:v>
                </c:pt>
                <c:pt idx="241">
                  <c:v>72537.4609375</c:v>
                </c:pt>
                <c:pt idx="242">
                  <c:v>72507.1796875</c:v>
                </c:pt>
                <c:pt idx="243">
                  <c:v>72505.7734375</c:v>
                </c:pt>
                <c:pt idx="244">
                  <c:v>72478.453125</c:v>
                </c:pt>
                <c:pt idx="245">
                  <c:v>72492.109375</c:v>
                </c:pt>
                <c:pt idx="246">
                  <c:v>72442.9296875</c:v>
                </c:pt>
                <c:pt idx="247">
                  <c:v>72497.4765625</c:v>
                </c:pt>
                <c:pt idx="248">
                  <c:v>72483.9375</c:v>
                </c:pt>
                <c:pt idx="249">
                  <c:v>72477.265625</c:v>
                </c:pt>
                <c:pt idx="250">
                  <c:v>72466.484375</c:v>
                </c:pt>
                <c:pt idx="251">
                  <c:v>72396.2578125</c:v>
                </c:pt>
                <c:pt idx="252">
                  <c:v>72370.4375</c:v>
                </c:pt>
                <c:pt idx="253">
                  <c:v>72330.421875</c:v>
                </c:pt>
                <c:pt idx="254">
                  <c:v>72350.6015625</c:v>
                </c:pt>
                <c:pt idx="255">
                  <c:v>72333.5859375</c:v>
                </c:pt>
                <c:pt idx="256">
                  <c:v>72347.0625</c:v>
                </c:pt>
                <c:pt idx="257">
                  <c:v>72279.59375</c:v>
                </c:pt>
                <c:pt idx="258">
                  <c:v>72295.546875</c:v>
                </c:pt>
                <c:pt idx="259">
                  <c:v>72268.5390625</c:v>
                </c:pt>
                <c:pt idx="260">
                  <c:v>72314.3359375</c:v>
                </c:pt>
                <c:pt idx="261">
                  <c:v>72395.421875</c:v>
                </c:pt>
                <c:pt idx="262">
                  <c:v>72387.9140625</c:v>
                </c:pt>
                <c:pt idx="263">
                  <c:v>72424.5</c:v>
                </c:pt>
                <c:pt idx="264">
                  <c:v>72382.46875</c:v>
                </c:pt>
                <c:pt idx="265">
                  <c:v>72390.59375</c:v>
                </c:pt>
                <c:pt idx="266">
                  <c:v>72366.453125</c:v>
                </c:pt>
                <c:pt idx="267">
                  <c:v>72347.4453125</c:v>
                </c:pt>
                <c:pt idx="268">
                  <c:v>72318.4296875</c:v>
                </c:pt>
                <c:pt idx="269">
                  <c:v>72350.265625</c:v>
                </c:pt>
                <c:pt idx="270">
                  <c:v>72339.6484375</c:v>
                </c:pt>
                <c:pt idx="271">
                  <c:v>72351.453125</c:v>
                </c:pt>
                <c:pt idx="272">
                  <c:v>72278.21875</c:v>
                </c:pt>
                <c:pt idx="273">
                  <c:v>72349.203125</c:v>
                </c:pt>
                <c:pt idx="274">
                  <c:v>72346.359375</c:v>
                </c:pt>
                <c:pt idx="275">
                  <c:v>72347.3984375</c:v>
                </c:pt>
                <c:pt idx="276">
                  <c:v>72209.375</c:v>
                </c:pt>
                <c:pt idx="277">
                  <c:v>72186.0625</c:v>
                </c:pt>
                <c:pt idx="278">
                  <c:v>72191.109375</c:v>
                </c:pt>
                <c:pt idx="279">
                  <c:v>72183.046875</c:v>
                </c:pt>
                <c:pt idx="280">
                  <c:v>72216.6015625</c:v>
                </c:pt>
                <c:pt idx="281">
                  <c:v>72228.625</c:v>
                </c:pt>
                <c:pt idx="282">
                  <c:v>72124.3203125</c:v>
                </c:pt>
                <c:pt idx="283">
                  <c:v>72118.640625</c:v>
                </c:pt>
                <c:pt idx="284">
                  <c:v>72144.6328125</c:v>
                </c:pt>
                <c:pt idx="285">
                  <c:v>72136.8984375</c:v>
                </c:pt>
                <c:pt idx="286">
                  <c:v>72108.421875</c:v>
                </c:pt>
                <c:pt idx="287">
                  <c:v>72169.0078125</c:v>
                </c:pt>
                <c:pt idx="288">
                  <c:v>72243.8359375</c:v>
                </c:pt>
                <c:pt idx="289">
                  <c:v>72214.328125</c:v>
                </c:pt>
                <c:pt idx="290">
                  <c:v>72185.3125</c:v>
                </c:pt>
                <c:pt idx="291">
                  <c:v>72173.9609375</c:v>
                </c:pt>
                <c:pt idx="292">
                  <c:v>72179.2109375</c:v>
                </c:pt>
                <c:pt idx="293">
                  <c:v>72167.8671875</c:v>
                </c:pt>
                <c:pt idx="294">
                  <c:v>72090.890625</c:v>
                </c:pt>
                <c:pt idx="295">
                  <c:v>71973.1796875</c:v>
                </c:pt>
                <c:pt idx="296">
                  <c:v>71996.984375</c:v>
                </c:pt>
                <c:pt idx="297">
                  <c:v>71935.8984375</c:v>
                </c:pt>
                <c:pt idx="298">
                  <c:v>71897.3125</c:v>
                </c:pt>
                <c:pt idx="299">
                  <c:v>71859.671875</c:v>
                </c:pt>
                <c:pt idx="300">
                  <c:v>71774.84375</c:v>
                </c:pt>
                <c:pt idx="301">
                  <c:v>71735.8125</c:v>
                </c:pt>
                <c:pt idx="302">
                  <c:v>71699.015625</c:v>
                </c:pt>
                <c:pt idx="303">
                  <c:v>71583.625</c:v>
                </c:pt>
                <c:pt idx="304">
                  <c:v>71527.875</c:v>
                </c:pt>
                <c:pt idx="305">
                  <c:v>71417.6484375</c:v>
                </c:pt>
                <c:pt idx="306">
                  <c:v>71279.6015625</c:v>
                </c:pt>
                <c:pt idx="307">
                  <c:v>71316.4765625</c:v>
                </c:pt>
                <c:pt idx="308">
                  <c:v>71269.578125</c:v>
                </c:pt>
                <c:pt idx="309">
                  <c:v>71160.265625</c:v>
                </c:pt>
                <c:pt idx="310">
                  <c:v>71094.40625</c:v>
                </c:pt>
                <c:pt idx="311">
                  <c:v>71076.9921875</c:v>
                </c:pt>
                <c:pt idx="312">
                  <c:v>70954.734375</c:v>
                </c:pt>
                <c:pt idx="313">
                  <c:v>71044.3515625</c:v>
                </c:pt>
                <c:pt idx="314">
                  <c:v>71031.9453125</c:v>
                </c:pt>
                <c:pt idx="315">
                  <c:v>70953.6015625</c:v>
                </c:pt>
                <c:pt idx="316">
                  <c:v>70953.1328125</c:v>
                </c:pt>
                <c:pt idx="317">
                  <c:v>70921.6875</c:v>
                </c:pt>
                <c:pt idx="318">
                  <c:v>70813.921875</c:v>
                </c:pt>
                <c:pt idx="319">
                  <c:v>70915.4140625</c:v>
                </c:pt>
                <c:pt idx="320">
                  <c:v>70853.546875</c:v>
                </c:pt>
                <c:pt idx="321">
                  <c:v>70840.3046875</c:v>
                </c:pt>
                <c:pt idx="322">
                  <c:v>70864.5234375</c:v>
                </c:pt>
                <c:pt idx="323">
                  <c:v>70864.265625</c:v>
                </c:pt>
                <c:pt idx="324">
                  <c:v>70890.015625</c:v>
                </c:pt>
                <c:pt idx="325">
                  <c:v>70772.71875</c:v>
                </c:pt>
                <c:pt idx="326">
                  <c:v>70739.390625</c:v>
                </c:pt>
                <c:pt idx="327">
                  <c:v>70726.4921875</c:v>
                </c:pt>
                <c:pt idx="328">
                  <c:v>70703.875</c:v>
                </c:pt>
                <c:pt idx="329">
                  <c:v>70662.765625</c:v>
                </c:pt>
                <c:pt idx="330">
                  <c:v>70536.7421875</c:v>
                </c:pt>
                <c:pt idx="331">
                  <c:v>70402.9921875</c:v>
                </c:pt>
                <c:pt idx="332">
                  <c:v>70293.046875</c:v>
                </c:pt>
                <c:pt idx="333">
                  <c:v>70330.4609375</c:v>
                </c:pt>
                <c:pt idx="334">
                  <c:v>70395.1171875</c:v>
                </c:pt>
                <c:pt idx="335">
                  <c:v>70312.453125</c:v>
                </c:pt>
                <c:pt idx="336">
                  <c:v>70240.703125</c:v>
                </c:pt>
                <c:pt idx="337">
                  <c:v>70158.0859375</c:v>
                </c:pt>
                <c:pt idx="338">
                  <c:v>70203.4140625</c:v>
                </c:pt>
                <c:pt idx="339">
                  <c:v>70069.359375</c:v>
                </c:pt>
                <c:pt idx="340">
                  <c:v>70034.8125</c:v>
                </c:pt>
                <c:pt idx="341">
                  <c:v>69993.4453125</c:v>
                </c:pt>
                <c:pt idx="342">
                  <c:v>69995.90625</c:v>
                </c:pt>
                <c:pt idx="343">
                  <c:v>69935.625</c:v>
                </c:pt>
                <c:pt idx="344">
                  <c:v>69878.328125</c:v>
                </c:pt>
                <c:pt idx="345">
                  <c:v>69854.1484375</c:v>
                </c:pt>
                <c:pt idx="346">
                  <c:v>69869.046875</c:v>
                </c:pt>
                <c:pt idx="347">
                  <c:v>69861.453125</c:v>
                </c:pt>
                <c:pt idx="348">
                  <c:v>69843.1796875</c:v>
                </c:pt>
                <c:pt idx="349">
                  <c:v>69787.3359375</c:v>
                </c:pt>
                <c:pt idx="350">
                  <c:v>69768.046875</c:v>
                </c:pt>
                <c:pt idx="351">
                  <c:v>69733.3046875</c:v>
                </c:pt>
                <c:pt idx="352">
                  <c:v>69678.46875</c:v>
                </c:pt>
                <c:pt idx="353">
                  <c:v>69711.2421875</c:v>
                </c:pt>
                <c:pt idx="354">
                  <c:v>69594.109375</c:v>
                </c:pt>
                <c:pt idx="355">
                  <c:v>69601.28125</c:v>
                </c:pt>
                <c:pt idx="356">
                  <c:v>69539.3359375</c:v>
                </c:pt>
                <c:pt idx="357">
                  <c:v>69492.140625</c:v>
                </c:pt>
                <c:pt idx="358">
                  <c:v>69303.4296875</c:v>
                </c:pt>
                <c:pt idx="359">
                  <c:v>69259.6328125</c:v>
                </c:pt>
                <c:pt idx="360">
                  <c:v>69238.90625</c:v>
                </c:pt>
                <c:pt idx="361">
                  <c:v>69135.6953125</c:v>
                </c:pt>
                <c:pt idx="362">
                  <c:v>69101.28125</c:v>
                </c:pt>
                <c:pt idx="363">
                  <c:v>69061.203125</c:v>
                </c:pt>
                <c:pt idx="364">
                  <c:v>69025.5234375</c:v>
                </c:pt>
                <c:pt idx="365">
                  <c:v>68944.0859375</c:v>
                </c:pt>
                <c:pt idx="366">
                  <c:v>68874.171875</c:v>
                </c:pt>
                <c:pt idx="367">
                  <c:v>68832.0234375</c:v>
                </c:pt>
                <c:pt idx="368">
                  <c:v>68831.7734375</c:v>
                </c:pt>
                <c:pt idx="369">
                  <c:v>68787.5390625</c:v>
                </c:pt>
                <c:pt idx="370">
                  <c:v>68609.6328125</c:v>
                </c:pt>
                <c:pt idx="371">
                  <c:v>68595.78125</c:v>
                </c:pt>
                <c:pt idx="372">
                  <c:v>68578.4921875</c:v>
                </c:pt>
                <c:pt idx="373">
                  <c:v>68554.5078125</c:v>
                </c:pt>
                <c:pt idx="374">
                  <c:v>68421.2421875</c:v>
                </c:pt>
                <c:pt idx="375">
                  <c:v>68358.5625</c:v>
                </c:pt>
                <c:pt idx="376">
                  <c:v>68411.2578125</c:v>
                </c:pt>
                <c:pt idx="377">
                  <c:v>68356.5078125</c:v>
                </c:pt>
                <c:pt idx="378">
                  <c:v>68322.5234375</c:v>
                </c:pt>
                <c:pt idx="379">
                  <c:v>68262.4921875</c:v>
                </c:pt>
                <c:pt idx="380">
                  <c:v>68259.0078125</c:v>
                </c:pt>
                <c:pt idx="381">
                  <c:v>68172.6796875</c:v>
                </c:pt>
                <c:pt idx="382">
                  <c:v>68175.2734375</c:v>
                </c:pt>
                <c:pt idx="383">
                  <c:v>68109.0546875</c:v>
                </c:pt>
                <c:pt idx="384">
                  <c:v>68094.1328125</c:v>
                </c:pt>
                <c:pt idx="385">
                  <c:v>68064.5390625</c:v>
                </c:pt>
                <c:pt idx="386">
                  <c:v>68050.2890625</c:v>
                </c:pt>
                <c:pt idx="387">
                  <c:v>67971.6484375</c:v>
                </c:pt>
                <c:pt idx="388">
                  <c:v>67875.28125</c:v>
                </c:pt>
                <c:pt idx="389">
                  <c:v>67703.296875</c:v>
                </c:pt>
                <c:pt idx="390">
                  <c:v>67667.0859375</c:v>
                </c:pt>
                <c:pt idx="391">
                  <c:v>67545.9765625</c:v>
                </c:pt>
                <c:pt idx="392">
                  <c:v>67484.2578125</c:v>
                </c:pt>
                <c:pt idx="393">
                  <c:v>67464.796875</c:v>
                </c:pt>
                <c:pt idx="394">
                  <c:v>67460.40625</c:v>
                </c:pt>
                <c:pt idx="395">
                  <c:v>67409.109375</c:v>
                </c:pt>
                <c:pt idx="396">
                  <c:v>67394.5625</c:v>
                </c:pt>
                <c:pt idx="397">
                  <c:v>67346.21875</c:v>
                </c:pt>
                <c:pt idx="398">
                  <c:v>67324.703125</c:v>
                </c:pt>
                <c:pt idx="399">
                  <c:v>67298.0625</c:v>
                </c:pt>
                <c:pt idx="400">
                  <c:v>67268.6171875</c:v>
                </c:pt>
                <c:pt idx="401">
                  <c:v>67235.75</c:v>
                </c:pt>
                <c:pt idx="402">
                  <c:v>67237.625</c:v>
                </c:pt>
                <c:pt idx="403">
                  <c:v>67170.0546875</c:v>
                </c:pt>
                <c:pt idx="404">
                  <c:v>67175.3125</c:v>
                </c:pt>
                <c:pt idx="405">
                  <c:v>67111.265625</c:v>
                </c:pt>
                <c:pt idx="406">
                  <c:v>67061.0546875</c:v>
                </c:pt>
                <c:pt idx="407">
                  <c:v>66973.671875</c:v>
                </c:pt>
                <c:pt idx="408">
                  <c:v>66908.203125</c:v>
                </c:pt>
                <c:pt idx="409">
                  <c:v>66728.8203125</c:v>
                </c:pt>
                <c:pt idx="410">
                  <c:v>66817.671875</c:v>
                </c:pt>
                <c:pt idx="411">
                  <c:v>66853.0390625</c:v>
                </c:pt>
                <c:pt idx="412">
                  <c:v>66818.03125</c:v>
                </c:pt>
                <c:pt idx="413">
                  <c:v>66795.4765625</c:v>
                </c:pt>
                <c:pt idx="414">
                  <c:v>66756.015625</c:v>
                </c:pt>
                <c:pt idx="415">
                  <c:v>66584.4921875</c:v>
                </c:pt>
                <c:pt idx="416">
                  <c:v>66579.0859375</c:v>
                </c:pt>
                <c:pt idx="417">
                  <c:v>66477.921875</c:v>
                </c:pt>
                <c:pt idx="418">
                  <c:v>66400.3671875</c:v>
                </c:pt>
                <c:pt idx="419">
                  <c:v>66416.203125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47536"/>
        <c:axId val="106047928"/>
      </c:lineChart>
      <c:catAx>
        <c:axId val="106047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Hours/Minutes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47928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106047928"/>
        <c:scaling>
          <c:orientation val="minMax"/>
          <c:min val="6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4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plot_JLH!$F$1</c:f>
              <c:strCache>
                <c:ptCount val="1"/>
                <c:pt idx="0">
                  <c:v>Wind Generation</c:v>
                </c:pt>
              </c:strCache>
            </c:strRef>
          </c:tx>
          <c:spPr>
            <a:ln w="28575" cap="rnd">
              <a:solidFill>
                <a:srgbClr val="26D07C"/>
              </a:solidFill>
              <a:round/>
            </a:ln>
            <a:effectLst/>
          </c:spPr>
          <c:marker>
            <c:symbol val="none"/>
          </c:marker>
          <c:cat>
            <c:multiLvlStrRef>
              <c:f>plot_JLH!$C$26:$D$145</c:f>
              <c:multiLvlStrCache>
                <c:ptCount val="120"/>
                <c:lvl>
                  <c:pt idx="0">
                    <c:v>HE1</c:v>
                  </c:pt>
                  <c:pt idx="1">
                    <c:v>HE2</c:v>
                  </c:pt>
                  <c:pt idx="2">
                    <c:v>HE3</c:v>
                  </c:pt>
                  <c:pt idx="3">
                    <c:v>HE4</c:v>
                  </c:pt>
                  <c:pt idx="4">
                    <c:v>HE5</c:v>
                  </c:pt>
                  <c:pt idx="5">
                    <c:v>HE6</c:v>
                  </c:pt>
                  <c:pt idx="6">
                    <c:v>HE7</c:v>
                  </c:pt>
                  <c:pt idx="7">
                    <c:v>HE8</c:v>
                  </c:pt>
                  <c:pt idx="8">
                    <c:v>HE9</c:v>
                  </c:pt>
                  <c:pt idx="9">
                    <c:v>HE10</c:v>
                  </c:pt>
                  <c:pt idx="10">
                    <c:v>HE11</c:v>
                  </c:pt>
                  <c:pt idx="11">
                    <c:v>HE12</c:v>
                  </c:pt>
                  <c:pt idx="12">
                    <c:v>HE13</c:v>
                  </c:pt>
                  <c:pt idx="13">
                    <c:v>HE14</c:v>
                  </c:pt>
                  <c:pt idx="14">
                    <c:v>HE15</c:v>
                  </c:pt>
                  <c:pt idx="15">
                    <c:v>HE16</c:v>
                  </c:pt>
                  <c:pt idx="16">
                    <c:v>HE17</c:v>
                  </c:pt>
                  <c:pt idx="17">
                    <c:v>HE18</c:v>
                  </c:pt>
                  <c:pt idx="18">
                    <c:v>HE19</c:v>
                  </c:pt>
                  <c:pt idx="19">
                    <c:v>HE20</c:v>
                  </c:pt>
                  <c:pt idx="20">
                    <c:v>HE21</c:v>
                  </c:pt>
                  <c:pt idx="21">
                    <c:v>HE22</c:v>
                  </c:pt>
                  <c:pt idx="22">
                    <c:v>HE23</c:v>
                  </c:pt>
                  <c:pt idx="23">
                    <c:v>HE24</c:v>
                  </c:pt>
                  <c:pt idx="24">
                    <c:v>HE1</c:v>
                  </c:pt>
                  <c:pt idx="25">
                    <c:v>HE2</c:v>
                  </c:pt>
                  <c:pt idx="26">
                    <c:v>HE3</c:v>
                  </c:pt>
                  <c:pt idx="27">
                    <c:v>HE4</c:v>
                  </c:pt>
                  <c:pt idx="28">
                    <c:v>HE5</c:v>
                  </c:pt>
                  <c:pt idx="29">
                    <c:v>HE6</c:v>
                  </c:pt>
                  <c:pt idx="30">
                    <c:v>HE7</c:v>
                  </c:pt>
                  <c:pt idx="31">
                    <c:v>HE8</c:v>
                  </c:pt>
                  <c:pt idx="32">
                    <c:v>HE9</c:v>
                  </c:pt>
                  <c:pt idx="33">
                    <c:v>HE10</c:v>
                  </c:pt>
                  <c:pt idx="34">
                    <c:v>HE11</c:v>
                  </c:pt>
                  <c:pt idx="35">
                    <c:v>HE12</c:v>
                  </c:pt>
                  <c:pt idx="36">
                    <c:v>HE13</c:v>
                  </c:pt>
                  <c:pt idx="37">
                    <c:v>HE14</c:v>
                  </c:pt>
                  <c:pt idx="38">
                    <c:v>HE15</c:v>
                  </c:pt>
                  <c:pt idx="39">
                    <c:v>HE16</c:v>
                  </c:pt>
                  <c:pt idx="40">
                    <c:v>HE17</c:v>
                  </c:pt>
                  <c:pt idx="41">
                    <c:v>HE18</c:v>
                  </c:pt>
                  <c:pt idx="42">
                    <c:v>HE19</c:v>
                  </c:pt>
                  <c:pt idx="43">
                    <c:v>HE20</c:v>
                  </c:pt>
                  <c:pt idx="44">
                    <c:v>HE21</c:v>
                  </c:pt>
                  <c:pt idx="45">
                    <c:v>HE22</c:v>
                  </c:pt>
                  <c:pt idx="46">
                    <c:v>HE23</c:v>
                  </c:pt>
                  <c:pt idx="47">
                    <c:v>HE24</c:v>
                  </c:pt>
                  <c:pt idx="48">
                    <c:v>HE1</c:v>
                  </c:pt>
                  <c:pt idx="49">
                    <c:v>HE2</c:v>
                  </c:pt>
                  <c:pt idx="50">
                    <c:v>HE3</c:v>
                  </c:pt>
                  <c:pt idx="51">
                    <c:v>HE4</c:v>
                  </c:pt>
                  <c:pt idx="52">
                    <c:v>HE5</c:v>
                  </c:pt>
                  <c:pt idx="53">
                    <c:v>HE6</c:v>
                  </c:pt>
                  <c:pt idx="54">
                    <c:v>HE7</c:v>
                  </c:pt>
                  <c:pt idx="55">
                    <c:v>HE8</c:v>
                  </c:pt>
                  <c:pt idx="56">
                    <c:v>HE9</c:v>
                  </c:pt>
                  <c:pt idx="57">
                    <c:v>HE10</c:v>
                  </c:pt>
                  <c:pt idx="58">
                    <c:v>HE11</c:v>
                  </c:pt>
                  <c:pt idx="59">
                    <c:v>HE12</c:v>
                  </c:pt>
                  <c:pt idx="60">
                    <c:v>HE13</c:v>
                  </c:pt>
                  <c:pt idx="61">
                    <c:v>HE14</c:v>
                  </c:pt>
                  <c:pt idx="62">
                    <c:v>HE15</c:v>
                  </c:pt>
                  <c:pt idx="63">
                    <c:v>HE16</c:v>
                  </c:pt>
                  <c:pt idx="64">
                    <c:v>HE17</c:v>
                  </c:pt>
                  <c:pt idx="65">
                    <c:v>HE18</c:v>
                  </c:pt>
                  <c:pt idx="66">
                    <c:v>HE19</c:v>
                  </c:pt>
                  <c:pt idx="67">
                    <c:v>HE20</c:v>
                  </c:pt>
                  <c:pt idx="68">
                    <c:v>HE21</c:v>
                  </c:pt>
                  <c:pt idx="69">
                    <c:v>HE22</c:v>
                  </c:pt>
                  <c:pt idx="70">
                    <c:v>HE23</c:v>
                  </c:pt>
                  <c:pt idx="71">
                    <c:v>HE24</c:v>
                  </c:pt>
                  <c:pt idx="72">
                    <c:v>HE1</c:v>
                  </c:pt>
                  <c:pt idx="73">
                    <c:v>HE2</c:v>
                  </c:pt>
                  <c:pt idx="74">
                    <c:v>HE3</c:v>
                  </c:pt>
                  <c:pt idx="75">
                    <c:v>HE4</c:v>
                  </c:pt>
                  <c:pt idx="76">
                    <c:v>HE5</c:v>
                  </c:pt>
                  <c:pt idx="77">
                    <c:v>HE6</c:v>
                  </c:pt>
                  <c:pt idx="78">
                    <c:v>HE7</c:v>
                  </c:pt>
                  <c:pt idx="79">
                    <c:v>HE8</c:v>
                  </c:pt>
                  <c:pt idx="80">
                    <c:v>HE9</c:v>
                  </c:pt>
                  <c:pt idx="81">
                    <c:v>HE10</c:v>
                  </c:pt>
                  <c:pt idx="82">
                    <c:v>HE11</c:v>
                  </c:pt>
                  <c:pt idx="83">
                    <c:v>HE12</c:v>
                  </c:pt>
                  <c:pt idx="84">
                    <c:v>HE13</c:v>
                  </c:pt>
                  <c:pt idx="85">
                    <c:v>HE14</c:v>
                  </c:pt>
                  <c:pt idx="86">
                    <c:v>HE15</c:v>
                  </c:pt>
                  <c:pt idx="87">
                    <c:v>HE16</c:v>
                  </c:pt>
                  <c:pt idx="88">
                    <c:v>HE17</c:v>
                  </c:pt>
                  <c:pt idx="89">
                    <c:v>HE18</c:v>
                  </c:pt>
                  <c:pt idx="90">
                    <c:v>HE19</c:v>
                  </c:pt>
                  <c:pt idx="91">
                    <c:v>HE20</c:v>
                  </c:pt>
                  <c:pt idx="92">
                    <c:v>HE21</c:v>
                  </c:pt>
                  <c:pt idx="93">
                    <c:v>HE22</c:v>
                  </c:pt>
                  <c:pt idx="94">
                    <c:v>HE23</c:v>
                  </c:pt>
                  <c:pt idx="95">
                    <c:v>HE24</c:v>
                  </c:pt>
                  <c:pt idx="96">
                    <c:v>HE1</c:v>
                  </c:pt>
                  <c:pt idx="97">
                    <c:v>HE2</c:v>
                  </c:pt>
                  <c:pt idx="98">
                    <c:v>HE3</c:v>
                  </c:pt>
                  <c:pt idx="99">
                    <c:v>HE4</c:v>
                  </c:pt>
                  <c:pt idx="100">
                    <c:v>HE5</c:v>
                  </c:pt>
                  <c:pt idx="101">
                    <c:v>HE6</c:v>
                  </c:pt>
                  <c:pt idx="102">
                    <c:v>HE7</c:v>
                  </c:pt>
                  <c:pt idx="103">
                    <c:v>HE8</c:v>
                  </c:pt>
                  <c:pt idx="104">
                    <c:v>HE9</c:v>
                  </c:pt>
                  <c:pt idx="105">
                    <c:v>HE10</c:v>
                  </c:pt>
                  <c:pt idx="106">
                    <c:v>HE11</c:v>
                  </c:pt>
                  <c:pt idx="107">
                    <c:v>HE12</c:v>
                  </c:pt>
                  <c:pt idx="108">
                    <c:v>HE13</c:v>
                  </c:pt>
                  <c:pt idx="109">
                    <c:v>HE14</c:v>
                  </c:pt>
                  <c:pt idx="110">
                    <c:v>HE15</c:v>
                  </c:pt>
                  <c:pt idx="111">
                    <c:v>HE16</c:v>
                  </c:pt>
                  <c:pt idx="112">
                    <c:v>HE17</c:v>
                  </c:pt>
                  <c:pt idx="113">
                    <c:v>HE18</c:v>
                  </c:pt>
                  <c:pt idx="114">
                    <c:v>HE19</c:v>
                  </c:pt>
                  <c:pt idx="115">
                    <c:v>HE20</c:v>
                  </c:pt>
                  <c:pt idx="116">
                    <c:v>HE21</c:v>
                  </c:pt>
                  <c:pt idx="117">
                    <c:v>HE22</c:v>
                  </c:pt>
                  <c:pt idx="118">
                    <c:v>HE23</c:v>
                  </c:pt>
                  <c:pt idx="119">
                    <c:v>HE24</c:v>
                  </c:pt>
                </c:lvl>
                <c:lvl>
                  <c:pt idx="0">
                    <c:v>12-Aug-19</c:v>
                  </c:pt>
                  <c:pt idx="24">
                    <c:v>13-Aug-19</c:v>
                  </c:pt>
                  <c:pt idx="48">
                    <c:v>14-Aug-19</c:v>
                  </c:pt>
                  <c:pt idx="72">
                    <c:v>15-Aug-19</c:v>
                  </c:pt>
                  <c:pt idx="96">
                    <c:v>16-Aug-19</c:v>
                  </c:pt>
                </c:lvl>
              </c:multiLvlStrCache>
            </c:multiLvlStrRef>
          </c:cat>
          <c:val>
            <c:numRef>
              <c:f>plot_JLH!$F$26:$F$145</c:f>
              <c:numCache>
                <c:formatCode>0</c:formatCode>
                <c:ptCount val="120"/>
                <c:pt idx="0">
                  <c:v>12675.81299</c:v>
                </c:pt>
                <c:pt idx="1">
                  <c:v>12097.48941</c:v>
                </c:pt>
                <c:pt idx="2">
                  <c:v>11206.91829</c:v>
                </c:pt>
                <c:pt idx="3">
                  <c:v>10911.29667</c:v>
                </c:pt>
                <c:pt idx="4">
                  <c:v>11023.12876</c:v>
                </c:pt>
                <c:pt idx="5">
                  <c:v>10848.176820000001</c:v>
                </c:pt>
                <c:pt idx="6">
                  <c:v>10688.47435</c:v>
                </c:pt>
                <c:pt idx="7">
                  <c:v>10279.755929999999</c:v>
                </c:pt>
                <c:pt idx="8">
                  <c:v>8912.777204</c:v>
                </c:pt>
                <c:pt idx="9">
                  <c:v>10039.30164</c:v>
                </c:pt>
                <c:pt idx="10">
                  <c:v>9760.2998000000007</c:v>
                </c:pt>
                <c:pt idx="11">
                  <c:v>7081.0249409999997</c:v>
                </c:pt>
                <c:pt idx="12">
                  <c:v>5195.0263450000002</c:v>
                </c:pt>
                <c:pt idx="13">
                  <c:v>5078.1035229999998</c:v>
                </c:pt>
                <c:pt idx="14">
                  <c:v>5694.3192499999996</c:v>
                </c:pt>
                <c:pt idx="15">
                  <c:v>6645.4780469999996</c:v>
                </c:pt>
                <c:pt idx="16">
                  <c:v>7446.982548</c:v>
                </c:pt>
                <c:pt idx="17">
                  <c:v>8001.3518299999996</c:v>
                </c:pt>
                <c:pt idx="18">
                  <c:v>8842.973774</c:v>
                </c:pt>
                <c:pt idx="19">
                  <c:v>10283.35677</c:v>
                </c:pt>
                <c:pt idx="20">
                  <c:v>11486.73029</c:v>
                </c:pt>
                <c:pt idx="21">
                  <c:v>13390.06581</c:v>
                </c:pt>
                <c:pt idx="22">
                  <c:v>15043.81214</c:v>
                </c:pt>
                <c:pt idx="23">
                  <c:v>15807.31287</c:v>
                </c:pt>
                <c:pt idx="24">
                  <c:v>15977.951370000001</c:v>
                </c:pt>
                <c:pt idx="25">
                  <c:v>15609.013989999999</c:v>
                </c:pt>
                <c:pt idx="26">
                  <c:v>14303.51604</c:v>
                </c:pt>
                <c:pt idx="27">
                  <c:v>12585.03196</c:v>
                </c:pt>
                <c:pt idx="28">
                  <c:v>11123.316220000001</c:v>
                </c:pt>
                <c:pt idx="29">
                  <c:v>9621.6857319999999</c:v>
                </c:pt>
                <c:pt idx="30">
                  <c:v>7511.6538499999997</c:v>
                </c:pt>
                <c:pt idx="31">
                  <c:v>5742.6506049999998</c:v>
                </c:pt>
                <c:pt idx="32">
                  <c:v>4141.6086450000003</c:v>
                </c:pt>
                <c:pt idx="33">
                  <c:v>4177.0863159999999</c:v>
                </c:pt>
                <c:pt idx="34">
                  <c:v>3477.8475570000001</c:v>
                </c:pt>
                <c:pt idx="35">
                  <c:v>2760.10448</c:v>
                </c:pt>
                <c:pt idx="36">
                  <c:v>3041.247018</c:v>
                </c:pt>
                <c:pt idx="37">
                  <c:v>3570.1424029999998</c:v>
                </c:pt>
                <c:pt idx="38">
                  <c:v>4102.3755350000001</c:v>
                </c:pt>
                <c:pt idx="39">
                  <c:v>4584.3136020000002</c:v>
                </c:pt>
                <c:pt idx="40">
                  <c:v>5429.1542069999996</c:v>
                </c:pt>
                <c:pt idx="41">
                  <c:v>6570.9878769999996</c:v>
                </c:pt>
                <c:pt idx="42">
                  <c:v>7713.8514750000004</c:v>
                </c:pt>
                <c:pt idx="43">
                  <c:v>8543.4839859999993</c:v>
                </c:pt>
                <c:pt idx="44">
                  <c:v>8341.0976869999995</c:v>
                </c:pt>
                <c:pt idx="45">
                  <c:v>8145.4854599999999</c:v>
                </c:pt>
                <c:pt idx="46">
                  <c:v>8212.35239</c:v>
                </c:pt>
                <c:pt idx="47">
                  <c:v>8159.6833219999999</c:v>
                </c:pt>
                <c:pt idx="48">
                  <c:v>8010.5556759999999</c:v>
                </c:pt>
                <c:pt idx="49">
                  <c:v>7836.9300750000002</c:v>
                </c:pt>
                <c:pt idx="50">
                  <c:v>7233.3942980000002</c:v>
                </c:pt>
                <c:pt idx="51">
                  <c:v>7231.2162509999998</c:v>
                </c:pt>
                <c:pt idx="52">
                  <c:v>6624.6555470000003</c:v>
                </c:pt>
                <c:pt idx="53">
                  <c:v>7386.0547560000005</c:v>
                </c:pt>
                <c:pt idx="54">
                  <c:v>6744.2800550000002</c:v>
                </c:pt>
                <c:pt idx="55">
                  <c:v>6691.6974849999997</c:v>
                </c:pt>
                <c:pt idx="56">
                  <c:v>6072.3266839999997</c:v>
                </c:pt>
                <c:pt idx="57">
                  <c:v>6019.9711049999996</c:v>
                </c:pt>
                <c:pt idx="58">
                  <c:v>5619.809894</c:v>
                </c:pt>
                <c:pt idx="59">
                  <c:v>4998.0872330000002</c:v>
                </c:pt>
                <c:pt idx="60">
                  <c:v>4006.8799770000001</c:v>
                </c:pt>
                <c:pt idx="61">
                  <c:v>3599.4951719999999</c:v>
                </c:pt>
                <c:pt idx="62">
                  <c:v>4293.9953310000001</c:v>
                </c:pt>
                <c:pt idx="63">
                  <c:v>4713.5005920000003</c:v>
                </c:pt>
                <c:pt idx="64">
                  <c:v>4852.9667799999997</c:v>
                </c:pt>
                <c:pt idx="65">
                  <c:v>4291.2895589999998</c:v>
                </c:pt>
                <c:pt idx="66">
                  <c:v>3651.2102610000002</c:v>
                </c:pt>
                <c:pt idx="67">
                  <c:v>4260.2250190000004</c:v>
                </c:pt>
                <c:pt idx="68">
                  <c:v>4629.9880210000001</c:v>
                </c:pt>
                <c:pt idx="69">
                  <c:v>5198.3022360000004</c:v>
                </c:pt>
                <c:pt idx="70">
                  <c:v>6049.91471</c:v>
                </c:pt>
                <c:pt idx="71">
                  <c:v>6480.0636359999999</c:v>
                </c:pt>
                <c:pt idx="72">
                  <c:v>6206.1922240000004</c:v>
                </c:pt>
                <c:pt idx="73">
                  <c:v>5698.0217220000004</c:v>
                </c:pt>
                <c:pt idx="74">
                  <c:v>5215.7516599999999</c:v>
                </c:pt>
                <c:pt idx="75">
                  <c:v>4853.0917719999998</c:v>
                </c:pt>
                <c:pt idx="76">
                  <c:v>3616.6242309999998</c:v>
                </c:pt>
                <c:pt idx="77">
                  <c:v>2187.30258</c:v>
                </c:pt>
                <c:pt idx="78">
                  <c:v>1531.041968</c:v>
                </c:pt>
                <c:pt idx="79">
                  <c:v>1448.6281610000001</c:v>
                </c:pt>
                <c:pt idx="80">
                  <c:v>1330.6206340000001</c:v>
                </c:pt>
                <c:pt idx="81">
                  <c:v>1653.431646</c:v>
                </c:pt>
                <c:pt idx="82">
                  <c:v>1005.885106</c:v>
                </c:pt>
                <c:pt idx="83">
                  <c:v>1301.2493199999999</c:v>
                </c:pt>
                <c:pt idx="84">
                  <c:v>1852.2600050000001</c:v>
                </c:pt>
                <c:pt idx="85">
                  <c:v>2173.345757</c:v>
                </c:pt>
                <c:pt idx="86">
                  <c:v>2180.6828839999998</c:v>
                </c:pt>
                <c:pt idx="87">
                  <c:v>2105.5076749999998</c:v>
                </c:pt>
                <c:pt idx="88">
                  <c:v>2774.8035930000001</c:v>
                </c:pt>
                <c:pt idx="89">
                  <c:v>3304.6684439999999</c:v>
                </c:pt>
                <c:pt idx="90">
                  <c:v>4161.3105830000004</c:v>
                </c:pt>
                <c:pt idx="91">
                  <c:v>5237.8906690000003</c:v>
                </c:pt>
                <c:pt idx="92">
                  <c:v>7192.1091770000003</c:v>
                </c:pt>
                <c:pt idx="93">
                  <c:v>9366.3193539999993</c:v>
                </c:pt>
                <c:pt idx="94">
                  <c:v>10694.991480000001</c:v>
                </c:pt>
                <c:pt idx="95">
                  <c:v>11322.81372</c:v>
                </c:pt>
                <c:pt idx="96">
                  <c:v>12437.13178</c:v>
                </c:pt>
                <c:pt idx="97">
                  <c:v>13539.30451</c:v>
                </c:pt>
                <c:pt idx="98">
                  <c:v>12811.83606</c:v>
                </c:pt>
                <c:pt idx="99">
                  <c:v>12105.219520000001</c:v>
                </c:pt>
                <c:pt idx="100">
                  <c:v>11630.123680000001</c:v>
                </c:pt>
                <c:pt idx="101">
                  <c:v>11019.52594</c:v>
                </c:pt>
                <c:pt idx="102">
                  <c:v>9836.7989280000002</c:v>
                </c:pt>
                <c:pt idx="103">
                  <c:v>9020.7782189999998</c:v>
                </c:pt>
                <c:pt idx="104">
                  <c:v>7263.6320070000002</c:v>
                </c:pt>
                <c:pt idx="105">
                  <c:v>6701.1677929999996</c:v>
                </c:pt>
                <c:pt idx="106">
                  <c:v>6950.2094639999996</c:v>
                </c:pt>
                <c:pt idx="107">
                  <c:v>5919.9976500000002</c:v>
                </c:pt>
                <c:pt idx="108">
                  <c:v>4557.2766149999998</c:v>
                </c:pt>
                <c:pt idx="109">
                  <c:v>3862.6360690000001</c:v>
                </c:pt>
                <c:pt idx="110">
                  <c:v>4417.6345529999999</c:v>
                </c:pt>
                <c:pt idx="111">
                  <c:v>5191.0331409999999</c:v>
                </c:pt>
                <c:pt idx="112">
                  <c:v>6136.5609420000001</c:v>
                </c:pt>
                <c:pt idx="113">
                  <c:v>7547.9507809999996</c:v>
                </c:pt>
                <c:pt idx="114">
                  <c:v>9526.6162619999996</c:v>
                </c:pt>
                <c:pt idx="115">
                  <c:v>11506.83425</c:v>
                </c:pt>
                <c:pt idx="116">
                  <c:v>12248.21191</c:v>
                </c:pt>
                <c:pt idx="117">
                  <c:v>13804.718790000001</c:v>
                </c:pt>
                <c:pt idx="118">
                  <c:v>14684.780989999999</c:v>
                </c:pt>
                <c:pt idx="119">
                  <c:v>14431.92239</c:v>
                </c:pt>
              </c:numCache>
            </c:numRef>
          </c:val>
          <c:smooth val="0"/>
        </c:ser>
        <c:ser>
          <c:idx val="2"/>
          <c:order val="2"/>
          <c:spPr>
            <a:ln w="28575" cap="rnd">
              <a:solidFill>
                <a:srgbClr val="26D07C"/>
              </a:solidFill>
              <a:round/>
            </a:ln>
            <a:effectLst/>
          </c:spPr>
          <c:marker>
            <c:symbol val="none"/>
          </c:marker>
          <c:val>
            <c:numRef>
              <c:f>plot_JLH!$H$26:$H$145</c:f>
              <c:numCache>
                <c:formatCode>General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162576"/>
        <c:axId val="337162968"/>
      </c:lineChart>
      <c:lineChart>
        <c:grouping val="stacked"/>
        <c:varyColors val="0"/>
        <c:ser>
          <c:idx val="1"/>
          <c:order val="1"/>
          <c:tx>
            <c:strRef>
              <c:f>plot_JLH!$G$1</c:f>
              <c:strCache>
                <c:ptCount val="1"/>
                <c:pt idx="0">
                  <c:v>Solar Generation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multiLvlStrRef>
              <c:f>plot_JLH!$C$26:$D$145</c:f>
              <c:multiLvlStrCache>
                <c:ptCount val="120"/>
                <c:lvl>
                  <c:pt idx="0">
                    <c:v>HE1</c:v>
                  </c:pt>
                  <c:pt idx="1">
                    <c:v>HE2</c:v>
                  </c:pt>
                  <c:pt idx="2">
                    <c:v>HE3</c:v>
                  </c:pt>
                  <c:pt idx="3">
                    <c:v>HE4</c:v>
                  </c:pt>
                  <c:pt idx="4">
                    <c:v>HE5</c:v>
                  </c:pt>
                  <c:pt idx="5">
                    <c:v>HE6</c:v>
                  </c:pt>
                  <c:pt idx="6">
                    <c:v>HE7</c:v>
                  </c:pt>
                  <c:pt idx="7">
                    <c:v>HE8</c:v>
                  </c:pt>
                  <c:pt idx="8">
                    <c:v>HE9</c:v>
                  </c:pt>
                  <c:pt idx="9">
                    <c:v>HE10</c:v>
                  </c:pt>
                  <c:pt idx="10">
                    <c:v>HE11</c:v>
                  </c:pt>
                  <c:pt idx="11">
                    <c:v>HE12</c:v>
                  </c:pt>
                  <c:pt idx="12">
                    <c:v>HE13</c:v>
                  </c:pt>
                  <c:pt idx="13">
                    <c:v>HE14</c:v>
                  </c:pt>
                  <c:pt idx="14">
                    <c:v>HE15</c:v>
                  </c:pt>
                  <c:pt idx="15">
                    <c:v>HE16</c:v>
                  </c:pt>
                  <c:pt idx="16">
                    <c:v>HE17</c:v>
                  </c:pt>
                  <c:pt idx="17">
                    <c:v>HE18</c:v>
                  </c:pt>
                  <c:pt idx="18">
                    <c:v>HE19</c:v>
                  </c:pt>
                  <c:pt idx="19">
                    <c:v>HE20</c:v>
                  </c:pt>
                  <c:pt idx="20">
                    <c:v>HE21</c:v>
                  </c:pt>
                  <c:pt idx="21">
                    <c:v>HE22</c:v>
                  </c:pt>
                  <c:pt idx="22">
                    <c:v>HE23</c:v>
                  </c:pt>
                  <c:pt idx="23">
                    <c:v>HE24</c:v>
                  </c:pt>
                  <c:pt idx="24">
                    <c:v>HE1</c:v>
                  </c:pt>
                  <c:pt idx="25">
                    <c:v>HE2</c:v>
                  </c:pt>
                  <c:pt idx="26">
                    <c:v>HE3</c:v>
                  </c:pt>
                  <c:pt idx="27">
                    <c:v>HE4</c:v>
                  </c:pt>
                  <c:pt idx="28">
                    <c:v>HE5</c:v>
                  </c:pt>
                  <c:pt idx="29">
                    <c:v>HE6</c:v>
                  </c:pt>
                  <c:pt idx="30">
                    <c:v>HE7</c:v>
                  </c:pt>
                  <c:pt idx="31">
                    <c:v>HE8</c:v>
                  </c:pt>
                  <c:pt idx="32">
                    <c:v>HE9</c:v>
                  </c:pt>
                  <c:pt idx="33">
                    <c:v>HE10</c:v>
                  </c:pt>
                  <c:pt idx="34">
                    <c:v>HE11</c:v>
                  </c:pt>
                  <c:pt idx="35">
                    <c:v>HE12</c:v>
                  </c:pt>
                  <c:pt idx="36">
                    <c:v>HE13</c:v>
                  </c:pt>
                  <c:pt idx="37">
                    <c:v>HE14</c:v>
                  </c:pt>
                  <c:pt idx="38">
                    <c:v>HE15</c:v>
                  </c:pt>
                  <c:pt idx="39">
                    <c:v>HE16</c:v>
                  </c:pt>
                  <c:pt idx="40">
                    <c:v>HE17</c:v>
                  </c:pt>
                  <c:pt idx="41">
                    <c:v>HE18</c:v>
                  </c:pt>
                  <c:pt idx="42">
                    <c:v>HE19</c:v>
                  </c:pt>
                  <c:pt idx="43">
                    <c:v>HE20</c:v>
                  </c:pt>
                  <c:pt idx="44">
                    <c:v>HE21</c:v>
                  </c:pt>
                  <c:pt idx="45">
                    <c:v>HE22</c:v>
                  </c:pt>
                  <c:pt idx="46">
                    <c:v>HE23</c:v>
                  </c:pt>
                  <c:pt idx="47">
                    <c:v>HE24</c:v>
                  </c:pt>
                  <c:pt idx="48">
                    <c:v>HE1</c:v>
                  </c:pt>
                  <c:pt idx="49">
                    <c:v>HE2</c:v>
                  </c:pt>
                  <c:pt idx="50">
                    <c:v>HE3</c:v>
                  </c:pt>
                  <c:pt idx="51">
                    <c:v>HE4</c:v>
                  </c:pt>
                  <c:pt idx="52">
                    <c:v>HE5</c:v>
                  </c:pt>
                  <c:pt idx="53">
                    <c:v>HE6</c:v>
                  </c:pt>
                  <c:pt idx="54">
                    <c:v>HE7</c:v>
                  </c:pt>
                  <c:pt idx="55">
                    <c:v>HE8</c:v>
                  </c:pt>
                  <c:pt idx="56">
                    <c:v>HE9</c:v>
                  </c:pt>
                  <c:pt idx="57">
                    <c:v>HE10</c:v>
                  </c:pt>
                  <c:pt idx="58">
                    <c:v>HE11</c:v>
                  </c:pt>
                  <c:pt idx="59">
                    <c:v>HE12</c:v>
                  </c:pt>
                  <c:pt idx="60">
                    <c:v>HE13</c:v>
                  </c:pt>
                  <c:pt idx="61">
                    <c:v>HE14</c:v>
                  </c:pt>
                  <c:pt idx="62">
                    <c:v>HE15</c:v>
                  </c:pt>
                  <c:pt idx="63">
                    <c:v>HE16</c:v>
                  </c:pt>
                  <c:pt idx="64">
                    <c:v>HE17</c:v>
                  </c:pt>
                  <c:pt idx="65">
                    <c:v>HE18</c:v>
                  </c:pt>
                  <c:pt idx="66">
                    <c:v>HE19</c:v>
                  </c:pt>
                  <c:pt idx="67">
                    <c:v>HE20</c:v>
                  </c:pt>
                  <c:pt idx="68">
                    <c:v>HE21</c:v>
                  </c:pt>
                  <c:pt idx="69">
                    <c:v>HE22</c:v>
                  </c:pt>
                  <c:pt idx="70">
                    <c:v>HE23</c:v>
                  </c:pt>
                  <c:pt idx="71">
                    <c:v>HE24</c:v>
                  </c:pt>
                  <c:pt idx="72">
                    <c:v>HE1</c:v>
                  </c:pt>
                  <c:pt idx="73">
                    <c:v>HE2</c:v>
                  </c:pt>
                  <c:pt idx="74">
                    <c:v>HE3</c:v>
                  </c:pt>
                  <c:pt idx="75">
                    <c:v>HE4</c:v>
                  </c:pt>
                  <c:pt idx="76">
                    <c:v>HE5</c:v>
                  </c:pt>
                  <c:pt idx="77">
                    <c:v>HE6</c:v>
                  </c:pt>
                  <c:pt idx="78">
                    <c:v>HE7</c:v>
                  </c:pt>
                  <c:pt idx="79">
                    <c:v>HE8</c:v>
                  </c:pt>
                  <c:pt idx="80">
                    <c:v>HE9</c:v>
                  </c:pt>
                  <c:pt idx="81">
                    <c:v>HE10</c:v>
                  </c:pt>
                  <c:pt idx="82">
                    <c:v>HE11</c:v>
                  </c:pt>
                  <c:pt idx="83">
                    <c:v>HE12</c:v>
                  </c:pt>
                  <c:pt idx="84">
                    <c:v>HE13</c:v>
                  </c:pt>
                  <c:pt idx="85">
                    <c:v>HE14</c:v>
                  </c:pt>
                  <c:pt idx="86">
                    <c:v>HE15</c:v>
                  </c:pt>
                  <c:pt idx="87">
                    <c:v>HE16</c:v>
                  </c:pt>
                  <c:pt idx="88">
                    <c:v>HE17</c:v>
                  </c:pt>
                  <c:pt idx="89">
                    <c:v>HE18</c:v>
                  </c:pt>
                  <c:pt idx="90">
                    <c:v>HE19</c:v>
                  </c:pt>
                  <c:pt idx="91">
                    <c:v>HE20</c:v>
                  </c:pt>
                  <c:pt idx="92">
                    <c:v>HE21</c:v>
                  </c:pt>
                  <c:pt idx="93">
                    <c:v>HE22</c:v>
                  </c:pt>
                  <c:pt idx="94">
                    <c:v>HE23</c:v>
                  </c:pt>
                  <c:pt idx="95">
                    <c:v>HE24</c:v>
                  </c:pt>
                  <c:pt idx="96">
                    <c:v>HE1</c:v>
                  </c:pt>
                  <c:pt idx="97">
                    <c:v>HE2</c:v>
                  </c:pt>
                  <c:pt idx="98">
                    <c:v>HE3</c:v>
                  </c:pt>
                  <c:pt idx="99">
                    <c:v>HE4</c:v>
                  </c:pt>
                  <c:pt idx="100">
                    <c:v>HE5</c:v>
                  </c:pt>
                  <c:pt idx="101">
                    <c:v>HE6</c:v>
                  </c:pt>
                  <c:pt idx="102">
                    <c:v>HE7</c:v>
                  </c:pt>
                  <c:pt idx="103">
                    <c:v>HE8</c:v>
                  </c:pt>
                  <c:pt idx="104">
                    <c:v>HE9</c:v>
                  </c:pt>
                  <c:pt idx="105">
                    <c:v>HE10</c:v>
                  </c:pt>
                  <c:pt idx="106">
                    <c:v>HE11</c:v>
                  </c:pt>
                  <c:pt idx="107">
                    <c:v>HE12</c:v>
                  </c:pt>
                  <c:pt idx="108">
                    <c:v>HE13</c:v>
                  </c:pt>
                  <c:pt idx="109">
                    <c:v>HE14</c:v>
                  </c:pt>
                  <c:pt idx="110">
                    <c:v>HE15</c:v>
                  </c:pt>
                  <c:pt idx="111">
                    <c:v>HE16</c:v>
                  </c:pt>
                  <c:pt idx="112">
                    <c:v>HE17</c:v>
                  </c:pt>
                  <c:pt idx="113">
                    <c:v>HE18</c:v>
                  </c:pt>
                  <c:pt idx="114">
                    <c:v>HE19</c:v>
                  </c:pt>
                  <c:pt idx="115">
                    <c:v>HE20</c:v>
                  </c:pt>
                  <c:pt idx="116">
                    <c:v>HE21</c:v>
                  </c:pt>
                  <c:pt idx="117">
                    <c:v>HE22</c:v>
                  </c:pt>
                  <c:pt idx="118">
                    <c:v>HE23</c:v>
                  </c:pt>
                  <c:pt idx="119">
                    <c:v>HE24</c:v>
                  </c:pt>
                </c:lvl>
                <c:lvl>
                  <c:pt idx="0">
                    <c:v>12-Aug-19</c:v>
                  </c:pt>
                  <c:pt idx="24">
                    <c:v>13-Aug-19</c:v>
                  </c:pt>
                  <c:pt idx="48">
                    <c:v>14-Aug-19</c:v>
                  </c:pt>
                  <c:pt idx="72">
                    <c:v>15-Aug-19</c:v>
                  </c:pt>
                  <c:pt idx="96">
                    <c:v>16-Aug-19</c:v>
                  </c:pt>
                </c:lvl>
              </c:multiLvlStrCache>
            </c:multiLvlStrRef>
          </c:cat>
          <c:val>
            <c:numRef>
              <c:f>plot_JLH!$G$26:$G$145</c:f>
              <c:numCache>
                <c:formatCode>0</c:formatCode>
                <c:ptCount val="120"/>
                <c:pt idx="0">
                  <c:v>4.4444399999999996E-6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5.9186899999999997E-4</c:v>
                </c:pt>
                <c:pt idx="7">
                  <c:v>72.905577840000007</c:v>
                </c:pt>
                <c:pt idx="8">
                  <c:v>721.87903970000002</c:v>
                </c:pt>
                <c:pt idx="9">
                  <c:v>1334.4497510000001</c:v>
                </c:pt>
                <c:pt idx="10">
                  <c:v>1488.5021200000001</c:v>
                </c:pt>
                <c:pt idx="11">
                  <c:v>1562.255071</c:v>
                </c:pt>
                <c:pt idx="12">
                  <c:v>1594.788699</c:v>
                </c:pt>
                <c:pt idx="13">
                  <c:v>1584.901349</c:v>
                </c:pt>
                <c:pt idx="14">
                  <c:v>1553.7532060000001</c:v>
                </c:pt>
                <c:pt idx="15">
                  <c:v>1461.4670639999999</c:v>
                </c:pt>
                <c:pt idx="16">
                  <c:v>1393.615571</c:v>
                </c:pt>
                <c:pt idx="17">
                  <c:v>1321.98469</c:v>
                </c:pt>
                <c:pt idx="18">
                  <c:v>1160.00388</c:v>
                </c:pt>
                <c:pt idx="19">
                  <c:v>521.75500120000004</c:v>
                </c:pt>
                <c:pt idx="20">
                  <c:v>28.769832659999999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1.5555600000000001E-5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2.6113920000000001E-3</c:v>
                </c:pt>
                <c:pt idx="31">
                  <c:v>71.267872370000006</c:v>
                </c:pt>
                <c:pt idx="32">
                  <c:v>701.65329880000002</c:v>
                </c:pt>
                <c:pt idx="33">
                  <c:v>1409.6884829999999</c:v>
                </c:pt>
                <c:pt idx="34">
                  <c:v>1566.7793999999999</c:v>
                </c:pt>
                <c:pt idx="35">
                  <c:v>1548.03918</c:v>
                </c:pt>
                <c:pt idx="36">
                  <c:v>1558.886248</c:v>
                </c:pt>
                <c:pt idx="37">
                  <c:v>1588.488151</c:v>
                </c:pt>
                <c:pt idx="38">
                  <c:v>1587.87906</c:v>
                </c:pt>
                <c:pt idx="39">
                  <c:v>1328.4641819999999</c:v>
                </c:pt>
                <c:pt idx="40">
                  <c:v>1059.258812</c:v>
                </c:pt>
                <c:pt idx="41">
                  <c:v>1083.623335</c:v>
                </c:pt>
                <c:pt idx="42">
                  <c:v>876.49391600000001</c:v>
                </c:pt>
                <c:pt idx="43">
                  <c:v>312.40103110000001</c:v>
                </c:pt>
                <c:pt idx="44">
                  <c:v>6.5108972170000001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1.6666700000000001E-5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3.3333300000000002E-5</c:v>
                </c:pt>
                <c:pt idx="54">
                  <c:v>0</c:v>
                </c:pt>
                <c:pt idx="55">
                  <c:v>48.13742603</c:v>
                </c:pt>
                <c:pt idx="56">
                  <c:v>560.80260920000001</c:v>
                </c:pt>
                <c:pt idx="57">
                  <c:v>939.87939679999999</c:v>
                </c:pt>
                <c:pt idx="58">
                  <c:v>1057.254179</c:v>
                </c:pt>
                <c:pt idx="59">
                  <c:v>1225.357861</c:v>
                </c:pt>
                <c:pt idx="60">
                  <c:v>1375.177606</c:v>
                </c:pt>
                <c:pt idx="61">
                  <c:v>1362.3265140000001</c:v>
                </c:pt>
                <c:pt idx="62">
                  <c:v>1454.4911810000001</c:v>
                </c:pt>
                <c:pt idx="63">
                  <c:v>1175.0559699999999</c:v>
                </c:pt>
                <c:pt idx="64">
                  <c:v>1011.346703</c:v>
                </c:pt>
                <c:pt idx="65">
                  <c:v>709.88333690000002</c:v>
                </c:pt>
                <c:pt idx="66">
                  <c:v>623.55937800000004</c:v>
                </c:pt>
                <c:pt idx="67">
                  <c:v>214.94247609999999</c:v>
                </c:pt>
                <c:pt idx="68">
                  <c:v>7.0901647939999997</c:v>
                </c:pt>
                <c:pt idx="69">
                  <c:v>1.5555600000000001E-5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59.29592366</c:v>
                </c:pt>
                <c:pt idx="80">
                  <c:v>602.22124299999996</c:v>
                </c:pt>
                <c:pt idx="81">
                  <c:v>1299.9495260000001</c:v>
                </c:pt>
                <c:pt idx="82">
                  <c:v>1499.092257</c:v>
                </c:pt>
                <c:pt idx="83">
                  <c:v>1567.1536619999999</c:v>
                </c:pt>
                <c:pt idx="84">
                  <c:v>1572.0989039999999</c:v>
                </c:pt>
                <c:pt idx="85">
                  <c:v>1524.108866</c:v>
                </c:pt>
                <c:pt idx="86">
                  <c:v>1513.69111</c:v>
                </c:pt>
                <c:pt idx="87">
                  <c:v>1359.5867639999999</c:v>
                </c:pt>
                <c:pt idx="88">
                  <c:v>1217.5544629999999</c:v>
                </c:pt>
                <c:pt idx="89">
                  <c:v>1143.0287350000001</c:v>
                </c:pt>
                <c:pt idx="90">
                  <c:v>765.95009579999999</c:v>
                </c:pt>
                <c:pt idx="91">
                  <c:v>374.4019141</c:v>
                </c:pt>
                <c:pt idx="92">
                  <c:v>17.495502460000001</c:v>
                </c:pt>
                <c:pt idx="93">
                  <c:v>0</c:v>
                </c:pt>
                <c:pt idx="94">
                  <c:v>0</c:v>
                </c:pt>
                <c:pt idx="95">
                  <c:v>1.5555600000000001E-5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1.6666700000000001E-5</c:v>
                </c:pt>
                <c:pt idx="103">
                  <c:v>66.812580710000006</c:v>
                </c:pt>
                <c:pt idx="104">
                  <c:v>725.770126</c:v>
                </c:pt>
                <c:pt idx="105">
                  <c:v>1368.582838</c:v>
                </c:pt>
                <c:pt idx="106">
                  <c:v>1558.6760099999999</c:v>
                </c:pt>
                <c:pt idx="107">
                  <c:v>1613.003745</c:v>
                </c:pt>
                <c:pt idx="108">
                  <c:v>1628.737934</c:v>
                </c:pt>
                <c:pt idx="109">
                  <c:v>1581.313766</c:v>
                </c:pt>
                <c:pt idx="110">
                  <c:v>1438.3674410000001</c:v>
                </c:pt>
                <c:pt idx="111">
                  <c:v>1281.0730020000001</c:v>
                </c:pt>
                <c:pt idx="112">
                  <c:v>1378.441251</c:v>
                </c:pt>
                <c:pt idx="113">
                  <c:v>1293.177111</c:v>
                </c:pt>
                <c:pt idx="114">
                  <c:v>826.06381369999997</c:v>
                </c:pt>
                <c:pt idx="115">
                  <c:v>387.27106839999999</c:v>
                </c:pt>
                <c:pt idx="116">
                  <c:v>13.36541879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163752"/>
        <c:axId val="337163360"/>
      </c:lineChart>
      <c:catAx>
        <c:axId val="3371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162968"/>
        <c:crosses val="autoZero"/>
        <c:auto val="1"/>
        <c:lblAlgn val="ctr"/>
        <c:lblOffset val="100"/>
        <c:noMultiLvlLbl val="0"/>
      </c:catAx>
      <c:valAx>
        <c:axId val="337162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 dirty="0" smtClean="0"/>
                  <a:t>MW</a:t>
                </a:r>
                <a:endParaRPr lang="en-US" sz="12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162576"/>
        <c:crosses val="autoZero"/>
        <c:crossBetween val="between"/>
      </c:valAx>
      <c:valAx>
        <c:axId val="337163360"/>
        <c:scaling>
          <c:orientation val="minMax"/>
          <c:max val="18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MW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163752"/>
        <c:crosses val="max"/>
        <c:crossBetween val="between"/>
      </c:valAx>
      <c:catAx>
        <c:axId val="337163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7163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'6_non_irr_outages'!$B$1</c:f>
              <c:strCache>
                <c:ptCount val="1"/>
                <c:pt idx="0">
                  <c:v>outage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'6_non_irr_outages'!$A$26:$A$145</c:f>
              <c:numCache>
                <c:formatCode>m/d/yyyy\ h:mm:ss</c:formatCode>
                <c:ptCount val="120"/>
                <c:pt idx="0">
                  <c:v>43689</c:v>
                </c:pt>
                <c:pt idx="1">
                  <c:v>43689.041666666664</c:v>
                </c:pt>
                <c:pt idx="2">
                  <c:v>43689.083333333336</c:v>
                </c:pt>
                <c:pt idx="3">
                  <c:v>43689.125</c:v>
                </c:pt>
                <c:pt idx="4">
                  <c:v>43689.166666666664</c:v>
                </c:pt>
                <c:pt idx="5">
                  <c:v>43689.208333333336</c:v>
                </c:pt>
                <c:pt idx="6">
                  <c:v>43689.25</c:v>
                </c:pt>
                <c:pt idx="7">
                  <c:v>43689.291666666664</c:v>
                </c:pt>
                <c:pt idx="8">
                  <c:v>43689.333333333336</c:v>
                </c:pt>
                <c:pt idx="9">
                  <c:v>43689.375</c:v>
                </c:pt>
                <c:pt idx="10">
                  <c:v>43689.416666666664</c:v>
                </c:pt>
                <c:pt idx="11">
                  <c:v>43689.458333333336</c:v>
                </c:pt>
                <c:pt idx="12">
                  <c:v>43689.5</c:v>
                </c:pt>
                <c:pt idx="13">
                  <c:v>43689.541666666664</c:v>
                </c:pt>
                <c:pt idx="14">
                  <c:v>43689.583333333336</c:v>
                </c:pt>
                <c:pt idx="15">
                  <c:v>43689.625</c:v>
                </c:pt>
                <c:pt idx="16">
                  <c:v>43689.666666666664</c:v>
                </c:pt>
                <c:pt idx="17">
                  <c:v>43689.708333333336</c:v>
                </c:pt>
                <c:pt idx="18">
                  <c:v>43689.75</c:v>
                </c:pt>
                <c:pt idx="19">
                  <c:v>43689.791666666664</c:v>
                </c:pt>
                <c:pt idx="20">
                  <c:v>43689.833333333336</c:v>
                </c:pt>
                <c:pt idx="21">
                  <c:v>43689.875</c:v>
                </c:pt>
                <c:pt idx="22">
                  <c:v>43689.916666666664</c:v>
                </c:pt>
                <c:pt idx="23">
                  <c:v>43689.958333333336</c:v>
                </c:pt>
                <c:pt idx="24">
                  <c:v>43690</c:v>
                </c:pt>
                <c:pt idx="25">
                  <c:v>43690.041666666664</c:v>
                </c:pt>
                <c:pt idx="26">
                  <c:v>43690.083333333336</c:v>
                </c:pt>
                <c:pt idx="27">
                  <c:v>43690.125</c:v>
                </c:pt>
                <c:pt idx="28">
                  <c:v>43690.166666666664</c:v>
                </c:pt>
                <c:pt idx="29">
                  <c:v>43690.208333333336</c:v>
                </c:pt>
                <c:pt idx="30">
                  <c:v>43690.25</c:v>
                </c:pt>
                <c:pt idx="31">
                  <c:v>43690.291666666664</c:v>
                </c:pt>
                <c:pt idx="32">
                  <c:v>43690.333333333336</c:v>
                </c:pt>
                <c:pt idx="33">
                  <c:v>43690.375</c:v>
                </c:pt>
                <c:pt idx="34">
                  <c:v>43690.416666666664</c:v>
                </c:pt>
                <c:pt idx="35">
                  <c:v>43690.458333333336</c:v>
                </c:pt>
                <c:pt idx="36">
                  <c:v>43690.5</c:v>
                </c:pt>
                <c:pt idx="37">
                  <c:v>43690.541666666664</c:v>
                </c:pt>
                <c:pt idx="38">
                  <c:v>43690.583333333336</c:v>
                </c:pt>
                <c:pt idx="39">
                  <c:v>43690.625</c:v>
                </c:pt>
                <c:pt idx="40">
                  <c:v>43690.666666666664</c:v>
                </c:pt>
                <c:pt idx="41">
                  <c:v>43690.708333333336</c:v>
                </c:pt>
                <c:pt idx="42">
                  <c:v>43690.75</c:v>
                </c:pt>
                <c:pt idx="43">
                  <c:v>43690.791666666664</c:v>
                </c:pt>
                <c:pt idx="44">
                  <c:v>43690.833333333336</c:v>
                </c:pt>
                <c:pt idx="45">
                  <c:v>43690.875</c:v>
                </c:pt>
                <c:pt idx="46">
                  <c:v>43690.916666666664</c:v>
                </c:pt>
                <c:pt idx="47">
                  <c:v>43690.958333333336</c:v>
                </c:pt>
                <c:pt idx="48">
                  <c:v>43691</c:v>
                </c:pt>
                <c:pt idx="49">
                  <c:v>43691.041666666664</c:v>
                </c:pt>
                <c:pt idx="50">
                  <c:v>43691.083333333336</c:v>
                </c:pt>
                <c:pt idx="51">
                  <c:v>43691.125</c:v>
                </c:pt>
                <c:pt idx="52">
                  <c:v>43691.166666666664</c:v>
                </c:pt>
                <c:pt idx="53">
                  <c:v>43691.208333333336</c:v>
                </c:pt>
                <c:pt idx="54">
                  <c:v>43691.25</c:v>
                </c:pt>
                <c:pt idx="55">
                  <c:v>43691.291666666664</c:v>
                </c:pt>
                <c:pt idx="56">
                  <c:v>43691.333333333336</c:v>
                </c:pt>
                <c:pt idx="57">
                  <c:v>43691.375</c:v>
                </c:pt>
                <c:pt idx="58">
                  <c:v>43691.416666666664</c:v>
                </c:pt>
                <c:pt idx="59">
                  <c:v>43691.458333333336</c:v>
                </c:pt>
                <c:pt idx="60">
                  <c:v>43691.5</c:v>
                </c:pt>
                <c:pt idx="61">
                  <c:v>43691.541666666664</c:v>
                </c:pt>
                <c:pt idx="62">
                  <c:v>43691.583333333336</c:v>
                </c:pt>
                <c:pt idx="63">
                  <c:v>43691.625</c:v>
                </c:pt>
                <c:pt idx="64">
                  <c:v>43691.666666666664</c:v>
                </c:pt>
                <c:pt idx="65">
                  <c:v>43691.708333333336</c:v>
                </c:pt>
                <c:pt idx="66">
                  <c:v>43691.75</c:v>
                </c:pt>
                <c:pt idx="67">
                  <c:v>43691.791666666664</c:v>
                </c:pt>
                <c:pt idx="68">
                  <c:v>43691.833333333336</c:v>
                </c:pt>
                <c:pt idx="69">
                  <c:v>43691.875</c:v>
                </c:pt>
                <c:pt idx="70">
                  <c:v>43691.916666666664</c:v>
                </c:pt>
                <c:pt idx="71">
                  <c:v>43691.958333333336</c:v>
                </c:pt>
                <c:pt idx="72">
                  <c:v>43692</c:v>
                </c:pt>
                <c:pt idx="73">
                  <c:v>43692.041666666664</c:v>
                </c:pt>
                <c:pt idx="74">
                  <c:v>43692.083333333336</c:v>
                </c:pt>
                <c:pt idx="75">
                  <c:v>43692.125</c:v>
                </c:pt>
                <c:pt idx="76">
                  <c:v>43692.166666666664</c:v>
                </c:pt>
                <c:pt idx="77">
                  <c:v>43692.208333333336</c:v>
                </c:pt>
                <c:pt idx="78">
                  <c:v>43692.25</c:v>
                </c:pt>
                <c:pt idx="79">
                  <c:v>43692.291666666664</c:v>
                </c:pt>
                <c:pt idx="80">
                  <c:v>43692.333333333336</c:v>
                </c:pt>
                <c:pt idx="81">
                  <c:v>43692.375</c:v>
                </c:pt>
                <c:pt idx="82">
                  <c:v>43692.416666666664</c:v>
                </c:pt>
                <c:pt idx="83">
                  <c:v>43692.458333333336</c:v>
                </c:pt>
                <c:pt idx="84">
                  <c:v>43692.5</c:v>
                </c:pt>
                <c:pt idx="85">
                  <c:v>43692.541666666664</c:v>
                </c:pt>
                <c:pt idx="86">
                  <c:v>43692.583333333336</c:v>
                </c:pt>
                <c:pt idx="87">
                  <c:v>43692.625</c:v>
                </c:pt>
                <c:pt idx="88">
                  <c:v>43692.666666666664</c:v>
                </c:pt>
                <c:pt idx="89">
                  <c:v>43692.708333333336</c:v>
                </c:pt>
                <c:pt idx="90">
                  <c:v>43692.75</c:v>
                </c:pt>
                <c:pt idx="91">
                  <c:v>43692.791666666664</c:v>
                </c:pt>
                <c:pt idx="92">
                  <c:v>43692.833333333336</c:v>
                </c:pt>
                <c:pt idx="93">
                  <c:v>43692.875</c:v>
                </c:pt>
                <c:pt idx="94">
                  <c:v>43692.916666666664</c:v>
                </c:pt>
                <c:pt idx="95">
                  <c:v>43692.958333333336</c:v>
                </c:pt>
                <c:pt idx="96">
                  <c:v>43693</c:v>
                </c:pt>
                <c:pt idx="97">
                  <c:v>43693.041666666664</c:v>
                </c:pt>
                <c:pt idx="98">
                  <c:v>43693.083333333336</c:v>
                </c:pt>
                <c:pt idx="99">
                  <c:v>43693.125</c:v>
                </c:pt>
                <c:pt idx="100">
                  <c:v>43693.166666666664</c:v>
                </c:pt>
                <c:pt idx="101">
                  <c:v>43693.208333333336</c:v>
                </c:pt>
                <c:pt idx="102">
                  <c:v>43693.25</c:v>
                </c:pt>
                <c:pt idx="103">
                  <c:v>43693.291666666664</c:v>
                </c:pt>
                <c:pt idx="104">
                  <c:v>43693.333333333336</c:v>
                </c:pt>
                <c:pt idx="105">
                  <c:v>43693.375</c:v>
                </c:pt>
                <c:pt idx="106">
                  <c:v>43693.416666666664</c:v>
                </c:pt>
                <c:pt idx="107">
                  <c:v>43693.458333333336</c:v>
                </c:pt>
                <c:pt idx="108">
                  <c:v>43693.5</c:v>
                </c:pt>
                <c:pt idx="109">
                  <c:v>43693.541666666664</c:v>
                </c:pt>
                <c:pt idx="110">
                  <c:v>43693.583333333336</c:v>
                </c:pt>
                <c:pt idx="111">
                  <c:v>43693.625</c:v>
                </c:pt>
                <c:pt idx="112">
                  <c:v>43693.666666666664</c:v>
                </c:pt>
                <c:pt idx="113">
                  <c:v>43693.708333333336</c:v>
                </c:pt>
                <c:pt idx="114">
                  <c:v>43693.75</c:v>
                </c:pt>
                <c:pt idx="115">
                  <c:v>43693.791666666664</c:v>
                </c:pt>
                <c:pt idx="116">
                  <c:v>43693.833333333336</c:v>
                </c:pt>
                <c:pt idx="117">
                  <c:v>43693.875</c:v>
                </c:pt>
                <c:pt idx="118">
                  <c:v>43693.916666666664</c:v>
                </c:pt>
                <c:pt idx="119">
                  <c:v>43693.958333333336</c:v>
                </c:pt>
              </c:numCache>
            </c:numRef>
          </c:xVal>
          <c:yVal>
            <c:numRef>
              <c:f>'6_non_irr_outages'!$B$26:$B$145</c:f>
              <c:numCache>
                <c:formatCode>_(* #,##0_);_(* \(#,##0\);_(* "-"??_);_(@_)</c:formatCode>
                <c:ptCount val="120"/>
                <c:pt idx="0">
                  <c:v>5406</c:v>
                </c:pt>
                <c:pt idx="1">
                  <c:v>5406</c:v>
                </c:pt>
                <c:pt idx="2">
                  <c:v>5477</c:v>
                </c:pt>
                <c:pt idx="3">
                  <c:v>5335</c:v>
                </c:pt>
                <c:pt idx="4">
                  <c:v>4940</c:v>
                </c:pt>
                <c:pt idx="5">
                  <c:v>4548</c:v>
                </c:pt>
                <c:pt idx="6">
                  <c:v>4372</c:v>
                </c:pt>
                <c:pt idx="7">
                  <c:v>4756</c:v>
                </c:pt>
                <c:pt idx="8">
                  <c:v>4229</c:v>
                </c:pt>
                <c:pt idx="9">
                  <c:v>4464</c:v>
                </c:pt>
                <c:pt idx="10">
                  <c:v>4414</c:v>
                </c:pt>
                <c:pt idx="11">
                  <c:v>3645</c:v>
                </c:pt>
                <c:pt idx="12">
                  <c:v>4278</c:v>
                </c:pt>
                <c:pt idx="13">
                  <c:v>3271</c:v>
                </c:pt>
                <c:pt idx="14">
                  <c:v>3852</c:v>
                </c:pt>
                <c:pt idx="15">
                  <c:v>3824</c:v>
                </c:pt>
                <c:pt idx="16">
                  <c:v>3865</c:v>
                </c:pt>
                <c:pt idx="17">
                  <c:v>3782</c:v>
                </c:pt>
                <c:pt idx="18">
                  <c:v>3782</c:v>
                </c:pt>
                <c:pt idx="19">
                  <c:v>3823</c:v>
                </c:pt>
                <c:pt idx="20">
                  <c:v>4185</c:v>
                </c:pt>
                <c:pt idx="21">
                  <c:v>4185</c:v>
                </c:pt>
                <c:pt idx="22">
                  <c:v>3552</c:v>
                </c:pt>
                <c:pt idx="23">
                  <c:v>3547</c:v>
                </c:pt>
                <c:pt idx="24">
                  <c:v>3547</c:v>
                </c:pt>
                <c:pt idx="25">
                  <c:v>3594</c:v>
                </c:pt>
                <c:pt idx="26">
                  <c:v>3594</c:v>
                </c:pt>
                <c:pt idx="27">
                  <c:v>3594</c:v>
                </c:pt>
                <c:pt idx="28">
                  <c:v>3594</c:v>
                </c:pt>
                <c:pt idx="29">
                  <c:v>3594</c:v>
                </c:pt>
                <c:pt idx="30">
                  <c:v>3594</c:v>
                </c:pt>
                <c:pt idx="31">
                  <c:v>3642</c:v>
                </c:pt>
                <c:pt idx="32">
                  <c:v>3642</c:v>
                </c:pt>
                <c:pt idx="33">
                  <c:v>3642</c:v>
                </c:pt>
                <c:pt idx="34">
                  <c:v>3642</c:v>
                </c:pt>
                <c:pt idx="35">
                  <c:v>3642</c:v>
                </c:pt>
                <c:pt idx="36">
                  <c:v>3523</c:v>
                </c:pt>
                <c:pt idx="37">
                  <c:v>3324</c:v>
                </c:pt>
                <c:pt idx="38">
                  <c:v>3291</c:v>
                </c:pt>
                <c:pt idx="39">
                  <c:v>3315</c:v>
                </c:pt>
                <c:pt idx="40">
                  <c:v>3310</c:v>
                </c:pt>
                <c:pt idx="41">
                  <c:v>3299</c:v>
                </c:pt>
                <c:pt idx="42">
                  <c:v>3363</c:v>
                </c:pt>
                <c:pt idx="43">
                  <c:v>3323</c:v>
                </c:pt>
                <c:pt idx="44">
                  <c:v>4124</c:v>
                </c:pt>
                <c:pt idx="45">
                  <c:v>4004</c:v>
                </c:pt>
                <c:pt idx="46">
                  <c:v>3980</c:v>
                </c:pt>
                <c:pt idx="47">
                  <c:v>3980</c:v>
                </c:pt>
                <c:pt idx="48">
                  <c:v>3980</c:v>
                </c:pt>
                <c:pt idx="49">
                  <c:v>4374</c:v>
                </c:pt>
                <c:pt idx="50">
                  <c:v>4334</c:v>
                </c:pt>
                <c:pt idx="51">
                  <c:v>4334</c:v>
                </c:pt>
                <c:pt idx="52">
                  <c:v>4334</c:v>
                </c:pt>
                <c:pt idx="53">
                  <c:v>4334</c:v>
                </c:pt>
                <c:pt idx="54">
                  <c:v>4334</c:v>
                </c:pt>
                <c:pt idx="55">
                  <c:v>4384</c:v>
                </c:pt>
                <c:pt idx="56">
                  <c:v>4624</c:v>
                </c:pt>
                <c:pt idx="57">
                  <c:v>4624</c:v>
                </c:pt>
                <c:pt idx="58">
                  <c:v>4976</c:v>
                </c:pt>
                <c:pt idx="59">
                  <c:v>4652</c:v>
                </c:pt>
                <c:pt idx="60">
                  <c:v>4260</c:v>
                </c:pt>
                <c:pt idx="61">
                  <c:v>4357</c:v>
                </c:pt>
                <c:pt idx="62">
                  <c:v>4073</c:v>
                </c:pt>
                <c:pt idx="63">
                  <c:v>3814</c:v>
                </c:pt>
                <c:pt idx="64">
                  <c:v>3841</c:v>
                </c:pt>
                <c:pt idx="65">
                  <c:v>3797</c:v>
                </c:pt>
                <c:pt idx="66">
                  <c:v>3841</c:v>
                </c:pt>
                <c:pt idx="67">
                  <c:v>3872</c:v>
                </c:pt>
                <c:pt idx="68">
                  <c:v>4155</c:v>
                </c:pt>
                <c:pt idx="69">
                  <c:v>4859</c:v>
                </c:pt>
                <c:pt idx="70">
                  <c:v>5739</c:v>
                </c:pt>
                <c:pt idx="71">
                  <c:v>5687</c:v>
                </c:pt>
                <c:pt idx="72">
                  <c:v>5687</c:v>
                </c:pt>
                <c:pt idx="73">
                  <c:v>5685</c:v>
                </c:pt>
                <c:pt idx="74">
                  <c:v>5685</c:v>
                </c:pt>
                <c:pt idx="75">
                  <c:v>5760</c:v>
                </c:pt>
                <c:pt idx="76">
                  <c:v>5412</c:v>
                </c:pt>
                <c:pt idx="77">
                  <c:v>5475</c:v>
                </c:pt>
                <c:pt idx="78">
                  <c:v>5475</c:v>
                </c:pt>
                <c:pt idx="79">
                  <c:v>5335</c:v>
                </c:pt>
                <c:pt idx="80">
                  <c:v>5335</c:v>
                </c:pt>
                <c:pt idx="81">
                  <c:v>5213</c:v>
                </c:pt>
                <c:pt idx="82">
                  <c:v>5213</c:v>
                </c:pt>
                <c:pt idx="83">
                  <c:v>5223</c:v>
                </c:pt>
                <c:pt idx="84">
                  <c:v>5368</c:v>
                </c:pt>
                <c:pt idx="85">
                  <c:v>5400</c:v>
                </c:pt>
                <c:pt idx="86">
                  <c:v>5534</c:v>
                </c:pt>
                <c:pt idx="87">
                  <c:v>5045</c:v>
                </c:pt>
                <c:pt idx="88">
                  <c:v>5000</c:v>
                </c:pt>
                <c:pt idx="89">
                  <c:v>5032</c:v>
                </c:pt>
                <c:pt idx="90">
                  <c:v>5032</c:v>
                </c:pt>
                <c:pt idx="91">
                  <c:v>5032</c:v>
                </c:pt>
                <c:pt idx="92">
                  <c:v>5041</c:v>
                </c:pt>
                <c:pt idx="93">
                  <c:v>4898</c:v>
                </c:pt>
                <c:pt idx="94">
                  <c:v>4898</c:v>
                </c:pt>
                <c:pt idx="95">
                  <c:v>4898</c:v>
                </c:pt>
                <c:pt idx="96">
                  <c:v>4896</c:v>
                </c:pt>
                <c:pt idx="97">
                  <c:v>4896</c:v>
                </c:pt>
                <c:pt idx="98">
                  <c:v>4896</c:v>
                </c:pt>
                <c:pt idx="99">
                  <c:v>5046</c:v>
                </c:pt>
                <c:pt idx="100">
                  <c:v>5046</c:v>
                </c:pt>
                <c:pt idx="101">
                  <c:v>5012</c:v>
                </c:pt>
                <c:pt idx="102">
                  <c:v>5148</c:v>
                </c:pt>
                <c:pt idx="103">
                  <c:v>5148</c:v>
                </c:pt>
                <c:pt idx="104">
                  <c:v>5195</c:v>
                </c:pt>
                <c:pt idx="105">
                  <c:v>5050</c:v>
                </c:pt>
                <c:pt idx="106">
                  <c:v>5028</c:v>
                </c:pt>
                <c:pt idx="107">
                  <c:v>5028</c:v>
                </c:pt>
                <c:pt idx="108">
                  <c:v>5213</c:v>
                </c:pt>
                <c:pt idx="109">
                  <c:v>4802</c:v>
                </c:pt>
                <c:pt idx="110">
                  <c:v>5303</c:v>
                </c:pt>
                <c:pt idx="111">
                  <c:v>4408</c:v>
                </c:pt>
                <c:pt idx="112">
                  <c:v>4586</c:v>
                </c:pt>
                <c:pt idx="113">
                  <c:v>4014</c:v>
                </c:pt>
                <c:pt idx="114">
                  <c:v>3945</c:v>
                </c:pt>
                <c:pt idx="115">
                  <c:v>4591</c:v>
                </c:pt>
                <c:pt idx="116">
                  <c:v>4505</c:v>
                </c:pt>
                <c:pt idx="117">
                  <c:v>4212</c:v>
                </c:pt>
                <c:pt idx="118">
                  <c:v>4212</c:v>
                </c:pt>
                <c:pt idx="119">
                  <c:v>4212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820920"/>
        <c:axId val="337821312"/>
      </c:scatterChart>
      <c:valAx>
        <c:axId val="337820920"/>
        <c:scaling>
          <c:orientation val="minMax"/>
          <c:max val="43693.958330000009"/>
          <c:min val="4368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821312"/>
        <c:crosses val="autoZero"/>
        <c:crossBetween val="midCat"/>
        <c:majorUnit val="1"/>
      </c:valAx>
      <c:valAx>
        <c:axId val="33782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820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'5m_load_wind_PV'!$G$1</c:f>
              <c:strCache>
                <c:ptCount val="1"/>
                <c:pt idx="0">
                  <c:v>Net Load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'5m_load_wind_PV'!$C$2:$C$2593</c:f>
              <c:numCache>
                <c:formatCode>h:mm:ss;@</c:formatCode>
                <c:ptCount val="1440"/>
                <c:pt idx="0">
                  <c:v>43689</c:v>
                </c:pt>
                <c:pt idx="1">
                  <c:v>43689.003472222219</c:v>
                </c:pt>
                <c:pt idx="2">
                  <c:v>43689.006944444445</c:v>
                </c:pt>
                <c:pt idx="3">
                  <c:v>43689.010416666664</c:v>
                </c:pt>
                <c:pt idx="4">
                  <c:v>43689.013888888891</c:v>
                </c:pt>
                <c:pt idx="5">
                  <c:v>43689.017361111109</c:v>
                </c:pt>
                <c:pt idx="6">
                  <c:v>43689.020833333336</c:v>
                </c:pt>
                <c:pt idx="7">
                  <c:v>43689.024305555555</c:v>
                </c:pt>
                <c:pt idx="8">
                  <c:v>43689.027777777781</c:v>
                </c:pt>
                <c:pt idx="9">
                  <c:v>43689.03125</c:v>
                </c:pt>
                <c:pt idx="10">
                  <c:v>43689.034722222219</c:v>
                </c:pt>
                <c:pt idx="11">
                  <c:v>43689.038194444445</c:v>
                </c:pt>
                <c:pt idx="12">
                  <c:v>43689.041666666664</c:v>
                </c:pt>
                <c:pt idx="13">
                  <c:v>43689.045138888891</c:v>
                </c:pt>
                <c:pt idx="14">
                  <c:v>43689.048611111109</c:v>
                </c:pt>
                <c:pt idx="15">
                  <c:v>43689.052083333336</c:v>
                </c:pt>
                <c:pt idx="16">
                  <c:v>43689.055555555555</c:v>
                </c:pt>
                <c:pt idx="17">
                  <c:v>43689.059027777781</c:v>
                </c:pt>
                <c:pt idx="18">
                  <c:v>43689.0625</c:v>
                </c:pt>
                <c:pt idx="19">
                  <c:v>43689.065972222219</c:v>
                </c:pt>
                <c:pt idx="20">
                  <c:v>43689.069444444445</c:v>
                </c:pt>
                <c:pt idx="21">
                  <c:v>43689.072916666664</c:v>
                </c:pt>
                <c:pt idx="22">
                  <c:v>43689.076388888891</c:v>
                </c:pt>
                <c:pt idx="23">
                  <c:v>43689.079861111109</c:v>
                </c:pt>
                <c:pt idx="24">
                  <c:v>43689.083333333336</c:v>
                </c:pt>
                <c:pt idx="25">
                  <c:v>43689.086805555555</c:v>
                </c:pt>
                <c:pt idx="26">
                  <c:v>43689.090277777781</c:v>
                </c:pt>
                <c:pt idx="27">
                  <c:v>43689.09375</c:v>
                </c:pt>
                <c:pt idx="28">
                  <c:v>43689.097222222219</c:v>
                </c:pt>
                <c:pt idx="29">
                  <c:v>43689.100694444445</c:v>
                </c:pt>
                <c:pt idx="30">
                  <c:v>43689.104166666664</c:v>
                </c:pt>
                <c:pt idx="31">
                  <c:v>43689.107638888891</c:v>
                </c:pt>
                <c:pt idx="32">
                  <c:v>43689.111111111109</c:v>
                </c:pt>
                <c:pt idx="33">
                  <c:v>43689.114583333336</c:v>
                </c:pt>
                <c:pt idx="34">
                  <c:v>43689.118055555555</c:v>
                </c:pt>
                <c:pt idx="35">
                  <c:v>43689.121527777781</c:v>
                </c:pt>
                <c:pt idx="36">
                  <c:v>43689.125</c:v>
                </c:pt>
                <c:pt idx="37">
                  <c:v>43689.128472222219</c:v>
                </c:pt>
                <c:pt idx="38">
                  <c:v>43689.131944444445</c:v>
                </c:pt>
                <c:pt idx="39">
                  <c:v>43689.135416666664</c:v>
                </c:pt>
                <c:pt idx="40">
                  <c:v>43689.138888888891</c:v>
                </c:pt>
                <c:pt idx="41">
                  <c:v>43689.142361111109</c:v>
                </c:pt>
                <c:pt idx="42">
                  <c:v>43689.145833333336</c:v>
                </c:pt>
                <c:pt idx="43">
                  <c:v>43689.149305555555</c:v>
                </c:pt>
                <c:pt idx="44">
                  <c:v>43689.152777777781</c:v>
                </c:pt>
                <c:pt idx="45">
                  <c:v>43689.15625</c:v>
                </c:pt>
                <c:pt idx="46">
                  <c:v>43689.159722222219</c:v>
                </c:pt>
                <c:pt idx="47">
                  <c:v>43689.163194444445</c:v>
                </c:pt>
                <c:pt idx="48">
                  <c:v>43689.166666666664</c:v>
                </c:pt>
                <c:pt idx="49">
                  <c:v>43689.170138888891</c:v>
                </c:pt>
                <c:pt idx="50">
                  <c:v>43689.173611111109</c:v>
                </c:pt>
                <c:pt idx="51">
                  <c:v>43689.177083333336</c:v>
                </c:pt>
                <c:pt idx="52">
                  <c:v>43689.180555555555</c:v>
                </c:pt>
                <c:pt idx="53">
                  <c:v>43689.184027777781</c:v>
                </c:pt>
                <c:pt idx="54">
                  <c:v>43689.1875</c:v>
                </c:pt>
                <c:pt idx="55">
                  <c:v>43689.190972222219</c:v>
                </c:pt>
                <c:pt idx="56">
                  <c:v>43689.194444444445</c:v>
                </c:pt>
                <c:pt idx="57">
                  <c:v>43689.197916666664</c:v>
                </c:pt>
                <c:pt idx="58">
                  <c:v>43689.201388888891</c:v>
                </c:pt>
                <c:pt idx="59">
                  <c:v>43689.204861111109</c:v>
                </c:pt>
                <c:pt idx="60">
                  <c:v>43689.208333333336</c:v>
                </c:pt>
                <c:pt idx="61">
                  <c:v>43689.211805555555</c:v>
                </c:pt>
                <c:pt idx="62">
                  <c:v>43689.215277777781</c:v>
                </c:pt>
                <c:pt idx="63">
                  <c:v>43689.21875</c:v>
                </c:pt>
                <c:pt idx="64">
                  <c:v>43689.222222222219</c:v>
                </c:pt>
                <c:pt idx="65">
                  <c:v>43689.225694444445</c:v>
                </c:pt>
                <c:pt idx="66">
                  <c:v>43689.229166666664</c:v>
                </c:pt>
                <c:pt idx="67">
                  <c:v>43689.232638888891</c:v>
                </c:pt>
                <c:pt idx="68">
                  <c:v>43689.236111111109</c:v>
                </c:pt>
                <c:pt idx="69">
                  <c:v>43689.239583333336</c:v>
                </c:pt>
                <c:pt idx="70">
                  <c:v>43689.243055555555</c:v>
                </c:pt>
                <c:pt idx="71">
                  <c:v>43689.246527777781</c:v>
                </c:pt>
                <c:pt idx="72">
                  <c:v>43689.25</c:v>
                </c:pt>
                <c:pt idx="73">
                  <c:v>43689.253472222219</c:v>
                </c:pt>
                <c:pt idx="74">
                  <c:v>43689.256944444445</c:v>
                </c:pt>
                <c:pt idx="75">
                  <c:v>43689.260416666664</c:v>
                </c:pt>
                <c:pt idx="76">
                  <c:v>43689.263888888891</c:v>
                </c:pt>
                <c:pt idx="77">
                  <c:v>43689.267361111109</c:v>
                </c:pt>
                <c:pt idx="78">
                  <c:v>43689.270833333336</c:v>
                </c:pt>
                <c:pt idx="79">
                  <c:v>43689.274305555555</c:v>
                </c:pt>
                <c:pt idx="80">
                  <c:v>43689.277777777781</c:v>
                </c:pt>
                <c:pt idx="81">
                  <c:v>43689.28125</c:v>
                </c:pt>
                <c:pt idx="82">
                  <c:v>43689.284722222219</c:v>
                </c:pt>
                <c:pt idx="83">
                  <c:v>43689.288194444445</c:v>
                </c:pt>
                <c:pt idx="84">
                  <c:v>43689.291666666664</c:v>
                </c:pt>
                <c:pt idx="85">
                  <c:v>43689.295138888891</c:v>
                </c:pt>
                <c:pt idx="86">
                  <c:v>43689.298611111109</c:v>
                </c:pt>
                <c:pt idx="87">
                  <c:v>43689.302083333336</c:v>
                </c:pt>
                <c:pt idx="88">
                  <c:v>43689.305555555555</c:v>
                </c:pt>
                <c:pt idx="89">
                  <c:v>43689.309027777781</c:v>
                </c:pt>
                <c:pt idx="90">
                  <c:v>43689.3125</c:v>
                </c:pt>
                <c:pt idx="91">
                  <c:v>43689.315972222219</c:v>
                </c:pt>
                <c:pt idx="92">
                  <c:v>43689.319444444445</c:v>
                </c:pt>
                <c:pt idx="93">
                  <c:v>43689.322916666664</c:v>
                </c:pt>
                <c:pt idx="94">
                  <c:v>43689.326388888891</c:v>
                </c:pt>
                <c:pt idx="95">
                  <c:v>43689.329861111109</c:v>
                </c:pt>
                <c:pt idx="96">
                  <c:v>43689.333333333336</c:v>
                </c:pt>
                <c:pt idx="97">
                  <c:v>43689.336805555555</c:v>
                </c:pt>
                <c:pt idx="98">
                  <c:v>43689.340277777781</c:v>
                </c:pt>
                <c:pt idx="99">
                  <c:v>43689.34375</c:v>
                </c:pt>
                <c:pt idx="100">
                  <c:v>43689.347222222219</c:v>
                </c:pt>
                <c:pt idx="101">
                  <c:v>43689.350694444445</c:v>
                </c:pt>
                <c:pt idx="102">
                  <c:v>43689.354166666664</c:v>
                </c:pt>
                <c:pt idx="103">
                  <c:v>43689.357638888891</c:v>
                </c:pt>
                <c:pt idx="104">
                  <c:v>43689.361111111109</c:v>
                </c:pt>
                <c:pt idx="105">
                  <c:v>43689.364583333336</c:v>
                </c:pt>
                <c:pt idx="106">
                  <c:v>43689.368055555555</c:v>
                </c:pt>
                <c:pt idx="107">
                  <c:v>43689.371527777781</c:v>
                </c:pt>
                <c:pt idx="108">
                  <c:v>43689.375</c:v>
                </c:pt>
                <c:pt idx="109">
                  <c:v>43689.378472222219</c:v>
                </c:pt>
                <c:pt idx="110">
                  <c:v>43689.381944444445</c:v>
                </c:pt>
                <c:pt idx="111">
                  <c:v>43689.385416666664</c:v>
                </c:pt>
                <c:pt idx="112">
                  <c:v>43689.388888888891</c:v>
                </c:pt>
                <c:pt idx="113">
                  <c:v>43689.392361111109</c:v>
                </c:pt>
                <c:pt idx="114">
                  <c:v>43689.395833333336</c:v>
                </c:pt>
                <c:pt idx="115">
                  <c:v>43689.399305555555</c:v>
                </c:pt>
                <c:pt idx="116">
                  <c:v>43689.402777777781</c:v>
                </c:pt>
                <c:pt idx="117">
                  <c:v>43689.40625</c:v>
                </c:pt>
                <c:pt idx="118">
                  <c:v>43689.409722222219</c:v>
                </c:pt>
                <c:pt idx="119">
                  <c:v>43689.413194444445</c:v>
                </c:pt>
                <c:pt idx="120">
                  <c:v>43689.416666666664</c:v>
                </c:pt>
                <c:pt idx="121">
                  <c:v>43689.420138888891</c:v>
                </c:pt>
                <c:pt idx="122">
                  <c:v>43689.423611111109</c:v>
                </c:pt>
                <c:pt idx="123">
                  <c:v>43689.427083333336</c:v>
                </c:pt>
                <c:pt idx="124">
                  <c:v>43689.430555555555</c:v>
                </c:pt>
                <c:pt idx="125">
                  <c:v>43689.434027777781</c:v>
                </c:pt>
                <c:pt idx="126">
                  <c:v>43689.4375</c:v>
                </c:pt>
                <c:pt idx="127">
                  <c:v>43689.440972222219</c:v>
                </c:pt>
                <c:pt idx="128">
                  <c:v>43689.444444444445</c:v>
                </c:pt>
                <c:pt idx="129">
                  <c:v>43689.447916666664</c:v>
                </c:pt>
                <c:pt idx="130">
                  <c:v>43689.451388888891</c:v>
                </c:pt>
                <c:pt idx="131">
                  <c:v>43689.454861111109</c:v>
                </c:pt>
                <c:pt idx="132">
                  <c:v>43689.458333333336</c:v>
                </c:pt>
                <c:pt idx="133">
                  <c:v>43689.461805555555</c:v>
                </c:pt>
                <c:pt idx="134">
                  <c:v>43689.465277777781</c:v>
                </c:pt>
                <c:pt idx="135">
                  <c:v>43689.46875</c:v>
                </c:pt>
                <c:pt idx="136">
                  <c:v>43689.472222222219</c:v>
                </c:pt>
                <c:pt idx="137">
                  <c:v>43689.475694444445</c:v>
                </c:pt>
                <c:pt idx="138">
                  <c:v>43689.479166666664</c:v>
                </c:pt>
                <c:pt idx="139">
                  <c:v>43689.482638888891</c:v>
                </c:pt>
                <c:pt idx="140">
                  <c:v>43689.486111111109</c:v>
                </c:pt>
                <c:pt idx="141">
                  <c:v>43689.489583333336</c:v>
                </c:pt>
                <c:pt idx="142">
                  <c:v>43689.493055555555</c:v>
                </c:pt>
                <c:pt idx="143">
                  <c:v>43689.496527777781</c:v>
                </c:pt>
                <c:pt idx="144">
                  <c:v>43689.5</c:v>
                </c:pt>
                <c:pt idx="145">
                  <c:v>43689.503472222219</c:v>
                </c:pt>
                <c:pt idx="146">
                  <c:v>43689.506944444445</c:v>
                </c:pt>
                <c:pt idx="147">
                  <c:v>43689.510416666664</c:v>
                </c:pt>
                <c:pt idx="148">
                  <c:v>43689.513888888891</c:v>
                </c:pt>
                <c:pt idx="149">
                  <c:v>43689.517361111109</c:v>
                </c:pt>
                <c:pt idx="150">
                  <c:v>43689.520833333336</c:v>
                </c:pt>
                <c:pt idx="151">
                  <c:v>43689.524305555555</c:v>
                </c:pt>
                <c:pt idx="152">
                  <c:v>43689.527777777781</c:v>
                </c:pt>
                <c:pt idx="153">
                  <c:v>43689.53125</c:v>
                </c:pt>
                <c:pt idx="154">
                  <c:v>43689.534722222219</c:v>
                </c:pt>
                <c:pt idx="155">
                  <c:v>43689.538194444445</c:v>
                </c:pt>
                <c:pt idx="156">
                  <c:v>43689.541666666664</c:v>
                </c:pt>
                <c:pt idx="157">
                  <c:v>43689.545138888891</c:v>
                </c:pt>
                <c:pt idx="158">
                  <c:v>43689.548611111109</c:v>
                </c:pt>
                <c:pt idx="159">
                  <c:v>43689.552083333336</c:v>
                </c:pt>
                <c:pt idx="160">
                  <c:v>43689.555555555555</c:v>
                </c:pt>
                <c:pt idx="161">
                  <c:v>43689.559027777781</c:v>
                </c:pt>
                <c:pt idx="162">
                  <c:v>43689.5625</c:v>
                </c:pt>
                <c:pt idx="163">
                  <c:v>43689.565972222219</c:v>
                </c:pt>
                <c:pt idx="164">
                  <c:v>43689.569444444445</c:v>
                </c:pt>
                <c:pt idx="165">
                  <c:v>43689.572916666664</c:v>
                </c:pt>
                <c:pt idx="166">
                  <c:v>43689.576388888891</c:v>
                </c:pt>
                <c:pt idx="167">
                  <c:v>43689.579861111109</c:v>
                </c:pt>
                <c:pt idx="168">
                  <c:v>43689.583333333336</c:v>
                </c:pt>
                <c:pt idx="169">
                  <c:v>43689.586805555555</c:v>
                </c:pt>
                <c:pt idx="170">
                  <c:v>43689.590277777781</c:v>
                </c:pt>
                <c:pt idx="171">
                  <c:v>43689.59375</c:v>
                </c:pt>
                <c:pt idx="172">
                  <c:v>43689.597222222219</c:v>
                </c:pt>
                <c:pt idx="173">
                  <c:v>43689.600694444445</c:v>
                </c:pt>
                <c:pt idx="174">
                  <c:v>43689.604166666664</c:v>
                </c:pt>
                <c:pt idx="175">
                  <c:v>43689.607638888891</c:v>
                </c:pt>
                <c:pt idx="176">
                  <c:v>43689.611111111109</c:v>
                </c:pt>
                <c:pt idx="177">
                  <c:v>43689.614583333336</c:v>
                </c:pt>
                <c:pt idx="178">
                  <c:v>43689.618055555555</c:v>
                </c:pt>
                <c:pt idx="179">
                  <c:v>43689.621527777781</c:v>
                </c:pt>
                <c:pt idx="180">
                  <c:v>43689.625</c:v>
                </c:pt>
                <c:pt idx="181">
                  <c:v>43689.628472222219</c:v>
                </c:pt>
                <c:pt idx="182">
                  <c:v>43689.631944444445</c:v>
                </c:pt>
                <c:pt idx="183">
                  <c:v>43689.635416666664</c:v>
                </c:pt>
                <c:pt idx="184">
                  <c:v>43689.638888888891</c:v>
                </c:pt>
                <c:pt idx="185">
                  <c:v>43689.642361111109</c:v>
                </c:pt>
                <c:pt idx="186">
                  <c:v>43689.645833333336</c:v>
                </c:pt>
                <c:pt idx="187">
                  <c:v>43689.649305555555</c:v>
                </c:pt>
                <c:pt idx="188">
                  <c:v>43689.652777777781</c:v>
                </c:pt>
                <c:pt idx="189">
                  <c:v>43689.65625</c:v>
                </c:pt>
                <c:pt idx="190">
                  <c:v>43689.659722222219</c:v>
                </c:pt>
                <c:pt idx="191">
                  <c:v>43689.663194444445</c:v>
                </c:pt>
                <c:pt idx="192">
                  <c:v>43689.666666666664</c:v>
                </c:pt>
                <c:pt idx="193">
                  <c:v>43689.670138888891</c:v>
                </c:pt>
                <c:pt idx="194">
                  <c:v>43689.673611111109</c:v>
                </c:pt>
                <c:pt idx="195">
                  <c:v>43689.677083333336</c:v>
                </c:pt>
                <c:pt idx="196">
                  <c:v>43689.680555555555</c:v>
                </c:pt>
                <c:pt idx="197">
                  <c:v>43689.684027777781</c:v>
                </c:pt>
                <c:pt idx="198">
                  <c:v>43689.6875</c:v>
                </c:pt>
                <c:pt idx="199">
                  <c:v>43689.690972222219</c:v>
                </c:pt>
                <c:pt idx="200">
                  <c:v>43689.694444444445</c:v>
                </c:pt>
                <c:pt idx="201">
                  <c:v>43689.697916666664</c:v>
                </c:pt>
                <c:pt idx="202">
                  <c:v>43689.701388888891</c:v>
                </c:pt>
                <c:pt idx="203">
                  <c:v>43689.704861111109</c:v>
                </c:pt>
                <c:pt idx="204">
                  <c:v>43689.708333333336</c:v>
                </c:pt>
                <c:pt idx="205">
                  <c:v>43689.711805555555</c:v>
                </c:pt>
                <c:pt idx="206">
                  <c:v>43689.715277777781</c:v>
                </c:pt>
                <c:pt idx="207">
                  <c:v>43689.71875</c:v>
                </c:pt>
                <c:pt idx="208">
                  <c:v>43689.722222222219</c:v>
                </c:pt>
                <c:pt idx="209">
                  <c:v>43689.725694444445</c:v>
                </c:pt>
                <c:pt idx="210">
                  <c:v>43689.729166666664</c:v>
                </c:pt>
                <c:pt idx="211">
                  <c:v>43689.732638888891</c:v>
                </c:pt>
                <c:pt idx="212">
                  <c:v>43689.736111111109</c:v>
                </c:pt>
                <c:pt idx="213">
                  <c:v>43689.739583333336</c:v>
                </c:pt>
                <c:pt idx="214">
                  <c:v>43689.743055555555</c:v>
                </c:pt>
                <c:pt idx="215">
                  <c:v>43689.746527777781</c:v>
                </c:pt>
                <c:pt idx="216">
                  <c:v>43689.75</c:v>
                </c:pt>
                <c:pt idx="217">
                  <c:v>43689.753472222219</c:v>
                </c:pt>
                <c:pt idx="218">
                  <c:v>43689.756944444445</c:v>
                </c:pt>
                <c:pt idx="219">
                  <c:v>43689.760416666664</c:v>
                </c:pt>
                <c:pt idx="220">
                  <c:v>43689.763888888891</c:v>
                </c:pt>
                <c:pt idx="221">
                  <c:v>43689.767361111109</c:v>
                </c:pt>
                <c:pt idx="222">
                  <c:v>43689.770833333336</c:v>
                </c:pt>
                <c:pt idx="223">
                  <c:v>43689.774305555555</c:v>
                </c:pt>
                <c:pt idx="224">
                  <c:v>43689.777777777781</c:v>
                </c:pt>
                <c:pt idx="225">
                  <c:v>43689.78125</c:v>
                </c:pt>
                <c:pt idx="226">
                  <c:v>43689.784722222219</c:v>
                </c:pt>
                <c:pt idx="227">
                  <c:v>43689.788194444445</c:v>
                </c:pt>
                <c:pt idx="228">
                  <c:v>43689.791666666664</c:v>
                </c:pt>
                <c:pt idx="229">
                  <c:v>43689.795138888891</c:v>
                </c:pt>
                <c:pt idx="230">
                  <c:v>43689.798611111109</c:v>
                </c:pt>
                <c:pt idx="231">
                  <c:v>43689.802083333336</c:v>
                </c:pt>
                <c:pt idx="232">
                  <c:v>43689.805555555555</c:v>
                </c:pt>
                <c:pt idx="233">
                  <c:v>43689.809027777781</c:v>
                </c:pt>
                <c:pt idx="234">
                  <c:v>43689.8125</c:v>
                </c:pt>
                <c:pt idx="235">
                  <c:v>43689.815972222219</c:v>
                </c:pt>
                <c:pt idx="236">
                  <c:v>43689.819444444445</c:v>
                </c:pt>
                <c:pt idx="237">
                  <c:v>43689.822916666664</c:v>
                </c:pt>
                <c:pt idx="238">
                  <c:v>43689.826388888891</c:v>
                </c:pt>
                <c:pt idx="239">
                  <c:v>43689.829861111109</c:v>
                </c:pt>
                <c:pt idx="240">
                  <c:v>43689.833333333336</c:v>
                </c:pt>
                <c:pt idx="241">
                  <c:v>43689.836805555555</c:v>
                </c:pt>
                <c:pt idx="242">
                  <c:v>43689.840277777781</c:v>
                </c:pt>
                <c:pt idx="243">
                  <c:v>43689.84375</c:v>
                </c:pt>
                <c:pt idx="244">
                  <c:v>43689.847222222219</c:v>
                </c:pt>
                <c:pt idx="245">
                  <c:v>43689.850694444445</c:v>
                </c:pt>
                <c:pt idx="246">
                  <c:v>43689.854166666664</c:v>
                </c:pt>
                <c:pt idx="247">
                  <c:v>43689.857638888891</c:v>
                </c:pt>
                <c:pt idx="248">
                  <c:v>43689.861111111109</c:v>
                </c:pt>
                <c:pt idx="249">
                  <c:v>43689.864583333336</c:v>
                </c:pt>
                <c:pt idx="250">
                  <c:v>43689.868055555555</c:v>
                </c:pt>
                <c:pt idx="251">
                  <c:v>43689.871527777781</c:v>
                </c:pt>
                <c:pt idx="252">
                  <c:v>43689.875</c:v>
                </c:pt>
                <c:pt idx="253">
                  <c:v>43689.878472222219</c:v>
                </c:pt>
                <c:pt idx="254">
                  <c:v>43689.881944444445</c:v>
                </c:pt>
                <c:pt idx="255">
                  <c:v>43689.885416666664</c:v>
                </c:pt>
                <c:pt idx="256">
                  <c:v>43689.888888888891</c:v>
                </c:pt>
                <c:pt idx="257">
                  <c:v>43689.892361111109</c:v>
                </c:pt>
                <c:pt idx="258">
                  <c:v>43689.895833333336</c:v>
                </c:pt>
                <c:pt idx="259">
                  <c:v>43689.899305555555</c:v>
                </c:pt>
                <c:pt idx="260">
                  <c:v>43689.902777777781</c:v>
                </c:pt>
                <c:pt idx="261">
                  <c:v>43689.90625</c:v>
                </c:pt>
                <c:pt idx="262">
                  <c:v>43689.909722222219</c:v>
                </c:pt>
                <c:pt idx="263">
                  <c:v>43689.913194444445</c:v>
                </c:pt>
                <c:pt idx="264">
                  <c:v>43689.916666666664</c:v>
                </c:pt>
                <c:pt idx="265">
                  <c:v>43689.920138888891</c:v>
                </c:pt>
                <c:pt idx="266">
                  <c:v>43689.923611111109</c:v>
                </c:pt>
                <c:pt idx="267">
                  <c:v>43689.927083333336</c:v>
                </c:pt>
                <c:pt idx="268">
                  <c:v>43689.930555555555</c:v>
                </c:pt>
                <c:pt idx="269">
                  <c:v>43689.934027777781</c:v>
                </c:pt>
                <c:pt idx="270">
                  <c:v>43689.9375</c:v>
                </c:pt>
                <c:pt idx="271">
                  <c:v>43689.940972222219</c:v>
                </c:pt>
                <c:pt idx="272">
                  <c:v>43689.944444444445</c:v>
                </c:pt>
                <c:pt idx="273">
                  <c:v>43689.947916666664</c:v>
                </c:pt>
                <c:pt idx="274">
                  <c:v>43689.951388888891</c:v>
                </c:pt>
                <c:pt idx="275">
                  <c:v>43689.954861111109</c:v>
                </c:pt>
                <c:pt idx="276">
                  <c:v>43689.958333333336</c:v>
                </c:pt>
                <c:pt idx="277">
                  <c:v>43689.961805555555</c:v>
                </c:pt>
                <c:pt idx="278">
                  <c:v>43689.965277777781</c:v>
                </c:pt>
                <c:pt idx="279">
                  <c:v>43689.96875</c:v>
                </c:pt>
                <c:pt idx="280">
                  <c:v>43689.972222222219</c:v>
                </c:pt>
                <c:pt idx="281">
                  <c:v>43689.975694444445</c:v>
                </c:pt>
                <c:pt idx="282">
                  <c:v>43689.979166666664</c:v>
                </c:pt>
                <c:pt idx="283">
                  <c:v>43689.982638888891</c:v>
                </c:pt>
                <c:pt idx="284">
                  <c:v>43689.986111111109</c:v>
                </c:pt>
                <c:pt idx="285">
                  <c:v>43689.989583333336</c:v>
                </c:pt>
                <c:pt idx="286">
                  <c:v>43689.993055555555</c:v>
                </c:pt>
                <c:pt idx="287">
                  <c:v>43689.996527777781</c:v>
                </c:pt>
                <c:pt idx="288">
                  <c:v>43690</c:v>
                </c:pt>
                <c:pt idx="289">
                  <c:v>43690.003472222219</c:v>
                </c:pt>
                <c:pt idx="290">
                  <c:v>43690.006944444445</c:v>
                </c:pt>
                <c:pt idx="291">
                  <c:v>43690.010416666664</c:v>
                </c:pt>
                <c:pt idx="292">
                  <c:v>43690.013888888891</c:v>
                </c:pt>
                <c:pt idx="293">
                  <c:v>43690.017361111109</c:v>
                </c:pt>
                <c:pt idx="294">
                  <c:v>43690.020833333336</c:v>
                </c:pt>
                <c:pt idx="295">
                  <c:v>43690.024305555555</c:v>
                </c:pt>
                <c:pt idx="296">
                  <c:v>43690.027777777781</c:v>
                </c:pt>
                <c:pt idx="297">
                  <c:v>43690.03125</c:v>
                </c:pt>
                <c:pt idx="298">
                  <c:v>43690.034722222219</c:v>
                </c:pt>
                <c:pt idx="299">
                  <c:v>43690.038194444445</c:v>
                </c:pt>
                <c:pt idx="300">
                  <c:v>43690.041666666664</c:v>
                </c:pt>
                <c:pt idx="301">
                  <c:v>43690.045138888891</c:v>
                </c:pt>
                <c:pt idx="302">
                  <c:v>43690.048611111109</c:v>
                </c:pt>
                <c:pt idx="303">
                  <c:v>43690.052083333336</c:v>
                </c:pt>
                <c:pt idx="304">
                  <c:v>43690.055555555555</c:v>
                </c:pt>
                <c:pt idx="305">
                  <c:v>43690.059027777781</c:v>
                </c:pt>
                <c:pt idx="306">
                  <c:v>43690.0625</c:v>
                </c:pt>
                <c:pt idx="307">
                  <c:v>43690.065972222219</c:v>
                </c:pt>
                <c:pt idx="308">
                  <c:v>43690.069444444445</c:v>
                </c:pt>
                <c:pt idx="309">
                  <c:v>43690.072916666664</c:v>
                </c:pt>
                <c:pt idx="310">
                  <c:v>43690.076388888891</c:v>
                </c:pt>
                <c:pt idx="311">
                  <c:v>43690.079861111109</c:v>
                </c:pt>
                <c:pt idx="312">
                  <c:v>43690.083333333336</c:v>
                </c:pt>
                <c:pt idx="313">
                  <c:v>43690.086805555555</c:v>
                </c:pt>
                <c:pt idx="314">
                  <c:v>43690.090277777781</c:v>
                </c:pt>
                <c:pt idx="315">
                  <c:v>43690.09375</c:v>
                </c:pt>
                <c:pt idx="316">
                  <c:v>43690.097222222219</c:v>
                </c:pt>
                <c:pt idx="317">
                  <c:v>43690.100694444445</c:v>
                </c:pt>
                <c:pt idx="318">
                  <c:v>43690.104166666664</c:v>
                </c:pt>
                <c:pt idx="319">
                  <c:v>43690.107638888891</c:v>
                </c:pt>
                <c:pt idx="320">
                  <c:v>43690.111111111109</c:v>
                </c:pt>
                <c:pt idx="321">
                  <c:v>43690.114583333336</c:v>
                </c:pt>
                <c:pt idx="322">
                  <c:v>43690.118055555555</c:v>
                </c:pt>
                <c:pt idx="323">
                  <c:v>43690.121527777781</c:v>
                </c:pt>
                <c:pt idx="324">
                  <c:v>43690.125</c:v>
                </c:pt>
                <c:pt idx="325">
                  <c:v>43690.128472222219</c:v>
                </c:pt>
                <c:pt idx="326">
                  <c:v>43690.131944444445</c:v>
                </c:pt>
                <c:pt idx="327">
                  <c:v>43690.135416666664</c:v>
                </c:pt>
                <c:pt idx="328">
                  <c:v>43690.138888888891</c:v>
                </c:pt>
                <c:pt idx="329">
                  <c:v>43690.142361111109</c:v>
                </c:pt>
                <c:pt idx="330">
                  <c:v>43690.145833333336</c:v>
                </c:pt>
                <c:pt idx="331">
                  <c:v>43690.149305555555</c:v>
                </c:pt>
                <c:pt idx="332">
                  <c:v>43690.152777777781</c:v>
                </c:pt>
                <c:pt idx="333">
                  <c:v>43690.15625</c:v>
                </c:pt>
                <c:pt idx="334">
                  <c:v>43690.159722222219</c:v>
                </c:pt>
                <c:pt idx="335">
                  <c:v>43690.163194444445</c:v>
                </c:pt>
                <c:pt idx="336">
                  <c:v>43690.166666666664</c:v>
                </c:pt>
                <c:pt idx="337">
                  <c:v>43690.170138888891</c:v>
                </c:pt>
                <c:pt idx="338">
                  <c:v>43690.173611111109</c:v>
                </c:pt>
                <c:pt idx="339">
                  <c:v>43690.177083333336</c:v>
                </c:pt>
                <c:pt idx="340">
                  <c:v>43690.180555555555</c:v>
                </c:pt>
                <c:pt idx="341">
                  <c:v>43690.184027777781</c:v>
                </c:pt>
                <c:pt idx="342">
                  <c:v>43690.1875</c:v>
                </c:pt>
                <c:pt idx="343">
                  <c:v>43690.190972222219</c:v>
                </c:pt>
                <c:pt idx="344">
                  <c:v>43690.194444444445</c:v>
                </c:pt>
                <c:pt idx="345">
                  <c:v>43690.197916666664</c:v>
                </c:pt>
                <c:pt idx="346">
                  <c:v>43690.201388888891</c:v>
                </c:pt>
                <c:pt idx="347">
                  <c:v>43690.204861111109</c:v>
                </c:pt>
                <c:pt idx="348">
                  <c:v>43690.208333333336</c:v>
                </c:pt>
                <c:pt idx="349">
                  <c:v>43690.211805555555</c:v>
                </c:pt>
                <c:pt idx="350">
                  <c:v>43690.215277777781</c:v>
                </c:pt>
                <c:pt idx="351">
                  <c:v>43690.21875</c:v>
                </c:pt>
                <c:pt idx="352">
                  <c:v>43690.222222222219</c:v>
                </c:pt>
                <c:pt idx="353">
                  <c:v>43690.225694444445</c:v>
                </c:pt>
                <c:pt idx="354">
                  <c:v>43690.229166666664</c:v>
                </c:pt>
                <c:pt idx="355">
                  <c:v>43690.232638888891</c:v>
                </c:pt>
                <c:pt idx="356">
                  <c:v>43690.236111111109</c:v>
                </c:pt>
                <c:pt idx="357">
                  <c:v>43690.239583333336</c:v>
                </c:pt>
                <c:pt idx="358">
                  <c:v>43690.243055555555</c:v>
                </c:pt>
                <c:pt idx="359">
                  <c:v>43690.246527777781</c:v>
                </c:pt>
                <c:pt idx="360">
                  <c:v>43690.25</c:v>
                </c:pt>
                <c:pt idx="361">
                  <c:v>43690.253472222219</c:v>
                </c:pt>
                <c:pt idx="362">
                  <c:v>43690.256944444445</c:v>
                </c:pt>
                <c:pt idx="363">
                  <c:v>43690.260416666664</c:v>
                </c:pt>
                <c:pt idx="364">
                  <c:v>43690.263888888891</c:v>
                </c:pt>
                <c:pt idx="365">
                  <c:v>43690.267361111109</c:v>
                </c:pt>
                <c:pt idx="366">
                  <c:v>43690.270833333336</c:v>
                </c:pt>
                <c:pt idx="367">
                  <c:v>43690.274305555555</c:v>
                </c:pt>
                <c:pt idx="368">
                  <c:v>43690.277777777781</c:v>
                </c:pt>
                <c:pt idx="369">
                  <c:v>43690.28125</c:v>
                </c:pt>
                <c:pt idx="370">
                  <c:v>43690.284722222219</c:v>
                </c:pt>
                <c:pt idx="371">
                  <c:v>43690.288194444445</c:v>
                </c:pt>
                <c:pt idx="372">
                  <c:v>43690.291666666664</c:v>
                </c:pt>
                <c:pt idx="373">
                  <c:v>43690.295138888891</c:v>
                </c:pt>
                <c:pt idx="374">
                  <c:v>43690.298611111109</c:v>
                </c:pt>
                <c:pt idx="375">
                  <c:v>43690.302083333336</c:v>
                </c:pt>
                <c:pt idx="376">
                  <c:v>43690.305555555555</c:v>
                </c:pt>
                <c:pt idx="377">
                  <c:v>43690.309027777781</c:v>
                </c:pt>
                <c:pt idx="378">
                  <c:v>43690.3125</c:v>
                </c:pt>
                <c:pt idx="379">
                  <c:v>43690.315972222219</c:v>
                </c:pt>
                <c:pt idx="380">
                  <c:v>43690.319444444445</c:v>
                </c:pt>
                <c:pt idx="381">
                  <c:v>43690.322916666664</c:v>
                </c:pt>
                <c:pt idx="382">
                  <c:v>43690.326388888891</c:v>
                </c:pt>
                <c:pt idx="383">
                  <c:v>43690.329861111109</c:v>
                </c:pt>
                <c:pt idx="384">
                  <c:v>43690.333333333336</c:v>
                </c:pt>
                <c:pt idx="385">
                  <c:v>43690.336805555555</c:v>
                </c:pt>
                <c:pt idx="386">
                  <c:v>43690.340277777781</c:v>
                </c:pt>
                <c:pt idx="387">
                  <c:v>43690.34375</c:v>
                </c:pt>
                <c:pt idx="388">
                  <c:v>43690.347222222219</c:v>
                </c:pt>
                <c:pt idx="389">
                  <c:v>43690.350694444445</c:v>
                </c:pt>
                <c:pt idx="390">
                  <c:v>43690.354166666664</c:v>
                </c:pt>
                <c:pt idx="391">
                  <c:v>43690.357638888891</c:v>
                </c:pt>
                <c:pt idx="392">
                  <c:v>43690.361111111109</c:v>
                </c:pt>
                <c:pt idx="393">
                  <c:v>43690.364583333336</c:v>
                </c:pt>
                <c:pt idx="394">
                  <c:v>43690.368055555555</c:v>
                </c:pt>
                <c:pt idx="395">
                  <c:v>43690.371527777781</c:v>
                </c:pt>
                <c:pt idx="396">
                  <c:v>43690.375</c:v>
                </c:pt>
                <c:pt idx="397">
                  <c:v>43690.378472222219</c:v>
                </c:pt>
                <c:pt idx="398">
                  <c:v>43690.381944444445</c:v>
                </c:pt>
                <c:pt idx="399">
                  <c:v>43690.385416666664</c:v>
                </c:pt>
                <c:pt idx="400">
                  <c:v>43690.388888888891</c:v>
                </c:pt>
                <c:pt idx="401">
                  <c:v>43690.392361111109</c:v>
                </c:pt>
                <c:pt idx="402">
                  <c:v>43690.395833333336</c:v>
                </c:pt>
                <c:pt idx="403">
                  <c:v>43690.399305555555</c:v>
                </c:pt>
                <c:pt idx="404">
                  <c:v>43690.402777777781</c:v>
                </c:pt>
                <c:pt idx="405">
                  <c:v>43690.40625</c:v>
                </c:pt>
                <c:pt idx="406">
                  <c:v>43690.409722222219</c:v>
                </c:pt>
                <c:pt idx="407">
                  <c:v>43690.413194444445</c:v>
                </c:pt>
                <c:pt idx="408">
                  <c:v>43690.416666666664</c:v>
                </c:pt>
                <c:pt idx="409">
                  <c:v>43690.420138888891</c:v>
                </c:pt>
                <c:pt idx="410">
                  <c:v>43690.423611111109</c:v>
                </c:pt>
                <c:pt idx="411">
                  <c:v>43690.427083333336</c:v>
                </c:pt>
                <c:pt idx="412">
                  <c:v>43690.430555555555</c:v>
                </c:pt>
                <c:pt idx="413">
                  <c:v>43690.434027777781</c:v>
                </c:pt>
                <c:pt idx="414">
                  <c:v>43690.4375</c:v>
                </c:pt>
                <c:pt idx="415">
                  <c:v>43690.440972222219</c:v>
                </c:pt>
                <c:pt idx="416">
                  <c:v>43690.444444444445</c:v>
                </c:pt>
                <c:pt idx="417">
                  <c:v>43690.447916666664</c:v>
                </c:pt>
                <c:pt idx="418">
                  <c:v>43690.451388888891</c:v>
                </c:pt>
                <c:pt idx="419">
                  <c:v>43690.454861111109</c:v>
                </c:pt>
                <c:pt idx="420">
                  <c:v>43690.458333333336</c:v>
                </c:pt>
                <c:pt idx="421">
                  <c:v>43690.461805555555</c:v>
                </c:pt>
                <c:pt idx="422">
                  <c:v>43690.465277777781</c:v>
                </c:pt>
                <c:pt idx="423">
                  <c:v>43690.46875</c:v>
                </c:pt>
                <c:pt idx="424">
                  <c:v>43690.472222222219</c:v>
                </c:pt>
                <c:pt idx="425">
                  <c:v>43690.475694444445</c:v>
                </c:pt>
                <c:pt idx="426">
                  <c:v>43690.479166666664</c:v>
                </c:pt>
                <c:pt idx="427">
                  <c:v>43690.482638888891</c:v>
                </c:pt>
                <c:pt idx="428">
                  <c:v>43690.486111111109</c:v>
                </c:pt>
                <c:pt idx="429">
                  <c:v>43690.489583333336</c:v>
                </c:pt>
                <c:pt idx="430">
                  <c:v>43690.493055555555</c:v>
                </c:pt>
                <c:pt idx="431">
                  <c:v>43690.496527777781</c:v>
                </c:pt>
                <c:pt idx="432">
                  <c:v>43690.5</c:v>
                </c:pt>
                <c:pt idx="433">
                  <c:v>43690.503472222219</c:v>
                </c:pt>
                <c:pt idx="434">
                  <c:v>43690.506944444445</c:v>
                </c:pt>
                <c:pt idx="435">
                  <c:v>43690.510416666664</c:v>
                </c:pt>
                <c:pt idx="436">
                  <c:v>43690.513888888891</c:v>
                </c:pt>
                <c:pt idx="437">
                  <c:v>43690.517361111109</c:v>
                </c:pt>
                <c:pt idx="438">
                  <c:v>43690.520833333336</c:v>
                </c:pt>
                <c:pt idx="439">
                  <c:v>43690.524305555555</c:v>
                </c:pt>
                <c:pt idx="440">
                  <c:v>43690.527777777781</c:v>
                </c:pt>
                <c:pt idx="441">
                  <c:v>43690.53125</c:v>
                </c:pt>
                <c:pt idx="442">
                  <c:v>43690.534722222219</c:v>
                </c:pt>
                <c:pt idx="443">
                  <c:v>43690.538194444445</c:v>
                </c:pt>
                <c:pt idx="444">
                  <c:v>43690.541666666664</c:v>
                </c:pt>
                <c:pt idx="445">
                  <c:v>43690.545138888891</c:v>
                </c:pt>
                <c:pt idx="446">
                  <c:v>43690.548611111109</c:v>
                </c:pt>
                <c:pt idx="447">
                  <c:v>43690.552083333336</c:v>
                </c:pt>
                <c:pt idx="448">
                  <c:v>43690.555555555555</c:v>
                </c:pt>
                <c:pt idx="449">
                  <c:v>43690.559027777781</c:v>
                </c:pt>
                <c:pt idx="450">
                  <c:v>43690.5625</c:v>
                </c:pt>
                <c:pt idx="451">
                  <c:v>43690.565972222219</c:v>
                </c:pt>
                <c:pt idx="452">
                  <c:v>43690.569444444445</c:v>
                </c:pt>
                <c:pt idx="453">
                  <c:v>43690.572916666664</c:v>
                </c:pt>
                <c:pt idx="454">
                  <c:v>43690.576388888891</c:v>
                </c:pt>
                <c:pt idx="455">
                  <c:v>43690.579861111109</c:v>
                </c:pt>
                <c:pt idx="456">
                  <c:v>43690.583333333336</c:v>
                </c:pt>
                <c:pt idx="457">
                  <c:v>43690.586805555555</c:v>
                </c:pt>
                <c:pt idx="458">
                  <c:v>43690.590277777781</c:v>
                </c:pt>
                <c:pt idx="459">
                  <c:v>43690.59375</c:v>
                </c:pt>
                <c:pt idx="460">
                  <c:v>43690.597222222219</c:v>
                </c:pt>
                <c:pt idx="461">
                  <c:v>43690.600694444445</c:v>
                </c:pt>
                <c:pt idx="462">
                  <c:v>43690.604166666664</c:v>
                </c:pt>
                <c:pt idx="463">
                  <c:v>43690.607638888891</c:v>
                </c:pt>
                <c:pt idx="464">
                  <c:v>43690.611111111109</c:v>
                </c:pt>
                <c:pt idx="465">
                  <c:v>43690.614583333336</c:v>
                </c:pt>
                <c:pt idx="466">
                  <c:v>43690.618055555555</c:v>
                </c:pt>
                <c:pt idx="467">
                  <c:v>43690.621527777781</c:v>
                </c:pt>
                <c:pt idx="468">
                  <c:v>43690.625</c:v>
                </c:pt>
                <c:pt idx="469">
                  <c:v>43690.628472222219</c:v>
                </c:pt>
                <c:pt idx="470">
                  <c:v>43690.631944444445</c:v>
                </c:pt>
                <c:pt idx="471">
                  <c:v>43690.635416666664</c:v>
                </c:pt>
                <c:pt idx="472">
                  <c:v>43690.638888888891</c:v>
                </c:pt>
                <c:pt idx="473">
                  <c:v>43690.642361111109</c:v>
                </c:pt>
                <c:pt idx="474">
                  <c:v>43690.645833333336</c:v>
                </c:pt>
                <c:pt idx="475">
                  <c:v>43690.649305555555</c:v>
                </c:pt>
                <c:pt idx="476">
                  <c:v>43690.652777777781</c:v>
                </c:pt>
                <c:pt idx="477">
                  <c:v>43690.65625</c:v>
                </c:pt>
                <c:pt idx="478">
                  <c:v>43690.659722222219</c:v>
                </c:pt>
                <c:pt idx="479">
                  <c:v>43690.663194444445</c:v>
                </c:pt>
                <c:pt idx="480">
                  <c:v>43690.666666666664</c:v>
                </c:pt>
                <c:pt idx="481">
                  <c:v>43690.670138888891</c:v>
                </c:pt>
                <c:pt idx="482">
                  <c:v>43690.673611111109</c:v>
                </c:pt>
                <c:pt idx="483">
                  <c:v>43690.677083333336</c:v>
                </c:pt>
                <c:pt idx="484">
                  <c:v>43690.680555555555</c:v>
                </c:pt>
                <c:pt idx="485">
                  <c:v>43690.684027777781</c:v>
                </c:pt>
                <c:pt idx="486">
                  <c:v>43690.6875</c:v>
                </c:pt>
                <c:pt idx="487">
                  <c:v>43690.690972222219</c:v>
                </c:pt>
                <c:pt idx="488">
                  <c:v>43690.694444444445</c:v>
                </c:pt>
                <c:pt idx="489">
                  <c:v>43690.697916666664</c:v>
                </c:pt>
                <c:pt idx="490">
                  <c:v>43690.701388888891</c:v>
                </c:pt>
                <c:pt idx="491">
                  <c:v>43690.704861111109</c:v>
                </c:pt>
                <c:pt idx="492">
                  <c:v>43690.708333333336</c:v>
                </c:pt>
                <c:pt idx="493">
                  <c:v>43690.711805555555</c:v>
                </c:pt>
                <c:pt idx="494">
                  <c:v>43690.715277777781</c:v>
                </c:pt>
                <c:pt idx="495">
                  <c:v>43690.71875</c:v>
                </c:pt>
                <c:pt idx="496">
                  <c:v>43690.722222222219</c:v>
                </c:pt>
                <c:pt idx="497">
                  <c:v>43690.725694444445</c:v>
                </c:pt>
                <c:pt idx="498">
                  <c:v>43690.729166666664</c:v>
                </c:pt>
                <c:pt idx="499">
                  <c:v>43690.732638888891</c:v>
                </c:pt>
                <c:pt idx="500">
                  <c:v>43690.736111111109</c:v>
                </c:pt>
                <c:pt idx="501">
                  <c:v>43690.739583333336</c:v>
                </c:pt>
                <c:pt idx="502">
                  <c:v>43690.743055555555</c:v>
                </c:pt>
                <c:pt idx="503">
                  <c:v>43690.746527777781</c:v>
                </c:pt>
                <c:pt idx="504">
                  <c:v>43690.75</c:v>
                </c:pt>
                <c:pt idx="505">
                  <c:v>43690.753472222219</c:v>
                </c:pt>
                <c:pt idx="506">
                  <c:v>43690.756944444445</c:v>
                </c:pt>
                <c:pt idx="507">
                  <c:v>43690.760416666664</c:v>
                </c:pt>
                <c:pt idx="508">
                  <c:v>43690.763888888891</c:v>
                </c:pt>
                <c:pt idx="509">
                  <c:v>43690.767361111109</c:v>
                </c:pt>
                <c:pt idx="510">
                  <c:v>43690.770833333336</c:v>
                </c:pt>
                <c:pt idx="511">
                  <c:v>43690.774305555555</c:v>
                </c:pt>
                <c:pt idx="512">
                  <c:v>43690.777777777781</c:v>
                </c:pt>
                <c:pt idx="513">
                  <c:v>43690.78125</c:v>
                </c:pt>
                <c:pt idx="514">
                  <c:v>43690.784722222219</c:v>
                </c:pt>
                <c:pt idx="515">
                  <c:v>43690.788194444445</c:v>
                </c:pt>
                <c:pt idx="516">
                  <c:v>43690.791666666664</c:v>
                </c:pt>
                <c:pt idx="517">
                  <c:v>43690.795138888891</c:v>
                </c:pt>
                <c:pt idx="518">
                  <c:v>43690.798611111109</c:v>
                </c:pt>
                <c:pt idx="519">
                  <c:v>43690.802083333336</c:v>
                </c:pt>
                <c:pt idx="520">
                  <c:v>43690.805555555555</c:v>
                </c:pt>
                <c:pt idx="521">
                  <c:v>43690.809027777781</c:v>
                </c:pt>
                <c:pt idx="522">
                  <c:v>43690.8125</c:v>
                </c:pt>
                <c:pt idx="523">
                  <c:v>43690.815972222219</c:v>
                </c:pt>
                <c:pt idx="524">
                  <c:v>43690.819444444445</c:v>
                </c:pt>
                <c:pt idx="525">
                  <c:v>43690.822916666664</c:v>
                </c:pt>
                <c:pt idx="526">
                  <c:v>43690.826388888891</c:v>
                </c:pt>
                <c:pt idx="527">
                  <c:v>43690.829861111109</c:v>
                </c:pt>
                <c:pt idx="528">
                  <c:v>43690.833333333336</c:v>
                </c:pt>
                <c:pt idx="529">
                  <c:v>43690.836805555555</c:v>
                </c:pt>
                <c:pt idx="530">
                  <c:v>43690.840277777781</c:v>
                </c:pt>
                <c:pt idx="531">
                  <c:v>43690.84375</c:v>
                </c:pt>
                <c:pt idx="532">
                  <c:v>43690.847222222219</c:v>
                </c:pt>
                <c:pt idx="533">
                  <c:v>43690.850694444445</c:v>
                </c:pt>
                <c:pt idx="534">
                  <c:v>43690.854166666664</c:v>
                </c:pt>
                <c:pt idx="535">
                  <c:v>43690.857638888891</c:v>
                </c:pt>
                <c:pt idx="536">
                  <c:v>43690.861111111109</c:v>
                </c:pt>
                <c:pt idx="537">
                  <c:v>43690.864583333336</c:v>
                </c:pt>
                <c:pt idx="538">
                  <c:v>43690.868055555555</c:v>
                </c:pt>
                <c:pt idx="539">
                  <c:v>43690.871527777781</c:v>
                </c:pt>
                <c:pt idx="540">
                  <c:v>43690.875</c:v>
                </c:pt>
                <c:pt idx="541">
                  <c:v>43690.878472222219</c:v>
                </c:pt>
                <c:pt idx="542">
                  <c:v>43690.881944444445</c:v>
                </c:pt>
                <c:pt idx="543">
                  <c:v>43690.885416666664</c:v>
                </c:pt>
                <c:pt idx="544">
                  <c:v>43690.888888888891</c:v>
                </c:pt>
                <c:pt idx="545">
                  <c:v>43690.892361111109</c:v>
                </c:pt>
                <c:pt idx="546">
                  <c:v>43690.895833333336</c:v>
                </c:pt>
                <c:pt idx="547">
                  <c:v>43690.899305555555</c:v>
                </c:pt>
                <c:pt idx="548">
                  <c:v>43690.902777777781</c:v>
                </c:pt>
                <c:pt idx="549">
                  <c:v>43690.90625</c:v>
                </c:pt>
                <c:pt idx="550">
                  <c:v>43690.909722222219</c:v>
                </c:pt>
                <c:pt idx="551">
                  <c:v>43690.913194444445</c:v>
                </c:pt>
                <c:pt idx="552">
                  <c:v>43690.916666666664</c:v>
                </c:pt>
                <c:pt idx="553">
                  <c:v>43690.920138888891</c:v>
                </c:pt>
                <c:pt idx="554">
                  <c:v>43690.923611111109</c:v>
                </c:pt>
                <c:pt idx="555">
                  <c:v>43690.927083333336</c:v>
                </c:pt>
                <c:pt idx="556">
                  <c:v>43690.930555555555</c:v>
                </c:pt>
                <c:pt idx="557">
                  <c:v>43690.934027777781</c:v>
                </c:pt>
                <c:pt idx="558">
                  <c:v>43690.9375</c:v>
                </c:pt>
                <c:pt idx="559">
                  <c:v>43690.940972222219</c:v>
                </c:pt>
                <c:pt idx="560">
                  <c:v>43690.944444444445</c:v>
                </c:pt>
                <c:pt idx="561">
                  <c:v>43690.947916666664</c:v>
                </c:pt>
                <c:pt idx="562">
                  <c:v>43690.951388888891</c:v>
                </c:pt>
                <c:pt idx="563">
                  <c:v>43690.954861111109</c:v>
                </c:pt>
                <c:pt idx="564">
                  <c:v>43690.958333333336</c:v>
                </c:pt>
                <c:pt idx="565">
                  <c:v>43690.961805555555</c:v>
                </c:pt>
                <c:pt idx="566">
                  <c:v>43690.965277777781</c:v>
                </c:pt>
                <c:pt idx="567">
                  <c:v>43690.96875</c:v>
                </c:pt>
                <c:pt idx="568">
                  <c:v>43690.972222222219</c:v>
                </c:pt>
                <c:pt idx="569">
                  <c:v>43690.975694444445</c:v>
                </c:pt>
                <c:pt idx="570">
                  <c:v>43690.979166666664</c:v>
                </c:pt>
                <c:pt idx="571">
                  <c:v>43690.982638888891</c:v>
                </c:pt>
                <c:pt idx="572">
                  <c:v>43690.986111111109</c:v>
                </c:pt>
                <c:pt idx="573">
                  <c:v>43690.989583333336</c:v>
                </c:pt>
                <c:pt idx="574">
                  <c:v>43690.993055555555</c:v>
                </c:pt>
                <c:pt idx="575">
                  <c:v>43690.996527777781</c:v>
                </c:pt>
                <c:pt idx="576">
                  <c:v>43691</c:v>
                </c:pt>
                <c:pt idx="577">
                  <c:v>43691.003472222219</c:v>
                </c:pt>
                <c:pt idx="578">
                  <c:v>43691.006944444445</c:v>
                </c:pt>
                <c:pt idx="579">
                  <c:v>43691.010416666664</c:v>
                </c:pt>
                <c:pt idx="580">
                  <c:v>43691.013888888891</c:v>
                </c:pt>
                <c:pt idx="581">
                  <c:v>43691.017361111109</c:v>
                </c:pt>
                <c:pt idx="582">
                  <c:v>43691.020833333336</c:v>
                </c:pt>
                <c:pt idx="583">
                  <c:v>43691.024305555555</c:v>
                </c:pt>
                <c:pt idx="584">
                  <c:v>43691.027777777781</c:v>
                </c:pt>
                <c:pt idx="585">
                  <c:v>43691.03125</c:v>
                </c:pt>
                <c:pt idx="586">
                  <c:v>43691.034722222219</c:v>
                </c:pt>
                <c:pt idx="587">
                  <c:v>43691.038194444445</c:v>
                </c:pt>
                <c:pt idx="588">
                  <c:v>43691.041666666664</c:v>
                </c:pt>
                <c:pt idx="589">
                  <c:v>43691.045138888891</c:v>
                </c:pt>
                <c:pt idx="590">
                  <c:v>43691.048611111109</c:v>
                </c:pt>
                <c:pt idx="591">
                  <c:v>43691.052083333336</c:v>
                </c:pt>
                <c:pt idx="592">
                  <c:v>43691.055555555555</c:v>
                </c:pt>
                <c:pt idx="593">
                  <c:v>43691.059027777781</c:v>
                </c:pt>
                <c:pt idx="594">
                  <c:v>43691.0625</c:v>
                </c:pt>
                <c:pt idx="595">
                  <c:v>43691.065972222219</c:v>
                </c:pt>
                <c:pt idx="596">
                  <c:v>43691.069444444445</c:v>
                </c:pt>
                <c:pt idx="597">
                  <c:v>43691.072916666664</c:v>
                </c:pt>
                <c:pt idx="598">
                  <c:v>43691.076388888891</c:v>
                </c:pt>
                <c:pt idx="599">
                  <c:v>43691.079861111109</c:v>
                </c:pt>
                <c:pt idx="600">
                  <c:v>43691.083333333336</c:v>
                </c:pt>
                <c:pt idx="601">
                  <c:v>43691.086805555555</c:v>
                </c:pt>
                <c:pt idx="602">
                  <c:v>43691.090277777781</c:v>
                </c:pt>
                <c:pt idx="603">
                  <c:v>43691.09375</c:v>
                </c:pt>
                <c:pt idx="604">
                  <c:v>43691.097222222219</c:v>
                </c:pt>
                <c:pt idx="605">
                  <c:v>43691.100694444445</c:v>
                </c:pt>
                <c:pt idx="606">
                  <c:v>43691.104166666664</c:v>
                </c:pt>
                <c:pt idx="607">
                  <c:v>43691.107638888891</c:v>
                </c:pt>
                <c:pt idx="608">
                  <c:v>43691.111111111109</c:v>
                </c:pt>
                <c:pt idx="609">
                  <c:v>43691.114583333336</c:v>
                </c:pt>
                <c:pt idx="610">
                  <c:v>43691.118055555555</c:v>
                </c:pt>
                <c:pt idx="611">
                  <c:v>43691.121527777781</c:v>
                </c:pt>
                <c:pt idx="612">
                  <c:v>43691.125</c:v>
                </c:pt>
                <c:pt idx="613">
                  <c:v>43691.128472222219</c:v>
                </c:pt>
                <c:pt idx="614">
                  <c:v>43691.131944444445</c:v>
                </c:pt>
                <c:pt idx="615">
                  <c:v>43691.135416666664</c:v>
                </c:pt>
                <c:pt idx="616">
                  <c:v>43691.138888888891</c:v>
                </c:pt>
                <c:pt idx="617">
                  <c:v>43691.142361111109</c:v>
                </c:pt>
                <c:pt idx="618">
                  <c:v>43691.145833333336</c:v>
                </c:pt>
                <c:pt idx="619">
                  <c:v>43691.149305555555</c:v>
                </c:pt>
                <c:pt idx="620">
                  <c:v>43691.152777777781</c:v>
                </c:pt>
                <c:pt idx="621">
                  <c:v>43691.15625</c:v>
                </c:pt>
                <c:pt idx="622">
                  <c:v>43691.159722222219</c:v>
                </c:pt>
                <c:pt idx="623">
                  <c:v>43691.163194444445</c:v>
                </c:pt>
                <c:pt idx="624">
                  <c:v>43691.166666666664</c:v>
                </c:pt>
                <c:pt idx="625">
                  <c:v>43691.170138888891</c:v>
                </c:pt>
                <c:pt idx="626">
                  <c:v>43691.173611111109</c:v>
                </c:pt>
                <c:pt idx="627">
                  <c:v>43691.177083333336</c:v>
                </c:pt>
                <c:pt idx="628">
                  <c:v>43691.180555555555</c:v>
                </c:pt>
                <c:pt idx="629">
                  <c:v>43691.184027777781</c:v>
                </c:pt>
                <c:pt idx="630">
                  <c:v>43691.1875</c:v>
                </c:pt>
                <c:pt idx="631">
                  <c:v>43691.190972222219</c:v>
                </c:pt>
                <c:pt idx="632">
                  <c:v>43691.194444444445</c:v>
                </c:pt>
                <c:pt idx="633">
                  <c:v>43691.197916666664</c:v>
                </c:pt>
                <c:pt idx="634">
                  <c:v>43691.201388888891</c:v>
                </c:pt>
                <c:pt idx="635">
                  <c:v>43691.204861111109</c:v>
                </c:pt>
                <c:pt idx="636">
                  <c:v>43691.208333333336</c:v>
                </c:pt>
                <c:pt idx="637">
                  <c:v>43691.211805555555</c:v>
                </c:pt>
                <c:pt idx="638">
                  <c:v>43691.215277777781</c:v>
                </c:pt>
                <c:pt idx="639">
                  <c:v>43691.21875</c:v>
                </c:pt>
                <c:pt idx="640">
                  <c:v>43691.222222222219</c:v>
                </c:pt>
                <c:pt idx="641">
                  <c:v>43691.225694444445</c:v>
                </c:pt>
                <c:pt idx="642">
                  <c:v>43691.229166666664</c:v>
                </c:pt>
                <c:pt idx="643">
                  <c:v>43691.232638888891</c:v>
                </c:pt>
                <c:pt idx="644">
                  <c:v>43691.236111111109</c:v>
                </c:pt>
                <c:pt idx="645">
                  <c:v>43691.239583333336</c:v>
                </c:pt>
                <c:pt idx="646">
                  <c:v>43691.243055555555</c:v>
                </c:pt>
                <c:pt idx="647">
                  <c:v>43691.246527777781</c:v>
                </c:pt>
                <c:pt idx="648">
                  <c:v>43691.25</c:v>
                </c:pt>
                <c:pt idx="649">
                  <c:v>43691.253472222219</c:v>
                </c:pt>
                <c:pt idx="650">
                  <c:v>43691.256944444445</c:v>
                </c:pt>
                <c:pt idx="651">
                  <c:v>43691.260416666664</c:v>
                </c:pt>
                <c:pt idx="652">
                  <c:v>43691.263888888891</c:v>
                </c:pt>
                <c:pt idx="653">
                  <c:v>43691.267361111109</c:v>
                </c:pt>
                <c:pt idx="654">
                  <c:v>43691.270833333336</c:v>
                </c:pt>
                <c:pt idx="655">
                  <c:v>43691.274305555555</c:v>
                </c:pt>
                <c:pt idx="656">
                  <c:v>43691.277777777781</c:v>
                </c:pt>
                <c:pt idx="657">
                  <c:v>43691.28125</c:v>
                </c:pt>
                <c:pt idx="658">
                  <c:v>43691.284722222219</c:v>
                </c:pt>
                <c:pt idx="659">
                  <c:v>43691.288194444445</c:v>
                </c:pt>
                <c:pt idx="660">
                  <c:v>43691.291666666664</c:v>
                </c:pt>
                <c:pt idx="661">
                  <c:v>43691.295138888891</c:v>
                </c:pt>
                <c:pt idx="662">
                  <c:v>43691.298611111109</c:v>
                </c:pt>
                <c:pt idx="663">
                  <c:v>43691.302083333336</c:v>
                </c:pt>
                <c:pt idx="664">
                  <c:v>43691.305555555555</c:v>
                </c:pt>
                <c:pt idx="665">
                  <c:v>43691.309027777781</c:v>
                </c:pt>
                <c:pt idx="666">
                  <c:v>43691.3125</c:v>
                </c:pt>
                <c:pt idx="667">
                  <c:v>43691.315972222219</c:v>
                </c:pt>
                <c:pt idx="668">
                  <c:v>43691.319444444445</c:v>
                </c:pt>
                <c:pt idx="669">
                  <c:v>43691.322916666664</c:v>
                </c:pt>
                <c:pt idx="670">
                  <c:v>43691.326388888891</c:v>
                </c:pt>
                <c:pt idx="671">
                  <c:v>43691.329861111109</c:v>
                </c:pt>
                <c:pt idx="672">
                  <c:v>43691.333333333336</c:v>
                </c:pt>
                <c:pt idx="673">
                  <c:v>43691.336805555555</c:v>
                </c:pt>
                <c:pt idx="674">
                  <c:v>43691.340277777781</c:v>
                </c:pt>
                <c:pt idx="675">
                  <c:v>43691.34375</c:v>
                </c:pt>
                <c:pt idx="676">
                  <c:v>43691.347222222219</c:v>
                </c:pt>
                <c:pt idx="677">
                  <c:v>43691.350694444445</c:v>
                </c:pt>
                <c:pt idx="678">
                  <c:v>43691.354166666664</c:v>
                </c:pt>
                <c:pt idx="679">
                  <c:v>43691.357638888891</c:v>
                </c:pt>
                <c:pt idx="680">
                  <c:v>43691.361111111109</c:v>
                </c:pt>
                <c:pt idx="681">
                  <c:v>43691.364583333336</c:v>
                </c:pt>
                <c:pt idx="682">
                  <c:v>43691.368055555555</c:v>
                </c:pt>
                <c:pt idx="683">
                  <c:v>43691.371527777781</c:v>
                </c:pt>
                <c:pt idx="684">
                  <c:v>43691.375</c:v>
                </c:pt>
                <c:pt idx="685">
                  <c:v>43691.378472222219</c:v>
                </c:pt>
                <c:pt idx="686">
                  <c:v>43691.381944444445</c:v>
                </c:pt>
                <c:pt idx="687">
                  <c:v>43691.385416666664</c:v>
                </c:pt>
                <c:pt idx="688">
                  <c:v>43691.388888888891</c:v>
                </c:pt>
                <c:pt idx="689">
                  <c:v>43691.392361111109</c:v>
                </c:pt>
                <c:pt idx="690">
                  <c:v>43691.395833333336</c:v>
                </c:pt>
                <c:pt idx="691">
                  <c:v>43691.399305555555</c:v>
                </c:pt>
                <c:pt idx="692">
                  <c:v>43691.402777777781</c:v>
                </c:pt>
                <c:pt idx="693">
                  <c:v>43691.40625</c:v>
                </c:pt>
                <c:pt idx="694">
                  <c:v>43691.409722222219</c:v>
                </c:pt>
                <c:pt idx="695">
                  <c:v>43691.413194444445</c:v>
                </c:pt>
                <c:pt idx="696">
                  <c:v>43691.416666666664</c:v>
                </c:pt>
                <c:pt idx="697">
                  <c:v>43691.420138888891</c:v>
                </c:pt>
                <c:pt idx="698">
                  <c:v>43691.423611111109</c:v>
                </c:pt>
                <c:pt idx="699">
                  <c:v>43691.427083333336</c:v>
                </c:pt>
                <c:pt idx="700">
                  <c:v>43691.430555555555</c:v>
                </c:pt>
                <c:pt idx="701">
                  <c:v>43691.434027777781</c:v>
                </c:pt>
                <c:pt idx="702">
                  <c:v>43691.4375</c:v>
                </c:pt>
                <c:pt idx="703">
                  <c:v>43691.440972222219</c:v>
                </c:pt>
                <c:pt idx="704">
                  <c:v>43691.444444444445</c:v>
                </c:pt>
                <c:pt idx="705">
                  <c:v>43691.447916666664</c:v>
                </c:pt>
                <c:pt idx="706">
                  <c:v>43691.451388888891</c:v>
                </c:pt>
                <c:pt idx="707">
                  <c:v>43691.454861111109</c:v>
                </c:pt>
                <c:pt idx="708">
                  <c:v>43691.458333333336</c:v>
                </c:pt>
                <c:pt idx="709">
                  <c:v>43691.461805555555</c:v>
                </c:pt>
                <c:pt idx="710">
                  <c:v>43691.465277777781</c:v>
                </c:pt>
                <c:pt idx="711">
                  <c:v>43691.46875</c:v>
                </c:pt>
                <c:pt idx="712">
                  <c:v>43691.472222222219</c:v>
                </c:pt>
                <c:pt idx="713">
                  <c:v>43691.475694444445</c:v>
                </c:pt>
                <c:pt idx="714">
                  <c:v>43691.479166666664</c:v>
                </c:pt>
                <c:pt idx="715">
                  <c:v>43691.482638888891</c:v>
                </c:pt>
                <c:pt idx="716">
                  <c:v>43691.486111111109</c:v>
                </c:pt>
                <c:pt idx="717">
                  <c:v>43691.489583333336</c:v>
                </c:pt>
                <c:pt idx="718">
                  <c:v>43691.493055555555</c:v>
                </c:pt>
                <c:pt idx="719">
                  <c:v>43691.496527777781</c:v>
                </c:pt>
                <c:pt idx="720">
                  <c:v>43691.5</c:v>
                </c:pt>
                <c:pt idx="721">
                  <c:v>43691.503472222219</c:v>
                </c:pt>
                <c:pt idx="722">
                  <c:v>43691.506944444445</c:v>
                </c:pt>
                <c:pt idx="723">
                  <c:v>43691.510416666664</c:v>
                </c:pt>
                <c:pt idx="724">
                  <c:v>43691.513888888891</c:v>
                </c:pt>
                <c:pt idx="725">
                  <c:v>43691.517361111109</c:v>
                </c:pt>
                <c:pt idx="726">
                  <c:v>43691.520833333336</c:v>
                </c:pt>
                <c:pt idx="727">
                  <c:v>43691.524305555555</c:v>
                </c:pt>
                <c:pt idx="728">
                  <c:v>43691.527777777781</c:v>
                </c:pt>
                <c:pt idx="729">
                  <c:v>43691.53125</c:v>
                </c:pt>
                <c:pt idx="730">
                  <c:v>43691.534722222219</c:v>
                </c:pt>
                <c:pt idx="731">
                  <c:v>43691.538194444445</c:v>
                </c:pt>
                <c:pt idx="732">
                  <c:v>43691.541666666664</c:v>
                </c:pt>
                <c:pt idx="733">
                  <c:v>43691.545138888891</c:v>
                </c:pt>
                <c:pt idx="734">
                  <c:v>43691.548611111109</c:v>
                </c:pt>
                <c:pt idx="735">
                  <c:v>43691.552083333336</c:v>
                </c:pt>
                <c:pt idx="736">
                  <c:v>43691.555555555555</c:v>
                </c:pt>
                <c:pt idx="737">
                  <c:v>43691.559027777781</c:v>
                </c:pt>
                <c:pt idx="738">
                  <c:v>43691.5625</c:v>
                </c:pt>
                <c:pt idx="739">
                  <c:v>43691.565972222219</c:v>
                </c:pt>
                <c:pt idx="740">
                  <c:v>43691.569444444445</c:v>
                </c:pt>
                <c:pt idx="741">
                  <c:v>43691.572916666664</c:v>
                </c:pt>
                <c:pt idx="742">
                  <c:v>43691.576388888891</c:v>
                </c:pt>
                <c:pt idx="743">
                  <c:v>43691.579861111109</c:v>
                </c:pt>
                <c:pt idx="744">
                  <c:v>43691.583333333336</c:v>
                </c:pt>
                <c:pt idx="745">
                  <c:v>43691.586805555555</c:v>
                </c:pt>
                <c:pt idx="746">
                  <c:v>43691.590277777781</c:v>
                </c:pt>
                <c:pt idx="747">
                  <c:v>43691.59375</c:v>
                </c:pt>
                <c:pt idx="748">
                  <c:v>43691.597222222219</c:v>
                </c:pt>
                <c:pt idx="749">
                  <c:v>43691.600694444445</c:v>
                </c:pt>
                <c:pt idx="750">
                  <c:v>43691.604166666664</c:v>
                </c:pt>
                <c:pt idx="751">
                  <c:v>43691.607638888891</c:v>
                </c:pt>
                <c:pt idx="752">
                  <c:v>43691.611111111109</c:v>
                </c:pt>
                <c:pt idx="753">
                  <c:v>43691.614583333336</c:v>
                </c:pt>
                <c:pt idx="754">
                  <c:v>43691.618055555555</c:v>
                </c:pt>
                <c:pt idx="755">
                  <c:v>43691.621527777781</c:v>
                </c:pt>
                <c:pt idx="756">
                  <c:v>43691.625</c:v>
                </c:pt>
                <c:pt idx="757">
                  <c:v>43691.628472222219</c:v>
                </c:pt>
                <c:pt idx="758">
                  <c:v>43691.631944444445</c:v>
                </c:pt>
                <c:pt idx="759">
                  <c:v>43691.635416666664</c:v>
                </c:pt>
                <c:pt idx="760">
                  <c:v>43691.638888888891</c:v>
                </c:pt>
                <c:pt idx="761">
                  <c:v>43691.642361111109</c:v>
                </c:pt>
                <c:pt idx="762">
                  <c:v>43691.645833333336</c:v>
                </c:pt>
                <c:pt idx="763">
                  <c:v>43691.649305555555</c:v>
                </c:pt>
                <c:pt idx="764">
                  <c:v>43691.652777777781</c:v>
                </c:pt>
                <c:pt idx="765">
                  <c:v>43691.65625</c:v>
                </c:pt>
                <c:pt idx="766">
                  <c:v>43691.659722222219</c:v>
                </c:pt>
                <c:pt idx="767">
                  <c:v>43691.663194444445</c:v>
                </c:pt>
                <c:pt idx="768">
                  <c:v>43691.666666666664</c:v>
                </c:pt>
                <c:pt idx="769">
                  <c:v>43691.670138888891</c:v>
                </c:pt>
                <c:pt idx="770">
                  <c:v>43691.673611111109</c:v>
                </c:pt>
                <c:pt idx="771">
                  <c:v>43691.677083333336</c:v>
                </c:pt>
                <c:pt idx="772">
                  <c:v>43691.680555555555</c:v>
                </c:pt>
                <c:pt idx="773">
                  <c:v>43691.684027777781</c:v>
                </c:pt>
                <c:pt idx="774">
                  <c:v>43691.6875</c:v>
                </c:pt>
                <c:pt idx="775">
                  <c:v>43691.690972222219</c:v>
                </c:pt>
                <c:pt idx="776">
                  <c:v>43691.694444444445</c:v>
                </c:pt>
                <c:pt idx="777">
                  <c:v>43691.697916666664</c:v>
                </c:pt>
                <c:pt idx="778">
                  <c:v>43691.701388888891</c:v>
                </c:pt>
                <c:pt idx="779">
                  <c:v>43691.704861111109</c:v>
                </c:pt>
                <c:pt idx="780">
                  <c:v>43691.708333333336</c:v>
                </c:pt>
                <c:pt idx="781">
                  <c:v>43691.711805555555</c:v>
                </c:pt>
                <c:pt idx="782">
                  <c:v>43691.715277777781</c:v>
                </c:pt>
                <c:pt idx="783">
                  <c:v>43691.71875</c:v>
                </c:pt>
                <c:pt idx="784">
                  <c:v>43691.722222222219</c:v>
                </c:pt>
                <c:pt idx="785">
                  <c:v>43691.725694444445</c:v>
                </c:pt>
                <c:pt idx="786">
                  <c:v>43691.729166666664</c:v>
                </c:pt>
                <c:pt idx="787">
                  <c:v>43691.732638888891</c:v>
                </c:pt>
                <c:pt idx="788">
                  <c:v>43691.736111111109</c:v>
                </c:pt>
                <c:pt idx="789">
                  <c:v>43691.739583333336</c:v>
                </c:pt>
                <c:pt idx="790">
                  <c:v>43691.743055555555</c:v>
                </c:pt>
                <c:pt idx="791">
                  <c:v>43691.746527777781</c:v>
                </c:pt>
                <c:pt idx="792">
                  <c:v>43691.75</c:v>
                </c:pt>
                <c:pt idx="793">
                  <c:v>43691.753472222219</c:v>
                </c:pt>
                <c:pt idx="794">
                  <c:v>43691.756944444445</c:v>
                </c:pt>
                <c:pt idx="795">
                  <c:v>43691.760416666664</c:v>
                </c:pt>
                <c:pt idx="796">
                  <c:v>43691.763888888891</c:v>
                </c:pt>
                <c:pt idx="797">
                  <c:v>43691.767361111109</c:v>
                </c:pt>
                <c:pt idx="798">
                  <c:v>43691.770833333336</c:v>
                </c:pt>
                <c:pt idx="799">
                  <c:v>43691.774305555555</c:v>
                </c:pt>
                <c:pt idx="800">
                  <c:v>43691.777777777781</c:v>
                </c:pt>
                <c:pt idx="801">
                  <c:v>43691.78125</c:v>
                </c:pt>
                <c:pt idx="802">
                  <c:v>43691.784722222219</c:v>
                </c:pt>
                <c:pt idx="803">
                  <c:v>43691.788194444445</c:v>
                </c:pt>
                <c:pt idx="804">
                  <c:v>43691.791666666664</c:v>
                </c:pt>
                <c:pt idx="805">
                  <c:v>43691.795138888891</c:v>
                </c:pt>
                <c:pt idx="806">
                  <c:v>43691.798611111109</c:v>
                </c:pt>
                <c:pt idx="807">
                  <c:v>43691.802083333336</c:v>
                </c:pt>
                <c:pt idx="808">
                  <c:v>43691.805555555555</c:v>
                </c:pt>
                <c:pt idx="809">
                  <c:v>43691.809027777781</c:v>
                </c:pt>
                <c:pt idx="810">
                  <c:v>43691.8125</c:v>
                </c:pt>
                <c:pt idx="811">
                  <c:v>43691.815972222219</c:v>
                </c:pt>
                <c:pt idx="812">
                  <c:v>43691.819444444445</c:v>
                </c:pt>
                <c:pt idx="813">
                  <c:v>43691.822916666664</c:v>
                </c:pt>
                <c:pt idx="814">
                  <c:v>43691.826388888891</c:v>
                </c:pt>
                <c:pt idx="815">
                  <c:v>43691.829861111109</c:v>
                </c:pt>
                <c:pt idx="816">
                  <c:v>43691.833333333336</c:v>
                </c:pt>
                <c:pt idx="817">
                  <c:v>43691.836805555555</c:v>
                </c:pt>
                <c:pt idx="818">
                  <c:v>43691.840277777781</c:v>
                </c:pt>
                <c:pt idx="819">
                  <c:v>43691.84375</c:v>
                </c:pt>
                <c:pt idx="820">
                  <c:v>43691.847222222219</c:v>
                </c:pt>
                <c:pt idx="821">
                  <c:v>43691.850694444445</c:v>
                </c:pt>
                <c:pt idx="822">
                  <c:v>43691.854166666664</c:v>
                </c:pt>
                <c:pt idx="823">
                  <c:v>43691.857638888891</c:v>
                </c:pt>
                <c:pt idx="824">
                  <c:v>43691.861111111109</c:v>
                </c:pt>
                <c:pt idx="825">
                  <c:v>43691.864583333336</c:v>
                </c:pt>
                <c:pt idx="826">
                  <c:v>43691.868055555555</c:v>
                </c:pt>
                <c:pt idx="827">
                  <c:v>43691.871527777781</c:v>
                </c:pt>
                <c:pt idx="828">
                  <c:v>43691.875</c:v>
                </c:pt>
                <c:pt idx="829">
                  <c:v>43691.878472222219</c:v>
                </c:pt>
                <c:pt idx="830">
                  <c:v>43691.881944444445</c:v>
                </c:pt>
                <c:pt idx="831">
                  <c:v>43691.885416666664</c:v>
                </c:pt>
                <c:pt idx="832">
                  <c:v>43691.888888888891</c:v>
                </c:pt>
                <c:pt idx="833">
                  <c:v>43691.892361111109</c:v>
                </c:pt>
                <c:pt idx="834">
                  <c:v>43691.895833333336</c:v>
                </c:pt>
                <c:pt idx="835">
                  <c:v>43691.899305555555</c:v>
                </c:pt>
                <c:pt idx="836">
                  <c:v>43691.902777777781</c:v>
                </c:pt>
                <c:pt idx="837">
                  <c:v>43691.90625</c:v>
                </c:pt>
                <c:pt idx="838">
                  <c:v>43691.909722222219</c:v>
                </c:pt>
                <c:pt idx="839">
                  <c:v>43691.913194444445</c:v>
                </c:pt>
                <c:pt idx="840">
                  <c:v>43691.916666666664</c:v>
                </c:pt>
                <c:pt idx="841">
                  <c:v>43691.920138888891</c:v>
                </c:pt>
                <c:pt idx="842">
                  <c:v>43691.923611111109</c:v>
                </c:pt>
                <c:pt idx="843">
                  <c:v>43691.927083333336</c:v>
                </c:pt>
                <c:pt idx="844">
                  <c:v>43691.930555555555</c:v>
                </c:pt>
                <c:pt idx="845">
                  <c:v>43691.934027777781</c:v>
                </c:pt>
                <c:pt idx="846">
                  <c:v>43691.9375</c:v>
                </c:pt>
                <c:pt idx="847">
                  <c:v>43691.940972222219</c:v>
                </c:pt>
                <c:pt idx="848">
                  <c:v>43691.944444444445</c:v>
                </c:pt>
                <c:pt idx="849">
                  <c:v>43691.947916666664</c:v>
                </c:pt>
                <c:pt idx="850">
                  <c:v>43691.951388888891</c:v>
                </c:pt>
                <c:pt idx="851">
                  <c:v>43691.954861111109</c:v>
                </c:pt>
                <c:pt idx="852">
                  <c:v>43691.958333333336</c:v>
                </c:pt>
                <c:pt idx="853">
                  <c:v>43691.961805555555</c:v>
                </c:pt>
                <c:pt idx="854">
                  <c:v>43691.965277777781</c:v>
                </c:pt>
                <c:pt idx="855">
                  <c:v>43691.96875</c:v>
                </c:pt>
                <c:pt idx="856">
                  <c:v>43691.972222222219</c:v>
                </c:pt>
                <c:pt idx="857">
                  <c:v>43691.975694444445</c:v>
                </c:pt>
                <c:pt idx="858">
                  <c:v>43691.979166666664</c:v>
                </c:pt>
                <c:pt idx="859">
                  <c:v>43691.982638888891</c:v>
                </c:pt>
                <c:pt idx="860">
                  <c:v>43691.986111111109</c:v>
                </c:pt>
                <c:pt idx="861">
                  <c:v>43691.989583333336</c:v>
                </c:pt>
                <c:pt idx="862">
                  <c:v>43691.993055555555</c:v>
                </c:pt>
                <c:pt idx="863">
                  <c:v>43691.996527777781</c:v>
                </c:pt>
                <c:pt idx="864">
                  <c:v>43692</c:v>
                </c:pt>
                <c:pt idx="865">
                  <c:v>43692.003472222219</c:v>
                </c:pt>
                <c:pt idx="866">
                  <c:v>43692.006944444445</c:v>
                </c:pt>
                <c:pt idx="867">
                  <c:v>43692.010416666664</c:v>
                </c:pt>
                <c:pt idx="868">
                  <c:v>43692.013888888891</c:v>
                </c:pt>
                <c:pt idx="869">
                  <c:v>43692.017361111109</c:v>
                </c:pt>
                <c:pt idx="870">
                  <c:v>43692.020833333336</c:v>
                </c:pt>
                <c:pt idx="871">
                  <c:v>43692.024305555555</c:v>
                </c:pt>
                <c:pt idx="872">
                  <c:v>43692.027777777781</c:v>
                </c:pt>
                <c:pt idx="873">
                  <c:v>43692.03125</c:v>
                </c:pt>
                <c:pt idx="874">
                  <c:v>43692.034722222219</c:v>
                </c:pt>
                <c:pt idx="875">
                  <c:v>43692.038194444445</c:v>
                </c:pt>
                <c:pt idx="876">
                  <c:v>43692.041666666664</c:v>
                </c:pt>
                <c:pt idx="877">
                  <c:v>43692.045138888891</c:v>
                </c:pt>
                <c:pt idx="878">
                  <c:v>43692.048611111109</c:v>
                </c:pt>
                <c:pt idx="879">
                  <c:v>43692.052083333336</c:v>
                </c:pt>
                <c:pt idx="880">
                  <c:v>43692.055555555555</c:v>
                </c:pt>
                <c:pt idx="881">
                  <c:v>43692.059027777781</c:v>
                </c:pt>
                <c:pt idx="882">
                  <c:v>43692.0625</c:v>
                </c:pt>
                <c:pt idx="883">
                  <c:v>43692.065972222219</c:v>
                </c:pt>
                <c:pt idx="884">
                  <c:v>43692.069444444445</c:v>
                </c:pt>
                <c:pt idx="885">
                  <c:v>43692.072916666664</c:v>
                </c:pt>
                <c:pt idx="886">
                  <c:v>43692.076388888891</c:v>
                </c:pt>
                <c:pt idx="887">
                  <c:v>43692.079861111109</c:v>
                </c:pt>
                <c:pt idx="888">
                  <c:v>43692.083333333336</c:v>
                </c:pt>
                <c:pt idx="889">
                  <c:v>43692.086805555555</c:v>
                </c:pt>
                <c:pt idx="890">
                  <c:v>43692.090277777781</c:v>
                </c:pt>
                <c:pt idx="891">
                  <c:v>43692.09375</c:v>
                </c:pt>
                <c:pt idx="892">
                  <c:v>43692.097222222219</c:v>
                </c:pt>
                <c:pt idx="893">
                  <c:v>43692.100694444445</c:v>
                </c:pt>
                <c:pt idx="894">
                  <c:v>43692.104166666664</c:v>
                </c:pt>
                <c:pt idx="895">
                  <c:v>43692.107638888891</c:v>
                </c:pt>
                <c:pt idx="896">
                  <c:v>43692.111111111109</c:v>
                </c:pt>
                <c:pt idx="897">
                  <c:v>43692.114583333336</c:v>
                </c:pt>
                <c:pt idx="898">
                  <c:v>43692.118055555555</c:v>
                </c:pt>
                <c:pt idx="899">
                  <c:v>43692.121527777781</c:v>
                </c:pt>
                <c:pt idx="900">
                  <c:v>43692.125</c:v>
                </c:pt>
                <c:pt idx="901">
                  <c:v>43692.128472222219</c:v>
                </c:pt>
                <c:pt idx="902">
                  <c:v>43692.131944444445</c:v>
                </c:pt>
                <c:pt idx="903">
                  <c:v>43692.135416666664</c:v>
                </c:pt>
                <c:pt idx="904">
                  <c:v>43692.138888888891</c:v>
                </c:pt>
                <c:pt idx="905">
                  <c:v>43692.142361111109</c:v>
                </c:pt>
                <c:pt idx="906">
                  <c:v>43692.145833333336</c:v>
                </c:pt>
                <c:pt idx="907">
                  <c:v>43692.149305555555</c:v>
                </c:pt>
                <c:pt idx="908">
                  <c:v>43692.152777777781</c:v>
                </c:pt>
                <c:pt idx="909">
                  <c:v>43692.15625</c:v>
                </c:pt>
                <c:pt idx="910">
                  <c:v>43692.159722222219</c:v>
                </c:pt>
                <c:pt idx="911">
                  <c:v>43692.163194444445</c:v>
                </c:pt>
                <c:pt idx="912">
                  <c:v>43692.166666666664</c:v>
                </c:pt>
                <c:pt idx="913">
                  <c:v>43692.170138888891</c:v>
                </c:pt>
                <c:pt idx="914">
                  <c:v>43692.173611111109</c:v>
                </c:pt>
                <c:pt idx="915">
                  <c:v>43692.177083333336</c:v>
                </c:pt>
                <c:pt idx="916">
                  <c:v>43692.180555555555</c:v>
                </c:pt>
                <c:pt idx="917">
                  <c:v>43692.184027777781</c:v>
                </c:pt>
                <c:pt idx="918">
                  <c:v>43692.1875</c:v>
                </c:pt>
                <c:pt idx="919">
                  <c:v>43692.190972222219</c:v>
                </c:pt>
                <c:pt idx="920">
                  <c:v>43692.194444444445</c:v>
                </c:pt>
                <c:pt idx="921">
                  <c:v>43692.197916666664</c:v>
                </c:pt>
                <c:pt idx="922">
                  <c:v>43692.201388888891</c:v>
                </c:pt>
                <c:pt idx="923">
                  <c:v>43692.204861111109</c:v>
                </c:pt>
                <c:pt idx="924">
                  <c:v>43692.208333333336</c:v>
                </c:pt>
                <c:pt idx="925">
                  <c:v>43692.211805555555</c:v>
                </c:pt>
                <c:pt idx="926">
                  <c:v>43692.215277777781</c:v>
                </c:pt>
                <c:pt idx="927">
                  <c:v>43692.21875</c:v>
                </c:pt>
                <c:pt idx="928">
                  <c:v>43692.222222222219</c:v>
                </c:pt>
                <c:pt idx="929">
                  <c:v>43692.225694444445</c:v>
                </c:pt>
                <c:pt idx="930">
                  <c:v>43692.229166666664</c:v>
                </c:pt>
                <c:pt idx="931">
                  <c:v>43692.232638888891</c:v>
                </c:pt>
                <c:pt idx="932">
                  <c:v>43692.236111111109</c:v>
                </c:pt>
                <c:pt idx="933">
                  <c:v>43692.239583333336</c:v>
                </c:pt>
                <c:pt idx="934">
                  <c:v>43692.243055555555</c:v>
                </c:pt>
                <c:pt idx="935">
                  <c:v>43692.246527777781</c:v>
                </c:pt>
                <c:pt idx="936">
                  <c:v>43692.25</c:v>
                </c:pt>
                <c:pt idx="937">
                  <c:v>43692.253472222219</c:v>
                </c:pt>
                <c:pt idx="938">
                  <c:v>43692.256944444445</c:v>
                </c:pt>
                <c:pt idx="939">
                  <c:v>43692.260416666664</c:v>
                </c:pt>
                <c:pt idx="940">
                  <c:v>43692.263888888891</c:v>
                </c:pt>
                <c:pt idx="941">
                  <c:v>43692.267361111109</c:v>
                </c:pt>
                <c:pt idx="942">
                  <c:v>43692.270833333336</c:v>
                </c:pt>
                <c:pt idx="943">
                  <c:v>43692.274305555555</c:v>
                </c:pt>
                <c:pt idx="944">
                  <c:v>43692.277777777781</c:v>
                </c:pt>
                <c:pt idx="945">
                  <c:v>43692.28125</c:v>
                </c:pt>
                <c:pt idx="946">
                  <c:v>43692.284722222219</c:v>
                </c:pt>
                <c:pt idx="947">
                  <c:v>43692.288194444445</c:v>
                </c:pt>
                <c:pt idx="948">
                  <c:v>43692.291666666664</c:v>
                </c:pt>
                <c:pt idx="949">
                  <c:v>43692.295138888891</c:v>
                </c:pt>
                <c:pt idx="950">
                  <c:v>43692.298611111109</c:v>
                </c:pt>
                <c:pt idx="951">
                  <c:v>43692.302083333336</c:v>
                </c:pt>
                <c:pt idx="952">
                  <c:v>43692.305555555555</c:v>
                </c:pt>
                <c:pt idx="953">
                  <c:v>43692.309027777781</c:v>
                </c:pt>
                <c:pt idx="954">
                  <c:v>43692.3125</c:v>
                </c:pt>
                <c:pt idx="955">
                  <c:v>43692.315972222219</c:v>
                </c:pt>
                <c:pt idx="956">
                  <c:v>43692.319444444445</c:v>
                </c:pt>
                <c:pt idx="957">
                  <c:v>43692.322916666664</c:v>
                </c:pt>
                <c:pt idx="958">
                  <c:v>43692.326388888891</c:v>
                </c:pt>
                <c:pt idx="959">
                  <c:v>43692.329861111109</c:v>
                </c:pt>
                <c:pt idx="960">
                  <c:v>43692.333333333336</c:v>
                </c:pt>
                <c:pt idx="961">
                  <c:v>43692.336805555555</c:v>
                </c:pt>
                <c:pt idx="962">
                  <c:v>43692.340277777781</c:v>
                </c:pt>
                <c:pt idx="963">
                  <c:v>43692.34375</c:v>
                </c:pt>
                <c:pt idx="964">
                  <c:v>43692.347222222219</c:v>
                </c:pt>
                <c:pt idx="965">
                  <c:v>43692.350694444445</c:v>
                </c:pt>
                <c:pt idx="966">
                  <c:v>43692.354166666664</c:v>
                </c:pt>
                <c:pt idx="967">
                  <c:v>43692.357638888891</c:v>
                </c:pt>
                <c:pt idx="968">
                  <c:v>43692.361111111109</c:v>
                </c:pt>
                <c:pt idx="969">
                  <c:v>43692.364583333336</c:v>
                </c:pt>
                <c:pt idx="970">
                  <c:v>43692.368055555555</c:v>
                </c:pt>
                <c:pt idx="971">
                  <c:v>43692.371527777781</c:v>
                </c:pt>
                <c:pt idx="972">
                  <c:v>43692.375</c:v>
                </c:pt>
                <c:pt idx="973">
                  <c:v>43692.378472222219</c:v>
                </c:pt>
                <c:pt idx="974">
                  <c:v>43692.381944444445</c:v>
                </c:pt>
                <c:pt idx="975">
                  <c:v>43692.385416666664</c:v>
                </c:pt>
                <c:pt idx="976">
                  <c:v>43692.388888888891</c:v>
                </c:pt>
                <c:pt idx="977">
                  <c:v>43692.392361111109</c:v>
                </c:pt>
                <c:pt idx="978">
                  <c:v>43692.395833333336</c:v>
                </c:pt>
                <c:pt idx="979">
                  <c:v>43692.399305555555</c:v>
                </c:pt>
                <c:pt idx="980">
                  <c:v>43692.402777777781</c:v>
                </c:pt>
                <c:pt idx="981">
                  <c:v>43692.40625</c:v>
                </c:pt>
                <c:pt idx="982">
                  <c:v>43692.409722222219</c:v>
                </c:pt>
                <c:pt idx="983">
                  <c:v>43692.413194444445</c:v>
                </c:pt>
                <c:pt idx="984">
                  <c:v>43692.416666666664</c:v>
                </c:pt>
                <c:pt idx="985">
                  <c:v>43692.420138888891</c:v>
                </c:pt>
                <c:pt idx="986">
                  <c:v>43692.423611111109</c:v>
                </c:pt>
                <c:pt idx="987">
                  <c:v>43692.427083333336</c:v>
                </c:pt>
                <c:pt idx="988">
                  <c:v>43692.430555555555</c:v>
                </c:pt>
                <c:pt idx="989">
                  <c:v>43692.434027777781</c:v>
                </c:pt>
                <c:pt idx="990">
                  <c:v>43692.4375</c:v>
                </c:pt>
                <c:pt idx="991">
                  <c:v>43692.440972222219</c:v>
                </c:pt>
                <c:pt idx="992">
                  <c:v>43692.444444444445</c:v>
                </c:pt>
                <c:pt idx="993">
                  <c:v>43692.447916666664</c:v>
                </c:pt>
                <c:pt idx="994">
                  <c:v>43692.451388888891</c:v>
                </c:pt>
                <c:pt idx="995">
                  <c:v>43692.454861111109</c:v>
                </c:pt>
                <c:pt idx="996">
                  <c:v>43692.458333333336</c:v>
                </c:pt>
                <c:pt idx="997">
                  <c:v>43692.461805555555</c:v>
                </c:pt>
                <c:pt idx="998">
                  <c:v>43692.465277777781</c:v>
                </c:pt>
                <c:pt idx="999">
                  <c:v>43692.46875</c:v>
                </c:pt>
                <c:pt idx="1000">
                  <c:v>43692.472222222219</c:v>
                </c:pt>
                <c:pt idx="1001">
                  <c:v>43692.475694444445</c:v>
                </c:pt>
                <c:pt idx="1002">
                  <c:v>43692.479166666664</c:v>
                </c:pt>
                <c:pt idx="1003">
                  <c:v>43692.482638888891</c:v>
                </c:pt>
                <c:pt idx="1004">
                  <c:v>43692.486111111109</c:v>
                </c:pt>
                <c:pt idx="1005">
                  <c:v>43692.489583333336</c:v>
                </c:pt>
                <c:pt idx="1006">
                  <c:v>43692.493055555555</c:v>
                </c:pt>
                <c:pt idx="1007">
                  <c:v>43692.496527777781</c:v>
                </c:pt>
                <c:pt idx="1008">
                  <c:v>43692.5</c:v>
                </c:pt>
                <c:pt idx="1009">
                  <c:v>43692.503472222219</c:v>
                </c:pt>
                <c:pt idx="1010">
                  <c:v>43692.506944444445</c:v>
                </c:pt>
                <c:pt idx="1011">
                  <c:v>43692.510416666664</c:v>
                </c:pt>
                <c:pt idx="1012">
                  <c:v>43692.513888888891</c:v>
                </c:pt>
                <c:pt idx="1013">
                  <c:v>43692.517361111109</c:v>
                </c:pt>
                <c:pt idx="1014">
                  <c:v>43692.520833333336</c:v>
                </c:pt>
                <c:pt idx="1015">
                  <c:v>43692.524305555555</c:v>
                </c:pt>
                <c:pt idx="1016">
                  <c:v>43692.527777777781</c:v>
                </c:pt>
                <c:pt idx="1017">
                  <c:v>43692.53125</c:v>
                </c:pt>
                <c:pt idx="1018">
                  <c:v>43692.534722222219</c:v>
                </c:pt>
                <c:pt idx="1019">
                  <c:v>43692.538194444445</c:v>
                </c:pt>
                <c:pt idx="1020">
                  <c:v>43692.541666666664</c:v>
                </c:pt>
                <c:pt idx="1021">
                  <c:v>43692.545138888891</c:v>
                </c:pt>
                <c:pt idx="1022">
                  <c:v>43692.548611111109</c:v>
                </c:pt>
                <c:pt idx="1023">
                  <c:v>43692.552083333336</c:v>
                </c:pt>
                <c:pt idx="1024">
                  <c:v>43692.555555555555</c:v>
                </c:pt>
                <c:pt idx="1025">
                  <c:v>43692.559027777781</c:v>
                </c:pt>
                <c:pt idx="1026">
                  <c:v>43692.5625</c:v>
                </c:pt>
                <c:pt idx="1027">
                  <c:v>43692.565972222219</c:v>
                </c:pt>
                <c:pt idx="1028">
                  <c:v>43692.569444444445</c:v>
                </c:pt>
                <c:pt idx="1029">
                  <c:v>43692.572916666664</c:v>
                </c:pt>
                <c:pt idx="1030">
                  <c:v>43692.576388888891</c:v>
                </c:pt>
                <c:pt idx="1031">
                  <c:v>43692.579861111109</c:v>
                </c:pt>
                <c:pt idx="1032">
                  <c:v>43692.583333333336</c:v>
                </c:pt>
                <c:pt idx="1033">
                  <c:v>43692.586805555555</c:v>
                </c:pt>
                <c:pt idx="1034">
                  <c:v>43692.590277777781</c:v>
                </c:pt>
                <c:pt idx="1035">
                  <c:v>43692.59375</c:v>
                </c:pt>
                <c:pt idx="1036">
                  <c:v>43692.597222222219</c:v>
                </c:pt>
                <c:pt idx="1037">
                  <c:v>43692.600694444445</c:v>
                </c:pt>
                <c:pt idx="1038">
                  <c:v>43692.604166666664</c:v>
                </c:pt>
                <c:pt idx="1039">
                  <c:v>43692.607638888891</c:v>
                </c:pt>
                <c:pt idx="1040">
                  <c:v>43692.611111111109</c:v>
                </c:pt>
                <c:pt idx="1041">
                  <c:v>43692.614583333336</c:v>
                </c:pt>
                <c:pt idx="1042">
                  <c:v>43692.618055555555</c:v>
                </c:pt>
                <c:pt idx="1043">
                  <c:v>43692.621527777781</c:v>
                </c:pt>
                <c:pt idx="1044">
                  <c:v>43692.625</c:v>
                </c:pt>
                <c:pt idx="1045">
                  <c:v>43692.628472222219</c:v>
                </c:pt>
                <c:pt idx="1046">
                  <c:v>43692.631944444445</c:v>
                </c:pt>
                <c:pt idx="1047">
                  <c:v>43692.635416666664</c:v>
                </c:pt>
                <c:pt idx="1048">
                  <c:v>43692.638888888891</c:v>
                </c:pt>
                <c:pt idx="1049">
                  <c:v>43692.642361111109</c:v>
                </c:pt>
                <c:pt idx="1050">
                  <c:v>43692.645833333336</c:v>
                </c:pt>
                <c:pt idx="1051">
                  <c:v>43692.649305555555</c:v>
                </c:pt>
                <c:pt idx="1052">
                  <c:v>43692.652777777781</c:v>
                </c:pt>
                <c:pt idx="1053">
                  <c:v>43692.65625</c:v>
                </c:pt>
                <c:pt idx="1054">
                  <c:v>43692.659722222219</c:v>
                </c:pt>
                <c:pt idx="1055">
                  <c:v>43692.663194444445</c:v>
                </c:pt>
                <c:pt idx="1056">
                  <c:v>43692.666666666664</c:v>
                </c:pt>
                <c:pt idx="1057">
                  <c:v>43692.670138888891</c:v>
                </c:pt>
                <c:pt idx="1058">
                  <c:v>43692.673611111109</c:v>
                </c:pt>
                <c:pt idx="1059">
                  <c:v>43692.677083333336</c:v>
                </c:pt>
                <c:pt idx="1060">
                  <c:v>43692.680555555555</c:v>
                </c:pt>
                <c:pt idx="1061">
                  <c:v>43692.684027777781</c:v>
                </c:pt>
                <c:pt idx="1062">
                  <c:v>43692.6875</c:v>
                </c:pt>
                <c:pt idx="1063">
                  <c:v>43692.690972222219</c:v>
                </c:pt>
                <c:pt idx="1064">
                  <c:v>43692.694444444445</c:v>
                </c:pt>
                <c:pt idx="1065">
                  <c:v>43692.697916666664</c:v>
                </c:pt>
                <c:pt idx="1066">
                  <c:v>43692.701388888891</c:v>
                </c:pt>
                <c:pt idx="1067">
                  <c:v>43692.704861111109</c:v>
                </c:pt>
                <c:pt idx="1068">
                  <c:v>43692.708333333336</c:v>
                </c:pt>
                <c:pt idx="1069">
                  <c:v>43692.711805555555</c:v>
                </c:pt>
                <c:pt idx="1070">
                  <c:v>43692.715277777781</c:v>
                </c:pt>
                <c:pt idx="1071">
                  <c:v>43692.71875</c:v>
                </c:pt>
                <c:pt idx="1072">
                  <c:v>43692.722222222219</c:v>
                </c:pt>
                <c:pt idx="1073">
                  <c:v>43692.725694444445</c:v>
                </c:pt>
                <c:pt idx="1074">
                  <c:v>43692.729166666664</c:v>
                </c:pt>
                <c:pt idx="1075">
                  <c:v>43692.732638888891</c:v>
                </c:pt>
                <c:pt idx="1076">
                  <c:v>43692.736111111109</c:v>
                </c:pt>
                <c:pt idx="1077">
                  <c:v>43692.739583333336</c:v>
                </c:pt>
                <c:pt idx="1078">
                  <c:v>43692.743055555555</c:v>
                </c:pt>
                <c:pt idx="1079">
                  <c:v>43692.746527777781</c:v>
                </c:pt>
                <c:pt idx="1080">
                  <c:v>43692.75</c:v>
                </c:pt>
                <c:pt idx="1081">
                  <c:v>43692.753472222219</c:v>
                </c:pt>
                <c:pt idx="1082">
                  <c:v>43692.756944444445</c:v>
                </c:pt>
                <c:pt idx="1083">
                  <c:v>43692.760416666664</c:v>
                </c:pt>
                <c:pt idx="1084">
                  <c:v>43692.763888888891</c:v>
                </c:pt>
                <c:pt idx="1085">
                  <c:v>43692.767361111109</c:v>
                </c:pt>
                <c:pt idx="1086">
                  <c:v>43692.770833333336</c:v>
                </c:pt>
                <c:pt idx="1087">
                  <c:v>43692.774305555555</c:v>
                </c:pt>
                <c:pt idx="1088">
                  <c:v>43692.777777777781</c:v>
                </c:pt>
                <c:pt idx="1089">
                  <c:v>43692.78125</c:v>
                </c:pt>
                <c:pt idx="1090">
                  <c:v>43692.784722222219</c:v>
                </c:pt>
                <c:pt idx="1091">
                  <c:v>43692.788194444445</c:v>
                </c:pt>
                <c:pt idx="1092">
                  <c:v>43692.791666666664</c:v>
                </c:pt>
                <c:pt idx="1093">
                  <c:v>43692.795138888891</c:v>
                </c:pt>
                <c:pt idx="1094">
                  <c:v>43692.798611111109</c:v>
                </c:pt>
                <c:pt idx="1095">
                  <c:v>43692.802083333336</c:v>
                </c:pt>
                <c:pt idx="1096">
                  <c:v>43692.805555555555</c:v>
                </c:pt>
                <c:pt idx="1097">
                  <c:v>43692.809027777781</c:v>
                </c:pt>
                <c:pt idx="1098">
                  <c:v>43692.8125</c:v>
                </c:pt>
                <c:pt idx="1099">
                  <c:v>43692.815972222219</c:v>
                </c:pt>
                <c:pt idx="1100">
                  <c:v>43692.819444444445</c:v>
                </c:pt>
                <c:pt idx="1101">
                  <c:v>43692.822916666664</c:v>
                </c:pt>
                <c:pt idx="1102">
                  <c:v>43692.826388888891</c:v>
                </c:pt>
                <c:pt idx="1103">
                  <c:v>43692.829861111109</c:v>
                </c:pt>
                <c:pt idx="1104">
                  <c:v>43692.833333333336</c:v>
                </c:pt>
                <c:pt idx="1105">
                  <c:v>43692.836805555555</c:v>
                </c:pt>
                <c:pt idx="1106">
                  <c:v>43692.840277777781</c:v>
                </c:pt>
                <c:pt idx="1107">
                  <c:v>43692.84375</c:v>
                </c:pt>
                <c:pt idx="1108">
                  <c:v>43692.847222222219</c:v>
                </c:pt>
                <c:pt idx="1109">
                  <c:v>43692.850694444445</c:v>
                </c:pt>
                <c:pt idx="1110">
                  <c:v>43692.854166666664</c:v>
                </c:pt>
                <c:pt idx="1111">
                  <c:v>43692.857638888891</c:v>
                </c:pt>
                <c:pt idx="1112">
                  <c:v>43692.861111111109</c:v>
                </c:pt>
                <c:pt idx="1113">
                  <c:v>43692.864583333336</c:v>
                </c:pt>
                <c:pt idx="1114">
                  <c:v>43692.868055555555</c:v>
                </c:pt>
                <c:pt idx="1115">
                  <c:v>43692.871527777781</c:v>
                </c:pt>
                <c:pt idx="1116">
                  <c:v>43692.875</c:v>
                </c:pt>
                <c:pt idx="1117">
                  <c:v>43692.878472222219</c:v>
                </c:pt>
                <c:pt idx="1118">
                  <c:v>43692.881944444445</c:v>
                </c:pt>
                <c:pt idx="1119">
                  <c:v>43692.885416666664</c:v>
                </c:pt>
                <c:pt idx="1120">
                  <c:v>43692.888888888891</c:v>
                </c:pt>
                <c:pt idx="1121">
                  <c:v>43692.892361111109</c:v>
                </c:pt>
                <c:pt idx="1122">
                  <c:v>43692.895833333336</c:v>
                </c:pt>
                <c:pt idx="1123">
                  <c:v>43692.899305555555</c:v>
                </c:pt>
                <c:pt idx="1124">
                  <c:v>43692.902777777781</c:v>
                </c:pt>
                <c:pt idx="1125">
                  <c:v>43692.90625</c:v>
                </c:pt>
                <c:pt idx="1126">
                  <c:v>43692.909722222219</c:v>
                </c:pt>
                <c:pt idx="1127">
                  <c:v>43692.913194444445</c:v>
                </c:pt>
                <c:pt idx="1128">
                  <c:v>43692.916666666664</c:v>
                </c:pt>
                <c:pt idx="1129">
                  <c:v>43692.920138888891</c:v>
                </c:pt>
                <c:pt idx="1130">
                  <c:v>43692.923611111109</c:v>
                </c:pt>
                <c:pt idx="1131">
                  <c:v>43692.927083333336</c:v>
                </c:pt>
                <c:pt idx="1132">
                  <c:v>43692.930555555555</c:v>
                </c:pt>
                <c:pt idx="1133">
                  <c:v>43692.934027777781</c:v>
                </c:pt>
                <c:pt idx="1134">
                  <c:v>43692.9375</c:v>
                </c:pt>
                <c:pt idx="1135">
                  <c:v>43692.940972222219</c:v>
                </c:pt>
                <c:pt idx="1136">
                  <c:v>43692.944444444445</c:v>
                </c:pt>
                <c:pt idx="1137">
                  <c:v>43692.947916666664</c:v>
                </c:pt>
                <c:pt idx="1138">
                  <c:v>43692.951388888891</c:v>
                </c:pt>
                <c:pt idx="1139">
                  <c:v>43692.954861111109</c:v>
                </c:pt>
                <c:pt idx="1140">
                  <c:v>43692.958333333336</c:v>
                </c:pt>
                <c:pt idx="1141">
                  <c:v>43692.961805555555</c:v>
                </c:pt>
                <c:pt idx="1142">
                  <c:v>43692.965277777781</c:v>
                </c:pt>
                <c:pt idx="1143">
                  <c:v>43692.96875</c:v>
                </c:pt>
                <c:pt idx="1144">
                  <c:v>43692.972222222219</c:v>
                </c:pt>
                <c:pt idx="1145">
                  <c:v>43692.975694444445</c:v>
                </c:pt>
                <c:pt idx="1146">
                  <c:v>43692.979166666664</c:v>
                </c:pt>
                <c:pt idx="1147">
                  <c:v>43692.982638888891</c:v>
                </c:pt>
                <c:pt idx="1148">
                  <c:v>43692.986111111109</c:v>
                </c:pt>
                <c:pt idx="1149">
                  <c:v>43692.989583333336</c:v>
                </c:pt>
                <c:pt idx="1150">
                  <c:v>43692.993055555555</c:v>
                </c:pt>
                <c:pt idx="1151">
                  <c:v>43692.996527777781</c:v>
                </c:pt>
                <c:pt idx="1152">
                  <c:v>43693</c:v>
                </c:pt>
                <c:pt idx="1153">
                  <c:v>43693.003472222219</c:v>
                </c:pt>
                <c:pt idx="1154">
                  <c:v>43693.006944444445</c:v>
                </c:pt>
                <c:pt idx="1155">
                  <c:v>43693.010416666664</c:v>
                </c:pt>
                <c:pt idx="1156">
                  <c:v>43693.013888888891</c:v>
                </c:pt>
                <c:pt idx="1157">
                  <c:v>43693.017361111109</c:v>
                </c:pt>
                <c:pt idx="1158">
                  <c:v>43693.020833333336</c:v>
                </c:pt>
                <c:pt idx="1159">
                  <c:v>43693.024305555555</c:v>
                </c:pt>
                <c:pt idx="1160">
                  <c:v>43693.027777777781</c:v>
                </c:pt>
                <c:pt idx="1161">
                  <c:v>43693.03125</c:v>
                </c:pt>
                <c:pt idx="1162">
                  <c:v>43693.034722222219</c:v>
                </c:pt>
                <c:pt idx="1163">
                  <c:v>43693.038194444445</c:v>
                </c:pt>
                <c:pt idx="1164">
                  <c:v>43693.041666666664</c:v>
                </c:pt>
                <c:pt idx="1165">
                  <c:v>43693.045138888891</c:v>
                </c:pt>
                <c:pt idx="1166">
                  <c:v>43693.048611111109</c:v>
                </c:pt>
                <c:pt idx="1167">
                  <c:v>43693.052083333336</c:v>
                </c:pt>
                <c:pt idx="1168">
                  <c:v>43693.055555555555</c:v>
                </c:pt>
                <c:pt idx="1169">
                  <c:v>43693.059027777781</c:v>
                </c:pt>
                <c:pt idx="1170">
                  <c:v>43693.0625</c:v>
                </c:pt>
                <c:pt idx="1171">
                  <c:v>43693.065972222219</c:v>
                </c:pt>
                <c:pt idx="1172">
                  <c:v>43693.069444444445</c:v>
                </c:pt>
                <c:pt idx="1173">
                  <c:v>43693.072916666664</c:v>
                </c:pt>
                <c:pt idx="1174">
                  <c:v>43693.076388888891</c:v>
                </c:pt>
                <c:pt idx="1175">
                  <c:v>43693.079861111109</c:v>
                </c:pt>
                <c:pt idx="1176">
                  <c:v>43693.083333333336</c:v>
                </c:pt>
                <c:pt idx="1177">
                  <c:v>43693.086805555555</c:v>
                </c:pt>
                <c:pt idx="1178">
                  <c:v>43693.090277777781</c:v>
                </c:pt>
                <c:pt idx="1179">
                  <c:v>43693.09375</c:v>
                </c:pt>
                <c:pt idx="1180">
                  <c:v>43693.097222222219</c:v>
                </c:pt>
                <c:pt idx="1181">
                  <c:v>43693.100694444445</c:v>
                </c:pt>
                <c:pt idx="1182">
                  <c:v>43693.104166666664</c:v>
                </c:pt>
                <c:pt idx="1183">
                  <c:v>43693.107638888891</c:v>
                </c:pt>
                <c:pt idx="1184">
                  <c:v>43693.111111111109</c:v>
                </c:pt>
                <c:pt idx="1185">
                  <c:v>43693.114583333336</c:v>
                </c:pt>
                <c:pt idx="1186">
                  <c:v>43693.118055555555</c:v>
                </c:pt>
                <c:pt idx="1187">
                  <c:v>43693.121527777781</c:v>
                </c:pt>
                <c:pt idx="1188">
                  <c:v>43693.125</c:v>
                </c:pt>
                <c:pt idx="1189">
                  <c:v>43693.128472222219</c:v>
                </c:pt>
                <c:pt idx="1190">
                  <c:v>43693.131944444445</c:v>
                </c:pt>
                <c:pt idx="1191">
                  <c:v>43693.135416666664</c:v>
                </c:pt>
                <c:pt idx="1192">
                  <c:v>43693.138888888891</c:v>
                </c:pt>
                <c:pt idx="1193">
                  <c:v>43693.142361111109</c:v>
                </c:pt>
                <c:pt idx="1194">
                  <c:v>43693.145833333336</c:v>
                </c:pt>
                <c:pt idx="1195">
                  <c:v>43693.149305555555</c:v>
                </c:pt>
                <c:pt idx="1196">
                  <c:v>43693.152777777781</c:v>
                </c:pt>
                <c:pt idx="1197">
                  <c:v>43693.15625</c:v>
                </c:pt>
                <c:pt idx="1198">
                  <c:v>43693.159722222219</c:v>
                </c:pt>
                <c:pt idx="1199">
                  <c:v>43693.163194444445</c:v>
                </c:pt>
                <c:pt idx="1200">
                  <c:v>43693.166666666664</c:v>
                </c:pt>
                <c:pt idx="1201">
                  <c:v>43693.170138888891</c:v>
                </c:pt>
                <c:pt idx="1202">
                  <c:v>43693.173611111109</c:v>
                </c:pt>
                <c:pt idx="1203">
                  <c:v>43693.177083333336</c:v>
                </c:pt>
                <c:pt idx="1204">
                  <c:v>43693.180555555555</c:v>
                </c:pt>
                <c:pt idx="1205">
                  <c:v>43693.184027777781</c:v>
                </c:pt>
                <c:pt idx="1206">
                  <c:v>43693.1875</c:v>
                </c:pt>
                <c:pt idx="1207">
                  <c:v>43693.190972222219</c:v>
                </c:pt>
                <c:pt idx="1208">
                  <c:v>43693.194444444445</c:v>
                </c:pt>
                <c:pt idx="1209">
                  <c:v>43693.197916666664</c:v>
                </c:pt>
                <c:pt idx="1210">
                  <c:v>43693.201388888891</c:v>
                </c:pt>
                <c:pt idx="1211">
                  <c:v>43693.204861111109</c:v>
                </c:pt>
                <c:pt idx="1212">
                  <c:v>43693.208333333336</c:v>
                </c:pt>
                <c:pt idx="1213">
                  <c:v>43693.211805555555</c:v>
                </c:pt>
                <c:pt idx="1214">
                  <c:v>43693.215277777781</c:v>
                </c:pt>
                <c:pt idx="1215">
                  <c:v>43693.21875</c:v>
                </c:pt>
                <c:pt idx="1216">
                  <c:v>43693.222222222219</c:v>
                </c:pt>
                <c:pt idx="1217">
                  <c:v>43693.225694444445</c:v>
                </c:pt>
                <c:pt idx="1218">
                  <c:v>43693.229166666664</c:v>
                </c:pt>
                <c:pt idx="1219">
                  <c:v>43693.232638888891</c:v>
                </c:pt>
                <c:pt idx="1220">
                  <c:v>43693.236111111109</c:v>
                </c:pt>
                <c:pt idx="1221">
                  <c:v>43693.239583333336</c:v>
                </c:pt>
                <c:pt idx="1222">
                  <c:v>43693.243055555555</c:v>
                </c:pt>
                <c:pt idx="1223">
                  <c:v>43693.246527777781</c:v>
                </c:pt>
                <c:pt idx="1224">
                  <c:v>43693.25</c:v>
                </c:pt>
                <c:pt idx="1225">
                  <c:v>43693.253472222219</c:v>
                </c:pt>
                <c:pt idx="1226">
                  <c:v>43693.256944444445</c:v>
                </c:pt>
                <c:pt idx="1227">
                  <c:v>43693.260416666664</c:v>
                </c:pt>
                <c:pt idx="1228">
                  <c:v>43693.263888888891</c:v>
                </c:pt>
                <c:pt idx="1229">
                  <c:v>43693.267361111109</c:v>
                </c:pt>
                <c:pt idx="1230">
                  <c:v>43693.270833333336</c:v>
                </c:pt>
                <c:pt idx="1231">
                  <c:v>43693.274305555555</c:v>
                </c:pt>
                <c:pt idx="1232">
                  <c:v>43693.277777777781</c:v>
                </c:pt>
                <c:pt idx="1233">
                  <c:v>43693.28125</c:v>
                </c:pt>
                <c:pt idx="1234">
                  <c:v>43693.284722222219</c:v>
                </c:pt>
                <c:pt idx="1235">
                  <c:v>43693.288194444445</c:v>
                </c:pt>
                <c:pt idx="1236">
                  <c:v>43693.291666666664</c:v>
                </c:pt>
                <c:pt idx="1237">
                  <c:v>43693.295138888891</c:v>
                </c:pt>
                <c:pt idx="1238">
                  <c:v>43693.298611111109</c:v>
                </c:pt>
                <c:pt idx="1239">
                  <c:v>43693.302083333336</c:v>
                </c:pt>
                <c:pt idx="1240">
                  <c:v>43693.305555555555</c:v>
                </c:pt>
                <c:pt idx="1241">
                  <c:v>43693.309027777781</c:v>
                </c:pt>
                <c:pt idx="1242">
                  <c:v>43693.3125</c:v>
                </c:pt>
                <c:pt idx="1243">
                  <c:v>43693.315972222219</c:v>
                </c:pt>
                <c:pt idx="1244">
                  <c:v>43693.319444444445</c:v>
                </c:pt>
                <c:pt idx="1245">
                  <c:v>43693.322916666664</c:v>
                </c:pt>
                <c:pt idx="1246">
                  <c:v>43693.326388888891</c:v>
                </c:pt>
                <c:pt idx="1247">
                  <c:v>43693.329861111109</c:v>
                </c:pt>
                <c:pt idx="1248">
                  <c:v>43693.333333333336</c:v>
                </c:pt>
                <c:pt idx="1249">
                  <c:v>43693.336805555555</c:v>
                </c:pt>
                <c:pt idx="1250">
                  <c:v>43693.340277777781</c:v>
                </c:pt>
                <c:pt idx="1251">
                  <c:v>43693.34375</c:v>
                </c:pt>
                <c:pt idx="1252">
                  <c:v>43693.347222222219</c:v>
                </c:pt>
                <c:pt idx="1253">
                  <c:v>43693.350694444445</c:v>
                </c:pt>
                <c:pt idx="1254">
                  <c:v>43693.354166666664</c:v>
                </c:pt>
                <c:pt idx="1255">
                  <c:v>43693.357638888891</c:v>
                </c:pt>
                <c:pt idx="1256">
                  <c:v>43693.361111111109</c:v>
                </c:pt>
                <c:pt idx="1257">
                  <c:v>43693.364583333336</c:v>
                </c:pt>
                <c:pt idx="1258">
                  <c:v>43693.368055555555</c:v>
                </c:pt>
                <c:pt idx="1259">
                  <c:v>43693.371527777781</c:v>
                </c:pt>
                <c:pt idx="1260">
                  <c:v>43693.375</c:v>
                </c:pt>
                <c:pt idx="1261">
                  <c:v>43693.378472222219</c:v>
                </c:pt>
                <c:pt idx="1262">
                  <c:v>43693.381944444445</c:v>
                </c:pt>
                <c:pt idx="1263">
                  <c:v>43693.385416666664</c:v>
                </c:pt>
                <c:pt idx="1264">
                  <c:v>43693.388888888891</c:v>
                </c:pt>
                <c:pt idx="1265">
                  <c:v>43693.392361111109</c:v>
                </c:pt>
                <c:pt idx="1266">
                  <c:v>43693.395833333336</c:v>
                </c:pt>
                <c:pt idx="1267">
                  <c:v>43693.399305555555</c:v>
                </c:pt>
                <c:pt idx="1268">
                  <c:v>43693.402777777781</c:v>
                </c:pt>
                <c:pt idx="1269">
                  <c:v>43693.40625</c:v>
                </c:pt>
                <c:pt idx="1270">
                  <c:v>43693.409722222219</c:v>
                </c:pt>
                <c:pt idx="1271">
                  <c:v>43693.413194444445</c:v>
                </c:pt>
                <c:pt idx="1272">
                  <c:v>43693.416666666664</c:v>
                </c:pt>
                <c:pt idx="1273">
                  <c:v>43693.420138888891</c:v>
                </c:pt>
                <c:pt idx="1274">
                  <c:v>43693.423611111109</c:v>
                </c:pt>
                <c:pt idx="1275">
                  <c:v>43693.427083333336</c:v>
                </c:pt>
                <c:pt idx="1276">
                  <c:v>43693.430555555555</c:v>
                </c:pt>
                <c:pt idx="1277">
                  <c:v>43693.434027777781</c:v>
                </c:pt>
                <c:pt idx="1278">
                  <c:v>43693.4375</c:v>
                </c:pt>
                <c:pt idx="1279">
                  <c:v>43693.440972222219</c:v>
                </c:pt>
                <c:pt idx="1280">
                  <c:v>43693.444444444445</c:v>
                </c:pt>
                <c:pt idx="1281">
                  <c:v>43693.447916666664</c:v>
                </c:pt>
                <c:pt idx="1282">
                  <c:v>43693.451388888891</c:v>
                </c:pt>
                <c:pt idx="1283">
                  <c:v>43693.454861111109</c:v>
                </c:pt>
                <c:pt idx="1284">
                  <c:v>43693.458333333336</c:v>
                </c:pt>
                <c:pt idx="1285">
                  <c:v>43693.461805555555</c:v>
                </c:pt>
                <c:pt idx="1286">
                  <c:v>43693.465277777781</c:v>
                </c:pt>
                <c:pt idx="1287">
                  <c:v>43693.46875</c:v>
                </c:pt>
                <c:pt idx="1288">
                  <c:v>43693.472222222219</c:v>
                </c:pt>
                <c:pt idx="1289">
                  <c:v>43693.475694444445</c:v>
                </c:pt>
                <c:pt idx="1290">
                  <c:v>43693.479166666664</c:v>
                </c:pt>
                <c:pt idx="1291">
                  <c:v>43693.482638888891</c:v>
                </c:pt>
                <c:pt idx="1292">
                  <c:v>43693.486111111109</c:v>
                </c:pt>
                <c:pt idx="1293">
                  <c:v>43693.489583333336</c:v>
                </c:pt>
                <c:pt idx="1294">
                  <c:v>43693.493055555555</c:v>
                </c:pt>
                <c:pt idx="1295">
                  <c:v>43693.496527777781</c:v>
                </c:pt>
                <c:pt idx="1296">
                  <c:v>43693.5</c:v>
                </c:pt>
                <c:pt idx="1297">
                  <c:v>43693.503472222219</c:v>
                </c:pt>
                <c:pt idx="1298">
                  <c:v>43693.506944444445</c:v>
                </c:pt>
                <c:pt idx="1299">
                  <c:v>43693.510416666664</c:v>
                </c:pt>
                <c:pt idx="1300">
                  <c:v>43693.513888888891</c:v>
                </c:pt>
                <c:pt idx="1301">
                  <c:v>43693.517361111109</c:v>
                </c:pt>
                <c:pt idx="1302">
                  <c:v>43693.520833333336</c:v>
                </c:pt>
                <c:pt idx="1303">
                  <c:v>43693.524305555555</c:v>
                </c:pt>
                <c:pt idx="1304">
                  <c:v>43693.527777777781</c:v>
                </c:pt>
                <c:pt idx="1305">
                  <c:v>43693.53125</c:v>
                </c:pt>
                <c:pt idx="1306">
                  <c:v>43693.534722222219</c:v>
                </c:pt>
                <c:pt idx="1307">
                  <c:v>43693.538194444445</c:v>
                </c:pt>
                <c:pt idx="1308">
                  <c:v>43693.541666666664</c:v>
                </c:pt>
                <c:pt idx="1309">
                  <c:v>43693.545138888891</c:v>
                </c:pt>
                <c:pt idx="1310">
                  <c:v>43693.548611111109</c:v>
                </c:pt>
                <c:pt idx="1311">
                  <c:v>43693.552083333336</c:v>
                </c:pt>
                <c:pt idx="1312">
                  <c:v>43693.555555555555</c:v>
                </c:pt>
                <c:pt idx="1313">
                  <c:v>43693.559027777781</c:v>
                </c:pt>
                <c:pt idx="1314">
                  <c:v>43693.5625</c:v>
                </c:pt>
                <c:pt idx="1315">
                  <c:v>43693.565972222219</c:v>
                </c:pt>
                <c:pt idx="1316">
                  <c:v>43693.569444444445</c:v>
                </c:pt>
                <c:pt idx="1317">
                  <c:v>43693.572916666664</c:v>
                </c:pt>
                <c:pt idx="1318">
                  <c:v>43693.576388888891</c:v>
                </c:pt>
                <c:pt idx="1319">
                  <c:v>43693.579861111109</c:v>
                </c:pt>
                <c:pt idx="1320">
                  <c:v>43693.583333333336</c:v>
                </c:pt>
                <c:pt idx="1321">
                  <c:v>43693.586805555555</c:v>
                </c:pt>
                <c:pt idx="1322">
                  <c:v>43693.590277777781</c:v>
                </c:pt>
                <c:pt idx="1323">
                  <c:v>43693.59375</c:v>
                </c:pt>
                <c:pt idx="1324">
                  <c:v>43693.597222222219</c:v>
                </c:pt>
                <c:pt idx="1325">
                  <c:v>43693.600694444445</c:v>
                </c:pt>
                <c:pt idx="1326">
                  <c:v>43693.604166666664</c:v>
                </c:pt>
                <c:pt idx="1327">
                  <c:v>43693.607638888891</c:v>
                </c:pt>
                <c:pt idx="1328">
                  <c:v>43693.611111111109</c:v>
                </c:pt>
                <c:pt idx="1329">
                  <c:v>43693.614583333336</c:v>
                </c:pt>
                <c:pt idx="1330">
                  <c:v>43693.618055555555</c:v>
                </c:pt>
                <c:pt idx="1331">
                  <c:v>43693.621527777781</c:v>
                </c:pt>
                <c:pt idx="1332">
                  <c:v>43693.625</c:v>
                </c:pt>
                <c:pt idx="1333">
                  <c:v>43693.628472222219</c:v>
                </c:pt>
                <c:pt idx="1334">
                  <c:v>43693.631944444445</c:v>
                </c:pt>
                <c:pt idx="1335">
                  <c:v>43693.635416666664</c:v>
                </c:pt>
                <c:pt idx="1336">
                  <c:v>43693.638888888891</c:v>
                </c:pt>
                <c:pt idx="1337">
                  <c:v>43693.642361111109</c:v>
                </c:pt>
                <c:pt idx="1338">
                  <c:v>43693.645833333336</c:v>
                </c:pt>
                <c:pt idx="1339">
                  <c:v>43693.649305555555</c:v>
                </c:pt>
                <c:pt idx="1340">
                  <c:v>43693.652777777781</c:v>
                </c:pt>
                <c:pt idx="1341">
                  <c:v>43693.65625</c:v>
                </c:pt>
                <c:pt idx="1342">
                  <c:v>43693.659722222219</c:v>
                </c:pt>
                <c:pt idx="1343">
                  <c:v>43693.663194444445</c:v>
                </c:pt>
                <c:pt idx="1344">
                  <c:v>43693.666666666664</c:v>
                </c:pt>
                <c:pt idx="1345">
                  <c:v>43693.670138888891</c:v>
                </c:pt>
                <c:pt idx="1346">
                  <c:v>43693.673611111109</c:v>
                </c:pt>
                <c:pt idx="1347">
                  <c:v>43693.677083333336</c:v>
                </c:pt>
                <c:pt idx="1348">
                  <c:v>43693.680555555555</c:v>
                </c:pt>
                <c:pt idx="1349">
                  <c:v>43693.684027777781</c:v>
                </c:pt>
                <c:pt idx="1350">
                  <c:v>43693.6875</c:v>
                </c:pt>
                <c:pt idx="1351">
                  <c:v>43693.690972222219</c:v>
                </c:pt>
                <c:pt idx="1352">
                  <c:v>43693.694444444445</c:v>
                </c:pt>
                <c:pt idx="1353">
                  <c:v>43693.697916666664</c:v>
                </c:pt>
                <c:pt idx="1354">
                  <c:v>43693.701388888891</c:v>
                </c:pt>
                <c:pt idx="1355">
                  <c:v>43693.704861111109</c:v>
                </c:pt>
                <c:pt idx="1356">
                  <c:v>43693.708333333336</c:v>
                </c:pt>
                <c:pt idx="1357">
                  <c:v>43693.711805555555</c:v>
                </c:pt>
                <c:pt idx="1358">
                  <c:v>43693.715277777781</c:v>
                </c:pt>
                <c:pt idx="1359">
                  <c:v>43693.71875</c:v>
                </c:pt>
                <c:pt idx="1360">
                  <c:v>43693.722222222219</c:v>
                </c:pt>
                <c:pt idx="1361">
                  <c:v>43693.725694444445</c:v>
                </c:pt>
                <c:pt idx="1362">
                  <c:v>43693.729166666664</c:v>
                </c:pt>
                <c:pt idx="1363">
                  <c:v>43693.732638888891</c:v>
                </c:pt>
                <c:pt idx="1364">
                  <c:v>43693.736111111109</c:v>
                </c:pt>
                <c:pt idx="1365">
                  <c:v>43693.739583333336</c:v>
                </c:pt>
                <c:pt idx="1366">
                  <c:v>43693.743055555555</c:v>
                </c:pt>
                <c:pt idx="1367">
                  <c:v>43693.746527777781</c:v>
                </c:pt>
                <c:pt idx="1368">
                  <c:v>43693.75</c:v>
                </c:pt>
                <c:pt idx="1369">
                  <c:v>43693.753472222219</c:v>
                </c:pt>
                <c:pt idx="1370">
                  <c:v>43693.756944444445</c:v>
                </c:pt>
                <c:pt idx="1371">
                  <c:v>43693.760416666664</c:v>
                </c:pt>
                <c:pt idx="1372">
                  <c:v>43693.763888888891</c:v>
                </c:pt>
                <c:pt idx="1373">
                  <c:v>43693.767361111109</c:v>
                </c:pt>
                <c:pt idx="1374">
                  <c:v>43693.770833333336</c:v>
                </c:pt>
                <c:pt idx="1375">
                  <c:v>43693.774305555555</c:v>
                </c:pt>
                <c:pt idx="1376">
                  <c:v>43693.777777777781</c:v>
                </c:pt>
                <c:pt idx="1377">
                  <c:v>43693.78125</c:v>
                </c:pt>
                <c:pt idx="1378">
                  <c:v>43693.784722222219</c:v>
                </c:pt>
                <c:pt idx="1379">
                  <c:v>43693.788194444445</c:v>
                </c:pt>
                <c:pt idx="1380">
                  <c:v>43693.791666666664</c:v>
                </c:pt>
                <c:pt idx="1381">
                  <c:v>43693.795138888891</c:v>
                </c:pt>
                <c:pt idx="1382">
                  <c:v>43693.798611111109</c:v>
                </c:pt>
                <c:pt idx="1383">
                  <c:v>43693.802083333336</c:v>
                </c:pt>
                <c:pt idx="1384">
                  <c:v>43693.805555555555</c:v>
                </c:pt>
                <c:pt idx="1385">
                  <c:v>43693.809027777781</c:v>
                </c:pt>
                <c:pt idx="1386">
                  <c:v>43693.8125</c:v>
                </c:pt>
                <c:pt idx="1387">
                  <c:v>43693.815972222219</c:v>
                </c:pt>
                <c:pt idx="1388">
                  <c:v>43693.819444444445</c:v>
                </c:pt>
                <c:pt idx="1389">
                  <c:v>43693.822916666664</c:v>
                </c:pt>
                <c:pt idx="1390">
                  <c:v>43693.826388888891</c:v>
                </c:pt>
                <c:pt idx="1391">
                  <c:v>43693.829861111109</c:v>
                </c:pt>
                <c:pt idx="1392">
                  <c:v>43693.833333333336</c:v>
                </c:pt>
                <c:pt idx="1393">
                  <c:v>43693.836805555555</c:v>
                </c:pt>
                <c:pt idx="1394">
                  <c:v>43693.840277777781</c:v>
                </c:pt>
                <c:pt idx="1395">
                  <c:v>43693.84375</c:v>
                </c:pt>
                <c:pt idx="1396">
                  <c:v>43693.847222222219</c:v>
                </c:pt>
                <c:pt idx="1397">
                  <c:v>43693.850694444445</c:v>
                </c:pt>
                <c:pt idx="1398">
                  <c:v>43693.854166666664</c:v>
                </c:pt>
                <c:pt idx="1399">
                  <c:v>43693.857638888891</c:v>
                </c:pt>
                <c:pt idx="1400">
                  <c:v>43693.861111111109</c:v>
                </c:pt>
                <c:pt idx="1401">
                  <c:v>43693.864583333336</c:v>
                </c:pt>
                <c:pt idx="1402">
                  <c:v>43693.868055555555</c:v>
                </c:pt>
                <c:pt idx="1403">
                  <c:v>43693.871527777781</c:v>
                </c:pt>
                <c:pt idx="1404">
                  <c:v>43693.875</c:v>
                </c:pt>
                <c:pt idx="1405">
                  <c:v>43693.878472222219</c:v>
                </c:pt>
                <c:pt idx="1406">
                  <c:v>43693.881944444445</c:v>
                </c:pt>
                <c:pt idx="1407">
                  <c:v>43693.885416666664</c:v>
                </c:pt>
                <c:pt idx="1408">
                  <c:v>43693.888888888891</c:v>
                </c:pt>
                <c:pt idx="1409">
                  <c:v>43693.892361111109</c:v>
                </c:pt>
                <c:pt idx="1410">
                  <c:v>43693.895833333336</c:v>
                </c:pt>
                <c:pt idx="1411">
                  <c:v>43693.899305555555</c:v>
                </c:pt>
                <c:pt idx="1412">
                  <c:v>43693.902777777781</c:v>
                </c:pt>
                <c:pt idx="1413">
                  <c:v>43693.90625</c:v>
                </c:pt>
                <c:pt idx="1414">
                  <c:v>43693.909722222219</c:v>
                </c:pt>
                <c:pt idx="1415">
                  <c:v>43693.913194444445</c:v>
                </c:pt>
                <c:pt idx="1416">
                  <c:v>43693.916666666664</c:v>
                </c:pt>
                <c:pt idx="1417">
                  <c:v>43693.920138888891</c:v>
                </c:pt>
                <c:pt idx="1418">
                  <c:v>43693.923611111109</c:v>
                </c:pt>
                <c:pt idx="1419">
                  <c:v>43693.927083333336</c:v>
                </c:pt>
                <c:pt idx="1420">
                  <c:v>43693.930555555555</c:v>
                </c:pt>
                <c:pt idx="1421">
                  <c:v>43693.934027777781</c:v>
                </c:pt>
                <c:pt idx="1422">
                  <c:v>43693.9375</c:v>
                </c:pt>
                <c:pt idx="1423">
                  <c:v>43693.940972222219</c:v>
                </c:pt>
                <c:pt idx="1424">
                  <c:v>43693.944444444445</c:v>
                </c:pt>
                <c:pt idx="1425">
                  <c:v>43693.947916666664</c:v>
                </c:pt>
                <c:pt idx="1426">
                  <c:v>43693.951388888891</c:v>
                </c:pt>
                <c:pt idx="1427">
                  <c:v>43693.954861111109</c:v>
                </c:pt>
                <c:pt idx="1428">
                  <c:v>43693.958333333336</c:v>
                </c:pt>
                <c:pt idx="1429">
                  <c:v>43693.961805555555</c:v>
                </c:pt>
                <c:pt idx="1430">
                  <c:v>43693.965277777781</c:v>
                </c:pt>
                <c:pt idx="1431">
                  <c:v>43693.96875</c:v>
                </c:pt>
                <c:pt idx="1432">
                  <c:v>43693.972222222219</c:v>
                </c:pt>
                <c:pt idx="1433">
                  <c:v>43693.975694444445</c:v>
                </c:pt>
                <c:pt idx="1434">
                  <c:v>43693.979166666664</c:v>
                </c:pt>
                <c:pt idx="1435">
                  <c:v>43693.982638888891</c:v>
                </c:pt>
                <c:pt idx="1436">
                  <c:v>43693.986111111109</c:v>
                </c:pt>
                <c:pt idx="1437">
                  <c:v>43693.989583333336</c:v>
                </c:pt>
                <c:pt idx="1438">
                  <c:v>43693.993055555555</c:v>
                </c:pt>
                <c:pt idx="1439">
                  <c:v>43693.996527777781</c:v>
                </c:pt>
              </c:numCache>
            </c:numRef>
          </c:cat>
          <c:val>
            <c:numRef>
              <c:f>'5m_load_wind_PV'!$G$2:$G$2593</c:f>
              <c:numCache>
                <c:formatCode>General</c:formatCode>
                <c:ptCount val="1440"/>
                <c:pt idx="0">
                  <c:v>40539.539680000002</c:v>
                </c:pt>
                <c:pt idx="1">
                  <c:v>40253.118740000005</c:v>
                </c:pt>
                <c:pt idx="2">
                  <c:v>40073.781739999999</c:v>
                </c:pt>
                <c:pt idx="3">
                  <c:v>39761.49134</c:v>
                </c:pt>
                <c:pt idx="4">
                  <c:v>39482.58397</c:v>
                </c:pt>
                <c:pt idx="5">
                  <c:v>39149.872660000001</c:v>
                </c:pt>
                <c:pt idx="6">
                  <c:v>38854.526640000004</c:v>
                </c:pt>
                <c:pt idx="7">
                  <c:v>38697.783910000006</c:v>
                </c:pt>
                <c:pt idx="8">
                  <c:v>38485.656539999996</c:v>
                </c:pt>
                <c:pt idx="9">
                  <c:v>38360.989609999997</c:v>
                </c:pt>
                <c:pt idx="10">
                  <c:v>38085.807020000007</c:v>
                </c:pt>
                <c:pt idx="11">
                  <c:v>37854.035306666694</c:v>
                </c:pt>
                <c:pt idx="12">
                  <c:v>37755.504789999999</c:v>
                </c:pt>
                <c:pt idx="13">
                  <c:v>37563.554170000003</c:v>
                </c:pt>
                <c:pt idx="14">
                  <c:v>37399.84936</c:v>
                </c:pt>
                <c:pt idx="15">
                  <c:v>37239.526659999996</c:v>
                </c:pt>
                <c:pt idx="16">
                  <c:v>37032.780059999997</c:v>
                </c:pt>
                <c:pt idx="17">
                  <c:v>36875.879120000005</c:v>
                </c:pt>
                <c:pt idx="18">
                  <c:v>36786.433900000004</c:v>
                </c:pt>
                <c:pt idx="19">
                  <c:v>36717.622610000006</c:v>
                </c:pt>
                <c:pt idx="20">
                  <c:v>36785.989090000003</c:v>
                </c:pt>
                <c:pt idx="21">
                  <c:v>36596.456879999998</c:v>
                </c:pt>
                <c:pt idx="22">
                  <c:v>36415.97939</c:v>
                </c:pt>
                <c:pt idx="23">
                  <c:v>36327.444880000003</c:v>
                </c:pt>
                <c:pt idx="24">
                  <c:v>36268.357080000002</c:v>
                </c:pt>
                <c:pt idx="25">
                  <c:v>36299.720780000003</c:v>
                </c:pt>
                <c:pt idx="26">
                  <c:v>36270.339689999993</c:v>
                </c:pt>
                <c:pt idx="27">
                  <c:v>36119.729789999998</c:v>
                </c:pt>
                <c:pt idx="28">
                  <c:v>35907.451759999996</c:v>
                </c:pt>
                <c:pt idx="29">
                  <c:v>35774.65969</c:v>
                </c:pt>
                <c:pt idx="30">
                  <c:v>35726.494149999999</c:v>
                </c:pt>
                <c:pt idx="31">
                  <c:v>35650.239430000001</c:v>
                </c:pt>
                <c:pt idx="32">
                  <c:v>35608.979809999997</c:v>
                </c:pt>
                <c:pt idx="33">
                  <c:v>35579.273560000001</c:v>
                </c:pt>
                <c:pt idx="34">
                  <c:v>35396.026420000002</c:v>
                </c:pt>
                <c:pt idx="35">
                  <c:v>35260.040979999998</c:v>
                </c:pt>
                <c:pt idx="36">
                  <c:v>35304.554929999998</c:v>
                </c:pt>
                <c:pt idx="37">
                  <c:v>35337.185219999999</c:v>
                </c:pt>
                <c:pt idx="38">
                  <c:v>35216.433969999998</c:v>
                </c:pt>
                <c:pt idx="39">
                  <c:v>35186.891689999997</c:v>
                </c:pt>
                <c:pt idx="40">
                  <c:v>35066.984980000001</c:v>
                </c:pt>
                <c:pt idx="41">
                  <c:v>34956.819780000005</c:v>
                </c:pt>
                <c:pt idx="42">
                  <c:v>34798.556320000003</c:v>
                </c:pt>
                <c:pt idx="43">
                  <c:v>34734.217399999994</c:v>
                </c:pt>
                <c:pt idx="44">
                  <c:v>34775.651640000004</c:v>
                </c:pt>
                <c:pt idx="45">
                  <c:v>34748.653960000003</c:v>
                </c:pt>
                <c:pt idx="46">
                  <c:v>34667.287960000001</c:v>
                </c:pt>
                <c:pt idx="47">
                  <c:v>34564.514709999996</c:v>
                </c:pt>
                <c:pt idx="48">
                  <c:v>34595.469400000002</c:v>
                </c:pt>
                <c:pt idx="49">
                  <c:v>34645.20261</c:v>
                </c:pt>
                <c:pt idx="50">
                  <c:v>34595.270329999999</c:v>
                </c:pt>
                <c:pt idx="51">
                  <c:v>34557.178509999998</c:v>
                </c:pt>
                <c:pt idx="52">
                  <c:v>34516.053480000002</c:v>
                </c:pt>
                <c:pt idx="53">
                  <c:v>34453.987219999995</c:v>
                </c:pt>
                <c:pt idx="54">
                  <c:v>34548.763400000003</c:v>
                </c:pt>
                <c:pt idx="55">
                  <c:v>34707.421119999999</c:v>
                </c:pt>
                <c:pt idx="56">
                  <c:v>34693.317080000001</c:v>
                </c:pt>
                <c:pt idx="57">
                  <c:v>34685.133040000001</c:v>
                </c:pt>
                <c:pt idx="58">
                  <c:v>34646.904269999999</c:v>
                </c:pt>
                <c:pt idx="59">
                  <c:v>34687.386590000002</c:v>
                </c:pt>
                <c:pt idx="60">
                  <c:v>34878.192550000007</c:v>
                </c:pt>
                <c:pt idx="61">
                  <c:v>35078.629889999997</c:v>
                </c:pt>
                <c:pt idx="62">
                  <c:v>35153.541230000003</c:v>
                </c:pt>
                <c:pt idx="63">
                  <c:v>35324.449079999999</c:v>
                </c:pt>
                <c:pt idx="64">
                  <c:v>35537.895660000002</c:v>
                </c:pt>
                <c:pt idx="65">
                  <c:v>35649.731319999999</c:v>
                </c:pt>
                <c:pt idx="66">
                  <c:v>35685.931819999998</c:v>
                </c:pt>
                <c:pt idx="67">
                  <c:v>35865.852989999999</c:v>
                </c:pt>
                <c:pt idx="68">
                  <c:v>36052.115310000001</c:v>
                </c:pt>
                <c:pt idx="69">
                  <c:v>36178.469010000001</c:v>
                </c:pt>
                <c:pt idx="70">
                  <c:v>36297.157379999997</c:v>
                </c:pt>
                <c:pt idx="71">
                  <c:v>36458.628970000005</c:v>
                </c:pt>
                <c:pt idx="72">
                  <c:v>36718.373189999998</c:v>
                </c:pt>
                <c:pt idx="73">
                  <c:v>36947.05919</c:v>
                </c:pt>
                <c:pt idx="74">
                  <c:v>37087.518117567997</c:v>
                </c:pt>
                <c:pt idx="75">
                  <c:v>37364.468940000006</c:v>
                </c:pt>
                <c:pt idx="76">
                  <c:v>37565.129150000001</c:v>
                </c:pt>
                <c:pt idx="77">
                  <c:v>37614.287049999999</c:v>
                </c:pt>
                <c:pt idx="78">
                  <c:v>37668.643620000003</c:v>
                </c:pt>
                <c:pt idx="79">
                  <c:v>37741.059240000002</c:v>
                </c:pt>
                <c:pt idx="80">
                  <c:v>37782.997870000007</c:v>
                </c:pt>
                <c:pt idx="81">
                  <c:v>37887.199350000003</c:v>
                </c:pt>
                <c:pt idx="82">
                  <c:v>37911.8897</c:v>
                </c:pt>
                <c:pt idx="83">
                  <c:v>37900.792229999999</c:v>
                </c:pt>
                <c:pt idx="84">
                  <c:v>38021.121250000004</c:v>
                </c:pt>
                <c:pt idx="85">
                  <c:v>38116.794228942992</c:v>
                </c:pt>
                <c:pt idx="86">
                  <c:v>38173.774338447001</c:v>
                </c:pt>
                <c:pt idx="87">
                  <c:v>38222.306487158006</c:v>
                </c:pt>
                <c:pt idx="88">
                  <c:v>38313.120559192001</c:v>
                </c:pt>
                <c:pt idx="89">
                  <c:v>38469.078394939999</c:v>
                </c:pt>
                <c:pt idx="90">
                  <c:v>38500.579705609998</c:v>
                </c:pt>
                <c:pt idx="91">
                  <c:v>38624.212685059996</c:v>
                </c:pt>
                <c:pt idx="92">
                  <c:v>38863.530564500004</c:v>
                </c:pt>
                <c:pt idx="93">
                  <c:v>38966.563422599997</c:v>
                </c:pt>
                <c:pt idx="94">
                  <c:v>39309.394974499999</c:v>
                </c:pt>
                <c:pt idx="95">
                  <c:v>39678.447638899997</c:v>
                </c:pt>
                <c:pt idx="96">
                  <c:v>40100.102548300005</c:v>
                </c:pt>
                <c:pt idx="97">
                  <c:v>40521.773266299999</c:v>
                </c:pt>
                <c:pt idx="98">
                  <c:v>40928.248831500001</c:v>
                </c:pt>
                <c:pt idx="99">
                  <c:v>41261.032347200002</c:v>
                </c:pt>
                <c:pt idx="100">
                  <c:v>41471.929716400002</c:v>
                </c:pt>
                <c:pt idx="101">
                  <c:v>41817.430385599997</c:v>
                </c:pt>
                <c:pt idx="102">
                  <c:v>42129.909040800005</c:v>
                </c:pt>
                <c:pt idx="103">
                  <c:v>42331.814677300004</c:v>
                </c:pt>
                <c:pt idx="104">
                  <c:v>42573.660956300002</c:v>
                </c:pt>
                <c:pt idx="105">
                  <c:v>42769.985188000006</c:v>
                </c:pt>
                <c:pt idx="106">
                  <c:v>42927.710082999998</c:v>
                </c:pt>
                <c:pt idx="107">
                  <c:v>43002.464937000004</c:v>
                </c:pt>
                <c:pt idx="108">
                  <c:v>43000.847007000004</c:v>
                </c:pt>
                <c:pt idx="109">
                  <c:v>43125.270869</c:v>
                </c:pt>
                <c:pt idx="110">
                  <c:v>43291.112512</c:v>
                </c:pt>
                <c:pt idx="111">
                  <c:v>43426.401231000003</c:v>
                </c:pt>
                <c:pt idx="112">
                  <c:v>43521.435051999993</c:v>
                </c:pt>
                <c:pt idx="113">
                  <c:v>43699.168287</c:v>
                </c:pt>
                <c:pt idx="114">
                  <c:v>44045.228282999997</c:v>
                </c:pt>
                <c:pt idx="115">
                  <c:v>44218.380647000005</c:v>
                </c:pt>
                <c:pt idx="116">
                  <c:v>44434.244640000004</c:v>
                </c:pt>
                <c:pt idx="117">
                  <c:v>44860.548866999998</c:v>
                </c:pt>
                <c:pt idx="118">
                  <c:v>45144.466765999998</c:v>
                </c:pt>
                <c:pt idx="119">
                  <c:v>45536.116913999998</c:v>
                </c:pt>
                <c:pt idx="120">
                  <c:v>45843.693441000003</c:v>
                </c:pt>
                <c:pt idx="121">
                  <c:v>46320.332220000004</c:v>
                </c:pt>
                <c:pt idx="122">
                  <c:v>46691.863794000004</c:v>
                </c:pt>
                <c:pt idx="123">
                  <c:v>47118.675734999997</c:v>
                </c:pt>
                <c:pt idx="124">
                  <c:v>47505.612420999998</c:v>
                </c:pt>
                <c:pt idx="125">
                  <c:v>47894.498267999996</c:v>
                </c:pt>
                <c:pt idx="126">
                  <c:v>48519.124430999997</c:v>
                </c:pt>
                <c:pt idx="127">
                  <c:v>49263.945141999997</c:v>
                </c:pt>
                <c:pt idx="128">
                  <c:v>49827.938322000002</c:v>
                </c:pt>
                <c:pt idx="129">
                  <c:v>50525.640747999998</c:v>
                </c:pt>
                <c:pt idx="130">
                  <c:v>51117.081048</c:v>
                </c:pt>
                <c:pt idx="131">
                  <c:v>51654.781551</c:v>
                </c:pt>
                <c:pt idx="132">
                  <c:v>52210.078168</c:v>
                </c:pt>
                <c:pt idx="133">
                  <c:v>52887.052112000005</c:v>
                </c:pt>
                <c:pt idx="134">
                  <c:v>53479.435788999996</c:v>
                </c:pt>
                <c:pt idx="135">
                  <c:v>54087.912425000002</c:v>
                </c:pt>
                <c:pt idx="136">
                  <c:v>54648.031556000002</c:v>
                </c:pt>
                <c:pt idx="137">
                  <c:v>55220.254234</c:v>
                </c:pt>
                <c:pt idx="138">
                  <c:v>55764.946552000009</c:v>
                </c:pt>
                <c:pt idx="139">
                  <c:v>56223.482315999994</c:v>
                </c:pt>
                <c:pt idx="140">
                  <c:v>56766.707318000001</c:v>
                </c:pt>
                <c:pt idx="141">
                  <c:v>57470.313201000004</c:v>
                </c:pt>
                <c:pt idx="142">
                  <c:v>57940.444551000001</c:v>
                </c:pt>
                <c:pt idx="143">
                  <c:v>58374.673049000005</c:v>
                </c:pt>
                <c:pt idx="144">
                  <c:v>58818.912714999999</c:v>
                </c:pt>
                <c:pt idx="145">
                  <c:v>59288.187021999998</c:v>
                </c:pt>
                <c:pt idx="146">
                  <c:v>59660.801688</c:v>
                </c:pt>
                <c:pt idx="147">
                  <c:v>60066.676366</c:v>
                </c:pt>
                <c:pt idx="148">
                  <c:v>60526.417663000007</c:v>
                </c:pt>
                <c:pt idx="149">
                  <c:v>60840.583990999992</c:v>
                </c:pt>
                <c:pt idx="150">
                  <c:v>61119.908746999994</c:v>
                </c:pt>
                <c:pt idx="151">
                  <c:v>61486.749136000006</c:v>
                </c:pt>
                <c:pt idx="152">
                  <c:v>61898.232748999995</c:v>
                </c:pt>
                <c:pt idx="153">
                  <c:v>62267.61278499999</c:v>
                </c:pt>
                <c:pt idx="154">
                  <c:v>62595.832245000005</c:v>
                </c:pt>
                <c:pt idx="155">
                  <c:v>62796.862292000005</c:v>
                </c:pt>
                <c:pt idx="156">
                  <c:v>62946.846439999994</c:v>
                </c:pt>
                <c:pt idx="157">
                  <c:v>63193.011216999999</c:v>
                </c:pt>
                <c:pt idx="158">
                  <c:v>63558.022355000001</c:v>
                </c:pt>
                <c:pt idx="159">
                  <c:v>63797.378615000001</c:v>
                </c:pt>
                <c:pt idx="160">
                  <c:v>64055.966834999985</c:v>
                </c:pt>
                <c:pt idx="161">
                  <c:v>64204.210222999995</c:v>
                </c:pt>
                <c:pt idx="162">
                  <c:v>64320.134194999999</c:v>
                </c:pt>
                <c:pt idx="163">
                  <c:v>64485.047535000005</c:v>
                </c:pt>
                <c:pt idx="164">
                  <c:v>64735.992108999999</c:v>
                </c:pt>
                <c:pt idx="165">
                  <c:v>64836.187739000001</c:v>
                </c:pt>
                <c:pt idx="166">
                  <c:v>64921.039327999999</c:v>
                </c:pt>
                <c:pt idx="167">
                  <c:v>64982.518300999989</c:v>
                </c:pt>
                <c:pt idx="168">
                  <c:v>65050.980211000002</c:v>
                </c:pt>
                <c:pt idx="169">
                  <c:v>65302.167511999993</c:v>
                </c:pt>
                <c:pt idx="170">
                  <c:v>65458.034997999988</c:v>
                </c:pt>
                <c:pt idx="171">
                  <c:v>65687.342369000005</c:v>
                </c:pt>
                <c:pt idx="172">
                  <c:v>65841.545232999997</c:v>
                </c:pt>
                <c:pt idx="173">
                  <c:v>65944.741945000002</c:v>
                </c:pt>
                <c:pt idx="174">
                  <c:v>66121.776250999988</c:v>
                </c:pt>
                <c:pt idx="175">
                  <c:v>66176.485874999998</c:v>
                </c:pt>
                <c:pt idx="176">
                  <c:v>66281.970144999999</c:v>
                </c:pt>
                <c:pt idx="177">
                  <c:v>66348.469802000007</c:v>
                </c:pt>
                <c:pt idx="178">
                  <c:v>66456.24807999999</c:v>
                </c:pt>
                <c:pt idx="179">
                  <c:v>66415.569161000007</c:v>
                </c:pt>
                <c:pt idx="180">
                  <c:v>66255.117866000001</c:v>
                </c:pt>
                <c:pt idx="181">
                  <c:v>66030.437354000009</c:v>
                </c:pt>
                <c:pt idx="182">
                  <c:v>66038.032188000012</c:v>
                </c:pt>
                <c:pt idx="183">
                  <c:v>66077.546992000003</c:v>
                </c:pt>
                <c:pt idx="184">
                  <c:v>66062.422922999991</c:v>
                </c:pt>
                <c:pt idx="185">
                  <c:v>66068.880051</c:v>
                </c:pt>
                <c:pt idx="186">
                  <c:v>66084.820387</c:v>
                </c:pt>
                <c:pt idx="187">
                  <c:v>66109.844496000005</c:v>
                </c:pt>
                <c:pt idx="188">
                  <c:v>66004.811471999987</c:v>
                </c:pt>
                <c:pt idx="189">
                  <c:v>65971.107088999997</c:v>
                </c:pt>
                <c:pt idx="190">
                  <c:v>66109.157103999998</c:v>
                </c:pt>
                <c:pt idx="191">
                  <c:v>66073.720239999995</c:v>
                </c:pt>
                <c:pt idx="192">
                  <c:v>65868.752565999996</c:v>
                </c:pt>
                <c:pt idx="193">
                  <c:v>65648.400892999984</c:v>
                </c:pt>
                <c:pt idx="194">
                  <c:v>65716.605489000009</c:v>
                </c:pt>
                <c:pt idx="195">
                  <c:v>65759.017466000005</c:v>
                </c:pt>
                <c:pt idx="196">
                  <c:v>65741.089401999998</c:v>
                </c:pt>
                <c:pt idx="197">
                  <c:v>65610.884714</c:v>
                </c:pt>
                <c:pt idx="198">
                  <c:v>65616.462398000003</c:v>
                </c:pt>
                <c:pt idx="199">
                  <c:v>65691.670669000014</c:v>
                </c:pt>
                <c:pt idx="200">
                  <c:v>65707.635133000003</c:v>
                </c:pt>
                <c:pt idx="201">
                  <c:v>65721.929380000001</c:v>
                </c:pt>
                <c:pt idx="202">
                  <c:v>65679.627353999997</c:v>
                </c:pt>
                <c:pt idx="203">
                  <c:v>65546.055451000007</c:v>
                </c:pt>
                <c:pt idx="204">
                  <c:v>65387.558929999999</c:v>
                </c:pt>
                <c:pt idx="205">
                  <c:v>65310.493993000004</c:v>
                </c:pt>
                <c:pt idx="206">
                  <c:v>65118.506159999997</c:v>
                </c:pt>
                <c:pt idx="207">
                  <c:v>65170.787541999998</c:v>
                </c:pt>
                <c:pt idx="208">
                  <c:v>65291.561391999996</c:v>
                </c:pt>
                <c:pt idx="209">
                  <c:v>65268.864292000006</c:v>
                </c:pt>
                <c:pt idx="210">
                  <c:v>65149.022015999995</c:v>
                </c:pt>
                <c:pt idx="211">
                  <c:v>65037.475585000007</c:v>
                </c:pt>
                <c:pt idx="212">
                  <c:v>64874.090106000003</c:v>
                </c:pt>
                <c:pt idx="213">
                  <c:v>64975.836759000005</c:v>
                </c:pt>
                <c:pt idx="214">
                  <c:v>65049.473846000001</c:v>
                </c:pt>
                <c:pt idx="215">
                  <c:v>64979.413995999996</c:v>
                </c:pt>
                <c:pt idx="216">
                  <c:v>64592.628467999995</c:v>
                </c:pt>
                <c:pt idx="217">
                  <c:v>64196.280168000005</c:v>
                </c:pt>
                <c:pt idx="218">
                  <c:v>63953.706824000001</c:v>
                </c:pt>
                <c:pt idx="219">
                  <c:v>63814.076914000005</c:v>
                </c:pt>
                <c:pt idx="220">
                  <c:v>63855.996625000007</c:v>
                </c:pt>
                <c:pt idx="221">
                  <c:v>63769.718834000007</c:v>
                </c:pt>
                <c:pt idx="222">
                  <c:v>63602.284034999997</c:v>
                </c:pt>
                <c:pt idx="223">
                  <c:v>63372.420983999997</c:v>
                </c:pt>
                <c:pt idx="224">
                  <c:v>63387.651245000001</c:v>
                </c:pt>
                <c:pt idx="225">
                  <c:v>63262.116616999992</c:v>
                </c:pt>
                <c:pt idx="226">
                  <c:v>63042.654585000004</c:v>
                </c:pt>
                <c:pt idx="227">
                  <c:v>62693.148480999997</c:v>
                </c:pt>
                <c:pt idx="228">
                  <c:v>62339.347188599997</c:v>
                </c:pt>
                <c:pt idx="229">
                  <c:v>61976.283930600002</c:v>
                </c:pt>
                <c:pt idx="230">
                  <c:v>61658.702646999991</c:v>
                </c:pt>
                <c:pt idx="231">
                  <c:v>61422.120942599991</c:v>
                </c:pt>
                <c:pt idx="232">
                  <c:v>61161.942419700004</c:v>
                </c:pt>
                <c:pt idx="233">
                  <c:v>60958.530677999996</c:v>
                </c:pt>
                <c:pt idx="234">
                  <c:v>60670.347517199996</c:v>
                </c:pt>
                <c:pt idx="235">
                  <c:v>60358.702523299995</c:v>
                </c:pt>
                <c:pt idx="236">
                  <c:v>60039.069868899991</c:v>
                </c:pt>
                <c:pt idx="237">
                  <c:v>59749.235350500006</c:v>
                </c:pt>
                <c:pt idx="238">
                  <c:v>59514.523702900005</c:v>
                </c:pt>
                <c:pt idx="239">
                  <c:v>59292.192790000008</c:v>
                </c:pt>
                <c:pt idx="240">
                  <c:v>58981.401108699996</c:v>
                </c:pt>
                <c:pt idx="241">
                  <c:v>58666.801661520003</c:v>
                </c:pt>
                <c:pt idx="242">
                  <c:v>58427.754105269996</c:v>
                </c:pt>
                <c:pt idx="243">
                  <c:v>58411.678509490004</c:v>
                </c:pt>
                <c:pt idx="244">
                  <c:v>58246.238569440007</c:v>
                </c:pt>
                <c:pt idx="245">
                  <c:v>58015.976501597004</c:v>
                </c:pt>
                <c:pt idx="246">
                  <c:v>57788.427062021008</c:v>
                </c:pt>
                <c:pt idx="247">
                  <c:v>57441.67699</c:v>
                </c:pt>
                <c:pt idx="248">
                  <c:v>56978.081829999996</c:v>
                </c:pt>
                <c:pt idx="249">
                  <c:v>56575.186009999998</c:v>
                </c:pt>
                <c:pt idx="250">
                  <c:v>56265.47236</c:v>
                </c:pt>
                <c:pt idx="251">
                  <c:v>55875.086349999998</c:v>
                </c:pt>
                <c:pt idx="252">
                  <c:v>55346.690599999994</c:v>
                </c:pt>
                <c:pt idx="253">
                  <c:v>54793.784500000002</c:v>
                </c:pt>
                <c:pt idx="254">
                  <c:v>54384.448019999996</c:v>
                </c:pt>
                <c:pt idx="255">
                  <c:v>53942.170039999997</c:v>
                </c:pt>
                <c:pt idx="256">
                  <c:v>53514.25722</c:v>
                </c:pt>
                <c:pt idx="257">
                  <c:v>53086.310409999998</c:v>
                </c:pt>
                <c:pt idx="258">
                  <c:v>52414.53269</c:v>
                </c:pt>
                <c:pt idx="259">
                  <c:v>51899.151279999991</c:v>
                </c:pt>
                <c:pt idx="260">
                  <c:v>51583.964769999999</c:v>
                </c:pt>
                <c:pt idx="261">
                  <c:v>51120.2287</c:v>
                </c:pt>
                <c:pt idx="262">
                  <c:v>50543.706380000003</c:v>
                </c:pt>
                <c:pt idx="263">
                  <c:v>49885.103320000002</c:v>
                </c:pt>
                <c:pt idx="264">
                  <c:v>49202.729350000001</c:v>
                </c:pt>
                <c:pt idx="265">
                  <c:v>48599.713470000002</c:v>
                </c:pt>
                <c:pt idx="266">
                  <c:v>48169.111510000002</c:v>
                </c:pt>
                <c:pt idx="267">
                  <c:v>47682.344509999995</c:v>
                </c:pt>
                <c:pt idx="268">
                  <c:v>47092.94356</c:v>
                </c:pt>
                <c:pt idx="269">
                  <c:v>46634.297040000005</c:v>
                </c:pt>
                <c:pt idx="270">
                  <c:v>46292.075420000001</c:v>
                </c:pt>
                <c:pt idx="271">
                  <c:v>45815.572199999995</c:v>
                </c:pt>
                <c:pt idx="272">
                  <c:v>45480.824249999998</c:v>
                </c:pt>
                <c:pt idx="273">
                  <c:v>45111.20364</c:v>
                </c:pt>
                <c:pt idx="274">
                  <c:v>44611.631979999998</c:v>
                </c:pt>
                <c:pt idx="275">
                  <c:v>44175.112269999998</c:v>
                </c:pt>
                <c:pt idx="276">
                  <c:v>43762.47294</c:v>
                </c:pt>
                <c:pt idx="277">
                  <c:v>43260.319409999996</c:v>
                </c:pt>
                <c:pt idx="278">
                  <c:v>42803.730179999999</c:v>
                </c:pt>
                <c:pt idx="279">
                  <c:v>42275.424360000005</c:v>
                </c:pt>
                <c:pt idx="280">
                  <c:v>41830.29883</c:v>
                </c:pt>
                <c:pt idx="281">
                  <c:v>41406.277519999996</c:v>
                </c:pt>
                <c:pt idx="282">
                  <c:v>41008.576440000004</c:v>
                </c:pt>
                <c:pt idx="283">
                  <c:v>40629.226479999998</c:v>
                </c:pt>
                <c:pt idx="284">
                  <c:v>40350.486449999997</c:v>
                </c:pt>
                <c:pt idx="285">
                  <c:v>39936.376489999995</c:v>
                </c:pt>
                <c:pt idx="286">
                  <c:v>39475.568220000001</c:v>
                </c:pt>
                <c:pt idx="287">
                  <c:v>39162.113530000002</c:v>
                </c:pt>
                <c:pt idx="288">
                  <c:v>38875.253279999997</c:v>
                </c:pt>
                <c:pt idx="289">
                  <c:v>38485.326569999997</c:v>
                </c:pt>
                <c:pt idx="290">
                  <c:v>38172.456599999998</c:v>
                </c:pt>
                <c:pt idx="291">
                  <c:v>37765.039640000003</c:v>
                </c:pt>
                <c:pt idx="292">
                  <c:v>37551.484119999994</c:v>
                </c:pt>
                <c:pt idx="293">
                  <c:v>37347.06869</c:v>
                </c:pt>
                <c:pt idx="294">
                  <c:v>37127.555179999996</c:v>
                </c:pt>
                <c:pt idx="295">
                  <c:v>36849.348020000005</c:v>
                </c:pt>
                <c:pt idx="296">
                  <c:v>36691.975133332999</c:v>
                </c:pt>
                <c:pt idx="297">
                  <c:v>36596.368060000001</c:v>
                </c:pt>
                <c:pt idx="298">
                  <c:v>36448.781000000003</c:v>
                </c:pt>
                <c:pt idx="299">
                  <c:v>36181.936920000007</c:v>
                </c:pt>
                <c:pt idx="300">
                  <c:v>35929.663980000005</c:v>
                </c:pt>
                <c:pt idx="301">
                  <c:v>35632.415670000002</c:v>
                </c:pt>
                <c:pt idx="302">
                  <c:v>35288.4476</c:v>
                </c:pt>
                <c:pt idx="303">
                  <c:v>35071.089849999997</c:v>
                </c:pt>
                <c:pt idx="304">
                  <c:v>34860.996849999996</c:v>
                </c:pt>
                <c:pt idx="305">
                  <c:v>34647.573659999995</c:v>
                </c:pt>
                <c:pt idx="306">
                  <c:v>34457.657749999998</c:v>
                </c:pt>
                <c:pt idx="307">
                  <c:v>34333.737589999997</c:v>
                </c:pt>
                <c:pt idx="308">
                  <c:v>34188.525390000003</c:v>
                </c:pt>
                <c:pt idx="309">
                  <c:v>34041.442280000003</c:v>
                </c:pt>
                <c:pt idx="310">
                  <c:v>33998.599419999999</c:v>
                </c:pt>
                <c:pt idx="311">
                  <c:v>33917.888569999996</c:v>
                </c:pt>
                <c:pt idx="312">
                  <c:v>33856.766250000001</c:v>
                </c:pt>
                <c:pt idx="313">
                  <c:v>33830.350990000006</c:v>
                </c:pt>
                <c:pt idx="314">
                  <c:v>33758.546040000001</c:v>
                </c:pt>
                <c:pt idx="315">
                  <c:v>33776.32548</c:v>
                </c:pt>
                <c:pt idx="316">
                  <c:v>33778.577239999999</c:v>
                </c:pt>
                <c:pt idx="317">
                  <c:v>33672.964399999997</c:v>
                </c:pt>
                <c:pt idx="318">
                  <c:v>33682.580219999996</c:v>
                </c:pt>
                <c:pt idx="319">
                  <c:v>33636.615659999996</c:v>
                </c:pt>
                <c:pt idx="320">
                  <c:v>33705.05644</c:v>
                </c:pt>
                <c:pt idx="321">
                  <c:v>33738.420550000003</c:v>
                </c:pt>
                <c:pt idx="322">
                  <c:v>33769.725570000002</c:v>
                </c:pt>
                <c:pt idx="323">
                  <c:v>33816.788530000005</c:v>
                </c:pt>
                <c:pt idx="324">
                  <c:v>33904.901850000002</c:v>
                </c:pt>
                <c:pt idx="325">
                  <c:v>33922.23964</c:v>
                </c:pt>
                <c:pt idx="326">
                  <c:v>33966.922689999999</c:v>
                </c:pt>
                <c:pt idx="327">
                  <c:v>33942.780720000002</c:v>
                </c:pt>
                <c:pt idx="328">
                  <c:v>33920.084699999999</c:v>
                </c:pt>
                <c:pt idx="329">
                  <c:v>33917.160620000002</c:v>
                </c:pt>
                <c:pt idx="330">
                  <c:v>33950.285680000001</c:v>
                </c:pt>
                <c:pt idx="331">
                  <c:v>34057.245139999999</c:v>
                </c:pt>
                <c:pt idx="332">
                  <c:v>34122.241430000002</c:v>
                </c:pt>
                <c:pt idx="333">
                  <c:v>34175.393710000004</c:v>
                </c:pt>
                <c:pt idx="334">
                  <c:v>34180.307150000001</c:v>
                </c:pt>
                <c:pt idx="335">
                  <c:v>34180.86522</c:v>
                </c:pt>
                <c:pt idx="336">
                  <c:v>34271.358540000001</c:v>
                </c:pt>
                <c:pt idx="337">
                  <c:v>34472.149879999997</c:v>
                </c:pt>
                <c:pt idx="338">
                  <c:v>34549.914929999999</c:v>
                </c:pt>
                <c:pt idx="339">
                  <c:v>34700.689929999993</c:v>
                </c:pt>
                <c:pt idx="340">
                  <c:v>34819.792829999999</c:v>
                </c:pt>
                <c:pt idx="341">
                  <c:v>34927.84388</c:v>
                </c:pt>
                <c:pt idx="342">
                  <c:v>34959.402150000002</c:v>
                </c:pt>
                <c:pt idx="343">
                  <c:v>35076.335200000001</c:v>
                </c:pt>
                <c:pt idx="344">
                  <c:v>35170.959690000003</c:v>
                </c:pt>
                <c:pt idx="345">
                  <c:v>35300.295459999994</c:v>
                </c:pt>
                <c:pt idx="346">
                  <c:v>35402.418999999994</c:v>
                </c:pt>
                <c:pt idx="347">
                  <c:v>35460.865680000003</c:v>
                </c:pt>
                <c:pt idx="348">
                  <c:v>35636.692469999995</c:v>
                </c:pt>
                <c:pt idx="349">
                  <c:v>35987.154040000001</c:v>
                </c:pt>
                <c:pt idx="350">
                  <c:v>36240.202799999999</c:v>
                </c:pt>
                <c:pt idx="351">
                  <c:v>36427.806769999996</c:v>
                </c:pt>
                <c:pt idx="352">
                  <c:v>36642.060092</c:v>
                </c:pt>
                <c:pt idx="353">
                  <c:v>36941.681873000001</c:v>
                </c:pt>
                <c:pt idx="354">
                  <c:v>37436.866862000003</c:v>
                </c:pt>
                <c:pt idx="355">
                  <c:v>37784.811520000003</c:v>
                </c:pt>
                <c:pt idx="356">
                  <c:v>37895.852965999999</c:v>
                </c:pt>
                <c:pt idx="357">
                  <c:v>38072.201921999993</c:v>
                </c:pt>
                <c:pt idx="358">
                  <c:v>38235.677641000002</c:v>
                </c:pt>
                <c:pt idx="359">
                  <c:v>38582.807836</c:v>
                </c:pt>
                <c:pt idx="360">
                  <c:v>39097.357435999998</c:v>
                </c:pt>
                <c:pt idx="361">
                  <c:v>39639.755967999998</c:v>
                </c:pt>
                <c:pt idx="362">
                  <c:v>40059.547195000006</c:v>
                </c:pt>
                <c:pt idx="363">
                  <c:v>40362.151663999997</c:v>
                </c:pt>
                <c:pt idx="364">
                  <c:v>40610.458036999997</c:v>
                </c:pt>
                <c:pt idx="365">
                  <c:v>40842.339672000002</c:v>
                </c:pt>
                <c:pt idx="366">
                  <c:v>41141.663273999999</c:v>
                </c:pt>
                <c:pt idx="367">
                  <c:v>41318.926841</c:v>
                </c:pt>
                <c:pt idx="368">
                  <c:v>41490.413986</c:v>
                </c:pt>
                <c:pt idx="369">
                  <c:v>41541.453083</c:v>
                </c:pt>
                <c:pt idx="370">
                  <c:v>41566.121184999996</c:v>
                </c:pt>
                <c:pt idx="371">
                  <c:v>41510.838035291999</c:v>
                </c:pt>
                <c:pt idx="372">
                  <c:v>41642.930787000005</c:v>
                </c:pt>
                <c:pt idx="373">
                  <c:v>41869.431523819992</c:v>
                </c:pt>
                <c:pt idx="374">
                  <c:v>42103.379949233</c:v>
                </c:pt>
                <c:pt idx="375">
                  <c:v>42312.109802683997</c:v>
                </c:pt>
                <c:pt idx="376">
                  <c:v>42504.143368245001</c:v>
                </c:pt>
                <c:pt idx="377">
                  <c:v>42777.012708679998</c:v>
                </c:pt>
                <c:pt idx="378">
                  <c:v>43067.800529560001</c:v>
                </c:pt>
                <c:pt idx="379">
                  <c:v>43384.609667869998</c:v>
                </c:pt>
                <c:pt idx="380">
                  <c:v>43708.551157900001</c:v>
                </c:pt>
                <c:pt idx="381">
                  <c:v>43971.6627324</c:v>
                </c:pt>
                <c:pt idx="382">
                  <c:v>44276.069553200003</c:v>
                </c:pt>
                <c:pt idx="383">
                  <c:v>44533.924769900004</c:v>
                </c:pt>
                <c:pt idx="384">
                  <c:v>44923.570558200001</c:v>
                </c:pt>
                <c:pt idx="385">
                  <c:v>45370.207904399998</c:v>
                </c:pt>
                <c:pt idx="386">
                  <c:v>45631.967043300006</c:v>
                </c:pt>
                <c:pt idx="387">
                  <c:v>45839.790461000004</c:v>
                </c:pt>
                <c:pt idx="388">
                  <c:v>46060.235246700002</c:v>
                </c:pt>
                <c:pt idx="389">
                  <c:v>46384.824195599998</c:v>
                </c:pt>
                <c:pt idx="390">
                  <c:v>46664.941460399998</c:v>
                </c:pt>
                <c:pt idx="391">
                  <c:v>46917.505320699995</c:v>
                </c:pt>
                <c:pt idx="392">
                  <c:v>47162.709276300004</c:v>
                </c:pt>
                <c:pt idx="393">
                  <c:v>47227.905330099995</c:v>
                </c:pt>
                <c:pt idx="394">
                  <c:v>47417.601841399999</c:v>
                </c:pt>
                <c:pt idx="395">
                  <c:v>47666.026689999999</c:v>
                </c:pt>
                <c:pt idx="396">
                  <c:v>47846.401785000002</c:v>
                </c:pt>
                <c:pt idx="397">
                  <c:v>47972.977398999996</c:v>
                </c:pt>
                <c:pt idx="398">
                  <c:v>48124.802389000004</c:v>
                </c:pt>
                <c:pt idx="399">
                  <c:v>48445.257379000002</c:v>
                </c:pt>
                <c:pt idx="400">
                  <c:v>48917.162935</c:v>
                </c:pt>
                <c:pt idx="401">
                  <c:v>49271.293178999993</c:v>
                </c:pt>
                <c:pt idx="402">
                  <c:v>49470.208070000001</c:v>
                </c:pt>
                <c:pt idx="403">
                  <c:v>49783.268626999998</c:v>
                </c:pt>
                <c:pt idx="404">
                  <c:v>50104.808292000002</c:v>
                </c:pt>
                <c:pt idx="405">
                  <c:v>50496.632718000001</c:v>
                </c:pt>
                <c:pt idx="406">
                  <c:v>50969.104218</c:v>
                </c:pt>
                <c:pt idx="407">
                  <c:v>51417.641624999997</c:v>
                </c:pt>
                <c:pt idx="408">
                  <c:v>51904.414322999997</c:v>
                </c:pt>
                <c:pt idx="409">
                  <c:v>52225.790344000001</c:v>
                </c:pt>
                <c:pt idx="410">
                  <c:v>52691.913332999997</c:v>
                </c:pt>
                <c:pt idx="411">
                  <c:v>53147.442160000006</c:v>
                </c:pt>
                <c:pt idx="412">
                  <c:v>53631.68129</c:v>
                </c:pt>
                <c:pt idx="413">
                  <c:v>54098.255958000002</c:v>
                </c:pt>
                <c:pt idx="414">
                  <c:v>54704.017270999997</c:v>
                </c:pt>
                <c:pt idx="415">
                  <c:v>55151.765925</c:v>
                </c:pt>
                <c:pt idx="416">
                  <c:v>55523.559484999998</c:v>
                </c:pt>
                <c:pt idx="417">
                  <c:v>55899.527657999999</c:v>
                </c:pt>
                <c:pt idx="418">
                  <c:v>56349.824408999993</c:v>
                </c:pt>
                <c:pt idx="419">
                  <c:v>56886.878174000005</c:v>
                </c:pt>
                <c:pt idx="420">
                  <c:v>57419.678925</c:v>
                </c:pt>
                <c:pt idx="421">
                  <c:v>57786.143594000001</c:v>
                </c:pt>
                <c:pt idx="422">
                  <c:v>58051.155659999997</c:v>
                </c:pt>
                <c:pt idx="423">
                  <c:v>58406.117706999998</c:v>
                </c:pt>
                <c:pt idx="424">
                  <c:v>58809.693162000003</c:v>
                </c:pt>
                <c:pt idx="425">
                  <c:v>59126.919527999999</c:v>
                </c:pt>
                <c:pt idx="426">
                  <c:v>59523.405859000006</c:v>
                </c:pt>
                <c:pt idx="427">
                  <c:v>59883.559603000002</c:v>
                </c:pt>
                <c:pt idx="428">
                  <c:v>60272.421315</c:v>
                </c:pt>
                <c:pt idx="429">
                  <c:v>60637.205343000001</c:v>
                </c:pt>
                <c:pt idx="430">
                  <c:v>60995.743064000002</c:v>
                </c:pt>
                <c:pt idx="431">
                  <c:v>61254.911290999997</c:v>
                </c:pt>
                <c:pt idx="432">
                  <c:v>61604.397148999997</c:v>
                </c:pt>
                <c:pt idx="433">
                  <c:v>61887.759488000003</c:v>
                </c:pt>
                <c:pt idx="434">
                  <c:v>62186.674904000007</c:v>
                </c:pt>
                <c:pt idx="435">
                  <c:v>62430.957278999995</c:v>
                </c:pt>
                <c:pt idx="436">
                  <c:v>62691.791783000001</c:v>
                </c:pt>
                <c:pt idx="437">
                  <c:v>62984.986685999997</c:v>
                </c:pt>
                <c:pt idx="438">
                  <c:v>63309.216149999993</c:v>
                </c:pt>
                <c:pt idx="439">
                  <c:v>63570.074043999994</c:v>
                </c:pt>
                <c:pt idx="440">
                  <c:v>63817.045795000005</c:v>
                </c:pt>
                <c:pt idx="441">
                  <c:v>64083.667630000004</c:v>
                </c:pt>
                <c:pt idx="442">
                  <c:v>64302.730716999991</c:v>
                </c:pt>
                <c:pt idx="443">
                  <c:v>64583.406373000005</c:v>
                </c:pt>
                <c:pt idx="444">
                  <c:v>64831.68667100001</c:v>
                </c:pt>
                <c:pt idx="445">
                  <c:v>65106.594966999997</c:v>
                </c:pt>
                <c:pt idx="446">
                  <c:v>65354.920856000012</c:v>
                </c:pt>
                <c:pt idx="447">
                  <c:v>65468.201278000008</c:v>
                </c:pt>
                <c:pt idx="448">
                  <c:v>65613.044427000001</c:v>
                </c:pt>
                <c:pt idx="449">
                  <c:v>65797.173384000009</c:v>
                </c:pt>
                <c:pt idx="450">
                  <c:v>65930.718812000006</c:v>
                </c:pt>
                <c:pt idx="451">
                  <c:v>66207.660991000012</c:v>
                </c:pt>
                <c:pt idx="452">
                  <c:v>66429.587981999997</c:v>
                </c:pt>
                <c:pt idx="453">
                  <c:v>66592.254073999982</c:v>
                </c:pt>
                <c:pt idx="454">
                  <c:v>66760.993778999997</c:v>
                </c:pt>
                <c:pt idx="455">
                  <c:v>66834.413853000005</c:v>
                </c:pt>
                <c:pt idx="456">
                  <c:v>66968.198508999994</c:v>
                </c:pt>
                <c:pt idx="457">
                  <c:v>67130.959442999985</c:v>
                </c:pt>
                <c:pt idx="458">
                  <c:v>67320.240191999997</c:v>
                </c:pt>
                <c:pt idx="459">
                  <c:v>67373.179416999992</c:v>
                </c:pt>
                <c:pt idx="460">
                  <c:v>67498.537792000003</c:v>
                </c:pt>
                <c:pt idx="461">
                  <c:v>67633.947828999997</c:v>
                </c:pt>
                <c:pt idx="462">
                  <c:v>67697.830606000003</c:v>
                </c:pt>
                <c:pt idx="463">
                  <c:v>67865.391545999999</c:v>
                </c:pt>
                <c:pt idx="464">
                  <c:v>67927.728889999999</c:v>
                </c:pt>
                <c:pt idx="465">
                  <c:v>68017.362601000015</c:v>
                </c:pt>
                <c:pt idx="466">
                  <c:v>68105.723441999988</c:v>
                </c:pt>
                <c:pt idx="467">
                  <c:v>68178.773191</c:v>
                </c:pt>
                <c:pt idx="468">
                  <c:v>68231.107728999996</c:v>
                </c:pt>
                <c:pt idx="469">
                  <c:v>68358.928002999994</c:v>
                </c:pt>
                <c:pt idx="470">
                  <c:v>68551.737764000005</c:v>
                </c:pt>
                <c:pt idx="471">
                  <c:v>68603.854735000001</c:v>
                </c:pt>
                <c:pt idx="472">
                  <c:v>68508.419658000013</c:v>
                </c:pt>
                <c:pt idx="473">
                  <c:v>68442.156674999991</c:v>
                </c:pt>
                <c:pt idx="474">
                  <c:v>68399.517829000004</c:v>
                </c:pt>
                <c:pt idx="475">
                  <c:v>68211.107885000005</c:v>
                </c:pt>
                <c:pt idx="476">
                  <c:v>68076.523971999995</c:v>
                </c:pt>
                <c:pt idx="477">
                  <c:v>67939.556094</c:v>
                </c:pt>
                <c:pt idx="478">
                  <c:v>67909.044784000012</c:v>
                </c:pt>
                <c:pt idx="479">
                  <c:v>67985.455765999999</c:v>
                </c:pt>
                <c:pt idx="480">
                  <c:v>67817.983289000011</c:v>
                </c:pt>
                <c:pt idx="481">
                  <c:v>67650.718382000006</c:v>
                </c:pt>
                <c:pt idx="482">
                  <c:v>67710.522077000001</c:v>
                </c:pt>
                <c:pt idx="483">
                  <c:v>67692.513619999998</c:v>
                </c:pt>
                <c:pt idx="484">
                  <c:v>67780.838730999996</c:v>
                </c:pt>
                <c:pt idx="485">
                  <c:v>67884.007549899994</c:v>
                </c:pt>
                <c:pt idx="486">
                  <c:v>67820.379616299993</c:v>
                </c:pt>
                <c:pt idx="487">
                  <c:v>67776.598257599995</c:v>
                </c:pt>
                <c:pt idx="488">
                  <c:v>67663.412905000005</c:v>
                </c:pt>
                <c:pt idx="489">
                  <c:v>67600.963708900003</c:v>
                </c:pt>
                <c:pt idx="490">
                  <c:v>67476.906490999987</c:v>
                </c:pt>
                <c:pt idx="491">
                  <c:v>67335.162165999995</c:v>
                </c:pt>
                <c:pt idx="492">
                  <c:v>67077.443920999998</c:v>
                </c:pt>
                <c:pt idx="493">
                  <c:v>66811.926529000004</c:v>
                </c:pt>
                <c:pt idx="494">
                  <c:v>66691.480531000008</c:v>
                </c:pt>
                <c:pt idx="495">
                  <c:v>66730.402046000003</c:v>
                </c:pt>
                <c:pt idx="496">
                  <c:v>66671.260114000004</c:v>
                </c:pt>
                <c:pt idx="497">
                  <c:v>66541.529626000003</c:v>
                </c:pt>
                <c:pt idx="498">
                  <c:v>66245.780308999994</c:v>
                </c:pt>
                <c:pt idx="499">
                  <c:v>66000.134121999989</c:v>
                </c:pt>
                <c:pt idx="500">
                  <c:v>65919.881701999999</c:v>
                </c:pt>
                <c:pt idx="501">
                  <c:v>65861.853917999993</c:v>
                </c:pt>
                <c:pt idx="502">
                  <c:v>65682.521426000007</c:v>
                </c:pt>
                <c:pt idx="503">
                  <c:v>65547.226023999989</c:v>
                </c:pt>
                <c:pt idx="504">
                  <c:v>65303.650323000009</c:v>
                </c:pt>
                <c:pt idx="505">
                  <c:v>64936.176968800013</c:v>
                </c:pt>
                <c:pt idx="506">
                  <c:v>64687.566642000005</c:v>
                </c:pt>
                <c:pt idx="507">
                  <c:v>64646.900837899993</c:v>
                </c:pt>
                <c:pt idx="508">
                  <c:v>64549.743126300003</c:v>
                </c:pt>
                <c:pt idx="509">
                  <c:v>64345.869322400002</c:v>
                </c:pt>
                <c:pt idx="510">
                  <c:v>64094.996574500001</c:v>
                </c:pt>
                <c:pt idx="511">
                  <c:v>64000.519837600004</c:v>
                </c:pt>
                <c:pt idx="512">
                  <c:v>63898.753325400001</c:v>
                </c:pt>
                <c:pt idx="513">
                  <c:v>63889.553167400001</c:v>
                </c:pt>
                <c:pt idx="514">
                  <c:v>63792.851660600005</c:v>
                </c:pt>
                <c:pt idx="515">
                  <c:v>63599.586966399998</c:v>
                </c:pt>
                <c:pt idx="516">
                  <c:v>63291.115612099995</c:v>
                </c:pt>
                <c:pt idx="517">
                  <c:v>62985.400470199995</c:v>
                </c:pt>
                <c:pt idx="518">
                  <c:v>62694.367809199997</c:v>
                </c:pt>
                <c:pt idx="519">
                  <c:v>62375.931446699993</c:v>
                </c:pt>
                <c:pt idx="520">
                  <c:v>62071.540117500001</c:v>
                </c:pt>
                <c:pt idx="521">
                  <c:v>61720.248942400001</c:v>
                </c:pt>
                <c:pt idx="522">
                  <c:v>61430.514218999997</c:v>
                </c:pt>
                <c:pt idx="523">
                  <c:v>61368.043124600008</c:v>
                </c:pt>
                <c:pt idx="524">
                  <c:v>61267.442519799995</c:v>
                </c:pt>
                <c:pt idx="525">
                  <c:v>61168.354937099997</c:v>
                </c:pt>
                <c:pt idx="526">
                  <c:v>61005.05322003</c:v>
                </c:pt>
                <c:pt idx="527">
                  <c:v>60674.912453740006</c:v>
                </c:pt>
                <c:pt idx="528">
                  <c:v>60409.422291700001</c:v>
                </c:pt>
                <c:pt idx="529">
                  <c:v>60421.263540940003</c:v>
                </c:pt>
                <c:pt idx="530">
                  <c:v>60515.263004059998</c:v>
                </c:pt>
                <c:pt idx="531">
                  <c:v>60437.075635445995</c:v>
                </c:pt>
                <c:pt idx="532">
                  <c:v>60426.287159345993</c:v>
                </c:pt>
                <c:pt idx="533">
                  <c:v>60279.096617889001</c:v>
                </c:pt>
                <c:pt idx="534">
                  <c:v>60275.735671000002</c:v>
                </c:pt>
                <c:pt idx="535">
                  <c:v>60322.911195000008</c:v>
                </c:pt>
                <c:pt idx="536">
                  <c:v>60258.276801</c:v>
                </c:pt>
                <c:pt idx="537">
                  <c:v>60026.571326999998</c:v>
                </c:pt>
                <c:pt idx="538">
                  <c:v>59731.676438999995</c:v>
                </c:pt>
                <c:pt idx="539">
                  <c:v>59443.925966999996</c:v>
                </c:pt>
                <c:pt idx="540">
                  <c:v>59146.240239000006</c:v>
                </c:pt>
                <c:pt idx="541">
                  <c:v>58837.994496000007</c:v>
                </c:pt>
                <c:pt idx="542">
                  <c:v>58598.578442000005</c:v>
                </c:pt>
                <c:pt idx="543">
                  <c:v>58359.332741000006</c:v>
                </c:pt>
                <c:pt idx="544">
                  <c:v>58008.357803000006</c:v>
                </c:pt>
                <c:pt idx="545">
                  <c:v>57808.200739000007</c:v>
                </c:pt>
                <c:pt idx="546">
                  <c:v>57431.077694</c:v>
                </c:pt>
                <c:pt idx="547">
                  <c:v>57144.960010999996</c:v>
                </c:pt>
                <c:pt idx="548">
                  <c:v>56826.783691000004</c:v>
                </c:pt>
                <c:pt idx="549">
                  <c:v>56362.585881999999</c:v>
                </c:pt>
                <c:pt idx="550">
                  <c:v>55955.923957000006</c:v>
                </c:pt>
                <c:pt idx="551">
                  <c:v>55538.600880999998</c:v>
                </c:pt>
                <c:pt idx="552">
                  <c:v>54922.939723999996</c:v>
                </c:pt>
                <c:pt idx="553">
                  <c:v>54429.376769000002</c:v>
                </c:pt>
                <c:pt idx="554">
                  <c:v>54034.654357000007</c:v>
                </c:pt>
                <c:pt idx="555">
                  <c:v>53717.140696999995</c:v>
                </c:pt>
                <c:pt idx="556">
                  <c:v>53437.382595999996</c:v>
                </c:pt>
                <c:pt idx="557">
                  <c:v>53189.659550999997</c:v>
                </c:pt>
                <c:pt idx="558">
                  <c:v>52761.370425000001</c:v>
                </c:pt>
                <c:pt idx="559">
                  <c:v>52400.634899999997</c:v>
                </c:pt>
                <c:pt idx="560">
                  <c:v>51898.171155000004</c:v>
                </c:pt>
                <c:pt idx="561">
                  <c:v>51514.996245999995</c:v>
                </c:pt>
                <c:pt idx="562">
                  <c:v>51137.256376999998</c:v>
                </c:pt>
                <c:pt idx="563">
                  <c:v>50674.346488000003</c:v>
                </c:pt>
                <c:pt idx="564">
                  <c:v>50119.969255999997</c:v>
                </c:pt>
                <c:pt idx="565">
                  <c:v>49654.561320000001</c:v>
                </c:pt>
                <c:pt idx="566">
                  <c:v>49426.435173000005</c:v>
                </c:pt>
                <c:pt idx="567">
                  <c:v>49095.963935</c:v>
                </c:pt>
                <c:pt idx="568">
                  <c:v>48741.003993000006</c:v>
                </c:pt>
                <c:pt idx="569">
                  <c:v>48320.438365000002</c:v>
                </c:pt>
                <c:pt idx="570">
                  <c:v>47886.231151</c:v>
                </c:pt>
                <c:pt idx="571">
                  <c:v>47672.121055999996</c:v>
                </c:pt>
                <c:pt idx="572">
                  <c:v>47508.517752</c:v>
                </c:pt>
                <c:pt idx="573">
                  <c:v>47257.898998999997</c:v>
                </c:pt>
                <c:pt idx="574">
                  <c:v>46946.136892999995</c:v>
                </c:pt>
                <c:pt idx="575">
                  <c:v>46593.724557000001</c:v>
                </c:pt>
                <c:pt idx="576">
                  <c:v>46198.610946000001</c:v>
                </c:pt>
                <c:pt idx="577">
                  <c:v>45937.840044999997</c:v>
                </c:pt>
                <c:pt idx="578">
                  <c:v>45712.009482999994</c:v>
                </c:pt>
                <c:pt idx="579">
                  <c:v>45402.940956999999</c:v>
                </c:pt>
                <c:pt idx="580">
                  <c:v>45013.758198000003</c:v>
                </c:pt>
                <c:pt idx="581">
                  <c:v>44575.021326999995</c:v>
                </c:pt>
                <c:pt idx="582">
                  <c:v>44260.541429999997</c:v>
                </c:pt>
                <c:pt idx="583">
                  <c:v>43933.050876000001</c:v>
                </c:pt>
                <c:pt idx="584">
                  <c:v>43598.046696999998</c:v>
                </c:pt>
                <c:pt idx="585">
                  <c:v>43442.483179000003</c:v>
                </c:pt>
                <c:pt idx="586">
                  <c:v>43279.155297000005</c:v>
                </c:pt>
                <c:pt idx="587">
                  <c:v>43113.759322999998</c:v>
                </c:pt>
                <c:pt idx="588">
                  <c:v>42935.002492999993</c:v>
                </c:pt>
                <c:pt idx="589">
                  <c:v>42639.463033</c:v>
                </c:pt>
                <c:pt idx="590">
                  <c:v>42364.717954</c:v>
                </c:pt>
                <c:pt idx="591">
                  <c:v>42180.082295</c:v>
                </c:pt>
                <c:pt idx="592">
                  <c:v>42085.641322999996</c:v>
                </c:pt>
                <c:pt idx="593">
                  <c:v>41999.339030000003</c:v>
                </c:pt>
                <c:pt idx="594">
                  <c:v>41978.416415</c:v>
                </c:pt>
                <c:pt idx="595">
                  <c:v>41839.127775000001</c:v>
                </c:pt>
                <c:pt idx="596">
                  <c:v>41648.014528</c:v>
                </c:pt>
                <c:pt idx="597">
                  <c:v>41378.546753000002</c:v>
                </c:pt>
                <c:pt idx="598">
                  <c:v>41223.584157999998</c:v>
                </c:pt>
                <c:pt idx="599">
                  <c:v>41232.600569000002</c:v>
                </c:pt>
                <c:pt idx="600">
                  <c:v>41287.354850999996</c:v>
                </c:pt>
                <c:pt idx="601">
                  <c:v>41190.721597999996</c:v>
                </c:pt>
                <c:pt idx="602">
                  <c:v>41006.217491000003</c:v>
                </c:pt>
                <c:pt idx="603">
                  <c:v>40822.763282</c:v>
                </c:pt>
                <c:pt idx="604">
                  <c:v>40656.653321000005</c:v>
                </c:pt>
                <c:pt idx="605">
                  <c:v>40551.802043999996</c:v>
                </c:pt>
                <c:pt idx="606">
                  <c:v>40402.583676000002</c:v>
                </c:pt>
                <c:pt idx="607">
                  <c:v>40406.457720999999</c:v>
                </c:pt>
                <c:pt idx="608">
                  <c:v>40209.537339000002</c:v>
                </c:pt>
                <c:pt idx="609">
                  <c:v>40049.406228</c:v>
                </c:pt>
                <c:pt idx="610">
                  <c:v>39840.129006000003</c:v>
                </c:pt>
                <c:pt idx="611">
                  <c:v>39703.829273999996</c:v>
                </c:pt>
                <c:pt idx="612">
                  <c:v>39622.836637999993</c:v>
                </c:pt>
                <c:pt idx="613">
                  <c:v>39619.204210999997</c:v>
                </c:pt>
                <c:pt idx="614">
                  <c:v>39474.514546999999</c:v>
                </c:pt>
                <c:pt idx="615">
                  <c:v>39352.050227</c:v>
                </c:pt>
                <c:pt idx="616">
                  <c:v>39165.343895999998</c:v>
                </c:pt>
                <c:pt idx="617">
                  <c:v>38978.718687000001</c:v>
                </c:pt>
                <c:pt idx="618">
                  <c:v>38800.799783000002</c:v>
                </c:pt>
                <c:pt idx="619">
                  <c:v>38756.012615</c:v>
                </c:pt>
                <c:pt idx="620">
                  <c:v>39020.196554999995</c:v>
                </c:pt>
                <c:pt idx="621">
                  <c:v>39113.893964000003</c:v>
                </c:pt>
                <c:pt idx="622">
                  <c:v>39254.832391999997</c:v>
                </c:pt>
                <c:pt idx="623">
                  <c:v>39357.045193999998</c:v>
                </c:pt>
                <c:pt idx="624">
                  <c:v>39484.910927999998</c:v>
                </c:pt>
                <c:pt idx="625">
                  <c:v>39457.395006999999</c:v>
                </c:pt>
                <c:pt idx="626">
                  <c:v>39457.770868</c:v>
                </c:pt>
                <c:pt idx="627">
                  <c:v>39508.582881000002</c:v>
                </c:pt>
                <c:pt idx="628">
                  <c:v>39554.152434000003</c:v>
                </c:pt>
                <c:pt idx="629">
                  <c:v>39516.838600000003</c:v>
                </c:pt>
                <c:pt idx="630">
                  <c:v>39406.185625999999</c:v>
                </c:pt>
                <c:pt idx="631">
                  <c:v>39298.837654000003</c:v>
                </c:pt>
                <c:pt idx="632">
                  <c:v>39168.552256999996</c:v>
                </c:pt>
                <c:pt idx="633">
                  <c:v>39033.837498000001</c:v>
                </c:pt>
                <c:pt idx="634">
                  <c:v>39064.387071999998</c:v>
                </c:pt>
                <c:pt idx="635">
                  <c:v>39140.710126000005</c:v>
                </c:pt>
                <c:pt idx="636">
                  <c:v>39142.696269</c:v>
                </c:pt>
                <c:pt idx="637">
                  <c:v>39124.494920999998</c:v>
                </c:pt>
                <c:pt idx="638">
                  <c:v>39117.458052000002</c:v>
                </c:pt>
                <c:pt idx="639">
                  <c:v>39038.702470999997</c:v>
                </c:pt>
                <c:pt idx="640">
                  <c:v>38967.492850999995</c:v>
                </c:pt>
                <c:pt idx="641">
                  <c:v>38855.178516</c:v>
                </c:pt>
                <c:pt idx="642">
                  <c:v>39100.828076999998</c:v>
                </c:pt>
                <c:pt idx="643">
                  <c:v>39343.444904000004</c:v>
                </c:pt>
                <c:pt idx="644">
                  <c:v>39418.044525999998</c:v>
                </c:pt>
                <c:pt idx="645">
                  <c:v>39633.185942999997</c:v>
                </c:pt>
                <c:pt idx="646">
                  <c:v>39903.083092000001</c:v>
                </c:pt>
                <c:pt idx="647">
                  <c:v>39976.159472000007</c:v>
                </c:pt>
                <c:pt idx="648">
                  <c:v>40212.895660000002</c:v>
                </c:pt>
                <c:pt idx="649">
                  <c:v>40677.085738000002</c:v>
                </c:pt>
                <c:pt idx="650">
                  <c:v>41015.101725999994</c:v>
                </c:pt>
                <c:pt idx="651">
                  <c:v>41225.25445</c:v>
                </c:pt>
                <c:pt idx="652">
                  <c:v>41355.310622000005</c:v>
                </c:pt>
                <c:pt idx="653">
                  <c:v>41368.488662000003</c:v>
                </c:pt>
                <c:pt idx="654">
                  <c:v>41600.218730000001</c:v>
                </c:pt>
                <c:pt idx="655">
                  <c:v>41831.649218000006</c:v>
                </c:pt>
                <c:pt idx="656">
                  <c:v>41815.175185</c:v>
                </c:pt>
                <c:pt idx="657">
                  <c:v>41790.901440999995</c:v>
                </c:pt>
                <c:pt idx="658">
                  <c:v>41744.901855999997</c:v>
                </c:pt>
                <c:pt idx="659">
                  <c:v>41752.173274000001</c:v>
                </c:pt>
                <c:pt idx="660">
                  <c:v>41861.398859386005</c:v>
                </c:pt>
                <c:pt idx="661">
                  <c:v>41951.999563354999</c:v>
                </c:pt>
                <c:pt idx="662">
                  <c:v>41891.783412527999</c:v>
                </c:pt>
                <c:pt idx="663">
                  <c:v>41752.087247833995</c:v>
                </c:pt>
                <c:pt idx="664">
                  <c:v>41682.325199461993</c:v>
                </c:pt>
                <c:pt idx="665">
                  <c:v>41737.604643386003</c:v>
                </c:pt>
                <c:pt idx="666">
                  <c:v>41748.649630040003</c:v>
                </c:pt>
                <c:pt idx="667">
                  <c:v>41668.821603540004</c:v>
                </c:pt>
                <c:pt idx="668">
                  <c:v>41525.364271759994</c:v>
                </c:pt>
                <c:pt idx="669">
                  <c:v>41506.149688090001</c:v>
                </c:pt>
                <c:pt idx="670">
                  <c:v>41761.407170000006</c:v>
                </c:pt>
                <c:pt idx="671">
                  <c:v>41971.418234199999</c:v>
                </c:pt>
                <c:pt idx="672">
                  <c:v>42191.856458599999</c:v>
                </c:pt>
                <c:pt idx="673">
                  <c:v>42363.857713400001</c:v>
                </c:pt>
                <c:pt idx="674">
                  <c:v>42470.081848399997</c:v>
                </c:pt>
                <c:pt idx="675">
                  <c:v>42653.525158699995</c:v>
                </c:pt>
                <c:pt idx="676">
                  <c:v>42917.2411383</c:v>
                </c:pt>
                <c:pt idx="677">
                  <c:v>42991.401289099995</c:v>
                </c:pt>
                <c:pt idx="678">
                  <c:v>43135.266802600003</c:v>
                </c:pt>
                <c:pt idx="679">
                  <c:v>43175.613439499997</c:v>
                </c:pt>
                <c:pt idx="680">
                  <c:v>43441.548662900001</c:v>
                </c:pt>
                <c:pt idx="681">
                  <c:v>43619.901493100006</c:v>
                </c:pt>
                <c:pt idx="682">
                  <c:v>43998.822121700003</c:v>
                </c:pt>
                <c:pt idx="683">
                  <c:v>44255.775174000002</c:v>
                </c:pt>
                <c:pt idx="684">
                  <c:v>44535.906433600001</c:v>
                </c:pt>
                <c:pt idx="685">
                  <c:v>44705.867860399994</c:v>
                </c:pt>
                <c:pt idx="686">
                  <c:v>44776.826607799994</c:v>
                </c:pt>
                <c:pt idx="687">
                  <c:v>45098.889205399995</c:v>
                </c:pt>
                <c:pt idx="688">
                  <c:v>45537.026704600001</c:v>
                </c:pt>
                <c:pt idx="689">
                  <c:v>45753.621950100001</c:v>
                </c:pt>
                <c:pt idx="690">
                  <c:v>45897.545777200001</c:v>
                </c:pt>
                <c:pt idx="691">
                  <c:v>46086.492580499995</c:v>
                </c:pt>
                <c:pt idx="692">
                  <c:v>46305.469724999995</c:v>
                </c:pt>
                <c:pt idx="693">
                  <c:v>46651.954223000001</c:v>
                </c:pt>
                <c:pt idx="694">
                  <c:v>46922.522878999996</c:v>
                </c:pt>
                <c:pt idx="695">
                  <c:v>47277.332568000005</c:v>
                </c:pt>
                <c:pt idx="696">
                  <c:v>47877.360851000005</c:v>
                </c:pt>
                <c:pt idx="697">
                  <c:v>48444.382042999998</c:v>
                </c:pt>
                <c:pt idx="698">
                  <c:v>48918.101422599997</c:v>
                </c:pt>
                <c:pt idx="699">
                  <c:v>49172.934238999995</c:v>
                </c:pt>
                <c:pt idx="700">
                  <c:v>49499.050999999999</c:v>
                </c:pt>
                <c:pt idx="701">
                  <c:v>49801.131641000007</c:v>
                </c:pt>
                <c:pt idx="702">
                  <c:v>50142.407679000004</c:v>
                </c:pt>
                <c:pt idx="703">
                  <c:v>50436.039902999997</c:v>
                </c:pt>
                <c:pt idx="704">
                  <c:v>50810.371901999999</c:v>
                </c:pt>
                <c:pt idx="705">
                  <c:v>51155.792505999998</c:v>
                </c:pt>
                <c:pt idx="706">
                  <c:v>51416.844708000004</c:v>
                </c:pt>
                <c:pt idx="707">
                  <c:v>51814.944444000001</c:v>
                </c:pt>
                <c:pt idx="708">
                  <c:v>52229.131184999991</c:v>
                </c:pt>
                <c:pt idx="709">
                  <c:v>52666.693955999996</c:v>
                </c:pt>
                <c:pt idx="710">
                  <c:v>52975.891000999996</c:v>
                </c:pt>
                <c:pt idx="711">
                  <c:v>53475.037615999994</c:v>
                </c:pt>
                <c:pt idx="712">
                  <c:v>53884.544600000001</c:v>
                </c:pt>
                <c:pt idx="713">
                  <c:v>54328.302208000001</c:v>
                </c:pt>
                <c:pt idx="714">
                  <c:v>54643.700635000001</c:v>
                </c:pt>
                <c:pt idx="715">
                  <c:v>54842.333653000002</c:v>
                </c:pt>
                <c:pt idx="716">
                  <c:v>55120.048375000006</c:v>
                </c:pt>
                <c:pt idx="717">
                  <c:v>55436.924559000006</c:v>
                </c:pt>
                <c:pt idx="718">
                  <c:v>55809.634382999997</c:v>
                </c:pt>
                <c:pt idx="719">
                  <c:v>56113.940040000001</c:v>
                </c:pt>
                <c:pt idx="720">
                  <c:v>56551.0602</c:v>
                </c:pt>
                <c:pt idx="721">
                  <c:v>56901.598231999997</c:v>
                </c:pt>
                <c:pt idx="722">
                  <c:v>57388.277128999995</c:v>
                </c:pt>
                <c:pt idx="723">
                  <c:v>57790.886175</c:v>
                </c:pt>
                <c:pt idx="724">
                  <c:v>58009.803054999997</c:v>
                </c:pt>
                <c:pt idx="725">
                  <c:v>58371.400496000002</c:v>
                </c:pt>
                <c:pt idx="726">
                  <c:v>58523.480326999997</c:v>
                </c:pt>
                <c:pt idx="727">
                  <c:v>58894.939199000008</c:v>
                </c:pt>
                <c:pt idx="728">
                  <c:v>59433.847345000002</c:v>
                </c:pt>
                <c:pt idx="729">
                  <c:v>59875.060632000008</c:v>
                </c:pt>
                <c:pt idx="730">
                  <c:v>60201.061312999998</c:v>
                </c:pt>
                <c:pt idx="731">
                  <c:v>60471.719732999998</c:v>
                </c:pt>
                <c:pt idx="732">
                  <c:v>60844.710891000002</c:v>
                </c:pt>
                <c:pt idx="733">
                  <c:v>61114.555560999986</c:v>
                </c:pt>
                <c:pt idx="734">
                  <c:v>61397.742760000008</c:v>
                </c:pt>
                <c:pt idx="735">
                  <c:v>61728.701970999995</c:v>
                </c:pt>
                <c:pt idx="736">
                  <c:v>61862.537992999991</c:v>
                </c:pt>
                <c:pt idx="737">
                  <c:v>62101.903896000003</c:v>
                </c:pt>
                <c:pt idx="738">
                  <c:v>62204.608825999996</c:v>
                </c:pt>
                <c:pt idx="739">
                  <c:v>62192.651501999993</c:v>
                </c:pt>
                <c:pt idx="740">
                  <c:v>62361.221312000001</c:v>
                </c:pt>
                <c:pt idx="741">
                  <c:v>62513.461421000007</c:v>
                </c:pt>
                <c:pt idx="742">
                  <c:v>62723.664645999997</c:v>
                </c:pt>
                <c:pt idx="743">
                  <c:v>62805.198359999995</c:v>
                </c:pt>
                <c:pt idx="744">
                  <c:v>63027.226654000006</c:v>
                </c:pt>
                <c:pt idx="745">
                  <c:v>63241.50886799999</c:v>
                </c:pt>
                <c:pt idx="746">
                  <c:v>63233.663981000005</c:v>
                </c:pt>
                <c:pt idx="747">
                  <c:v>63173.167135999989</c:v>
                </c:pt>
                <c:pt idx="748">
                  <c:v>63220.981</c:v>
                </c:pt>
                <c:pt idx="749">
                  <c:v>63290.096238999999</c:v>
                </c:pt>
                <c:pt idx="750">
                  <c:v>63485.429477000005</c:v>
                </c:pt>
                <c:pt idx="751">
                  <c:v>63661.071993999998</c:v>
                </c:pt>
                <c:pt idx="752">
                  <c:v>63805.475656000002</c:v>
                </c:pt>
                <c:pt idx="753">
                  <c:v>63879.232303999997</c:v>
                </c:pt>
                <c:pt idx="754">
                  <c:v>63950.742469999997</c:v>
                </c:pt>
                <c:pt idx="755">
                  <c:v>64146.386701999996</c:v>
                </c:pt>
                <c:pt idx="756">
                  <c:v>64197.303599000006</c:v>
                </c:pt>
                <c:pt idx="757">
                  <c:v>64277.988214000005</c:v>
                </c:pt>
                <c:pt idx="758">
                  <c:v>64545.170651</c:v>
                </c:pt>
                <c:pt idx="759">
                  <c:v>64644.956088999992</c:v>
                </c:pt>
                <c:pt idx="760">
                  <c:v>64763.665360000006</c:v>
                </c:pt>
                <c:pt idx="761">
                  <c:v>64963.574496000001</c:v>
                </c:pt>
                <c:pt idx="762">
                  <c:v>65008.767041999992</c:v>
                </c:pt>
                <c:pt idx="763">
                  <c:v>64969.105514999996</c:v>
                </c:pt>
                <c:pt idx="764">
                  <c:v>65101.262600000009</c:v>
                </c:pt>
                <c:pt idx="765">
                  <c:v>65322.508294000007</c:v>
                </c:pt>
                <c:pt idx="766">
                  <c:v>65392.297060000004</c:v>
                </c:pt>
                <c:pt idx="767">
                  <c:v>65522.146351999996</c:v>
                </c:pt>
                <c:pt idx="768">
                  <c:v>65536.738168000011</c:v>
                </c:pt>
                <c:pt idx="769">
                  <c:v>65491.262987000002</c:v>
                </c:pt>
                <c:pt idx="770">
                  <c:v>65627.073001000012</c:v>
                </c:pt>
                <c:pt idx="771">
                  <c:v>65710.395464999994</c:v>
                </c:pt>
                <c:pt idx="772">
                  <c:v>65715.756001999995</c:v>
                </c:pt>
                <c:pt idx="773">
                  <c:v>65835.381722000006</c:v>
                </c:pt>
                <c:pt idx="774">
                  <c:v>65893.868494000009</c:v>
                </c:pt>
                <c:pt idx="775">
                  <c:v>65933.440701700005</c:v>
                </c:pt>
                <c:pt idx="776">
                  <c:v>65825.437650000007</c:v>
                </c:pt>
                <c:pt idx="777">
                  <c:v>65858.260062999994</c:v>
                </c:pt>
                <c:pt idx="778">
                  <c:v>66063.029960799991</c:v>
                </c:pt>
                <c:pt idx="779">
                  <c:v>65961.68805289999</c:v>
                </c:pt>
                <c:pt idx="780">
                  <c:v>65875.467950599996</c:v>
                </c:pt>
                <c:pt idx="781">
                  <c:v>65941.187523400004</c:v>
                </c:pt>
                <c:pt idx="782">
                  <c:v>66054.080861599999</c:v>
                </c:pt>
                <c:pt idx="783">
                  <c:v>66163.789449600008</c:v>
                </c:pt>
                <c:pt idx="784">
                  <c:v>66182.0010205</c:v>
                </c:pt>
                <c:pt idx="785">
                  <c:v>66239.594325700004</c:v>
                </c:pt>
                <c:pt idx="786">
                  <c:v>66290.365208399991</c:v>
                </c:pt>
                <c:pt idx="787">
                  <c:v>66447.985848800003</c:v>
                </c:pt>
                <c:pt idx="788">
                  <c:v>66534.997355600004</c:v>
                </c:pt>
                <c:pt idx="789">
                  <c:v>66505.7908493</c:v>
                </c:pt>
                <c:pt idx="790">
                  <c:v>66359.025481399993</c:v>
                </c:pt>
                <c:pt idx="791">
                  <c:v>66223.180370899994</c:v>
                </c:pt>
                <c:pt idx="792">
                  <c:v>65999.777058100008</c:v>
                </c:pt>
                <c:pt idx="793">
                  <c:v>65818.025681500003</c:v>
                </c:pt>
                <c:pt idx="794">
                  <c:v>65589.214303000001</c:v>
                </c:pt>
                <c:pt idx="795">
                  <c:v>65544.158750700008</c:v>
                </c:pt>
                <c:pt idx="796">
                  <c:v>65423.57761919999</c:v>
                </c:pt>
                <c:pt idx="797">
                  <c:v>65315.683763900008</c:v>
                </c:pt>
                <c:pt idx="798">
                  <c:v>65163.569734900011</c:v>
                </c:pt>
                <c:pt idx="799">
                  <c:v>64867.875011799995</c:v>
                </c:pt>
                <c:pt idx="800">
                  <c:v>64502.558518100006</c:v>
                </c:pt>
                <c:pt idx="801">
                  <c:v>64300.8363522</c:v>
                </c:pt>
                <c:pt idx="802">
                  <c:v>64098.541311000001</c:v>
                </c:pt>
                <c:pt idx="803">
                  <c:v>63633.138059700002</c:v>
                </c:pt>
                <c:pt idx="804">
                  <c:v>63160.7225005</c:v>
                </c:pt>
                <c:pt idx="805">
                  <c:v>62774.613570100002</c:v>
                </c:pt>
                <c:pt idx="806">
                  <c:v>62601.591384700005</c:v>
                </c:pt>
                <c:pt idx="807">
                  <c:v>62315.957225700004</c:v>
                </c:pt>
                <c:pt idx="808">
                  <c:v>61885.062487299998</c:v>
                </c:pt>
                <c:pt idx="809">
                  <c:v>61390.832496800002</c:v>
                </c:pt>
                <c:pt idx="810">
                  <c:v>61073.643261900004</c:v>
                </c:pt>
                <c:pt idx="811">
                  <c:v>60833.7365919</c:v>
                </c:pt>
                <c:pt idx="812">
                  <c:v>60566.605351999999</c:v>
                </c:pt>
                <c:pt idx="813">
                  <c:v>60293.634378870003</c:v>
                </c:pt>
                <c:pt idx="814">
                  <c:v>60117.796075909995</c:v>
                </c:pt>
                <c:pt idx="815">
                  <c:v>59939.87837993</c:v>
                </c:pt>
                <c:pt idx="816">
                  <c:v>59688.916001759993</c:v>
                </c:pt>
                <c:pt idx="817">
                  <c:v>59506.529861029994</c:v>
                </c:pt>
                <c:pt idx="818">
                  <c:v>59306.405254249003</c:v>
                </c:pt>
                <c:pt idx="819">
                  <c:v>59178.435953718996</c:v>
                </c:pt>
                <c:pt idx="820">
                  <c:v>59126.858175702</c:v>
                </c:pt>
                <c:pt idx="821">
                  <c:v>59023.033749678005</c:v>
                </c:pt>
                <c:pt idx="822">
                  <c:v>58921.567116335995</c:v>
                </c:pt>
                <c:pt idx="823">
                  <c:v>58881.331453999999</c:v>
                </c:pt>
                <c:pt idx="824">
                  <c:v>58696.256405</c:v>
                </c:pt>
                <c:pt idx="825">
                  <c:v>58336.572071999995</c:v>
                </c:pt>
                <c:pt idx="826">
                  <c:v>58157.530168999998</c:v>
                </c:pt>
                <c:pt idx="827">
                  <c:v>57846.771390000002</c:v>
                </c:pt>
                <c:pt idx="828">
                  <c:v>57481.124696999999</c:v>
                </c:pt>
                <c:pt idx="829">
                  <c:v>57128.312285</c:v>
                </c:pt>
                <c:pt idx="830">
                  <c:v>56704.401124332995</c:v>
                </c:pt>
                <c:pt idx="831">
                  <c:v>56198.842907999999</c:v>
                </c:pt>
                <c:pt idx="832">
                  <c:v>55881.949763000004</c:v>
                </c:pt>
                <c:pt idx="833">
                  <c:v>55469.898472000001</c:v>
                </c:pt>
                <c:pt idx="834">
                  <c:v>55166.253377999994</c:v>
                </c:pt>
                <c:pt idx="835">
                  <c:v>54796.202442000002</c:v>
                </c:pt>
                <c:pt idx="836">
                  <c:v>54294.952434999999</c:v>
                </c:pt>
                <c:pt idx="837">
                  <c:v>53816.544704</c:v>
                </c:pt>
                <c:pt idx="838">
                  <c:v>53503.014087000003</c:v>
                </c:pt>
                <c:pt idx="839">
                  <c:v>53198.673475000003</c:v>
                </c:pt>
                <c:pt idx="840">
                  <c:v>52596.603486</c:v>
                </c:pt>
                <c:pt idx="841">
                  <c:v>51962.980858999996</c:v>
                </c:pt>
                <c:pt idx="842">
                  <c:v>51600.934840999995</c:v>
                </c:pt>
                <c:pt idx="843">
                  <c:v>51175.597026000003</c:v>
                </c:pt>
                <c:pt idx="844">
                  <c:v>50829.314356000003</c:v>
                </c:pt>
                <c:pt idx="845">
                  <c:v>50385.342589</c:v>
                </c:pt>
                <c:pt idx="846">
                  <c:v>50010.621511999998</c:v>
                </c:pt>
                <c:pt idx="847">
                  <c:v>49484.579736</c:v>
                </c:pt>
                <c:pt idx="848">
                  <c:v>49083.470968999995</c:v>
                </c:pt>
                <c:pt idx="849">
                  <c:v>48668.742106999998</c:v>
                </c:pt>
                <c:pt idx="850">
                  <c:v>48390.552856999995</c:v>
                </c:pt>
                <c:pt idx="851">
                  <c:v>47906.232425999995</c:v>
                </c:pt>
                <c:pt idx="852">
                  <c:v>47482.434413999996</c:v>
                </c:pt>
                <c:pt idx="853">
                  <c:v>47145.929320999996</c:v>
                </c:pt>
                <c:pt idx="854">
                  <c:v>46706.241420999999</c:v>
                </c:pt>
                <c:pt idx="855">
                  <c:v>46180.858282000001</c:v>
                </c:pt>
                <c:pt idx="856">
                  <c:v>45893.435072</c:v>
                </c:pt>
                <c:pt idx="857">
                  <c:v>45557.434839000001</c:v>
                </c:pt>
                <c:pt idx="858">
                  <c:v>45199.891243000005</c:v>
                </c:pt>
                <c:pt idx="859">
                  <c:v>44850.731320999999</c:v>
                </c:pt>
                <c:pt idx="860">
                  <c:v>44579.648993000003</c:v>
                </c:pt>
                <c:pt idx="861">
                  <c:v>44144.429977</c:v>
                </c:pt>
                <c:pt idx="862">
                  <c:v>43958.106841000001</c:v>
                </c:pt>
                <c:pt idx="863">
                  <c:v>43792.485067000001</c:v>
                </c:pt>
                <c:pt idx="864">
                  <c:v>43496.403791999997</c:v>
                </c:pt>
                <c:pt idx="865">
                  <c:v>43259.707901000002</c:v>
                </c:pt>
                <c:pt idx="866">
                  <c:v>43052.631245999997</c:v>
                </c:pt>
                <c:pt idx="867">
                  <c:v>42755.982906000005</c:v>
                </c:pt>
                <c:pt idx="868">
                  <c:v>42613.509514999998</c:v>
                </c:pt>
                <c:pt idx="869">
                  <c:v>42403.096444999996</c:v>
                </c:pt>
                <c:pt idx="870">
                  <c:v>42144.073804</c:v>
                </c:pt>
                <c:pt idx="871">
                  <c:v>41924.923038000001</c:v>
                </c:pt>
                <c:pt idx="872">
                  <c:v>41557.242652000001</c:v>
                </c:pt>
                <c:pt idx="873">
                  <c:v>41217.424020999999</c:v>
                </c:pt>
                <c:pt idx="874">
                  <c:v>41086.603314</c:v>
                </c:pt>
                <c:pt idx="875">
                  <c:v>41025.593194000001</c:v>
                </c:pt>
                <c:pt idx="876">
                  <c:v>40858.649811999996</c:v>
                </c:pt>
                <c:pt idx="877">
                  <c:v>40638.996953000002</c:v>
                </c:pt>
                <c:pt idx="878">
                  <c:v>40463.511526999995</c:v>
                </c:pt>
                <c:pt idx="879">
                  <c:v>40351.215338999995</c:v>
                </c:pt>
                <c:pt idx="880">
                  <c:v>40296.920299999998</c:v>
                </c:pt>
                <c:pt idx="881">
                  <c:v>40165.360253999999</c:v>
                </c:pt>
                <c:pt idx="882">
                  <c:v>39876.585082999998</c:v>
                </c:pt>
                <c:pt idx="883">
                  <c:v>39749.117134999993</c:v>
                </c:pt>
                <c:pt idx="884">
                  <c:v>39700.372966999996</c:v>
                </c:pt>
                <c:pt idx="885">
                  <c:v>39612.957710999995</c:v>
                </c:pt>
                <c:pt idx="886">
                  <c:v>39421.980813999995</c:v>
                </c:pt>
                <c:pt idx="887">
                  <c:v>39305.738777000006</c:v>
                </c:pt>
                <c:pt idx="888">
                  <c:v>39232.620658</c:v>
                </c:pt>
                <c:pt idx="889">
                  <c:v>39166.127598999999</c:v>
                </c:pt>
                <c:pt idx="890">
                  <c:v>39035.473635000002</c:v>
                </c:pt>
                <c:pt idx="891">
                  <c:v>38945.927880999996</c:v>
                </c:pt>
                <c:pt idx="892">
                  <c:v>38791.253248000001</c:v>
                </c:pt>
                <c:pt idx="893">
                  <c:v>38604.503148999996</c:v>
                </c:pt>
                <c:pt idx="894">
                  <c:v>38563.307562999995</c:v>
                </c:pt>
                <c:pt idx="895">
                  <c:v>38590.947261000001</c:v>
                </c:pt>
                <c:pt idx="896">
                  <c:v>38499.847485999999</c:v>
                </c:pt>
                <c:pt idx="897">
                  <c:v>38292.822287999996</c:v>
                </c:pt>
                <c:pt idx="898">
                  <c:v>38144.075784000001</c:v>
                </c:pt>
                <c:pt idx="899">
                  <c:v>38121.889615</c:v>
                </c:pt>
                <c:pt idx="900">
                  <c:v>38166.407059999998</c:v>
                </c:pt>
                <c:pt idx="901">
                  <c:v>38186.466912000004</c:v>
                </c:pt>
                <c:pt idx="902">
                  <c:v>38065.252994000002</c:v>
                </c:pt>
                <c:pt idx="903">
                  <c:v>37907.849728000001</c:v>
                </c:pt>
                <c:pt idx="904">
                  <c:v>37835.642421000004</c:v>
                </c:pt>
                <c:pt idx="905">
                  <c:v>37810.148312999998</c:v>
                </c:pt>
                <c:pt idx="906">
                  <c:v>37776.378644999997</c:v>
                </c:pt>
                <c:pt idx="907">
                  <c:v>37798.274642000004</c:v>
                </c:pt>
                <c:pt idx="908">
                  <c:v>37812.984384999996</c:v>
                </c:pt>
                <c:pt idx="909">
                  <c:v>37836.451526999997</c:v>
                </c:pt>
                <c:pt idx="910">
                  <c:v>37932.802498999998</c:v>
                </c:pt>
                <c:pt idx="911">
                  <c:v>38030.271028000003</c:v>
                </c:pt>
                <c:pt idx="912">
                  <c:v>38129.035341000003</c:v>
                </c:pt>
                <c:pt idx="913">
                  <c:v>38156.481181000003</c:v>
                </c:pt>
                <c:pt idx="914">
                  <c:v>38297.141843999998</c:v>
                </c:pt>
                <c:pt idx="915">
                  <c:v>38503.806712999998</c:v>
                </c:pt>
                <c:pt idx="916">
                  <c:v>38705.377293999998</c:v>
                </c:pt>
                <c:pt idx="917">
                  <c:v>38857.717307999999</c:v>
                </c:pt>
                <c:pt idx="918">
                  <c:v>38965.501768000002</c:v>
                </c:pt>
                <c:pt idx="919">
                  <c:v>39109.058417</c:v>
                </c:pt>
                <c:pt idx="920">
                  <c:v>39299.958388000006</c:v>
                </c:pt>
                <c:pt idx="921">
                  <c:v>39500.927322000003</c:v>
                </c:pt>
                <c:pt idx="922">
                  <c:v>39658.558788000002</c:v>
                </c:pt>
                <c:pt idx="923">
                  <c:v>39867.176131</c:v>
                </c:pt>
                <c:pt idx="924">
                  <c:v>40164.391377</c:v>
                </c:pt>
                <c:pt idx="925">
                  <c:v>40457.890637999997</c:v>
                </c:pt>
                <c:pt idx="926">
                  <c:v>40672.872216000003</c:v>
                </c:pt>
                <c:pt idx="927">
                  <c:v>40899.405263000001</c:v>
                </c:pt>
                <c:pt idx="928">
                  <c:v>41052.525213000001</c:v>
                </c:pt>
                <c:pt idx="929">
                  <c:v>41182.92787</c:v>
                </c:pt>
                <c:pt idx="930">
                  <c:v>41454.248547000003</c:v>
                </c:pt>
                <c:pt idx="931">
                  <c:v>41732.146845000003</c:v>
                </c:pt>
                <c:pt idx="932">
                  <c:v>41962.673737000005</c:v>
                </c:pt>
                <c:pt idx="933">
                  <c:v>42203.74151</c:v>
                </c:pt>
                <c:pt idx="934">
                  <c:v>42449.611954</c:v>
                </c:pt>
                <c:pt idx="935">
                  <c:v>42632.879795000001</c:v>
                </c:pt>
                <c:pt idx="936">
                  <c:v>42922.073551000001</c:v>
                </c:pt>
                <c:pt idx="937">
                  <c:v>43312.102648</c:v>
                </c:pt>
                <c:pt idx="938">
                  <c:v>43581.14731</c:v>
                </c:pt>
                <c:pt idx="939">
                  <c:v>43773.798065999996</c:v>
                </c:pt>
                <c:pt idx="940">
                  <c:v>43936.735653000003</c:v>
                </c:pt>
                <c:pt idx="941">
                  <c:v>44267.856940999998</c:v>
                </c:pt>
                <c:pt idx="942">
                  <c:v>44557.012812000001</c:v>
                </c:pt>
                <c:pt idx="943">
                  <c:v>44650.228195000003</c:v>
                </c:pt>
                <c:pt idx="944">
                  <c:v>44615.124877000002</c:v>
                </c:pt>
                <c:pt idx="945">
                  <c:v>44511.813363000001</c:v>
                </c:pt>
                <c:pt idx="946">
                  <c:v>44373.239593999999</c:v>
                </c:pt>
                <c:pt idx="947">
                  <c:v>44284.197625000001</c:v>
                </c:pt>
                <c:pt idx="948">
                  <c:v>44410.855047999998</c:v>
                </c:pt>
                <c:pt idx="949">
                  <c:v>44445.444628434001</c:v>
                </c:pt>
                <c:pt idx="950">
                  <c:v>44351.143164300003</c:v>
                </c:pt>
                <c:pt idx="951">
                  <c:v>44321.724162407001</c:v>
                </c:pt>
                <c:pt idx="952">
                  <c:v>44296.150819274997</c:v>
                </c:pt>
                <c:pt idx="953">
                  <c:v>44398.392202260002</c:v>
                </c:pt>
                <c:pt idx="954">
                  <c:v>44584.776960639996</c:v>
                </c:pt>
                <c:pt idx="955">
                  <c:v>44782.932700670004</c:v>
                </c:pt>
                <c:pt idx="956">
                  <c:v>45083.322677860007</c:v>
                </c:pt>
                <c:pt idx="957">
                  <c:v>45250.341137099997</c:v>
                </c:pt>
                <c:pt idx="958">
                  <c:v>45320.6199977</c:v>
                </c:pt>
                <c:pt idx="959">
                  <c:v>45386.8335505</c:v>
                </c:pt>
                <c:pt idx="960">
                  <c:v>45505.09751</c:v>
                </c:pt>
                <c:pt idx="961">
                  <c:v>45700.820886399997</c:v>
                </c:pt>
                <c:pt idx="962">
                  <c:v>45835.416034299997</c:v>
                </c:pt>
                <c:pt idx="963">
                  <c:v>45965.276254800003</c:v>
                </c:pt>
                <c:pt idx="964">
                  <c:v>46109.108324100001</c:v>
                </c:pt>
                <c:pt idx="965">
                  <c:v>46351.115201600005</c:v>
                </c:pt>
                <c:pt idx="966">
                  <c:v>46593.659987399995</c:v>
                </c:pt>
                <c:pt idx="967">
                  <c:v>46771.652631399993</c:v>
                </c:pt>
                <c:pt idx="968">
                  <c:v>46908.6490328</c:v>
                </c:pt>
                <c:pt idx="969">
                  <c:v>47098.833988999992</c:v>
                </c:pt>
                <c:pt idx="970">
                  <c:v>47265.720868600001</c:v>
                </c:pt>
                <c:pt idx="971">
                  <c:v>47452.435566200002</c:v>
                </c:pt>
                <c:pt idx="972">
                  <c:v>47716.738515000005</c:v>
                </c:pt>
                <c:pt idx="973">
                  <c:v>47945.234039999996</c:v>
                </c:pt>
                <c:pt idx="974">
                  <c:v>48106.077781</c:v>
                </c:pt>
                <c:pt idx="975">
                  <c:v>48246.255035999995</c:v>
                </c:pt>
                <c:pt idx="976">
                  <c:v>48492.959366000003</c:v>
                </c:pt>
                <c:pt idx="977">
                  <c:v>48826.683936999994</c:v>
                </c:pt>
                <c:pt idx="978">
                  <c:v>49338.940044999996</c:v>
                </c:pt>
                <c:pt idx="979">
                  <c:v>49723.501385999996</c:v>
                </c:pt>
                <c:pt idx="980">
                  <c:v>50009.699638999999</c:v>
                </c:pt>
                <c:pt idx="981">
                  <c:v>50365.737201000004</c:v>
                </c:pt>
                <c:pt idx="982">
                  <c:v>50741.627303000001</c:v>
                </c:pt>
                <c:pt idx="983">
                  <c:v>51116.657181000002</c:v>
                </c:pt>
                <c:pt idx="984">
                  <c:v>51643.004530000006</c:v>
                </c:pt>
                <c:pt idx="985">
                  <c:v>52073.499381000001</c:v>
                </c:pt>
                <c:pt idx="986">
                  <c:v>52624.841263000002</c:v>
                </c:pt>
                <c:pt idx="987">
                  <c:v>53092.877400999998</c:v>
                </c:pt>
                <c:pt idx="988">
                  <c:v>53552.570848999996</c:v>
                </c:pt>
                <c:pt idx="989">
                  <c:v>53948.698799300008</c:v>
                </c:pt>
                <c:pt idx="990">
                  <c:v>54325.402389900002</c:v>
                </c:pt>
                <c:pt idx="991">
                  <c:v>54781.246641099999</c:v>
                </c:pt>
                <c:pt idx="992">
                  <c:v>55294.974624499999</c:v>
                </c:pt>
                <c:pt idx="993">
                  <c:v>55623.3154803</c:v>
                </c:pt>
                <c:pt idx="994">
                  <c:v>55905.155559599996</c:v>
                </c:pt>
                <c:pt idx="995">
                  <c:v>56230.058189299998</c:v>
                </c:pt>
                <c:pt idx="996">
                  <c:v>56493.285944000003</c:v>
                </c:pt>
                <c:pt idx="997">
                  <c:v>56817.806564600003</c:v>
                </c:pt>
                <c:pt idx="998">
                  <c:v>57127.108301</c:v>
                </c:pt>
                <c:pt idx="999">
                  <c:v>57397.060638999996</c:v>
                </c:pt>
                <c:pt idx="1000">
                  <c:v>57694.113413999999</c:v>
                </c:pt>
                <c:pt idx="1001">
                  <c:v>57892.058431000005</c:v>
                </c:pt>
                <c:pt idx="1002">
                  <c:v>58046.547778999993</c:v>
                </c:pt>
                <c:pt idx="1003">
                  <c:v>58512.843509000006</c:v>
                </c:pt>
                <c:pt idx="1004">
                  <c:v>58874.473068000007</c:v>
                </c:pt>
                <c:pt idx="1005">
                  <c:v>59198.614106000001</c:v>
                </c:pt>
                <c:pt idx="1006">
                  <c:v>59475.099627000003</c:v>
                </c:pt>
                <c:pt idx="1007">
                  <c:v>59752.007153999999</c:v>
                </c:pt>
                <c:pt idx="1008">
                  <c:v>59974.424649</c:v>
                </c:pt>
                <c:pt idx="1009">
                  <c:v>60247.168058000003</c:v>
                </c:pt>
                <c:pt idx="1010">
                  <c:v>60417.618323000002</c:v>
                </c:pt>
                <c:pt idx="1011">
                  <c:v>60694.357161999993</c:v>
                </c:pt>
                <c:pt idx="1012">
                  <c:v>61005.618580000002</c:v>
                </c:pt>
                <c:pt idx="1013">
                  <c:v>61270.279568000005</c:v>
                </c:pt>
                <c:pt idx="1014">
                  <c:v>61696.081306</c:v>
                </c:pt>
                <c:pt idx="1015">
                  <c:v>61910.970094999997</c:v>
                </c:pt>
                <c:pt idx="1016">
                  <c:v>62124.064565000001</c:v>
                </c:pt>
                <c:pt idx="1017">
                  <c:v>62466.869310000009</c:v>
                </c:pt>
                <c:pt idx="1018">
                  <c:v>62733.953062000001</c:v>
                </c:pt>
                <c:pt idx="1019">
                  <c:v>62802.765225000003</c:v>
                </c:pt>
                <c:pt idx="1020">
                  <c:v>62983.87427</c:v>
                </c:pt>
                <c:pt idx="1021">
                  <c:v>63188.478084000002</c:v>
                </c:pt>
                <c:pt idx="1022">
                  <c:v>63316.650420000005</c:v>
                </c:pt>
                <c:pt idx="1023">
                  <c:v>63554.487021999994</c:v>
                </c:pt>
                <c:pt idx="1024">
                  <c:v>63809.200142999995</c:v>
                </c:pt>
                <c:pt idx="1025">
                  <c:v>64042.632786999988</c:v>
                </c:pt>
                <c:pt idx="1026">
                  <c:v>64275.515042999992</c:v>
                </c:pt>
                <c:pt idx="1027">
                  <c:v>64412.440472000002</c:v>
                </c:pt>
                <c:pt idx="1028">
                  <c:v>64550.266721000007</c:v>
                </c:pt>
                <c:pt idx="1029">
                  <c:v>64720.816659999997</c:v>
                </c:pt>
                <c:pt idx="1030">
                  <c:v>64897.105288999992</c:v>
                </c:pt>
                <c:pt idx="1031">
                  <c:v>65066.226154999997</c:v>
                </c:pt>
                <c:pt idx="1032">
                  <c:v>65165.714793999992</c:v>
                </c:pt>
                <c:pt idx="1033">
                  <c:v>65302.636551999996</c:v>
                </c:pt>
                <c:pt idx="1034">
                  <c:v>65418.057265999996</c:v>
                </c:pt>
                <c:pt idx="1035">
                  <c:v>65661.433241000006</c:v>
                </c:pt>
                <c:pt idx="1036">
                  <c:v>65838.333085000006</c:v>
                </c:pt>
                <c:pt idx="1037">
                  <c:v>66072.014012999993</c:v>
                </c:pt>
                <c:pt idx="1038">
                  <c:v>66139.939737000008</c:v>
                </c:pt>
                <c:pt idx="1039">
                  <c:v>66279.114879000001</c:v>
                </c:pt>
                <c:pt idx="1040">
                  <c:v>66426.930090000009</c:v>
                </c:pt>
                <c:pt idx="1041">
                  <c:v>66610.279097999999</c:v>
                </c:pt>
                <c:pt idx="1042">
                  <c:v>66774.446393999999</c:v>
                </c:pt>
                <c:pt idx="1043">
                  <c:v>66976.608548000004</c:v>
                </c:pt>
                <c:pt idx="1044">
                  <c:v>67135.153837000005</c:v>
                </c:pt>
                <c:pt idx="1045">
                  <c:v>67300.797046999985</c:v>
                </c:pt>
                <c:pt idx="1046">
                  <c:v>67418.686287999997</c:v>
                </c:pt>
                <c:pt idx="1047">
                  <c:v>67527.671111000003</c:v>
                </c:pt>
                <c:pt idx="1048">
                  <c:v>67555.940205999985</c:v>
                </c:pt>
                <c:pt idx="1049">
                  <c:v>67580.772792000003</c:v>
                </c:pt>
                <c:pt idx="1050">
                  <c:v>67481.552394999992</c:v>
                </c:pt>
                <c:pt idx="1051">
                  <c:v>67367.877198999995</c:v>
                </c:pt>
                <c:pt idx="1052">
                  <c:v>67323.005825</c:v>
                </c:pt>
                <c:pt idx="1053">
                  <c:v>67356.360035000005</c:v>
                </c:pt>
                <c:pt idx="1054">
                  <c:v>67368.786470000006</c:v>
                </c:pt>
                <c:pt idx="1055">
                  <c:v>67261.512598000001</c:v>
                </c:pt>
                <c:pt idx="1056">
                  <c:v>67139.031972000012</c:v>
                </c:pt>
                <c:pt idx="1057">
                  <c:v>67087.427848000007</c:v>
                </c:pt>
                <c:pt idx="1058">
                  <c:v>67123.578752000001</c:v>
                </c:pt>
                <c:pt idx="1059">
                  <c:v>67165.661187000005</c:v>
                </c:pt>
                <c:pt idx="1060">
                  <c:v>67169.648505999983</c:v>
                </c:pt>
                <c:pt idx="1061">
                  <c:v>67199.654592999999</c:v>
                </c:pt>
                <c:pt idx="1062">
                  <c:v>67163.133350999997</c:v>
                </c:pt>
                <c:pt idx="1063">
                  <c:v>66979.867347999985</c:v>
                </c:pt>
                <c:pt idx="1064">
                  <c:v>66876.979306000008</c:v>
                </c:pt>
                <c:pt idx="1065">
                  <c:v>66680.421872000006</c:v>
                </c:pt>
                <c:pt idx="1066">
                  <c:v>66581.934839000009</c:v>
                </c:pt>
                <c:pt idx="1067">
                  <c:v>66492.174495999992</c:v>
                </c:pt>
                <c:pt idx="1068">
                  <c:v>66347.824953999996</c:v>
                </c:pt>
                <c:pt idx="1069">
                  <c:v>66387.525744999992</c:v>
                </c:pt>
                <c:pt idx="1070">
                  <c:v>66333.891105999995</c:v>
                </c:pt>
                <c:pt idx="1071">
                  <c:v>66180.001365000004</c:v>
                </c:pt>
                <c:pt idx="1072">
                  <c:v>66196.36093499999</c:v>
                </c:pt>
                <c:pt idx="1073">
                  <c:v>66041.909930000009</c:v>
                </c:pt>
                <c:pt idx="1074">
                  <c:v>65844.125469000006</c:v>
                </c:pt>
                <c:pt idx="1075">
                  <c:v>65793.777629000004</c:v>
                </c:pt>
                <c:pt idx="1076">
                  <c:v>65839.550279000003</c:v>
                </c:pt>
                <c:pt idx="1077">
                  <c:v>65789.085136000009</c:v>
                </c:pt>
                <c:pt idx="1078">
                  <c:v>65597.443253000005</c:v>
                </c:pt>
                <c:pt idx="1079">
                  <c:v>65441.85416499999</c:v>
                </c:pt>
                <c:pt idx="1080">
                  <c:v>65203.017039899998</c:v>
                </c:pt>
                <c:pt idx="1081">
                  <c:v>65039.998472099986</c:v>
                </c:pt>
                <c:pt idx="1082">
                  <c:v>64950.317239600001</c:v>
                </c:pt>
                <c:pt idx="1083">
                  <c:v>64793.858875500002</c:v>
                </c:pt>
                <c:pt idx="1084">
                  <c:v>64649.005723900002</c:v>
                </c:pt>
                <c:pt idx="1085">
                  <c:v>64543.425739900005</c:v>
                </c:pt>
                <c:pt idx="1086">
                  <c:v>64509.212345599997</c:v>
                </c:pt>
                <c:pt idx="1087">
                  <c:v>64410.758869000005</c:v>
                </c:pt>
                <c:pt idx="1088">
                  <c:v>64242.017662900005</c:v>
                </c:pt>
                <c:pt idx="1089">
                  <c:v>64107.946738299994</c:v>
                </c:pt>
                <c:pt idx="1090">
                  <c:v>63934.21180379999</c:v>
                </c:pt>
                <c:pt idx="1091">
                  <c:v>63729.0298807</c:v>
                </c:pt>
                <c:pt idx="1092">
                  <c:v>63424.654486900006</c:v>
                </c:pt>
                <c:pt idx="1093">
                  <c:v>63065.618079100001</c:v>
                </c:pt>
                <c:pt idx="1094">
                  <c:v>62744.055674899995</c:v>
                </c:pt>
                <c:pt idx="1095">
                  <c:v>62358.937557999998</c:v>
                </c:pt>
                <c:pt idx="1096">
                  <c:v>62022.662241799997</c:v>
                </c:pt>
                <c:pt idx="1097">
                  <c:v>61844.425419899992</c:v>
                </c:pt>
                <c:pt idx="1098">
                  <c:v>61571.587469799997</c:v>
                </c:pt>
                <c:pt idx="1099">
                  <c:v>61230.946369099998</c:v>
                </c:pt>
                <c:pt idx="1100">
                  <c:v>60797.139450500006</c:v>
                </c:pt>
                <c:pt idx="1101">
                  <c:v>60477.7867959</c:v>
                </c:pt>
                <c:pt idx="1102">
                  <c:v>60127.167097699996</c:v>
                </c:pt>
                <c:pt idx="1103">
                  <c:v>59794.919804000005</c:v>
                </c:pt>
                <c:pt idx="1104">
                  <c:v>59512.877699589997</c:v>
                </c:pt>
                <c:pt idx="1105">
                  <c:v>59118.250409209999</c:v>
                </c:pt>
                <c:pt idx="1106">
                  <c:v>58881.082926510004</c:v>
                </c:pt>
                <c:pt idx="1107">
                  <c:v>58760.079891330002</c:v>
                </c:pt>
                <c:pt idx="1108">
                  <c:v>58529.797654729002</c:v>
                </c:pt>
                <c:pt idx="1109">
                  <c:v>58193.510040160996</c:v>
                </c:pt>
                <c:pt idx="1110">
                  <c:v>57847.170478</c:v>
                </c:pt>
                <c:pt idx="1111">
                  <c:v>57501.638118000003</c:v>
                </c:pt>
                <c:pt idx="1112">
                  <c:v>57209.797500000001</c:v>
                </c:pt>
                <c:pt idx="1113">
                  <c:v>56982.057359999999</c:v>
                </c:pt>
                <c:pt idx="1114">
                  <c:v>56707.113960999995</c:v>
                </c:pt>
                <c:pt idx="1115">
                  <c:v>56169.931792000003</c:v>
                </c:pt>
                <c:pt idx="1116">
                  <c:v>55608.971468000003</c:v>
                </c:pt>
                <c:pt idx="1117">
                  <c:v>55283.937177</c:v>
                </c:pt>
                <c:pt idx="1118">
                  <c:v>54894.984584999998</c:v>
                </c:pt>
                <c:pt idx="1119">
                  <c:v>54455.503211000003</c:v>
                </c:pt>
                <c:pt idx="1120">
                  <c:v>53913.956526000002</c:v>
                </c:pt>
                <c:pt idx="1121">
                  <c:v>53429.779737999997</c:v>
                </c:pt>
                <c:pt idx="1122">
                  <c:v>52846.685409000005</c:v>
                </c:pt>
                <c:pt idx="1123">
                  <c:v>52195.811687000001</c:v>
                </c:pt>
                <c:pt idx="1124">
                  <c:v>51632.653604000006</c:v>
                </c:pt>
                <c:pt idx="1125">
                  <c:v>51065.304889999999</c:v>
                </c:pt>
                <c:pt idx="1126">
                  <c:v>50558.098030000001</c:v>
                </c:pt>
                <c:pt idx="1127">
                  <c:v>50091.886409999999</c:v>
                </c:pt>
                <c:pt idx="1128">
                  <c:v>49592.08354</c:v>
                </c:pt>
                <c:pt idx="1129">
                  <c:v>48970.376179999999</c:v>
                </c:pt>
                <c:pt idx="1130">
                  <c:v>48456.708729999998</c:v>
                </c:pt>
                <c:pt idx="1131">
                  <c:v>48017.953099999999</c:v>
                </c:pt>
                <c:pt idx="1132">
                  <c:v>47631.77087</c:v>
                </c:pt>
                <c:pt idx="1133">
                  <c:v>47448.164189999996</c:v>
                </c:pt>
                <c:pt idx="1134">
                  <c:v>47173.092369999998</c:v>
                </c:pt>
                <c:pt idx="1135">
                  <c:v>46772.675359999994</c:v>
                </c:pt>
                <c:pt idx="1136">
                  <c:v>46328.093890000004</c:v>
                </c:pt>
                <c:pt idx="1137">
                  <c:v>45931.63452</c:v>
                </c:pt>
                <c:pt idx="1138">
                  <c:v>45553.379650000003</c:v>
                </c:pt>
                <c:pt idx="1139">
                  <c:v>45166.009819999999</c:v>
                </c:pt>
                <c:pt idx="1140">
                  <c:v>44604.585600000006</c:v>
                </c:pt>
                <c:pt idx="1141">
                  <c:v>44028.987890000004</c:v>
                </c:pt>
                <c:pt idx="1142">
                  <c:v>43428.502250000005</c:v>
                </c:pt>
                <c:pt idx="1143">
                  <c:v>43154.640759999995</c:v>
                </c:pt>
                <c:pt idx="1144">
                  <c:v>42883.448990000004</c:v>
                </c:pt>
                <c:pt idx="1145">
                  <c:v>42513.808339999996</c:v>
                </c:pt>
                <c:pt idx="1146">
                  <c:v>42042.303233333005</c:v>
                </c:pt>
                <c:pt idx="1147">
                  <c:v>41667.839939999998</c:v>
                </c:pt>
                <c:pt idx="1148">
                  <c:v>41392.112830000005</c:v>
                </c:pt>
                <c:pt idx="1149">
                  <c:v>41020.640710000007</c:v>
                </c:pt>
                <c:pt idx="1150">
                  <c:v>40528.383029999997</c:v>
                </c:pt>
                <c:pt idx="1151">
                  <c:v>40127.773630000003</c:v>
                </c:pt>
                <c:pt idx="1152">
                  <c:v>39747.781539999996</c:v>
                </c:pt>
                <c:pt idx="1153">
                  <c:v>39373.609640000002</c:v>
                </c:pt>
                <c:pt idx="1154">
                  <c:v>39055.147720000001</c:v>
                </c:pt>
                <c:pt idx="1155">
                  <c:v>38669.759380000003</c:v>
                </c:pt>
                <c:pt idx="1156">
                  <c:v>38327.429710000004</c:v>
                </c:pt>
                <c:pt idx="1157">
                  <c:v>37912.983849999997</c:v>
                </c:pt>
                <c:pt idx="1158">
                  <c:v>37455.457560000003</c:v>
                </c:pt>
                <c:pt idx="1159">
                  <c:v>37013.864990000002</c:v>
                </c:pt>
                <c:pt idx="1160">
                  <c:v>36549.577669999999</c:v>
                </c:pt>
                <c:pt idx="1161">
                  <c:v>36058.712549999997</c:v>
                </c:pt>
                <c:pt idx="1162">
                  <c:v>35641.999839999997</c:v>
                </c:pt>
                <c:pt idx="1163">
                  <c:v>35300.082909999997</c:v>
                </c:pt>
                <c:pt idx="1164">
                  <c:v>35094.322469999999</c:v>
                </c:pt>
                <c:pt idx="1165">
                  <c:v>34796.967309999993</c:v>
                </c:pt>
                <c:pt idx="1166">
                  <c:v>34465.292889999997</c:v>
                </c:pt>
                <c:pt idx="1167">
                  <c:v>34151.377529999998</c:v>
                </c:pt>
                <c:pt idx="1168">
                  <c:v>33913.957549999999</c:v>
                </c:pt>
                <c:pt idx="1169">
                  <c:v>33832.82404</c:v>
                </c:pt>
                <c:pt idx="1170">
                  <c:v>33881.962230000005</c:v>
                </c:pt>
                <c:pt idx="1171">
                  <c:v>33815.812360000004</c:v>
                </c:pt>
                <c:pt idx="1172">
                  <c:v>33629.938620000001</c:v>
                </c:pt>
                <c:pt idx="1173">
                  <c:v>33483.826979999998</c:v>
                </c:pt>
                <c:pt idx="1174">
                  <c:v>33393.620309999998</c:v>
                </c:pt>
                <c:pt idx="1175">
                  <c:v>33241.251689999997</c:v>
                </c:pt>
                <c:pt idx="1176">
                  <c:v>33182.414319999996</c:v>
                </c:pt>
                <c:pt idx="1177">
                  <c:v>33186.727140000003</c:v>
                </c:pt>
                <c:pt idx="1178">
                  <c:v>33220.813629999997</c:v>
                </c:pt>
                <c:pt idx="1179">
                  <c:v>33063.079079999996</c:v>
                </c:pt>
                <c:pt idx="1180">
                  <c:v>32881.309560000002</c:v>
                </c:pt>
                <c:pt idx="1181">
                  <c:v>32719.909470000002</c:v>
                </c:pt>
                <c:pt idx="1182">
                  <c:v>32600.831340000004</c:v>
                </c:pt>
                <c:pt idx="1183">
                  <c:v>32441.029880000002</c:v>
                </c:pt>
                <c:pt idx="1184">
                  <c:v>32373.223599999998</c:v>
                </c:pt>
                <c:pt idx="1185">
                  <c:v>32349.681350000003</c:v>
                </c:pt>
                <c:pt idx="1186">
                  <c:v>32418.255849999998</c:v>
                </c:pt>
                <c:pt idx="1187">
                  <c:v>32381.950230000002</c:v>
                </c:pt>
                <c:pt idx="1188">
                  <c:v>32213.39906</c:v>
                </c:pt>
                <c:pt idx="1189">
                  <c:v>32196.425799999997</c:v>
                </c:pt>
                <c:pt idx="1190">
                  <c:v>32223.186199999996</c:v>
                </c:pt>
                <c:pt idx="1191">
                  <c:v>32257.019560000001</c:v>
                </c:pt>
                <c:pt idx="1192">
                  <c:v>32325.951230000002</c:v>
                </c:pt>
                <c:pt idx="1193">
                  <c:v>32314.730309999999</c:v>
                </c:pt>
                <c:pt idx="1194">
                  <c:v>32249.033370000005</c:v>
                </c:pt>
                <c:pt idx="1195">
                  <c:v>32251.941159999998</c:v>
                </c:pt>
                <c:pt idx="1196">
                  <c:v>32272.900839999995</c:v>
                </c:pt>
                <c:pt idx="1197">
                  <c:v>32221.455130000002</c:v>
                </c:pt>
                <c:pt idx="1198">
                  <c:v>32201.827239999999</c:v>
                </c:pt>
                <c:pt idx="1199">
                  <c:v>32366.813240000003</c:v>
                </c:pt>
                <c:pt idx="1200">
                  <c:v>32435.639710000003</c:v>
                </c:pt>
                <c:pt idx="1201">
                  <c:v>32348.160489999998</c:v>
                </c:pt>
                <c:pt idx="1202">
                  <c:v>32307.171469999997</c:v>
                </c:pt>
                <c:pt idx="1203">
                  <c:v>32354.666629999996</c:v>
                </c:pt>
                <c:pt idx="1204">
                  <c:v>32357.538259999998</c:v>
                </c:pt>
                <c:pt idx="1205">
                  <c:v>32487.715069999998</c:v>
                </c:pt>
                <c:pt idx="1206">
                  <c:v>32634.211470000002</c:v>
                </c:pt>
                <c:pt idx="1207">
                  <c:v>32635.558920000003</c:v>
                </c:pt>
                <c:pt idx="1208">
                  <c:v>32645.961790000001</c:v>
                </c:pt>
                <c:pt idx="1209">
                  <c:v>32584.610240000002</c:v>
                </c:pt>
                <c:pt idx="1210">
                  <c:v>32565.066749999998</c:v>
                </c:pt>
                <c:pt idx="1211">
                  <c:v>32571.606350000002</c:v>
                </c:pt>
                <c:pt idx="1212">
                  <c:v>33020.797930000001</c:v>
                </c:pt>
                <c:pt idx="1213">
                  <c:v>33300.105300000003</c:v>
                </c:pt>
                <c:pt idx="1214">
                  <c:v>33479.388850000003</c:v>
                </c:pt>
                <c:pt idx="1215">
                  <c:v>33615.456630000001</c:v>
                </c:pt>
                <c:pt idx="1216">
                  <c:v>33745.126929999999</c:v>
                </c:pt>
                <c:pt idx="1217">
                  <c:v>33965.097320000001</c:v>
                </c:pt>
                <c:pt idx="1218">
                  <c:v>34210.575129999997</c:v>
                </c:pt>
                <c:pt idx="1219">
                  <c:v>34479.105100000001</c:v>
                </c:pt>
                <c:pt idx="1220">
                  <c:v>34617.097900000001</c:v>
                </c:pt>
                <c:pt idx="1221">
                  <c:v>34828.996659999997</c:v>
                </c:pt>
                <c:pt idx="1222">
                  <c:v>35055.996080000004</c:v>
                </c:pt>
                <c:pt idx="1223">
                  <c:v>35426.604789999998</c:v>
                </c:pt>
                <c:pt idx="1224">
                  <c:v>35807.057739999997</c:v>
                </c:pt>
                <c:pt idx="1225">
                  <c:v>36089.654060000001</c:v>
                </c:pt>
                <c:pt idx="1226">
                  <c:v>36350.720119999991</c:v>
                </c:pt>
                <c:pt idx="1227">
                  <c:v>36608.323909999999</c:v>
                </c:pt>
                <c:pt idx="1228">
                  <c:v>36867.616139999998</c:v>
                </c:pt>
                <c:pt idx="1229">
                  <c:v>37082.881895999999</c:v>
                </c:pt>
                <c:pt idx="1230">
                  <c:v>37251.223920999997</c:v>
                </c:pt>
                <c:pt idx="1231">
                  <c:v>37492.425886999998</c:v>
                </c:pt>
                <c:pt idx="1232">
                  <c:v>37597.645862999998</c:v>
                </c:pt>
                <c:pt idx="1233">
                  <c:v>37720.122954999999</c:v>
                </c:pt>
                <c:pt idx="1234">
                  <c:v>37844.334929999997</c:v>
                </c:pt>
                <c:pt idx="1235">
                  <c:v>37901.737129000001</c:v>
                </c:pt>
                <c:pt idx="1236">
                  <c:v>37985.504321</c:v>
                </c:pt>
                <c:pt idx="1237">
                  <c:v>38038.012648767995</c:v>
                </c:pt>
                <c:pt idx="1238">
                  <c:v>38188.653131448998</c:v>
                </c:pt>
                <c:pt idx="1239">
                  <c:v>38229.858709459004</c:v>
                </c:pt>
                <c:pt idx="1240">
                  <c:v>38256.690197935997</c:v>
                </c:pt>
                <c:pt idx="1241">
                  <c:v>38218.050918080997</c:v>
                </c:pt>
                <c:pt idx="1242">
                  <c:v>38252.616861779999</c:v>
                </c:pt>
                <c:pt idx="1243">
                  <c:v>38206.197741000004</c:v>
                </c:pt>
                <c:pt idx="1244">
                  <c:v>38348.072309770003</c:v>
                </c:pt>
                <c:pt idx="1245">
                  <c:v>38696.2327611</c:v>
                </c:pt>
                <c:pt idx="1246">
                  <c:v>38991.209790399997</c:v>
                </c:pt>
                <c:pt idx="1247">
                  <c:v>39140.071294699999</c:v>
                </c:pt>
                <c:pt idx="1248">
                  <c:v>39443.567457400008</c:v>
                </c:pt>
                <c:pt idx="1249">
                  <c:v>39901.960537599996</c:v>
                </c:pt>
                <c:pt idx="1250">
                  <c:v>40438.4447468</c:v>
                </c:pt>
                <c:pt idx="1251">
                  <c:v>40902.770703499998</c:v>
                </c:pt>
                <c:pt idx="1252">
                  <c:v>41265.329598600001</c:v>
                </c:pt>
                <c:pt idx="1253">
                  <c:v>41588.624756599995</c:v>
                </c:pt>
                <c:pt idx="1254">
                  <c:v>42080.7411651</c:v>
                </c:pt>
                <c:pt idx="1255">
                  <c:v>42645.885738599995</c:v>
                </c:pt>
                <c:pt idx="1256">
                  <c:v>43031.8216483</c:v>
                </c:pt>
                <c:pt idx="1257">
                  <c:v>43375.208241300003</c:v>
                </c:pt>
                <c:pt idx="1258">
                  <c:v>43641.381964</c:v>
                </c:pt>
                <c:pt idx="1259">
                  <c:v>43905.853236000003</c:v>
                </c:pt>
                <c:pt idx="1260">
                  <c:v>44316.024601000005</c:v>
                </c:pt>
                <c:pt idx="1261">
                  <c:v>44578.697731</c:v>
                </c:pt>
                <c:pt idx="1262">
                  <c:v>44823.367908</c:v>
                </c:pt>
                <c:pt idx="1263">
                  <c:v>44941.869691</c:v>
                </c:pt>
                <c:pt idx="1264">
                  <c:v>45065.335294999997</c:v>
                </c:pt>
                <c:pt idx="1265">
                  <c:v>45275.484737999999</c:v>
                </c:pt>
                <c:pt idx="1266">
                  <c:v>45624.063027000004</c:v>
                </c:pt>
                <c:pt idx="1267">
                  <c:v>45829.554327999998</c:v>
                </c:pt>
                <c:pt idx="1268">
                  <c:v>46090.271478999995</c:v>
                </c:pt>
                <c:pt idx="1269">
                  <c:v>46361.780108000006</c:v>
                </c:pt>
                <c:pt idx="1270">
                  <c:v>46839.722073999998</c:v>
                </c:pt>
                <c:pt idx="1271">
                  <c:v>47244.064536999998</c:v>
                </c:pt>
                <c:pt idx="1272">
                  <c:v>47685.255921000004</c:v>
                </c:pt>
                <c:pt idx="1273">
                  <c:v>47960.422683999997</c:v>
                </c:pt>
                <c:pt idx="1274">
                  <c:v>48154.815019000001</c:v>
                </c:pt>
                <c:pt idx="1275">
                  <c:v>48497.714771999999</c:v>
                </c:pt>
                <c:pt idx="1276">
                  <c:v>49038.688278999995</c:v>
                </c:pt>
                <c:pt idx="1277">
                  <c:v>49388.074647000009</c:v>
                </c:pt>
                <c:pt idx="1278">
                  <c:v>49765.183582999998</c:v>
                </c:pt>
                <c:pt idx="1279">
                  <c:v>50311.142422999998</c:v>
                </c:pt>
                <c:pt idx="1280">
                  <c:v>50792.549658999997</c:v>
                </c:pt>
                <c:pt idx="1281">
                  <c:v>51182.573427000003</c:v>
                </c:pt>
                <c:pt idx="1282">
                  <c:v>51605.933884000005</c:v>
                </c:pt>
                <c:pt idx="1283">
                  <c:v>52042.737494000001</c:v>
                </c:pt>
                <c:pt idx="1284">
                  <c:v>52576.289485000001</c:v>
                </c:pt>
                <c:pt idx="1285">
                  <c:v>53004.089636999997</c:v>
                </c:pt>
                <c:pt idx="1286">
                  <c:v>53454.692453999996</c:v>
                </c:pt>
                <c:pt idx="1287">
                  <c:v>53856.949221000003</c:v>
                </c:pt>
                <c:pt idx="1288">
                  <c:v>54343.315457000004</c:v>
                </c:pt>
                <c:pt idx="1289">
                  <c:v>54801.900100999999</c:v>
                </c:pt>
                <c:pt idx="1290">
                  <c:v>55334.635438999998</c:v>
                </c:pt>
                <c:pt idx="1291">
                  <c:v>55804.889931999998</c:v>
                </c:pt>
                <c:pt idx="1292">
                  <c:v>56147.912767999995</c:v>
                </c:pt>
                <c:pt idx="1293">
                  <c:v>56696.755144999996</c:v>
                </c:pt>
                <c:pt idx="1294">
                  <c:v>57118.605300999996</c:v>
                </c:pt>
                <c:pt idx="1295">
                  <c:v>57625.662629999999</c:v>
                </c:pt>
                <c:pt idx="1296">
                  <c:v>57951.377451</c:v>
                </c:pt>
                <c:pt idx="1297">
                  <c:v>58341.052905999997</c:v>
                </c:pt>
                <c:pt idx="1298">
                  <c:v>58946.780546999995</c:v>
                </c:pt>
                <c:pt idx="1299">
                  <c:v>59350.205916000006</c:v>
                </c:pt>
                <c:pt idx="1300">
                  <c:v>59720.555143000005</c:v>
                </c:pt>
                <c:pt idx="1301">
                  <c:v>60056.363931999993</c:v>
                </c:pt>
                <c:pt idx="1302">
                  <c:v>60338.646706999993</c:v>
                </c:pt>
                <c:pt idx="1303">
                  <c:v>60683.059098000012</c:v>
                </c:pt>
                <c:pt idx="1304">
                  <c:v>61150.414537000004</c:v>
                </c:pt>
                <c:pt idx="1305">
                  <c:v>61452.356656000004</c:v>
                </c:pt>
                <c:pt idx="1306">
                  <c:v>61829.233705000006</c:v>
                </c:pt>
                <c:pt idx="1307">
                  <c:v>62166.22279</c:v>
                </c:pt>
                <c:pt idx="1308">
                  <c:v>62513.691709999999</c:v>
                </c:pt>
                <c:pt idx="1309">
                  <c:v>62937.312482000008</c:v>
                </c:pt>
                <c:pt idx="1310">
                  <c:v>63292.400554999993</c:v>
                </c:pt>
                <c:pt idx="1311">
                  <c:v>63644.878221999999</c:v>
                </c:pt>
                <c:pt idx="1312">
                  <c:v>63872.135302999995</c:v>
                </c:pt>
                <c:pt idx="1313">
                  <c:v>64099.947531000005</c:v>
                </c:pt>
                <c:pt idx="1314">
                  <c:v>64306.019956000004</c:v>
                </c:pt>
                <c:pt idx="1315">
                  <c:v>64597.448323999997</c:v>
                </c:pt>
                <c:pt idx="1316">
                  <c:v>64830.141530000001</c:v>
                </c:pt>
                <c:pt idx="1317">
                  <c:v>64897.661735000009</c:v>
                </c:pt>
                <c:pt idx="1318">
                  <c:v>65011.742043000006</c:v>
                </c:pt>
                <c:pt idx="1319">
                  <c:v>65330.144231000006</c:v>
                </c:pt>
                <c:pt idx="1320">
                  <c:v>65430.01079600001</c:v>
                </c:pt>
                <c:pt idx="1321">
                  <c:v>65542.457737000004</c:v>
                </c:pt>
                <c:pt idx="1322">
                  <c:v>65647.300317999994</c:v>
                </c:pt>
                <c:pt idx="1323">
                  <c:v>65605.143104999996</c:v>
                </c:pt>
                <c:pt idx="1324">
                  <c:v>65617.170648999992</c:v>
                </c:pt>
                <c:pt idx="1325">
                  <c:v>65559.398321999994</c:v>
                </c:pt>
                <c:pt idx="1326">
                  <c:v>65680.766300000003</c:v>
                </c:pt>
                <c:pt idx="1327">
                  <c:v>65739.799792999998</c:v>
                </c:pt>
                <c:pt idx="1328">
                  <c:v>65754.255902000004</c:v>
                </c:pt>
                <c:pt idx="1329">
                  <c:v>65867.052303999997</c:v>
                </c:pt>
                <c:pt idx="1330">
                  <c:v>65787.226624000003</c:v>
                </c:pt>
                <c:pt idx="1331">
                  <c:v>65795.211272</c:v>
                </c:pt>
                <c:pt idx="1332">
                  <c:v>65815.252481999996</c:v>
                </c:pt>
                <c:pt idx="1333">
                  <c:v>65999.783905999997</c:v>
                </c:pt>
                <c:pt idx="1334">
                  <c:v>66214.490203999987</c:v>
                </c:pt>
                <c:pt idx="1335">
                  <c:v>66249.85556299999</c:v>
                </c:pt>
                <c:pt idx="1336">
                  <c:v>66175.657196999993</c:v>
                </c:pt>
                <c:pt idx="1337">
                  <c:v>66146.762413999997</c:v>
                </c:pt>
                <c:pt idx="1338">
                  <c:v>66127.047001000014</c:v>
                </c:pt>
                <c:pt idx="1339">
                  <c:v>66100.439109999992</c:v>
                </c:pt>
                <c:pt idx="1340">
                  <c:v>66190.171514000001</c:v>
                </c:pt>
                <c:pt idx="1341">
                  <c:v>66185.970017999993</c:v>
                </c:pt>
                <c:pt idx="1342">
                  <c:v>66162.692187999986</c:v>
                </c:pt>
                <c:pt idx="1343">
                  <c:v>66045.848550999988</c:v>
                </c:pt>
                <c:pt idx="1344">
                  <c:v>65851.891767000008</c:v>
                </c:pt>
                <c:pt idx="1345">
                  <c:v>65687.751709000004</c:v>
                </c:pt>
                <c:pt idx="1346">
                  <c:v>65644.029418000006</c:v>
                </c:pt>
                <c:pt idx="1347">
                  <c:v>65614.772500999999</c:v>
                </c:pt>
                <c:pt idx="1348">
                  <c:v>65616.666057999988</c:v>
                </c:pt>
                <c:pt idx="1349">
                  <c:v>65573.269779999988</c:v>
                </c:pt>
                <c:pt idx="1350">
                  <c:v>65325.628557000004</c:v>
                </c:pt>
                <c:pt idx="1351">
                  <c:v>65126.282742999996</c:v>
                </c:pt>
                <c:pt idx="1352">
                  <c:v>64926.056871000001</c:v>
                </c:pt>
                <c:pt idx="1353">
                  <c:v>64746.112001999994</c:v>
                </c:pt>
                <c:pt idx="1354">
                  <c:v>64522.376186000001</c:v>
                </c:pt>
                <c:pt idx="1355">
                  <c:v>64456.162842000005</c:v>
                </c:pt>
                <c:pt idx="1356">
                  <c:v>64202.549166000004</c:v>
                </c:pt>
                <c:pt idx="1357">
                  <c:v>63997.245655000006</c:v>
                </c:pt>
                <c:pt idx="1358">
                  <c:v>63776.691118000002</c:v>
                </c:pt>
                <c:pt idx="1359">
                  <c:v>63575.321592</c:v>
                </c:pt>
                <c:pt idx="1360">
                  <c:v>63648.274878999997</c:v>
                </c:pt>
                <c:pt idx="1361">
                  <c:v>63734.128789000002</c:v>
                </c:pt>
                <c:pt idx="1362">
                  <c:v>63633.302098000007</c:v>
                </c:pt>
                <c:pt idx="1363">
                  <c:v>63396.257668999999</c:v>
                </c:pt>
                <c:pt idx="1364">
                  <c:v>63104.064085999998</c:v>
                </c:pt>
                <c:pt idx="1365">
                  <c:v>62977.164467000002</c:v>
                </c:pt>
                <c:pt idx="1366">
                  <c:v>62764.293259999999</c:v>
                </c:pt>
                <c:pt idx="1367">
                  <c:v>62405.078525999998</c:v>
                </c:pt>
                <c:pt idx="1368">
                  <c:v>62057.6759705</c:v>
                </c:pt>
                <c:pt idx="1369">
                  <c:v>61467.945709999993</c:v>
                </c:pt>
                <c:pt idx="1370">
                  <c:v>61054.248000000007</c:v>
                </c:pt>
                <c:pt idx="1371">
                  <c:v>60932.725259999992</c:v>
                </c:pt>
                <c:pt idx="1372">
                  <c:v>60812.5623146</c:v>
                </c:pt>
                <c:pt idx="1373">
                  <c:v>60562.904595200001</c:v>
                </c:pt>
                <c:pt idx="1374">
                  <c:v>60081.055491400002</c:v>
                </c:pt>
                <c:pt idx="1375">
                  <c:v>59675.472273700005</c:v>
                </c:pt>
                <c:pt idx="1376">
                  <c:v>59162.626904999997</c:v>
                </c:pt>
                <c:pt idx="1377">
                  <c:v>58897.490371200001</c:v>
                </c:pt>
                <c:pt idx="1378">
                  <c:v>58628.537516999997</c:v>
                </c:pt>
                <c:pt idx="1379">
                  <c:v>58203.617921999998</c:v>
                </c:pt>
                <c:pt idx="1380">
                  <c:v>57651.988742699999</c:v>
                </c:pt>
                <c:pt idx="1381">
                  <c:v>57147.250245500007</c:v>
                </c:pt>
                <c:pt idx="1382">
                  <c:v>56657.546376600003</c:v>
                </c:pt>
                <c:pt idx="1383">
                  <c:v>56477.556378900001</c:v>
                </c:pt>
                <c:pt idx="1384">
                  <c:v>56423.707104000001</c:v>
                </c:pt>
                <c:pt idx="1385">
                  <c:v>56194.613298499993</c:v>
                </c:pt>
                <c:pt idx="1386">
                  <c:v>55745.305004499998</c:v>
                </c:pt>
                <c:pt idx="1387">
                  <c:v>55400.229232199999</c:v>
                </c:pt>
                <c:pt idx="1388">
                  <c:v>55179.281369199998</c:v>
                </c:pt>
                <c:pt idx="1389">
                  <c:v>54792.569108199998</c:v>
                </c:pt>
                <c:pt idx="1390">
                  <c:v>54498.69729969999</c:v>
                </c:pt>
                <c:pt idx="1391">
                  <c:v>54157.977998700007</c:v>
                </c:pt>
                <c:pt idx="1392">
                  <c:v>53833.263030169997</c:v>
                </c:pt>
                <c:pt idx="1393">
                  <c:v>53807.739891800004</c:v>
                </c:pt>
                <c:pt idx="1394">
                  <c:v>54044.537735659993</c:v>
                </c:pt>
                <c:pt idx="1395">
                  <c:v>54070.972523429999</c:v>
                </c:pt>
                <c:pt idx="1396">
                  <c:v>53870.604150177998</c:v>
                </c:pt>
                <c:pt idx="1397">
                  <c:v>53626.695983339996</c:v>
                </c:pt>
                <c:pt idx="1398">
                  <c:v>53469.020089999991</c:v>
                </c:pt>
                <c:pt idx="1399">
                  <c:v>53297.252070000002</c:v>
                </c:pt>
                <c:pt idx="1400">
                  <c:v>52929.244589999995</c:v>
                </c:pt>
                <c:pt idx="1401">
                  <c:v>52603.488429999998</c:v>
                </c:pt>
                <c:pt idx="1402">
                  <c:v>52269.292780000003</c:v>
                </c:pt>
                <c:pt idx="1403">
                  <c:v>51911.193909999995</c:v>
                </c:pt>
                <c:pt idx="1404">
                  <c:v>51466.765489999998</c:v>
                </c:pt>
                <c:pt idx="1405">
                  <c:v>50975.398249999998</c:v>
                </c:pt>
                <c:pt idx="1406">
                  <c:v>50513.792130000002</c:v>
                </c:pt>
                <c:pt idx="1407">
                  <c:v>50117.257689999999</c:v>
                </c:pt>
                <c:pt idx="1408">
                  <c:v>49810.678760000003</c:v>
                </c:pt>
                <c:pt idx="1409">
                  <c:v>49359.031970000004</c:v>
                </c:pt>
                <c:pt idx="1410">
                  <c:v>48819.28789</c:v>
                </c:pt>
                <c:pt idx="1411">
                  <c:v>48244.09476</c:v>
                </c:pt>
                <c:pt idx="1412">
                  <c:v>47868.889439999999</c:v>
                </c:pt>
                <c:pt idx="1413">
                  <c:v>47452.337289999996</c:v>
                </c:pt>
                <c:pt idx="1414">
                  <c:v>46995.944539999997</c:v>
                </c:pt>
                <c:pt idx="1415">
                  <c:v>46577.422879999998</c:v>
                </c:pt>
                <c:pt idx="1416">
                  <c:v>45997.333149999999</c:v>
                </c:pt>
                <c:pt idx="1417">
                  <c:v>45546.008249999999</c:v>
                </c:pt>
                <c:pt idx="1418">
                  <c:v>45272.944580000003</c:v>
                </c:pt>
                <c:pt idx="1419">
                  <c:v>45032.392120000004</c:v>
                </c:pt>
                <c:pt idx="1420">
                  <c:v>44850.924279999999</c:v>
                </c:pt>
                <c:pt idx="1421">
                  <c:v>44667.264380000001</c:v>
                </c:pt>
                <c:pt idx="1422">
                  <c:v>44438.322029999996</c:v>
                </c:pt>
                <c:pt idx="1423">
                  <c:v>44169.452879999997</c:v>
                </c:pt>
                <c:pt idx="1424">
                  <c:v>43921.421040000001</c:v>
                </c:pt>
                <c:pt idx="1425">
                  <c:v>43676.644990000001</c:v>
                </c:pt>
                <c:pt idx="1426">
                  <c:v>43420.284310000003</c:v>
                </c:pt>
                <c:pt idx="1427">
                  <c:v>43008.625719999996</c:v>
                </c:pt>
                <c:pt idx="1428">
                  <c:v>42467.950929999999</c:v>
                </c:pt>
                <c:pt idx="1429">
                  <c:v>42137.147799999999</c:v>
                </c:pt>
                <c:pt idx="1430">
                  <c:v>41959.145850000001</c:v>
                </c:pt>
                <c:pt idx="1431">
                  <c:v>41750.203840000002</c:v>
                </c:pt>
                <c:pt idx="1432">
                  <c:v>41460.861059999996</c:v>
                </c:pt>
                <c:pt idx="1433">
                  <c:v>41129.350899999998</c:v>
                </c:pt>
                <c:pt idx="1434">
                  <c:v>40826.377220000002</c:v>
                </c:pt>
                <c:pt idx="1435">
                  <c:v>40563.457159999998</c:v>
                </c:pt>
                <c:pt idx="1436">
                  <c:v>40320.801800000001</c:v>
                </c:pt>
                <c:pt idx="1437">
                  <c:v>40081.431270000001</c:v>
                </c:pt>
                <c:pt idx="1438">
                  <c:v>39941.406969999996</c:v>
                </c:pt>
                <c:pt idx="1439">
                  <c:v>39689.475360000004</c:v>
                </c:pt>
              </c:numCache>
            </c:numRef>
          </c:val>
        </c:ser>
        <c:ser>
          <c:idx val="1"/>
          <c:order val="1"/>
          <c:tx>
            <c:strRef>
              <c:f>'5m_load_wind_PV'!$H$1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rgbClr val="26D07C"/>
            </a:solidFill>
            <a:ln>
              <a:noFill/>
            </a:ln>
            <a:effectLst/>
          </c:spPr>
          <c:cat>
            <c:numRef>
              <c:f>'5m_load_wind_PV'!$C$2:$C$2593</c:f>
              <c:numCache>
                <c:formatCode>h:mm:ss;@</c:formatCode>
                <c:ptCount val="1440"/>
                <c:pt idx="0">
                  <c:v>43689</c:v>
                </c:pt>
                <c:pt idx="1">
                  <c:v>43689.003472222219</c:v>
                </c:pt>
                <c:pt idx="2">
                  <c:v>43689.006944444445</c:v>
                </c:pt>
                <c:pt idx="3">
                  <c:v>43689.010416666664</c:v>
                </c:pt>
                <c:pt idx="4">
                  <c:v>43689.013888888891</c:v>
                </c:pt>
                <c:pt idx="5">
                  <c:v>43689.017361111109</c:v>
                </c:pt>
                <c:pt idx="6">
                  <c:v>43689.020833333336</c:v>
                </c:pt>
                <c:pt idx="7">
                  <c:v>43689.024305555555</c:v>
                </c:pt>
                <c:pt idx="8">
                  <c:v>43689.027777777781</c:v>
                </c:pt>
                <c:pt idx="9">
                  <c:v>43689.03125</c:v>
                </c:pt>
                <c:pt idx="10">
                  <c:v>43689.034722222219</c:v>
                </c:pt>
                <c:pt idx="11">
                  <c:v>43689.038194444445</c:v>
                </c:pt>
                <c:pt idx="12">
                  <c:v>43689.041666666664</c:v>
                </c:pt>
                <c:pt idx="13">
                  <c:v>43689.045138888891</c:v>
                </c:pt>
                <c:pt idx="14">
                  <c:v>43689.048611111109</c:v>
                </c:pt>
                <c:pt idx="15">
                  <c:v>43689.052083333336</c:v>
                </c:pt>
                <c:pt idx="16">
                  <c:v>43689.055555555555</c:v>
                </c:pt>
                <c:pt idx="17">
                  <c:v>43689.059027777781</c:v>
                </c:pt>
                <c:pt idx="18">
                  <c:v>43689.0625</c:v>
                </c:pt>
                <c:pt idx="19">
                  <c:v>43689.065972222219</c:v>
                </c:pt>
                <c:pt idx="20">
                  <c:v>43689.069444444445</c:v>
                </c:pt>
                <c:pt idx="21">
                  <c:v>43689.072916666664</c:v>
                </c:pt>
                <c:pt idx="22">
                  <c:v>43689.076388888891</c:v>
                </c:pt>
                <c:pt idx="23">
                  <c:v>43689.079861111109</c:v>
                </c:pt>
                <c:pt idx="24">
                  <c:v>43689.083333333336</c:v>
                </c:pt>
                <c:pt idx="25">
                  <c:v>43689.086805555555</c:v>
                </c:pt>
                <c:pt idx="26">
                  <c:v>43689.090277777781</c:v>
                </c:pt>
                <c:pt idx="27">
                  <c:v>43689.09375</c:v>
                </c:pt>
                <c:pt idx="28">
                  <c:v>43689.097222222219</c:v>
                </c:pt>
                <c:pt idx="29">
                  <c:v>43689.100694444445</c:v>
                </c:pt>
                <c:pt idx="30">
                  <c:v>43689.104166666664</c:v>
                </c:pt>
                <c:pt idx="31">
                  <c:v>43689.107638888891</c:v>
                </c:pt>
                <c:pt idx="32">
                  <c:v>43689.111111111109</c:v>
                </c:pt>
                <c:pt idx="33">
                  <c:v>43689.114583333336</c:v>
                </c:pt>
                <c:pt idx="34">
                  <c:v>43689.118055555555</c:v>
                </c:pt>
                <c:pt idx="35">
                  <c:v>43689.121527777781</c:v>
                </c:pt>
                <c:pt idx="36">
                  <c:v>43689.125</c:v>
                </c:pt>
                <c:pt idx="37">
                  <c:v>43689.128472222219</c:v>
                </c:pt>
                <c:pt idx="38">
                  <c:v>43689.131944444445</c:v>
                </c:pt>
                <c:pt idx="39">
                  <c:v>43689.135416666664</c:v>
                </c:pt>
                <c:pt idx="40">
                  <c:v>43689.138888888891</c:v>
                </c:pt>
                <c:pt idx="41">
                  <c:v>43689.142361111109</c:v>
                </c:pt>
                <c:pt idx="42">
                  <c:v>43689.145833333336</c:v>
                </c:pt>
                <c:pt idx="43">
                  <c:v>43689.149305555555</c:v>
                </c:pt>
                <c:pt idx="44">
                  <c:v>43689.152777777781</c:v>
                </c:pt>
                <c:pt idx="45">
                  <c:v>43689.15625</c:v>
                </c:pt>
                <c:pt idx="46">
                  <c:v>43689.159722222219</c:v>
                </c:pt>
                <c:pt idx="47">
                  <c:v>43689.163194444445</c:v>
                </c:pt>
                <c:pt idx="48">
                  <c:v>43689.166666666664</c:v>
                </c:pt>
                <c:pt idx="49">
                  <c:v>43689.170138888891</c:v>
                </c:pt>
                <c:pt idx="50">
                  <c:v>43689.173611111109</c:v>
                </c:pt>
                <c:pt idx="51">
                  <c:v>43689.177083333336</c:v>
                </c:pt>
                <c:pt idx="52">
                  <c:v>43689.180555555555</c:v>
                </c:pt>
                <c:pt idx="53">
                  <c:v>43689.184027777781</c:v>
                </c:pt>
                <c:pt idx="54">
                  <c:v>43689.1875</c:v>
                </c:pt>
                <c:pt idx="55">
                  <c:v>43689.190972222219</c:v>
                </c:pt>
                <c:pt idx="56">
                  <c:v>43689.194444444445</c:v>
                </c:pt>
                <c:pt idx="57">
                  <c:v>43689.197916666664</c:v>
                </c:pt>
                <c:pt idx="58">
                  <c:v>43689.201388888891</c:v>
                </c:pt>
                <c:pt idx="59">
                  <c:v>43689.204861111109</c:v>
                </c:pt>
                <c:pt idx="60">
                  <c:v>43689.208333333336</c:v>
                </c:pt>
                <c:pt idx="61">
                  <c:v>43689.211805555555</c:v>
                </c:pt>
                <c:pt idx="62">
                  <c:v>43689.215277777781</c:v>
                </c:pt>
                <c:pt idx="63">
                  <c:v>43689.21875</c:v>
                </c:pt>
                <c:pt idx="64">
                  <c:v>43689.222222222219</c:v>
                </c:pt>
                <c:pt idx="65">
                  <c:v>43689.225694444445</c:v>
                </c:pt>
                <c:pt idx="66">
                  <c:v>43689.229166666664</c:v>
                </c:pt>
                <c:pt idx="67">
                  <c:v>43689.232638888891</c:v>
                </c:pt>
                <c:pt idx="68">
                  <c:v>43689.236111111109</c:v>
                </c:pt>
                <c:pt idx="69">
                  <c:v>43689.239583333336</c:v>
                </c:pt>
                <c:pt idx="70">
                  <c:v>43689.243055555555</c:v>
                </c:pt>
                <c:pt idx="71">
                  <c:v>43689.246527777781</c:v>
                </c:pt>
                <c:pt idx="72">
                  <c:v>43689.25</c:v>
                </c:pt>
                <c:pt idx="73">
                  <c:v>43689.253472222219</c:v>
                </c:pt>
                <c:pt idx="74">
                  <c:v>43689.256944444445</c:v>
                </c:pt>
                <c:pt idx="75">
                  <c:v>43689.260416666664</c:v>
                </c:pt>
                <c:pt idx="76">
                  <c:v>43689.263888888891</c:v>
                </c:pt>
                <c:pt idx="77">
                  <c:v>43689.267361111109</c:v>
                </c:pt>
                <c:pt idx="78">
                  <c:v>43689.270833333336</c:v>
                </c:pt>
                <c:pt idx="79">
                  <c:v>43689.274305555555</c:v>
                </c:pt>
                <c:pt idx="80">
                  <c:v>43689.277777777781</c:v>
                </c:pt>
                <c:pt idx="81">
                  <c:v>43689.28125</c:v>
                </c:pt>
                <c:pt idx="82">
                  <c:v>43689.284722222219</c:v>
                </c:pt>
                <c:pt idx="83">
                  <c:v>43689.288194444445</c:v>
                </c:pt>
                <c:pt idx="84">
                  <c:v>43689.291666666664</c:v>
                </c:pt>
                <c:pt idx="85">
                  <c:v>43689.295138888891</c:v>
                </c:pt>
                <c:pt idx="86">
                  <c:v>43689.298611111109</c:v>
                </c:pt>
                <c:pt idx="87">
                  <c:v>43689.302083333336</c:v>
                </c:pt>
                <c:pt idx="88">
                  <c:v>43689.305555555555</c:v>
                </c:pt>
                <c:pt idx="89">
                  <c:v>43689.309027777781</c:v>
                </c:pt>
                <c:pt idx="90">
                  <c:v>43689.3125</c:v>
                </c:pt>
                <c:pt idx="91">
                  <c:v>43689.315972222219</c:v>
                </c:pt>
                <c:pt idx="92">
                  <c:v>43689.319444444445</c:v>
                </c:pt>
                <c:pt idx="93">
                  <c:v>43689.322916666664</c:v>
                </c:pt>
                <c:pt idx="94">
                  <c:v>43689.326388888891</c:v>
                </c:pt>
                <c:pt idx="95">
                  <c:v>43689.329861111109</c:v>
                </c:pt>
                <c:pt idx="96">
                  <c:v>43689.333333333336</c:v>
                </c:pt>
                <c:pt idx="97">
                  <c:v>43689.336805555555</c:v>
                </c:pt>
                <c:pt idx="98">
                  <c:v>43689.340277777781</c:v>
                </c:pt>
                <c:pt idx="99">
                  <c:v>43689.34375</c:v>
                </c:pt>
                <c:pt idx="100">
                  <c:v>43689.347222222219</c:v>
                </c:pt>
                <c:pt idx="101">
                  <c:v>43689.350694444445</c:v>
                </c:pt>
                <c:pt idx="102">
                  <c:v>43689.354166666664</c:v>
                </c:pt>
                <c:pt idx="103">
                  <c:v>43689.357638888891</c:v>
                </c:pt>
                <c:pt idx="104">
                  <c:v>43689.361111111109</c:v>
                </c:pt>
                <c:pt idx="105">
                  <c:v>43689.364583333336</c:v>
                </c:pt>
                <c:pt idx="106">
                  <c:v>43689.368055555555</c:v>
                </c:pt>
                <c:pt idx="107">
                  <c:v>43689.371527777781</c:v>
                </c:pt>
                <c:pt idx="108">
                  <c:v>43689.375</c:v>
                </c:pt>
                <c:pt idx="109">
                  <c:v>43689.378472222219</c:v>
                </c:pt>
                <c:pt idx="110">
                  <c:v>43689.381944444445</c:v>
                </c:pt>
                <c:pt idx="111">
                  <c:v>43689.385416666664</c:v>
                </c:pt>
                <c:pt idx="112">
                  <c:v>43689.388888888891</c:v>
                </c:pt>
                <c:pt idx="113">
                  <c:v>43689.392361111109</c:v>
                </c:pt>
                <c:pt idx="114">
                  <c:v>43689.395833333336</c:v>
                </c:pt>
                <c:pt idx="115">
                  <c:v>43689.399305555555</c:v>
                </c:pt>
                <c:pt idx="116">
                  <c:v>43689.402777777781</c:v>
                </c:pt>
                <c:pt idx="117">
                  <c:v>43689.40625</c:v>
                </c:pt>
                <c:pt idx="118">
                  <c:v>43689.409722222219</c:v>
                </c:pt>
                <c:pt idx="119">
                  <c:v>43689.413194444445</c:v>
                </c:pt>
                <c:pt idx="120">
                  <c:v>43689.416666666664</c:v>
                </c:pt>
                <c:pt idx="121">
                  <c:v>43689.420138888891</c:v>
                </c:pt>
                <c:pt idx="122">
                  <c:v>43689.423611111109</c:v>
                </c:pt>
                <c:pt idx="123">
                  <c:v>43689.427083333336</c:v>
                </c:pt>
                <c:pt idx="124">
                  <c:v>43689.430555555555</c:v>
                </c:pt>
                <c:pt idx="125">
                  <c:v>43689.434027777781</c:v>
                </c:pt>
                <c:pt idx="126">
                  <c:v>43689.4375</c:v>
                </c:pt>
                <c:pt idx="127">
                  <c:v>43689.440972222219</c:v>
                </c:pt>
                <c:pt idx="128">
                  <c:v>43689.444444444445</c:v>
                </c:pt>
                <c:pt idx="129">
                  <c:v>43689.447916666664</c:v>
                </c:pt>
                <c:pt idx="130">
                  <c:v>43689.451388888891</c:v>
                </c:pt>
                <c:pt idx="131">
                  <c:v>43689.454861111109</c:v>
                </c:pt>
                <c:pt idx="132">
                  <c:v>43689.458333333336</c:v>
                </c:pt>
                <c:pt idx="133">
                  <c:v>43689.461805555555</c:v>
                </c:pt>
                <c:pt idx="134">
                  <c:v>43689.465277777781</c:v>
                </c:pt>
                <c:pt idx="135">
                  <c:v>43689.46875</c:v>
                </c:pt>
                <c:pt idx="136">
                  <c:v>43689.472222222219</c:v>
                </c:pt>
                <c:pt idx="137">
                  <c:v>43689.475694444445</c:v>
                </c:pt>
                <c:pt idx="138">
                  <c:v>43689.479166666664</c:v>
                </c:pt>
                <c:pt idx="139">
                  <c:v>43689.482638888891</c:v>
                </c:pt>
                <c:pt idx="140">
                  <c:v>43689.486111111109</c:v>
                </c:pt>
                <c:pt idx="141">
                  <c:v>43689.489583333336</c:v>
                </c:pt>
                <c:pt idx="142">
                  <c:v>43689.493055555555</c:v>
                </c:pt>
                <c:pt idx="143">
                  <c:v>43689.496527777781</c:v>
                </c:pt>
                <c:pt idx="144">
                  <c:v>43689.5</c:v>
                </c:pt>
                <c:pt idx="145">
                  <c:v>43689.503472222219</c:v>
                </c:pt>
                <c:pt idx="146">
                  <c:v>43689.506944444445</c:v>
                </c:pt>
                <c:pt idx="147">
                  <c:v>43689.510416666664</c:v>
                </c:pt>
                <c:pt idx="148">
                  <c:v>43689.513888888891</c:v>
                </c:pt>
                <c:pt idx="149">
                  <c:v>43689.517361111109</c:v>
                </c:pt>
                <c:pt idx="150">
                  <c:v>43689.520833333336</c:v>
                </c:pt>
                <c:pt idx="151">
                  <c:v>43689.524305555555</c:v>
                </c:pt>
                <c:pt idx="152">
                  <c:v>43689.527777777781</c:v>
                </c:pt>
                <c:pt idx="153">
                  <c:v>43689.53125</c:v>
                </c:pt>
                <c:pt idx="154">
                  <c:v>43689.534722222219</c:v>
                </c:pt>
                <c:pt idx="155">
                  <c:v>43689.538194444445</c:v>
                </c:pt>
                <c:pt idx="156">
                  <c:v>43689.541666666664</c:v>
                </c:pt>
                <c:pt idx="157">
                  <c:v>43689.545138888891</c:v>
                </c:pt>
                <c:pt idx="158">
                  <c:v>43689.548611111109</c:v>
                </c:pt>
                <c:pt idx="159">
                  <c:v>43689.552083333336</c:v>
                </c:pt>
                <c:pt idx="160">
                  <c:v>43689.555555555555</c:v>
                </c:pt>
                <c:pt idx="161">
                  <c:v>43689.559027777781</c:v>
                </c:pt>
                <c:pt idx="162">
                  <c:v>43689.5625</c:v>
                </c:pt>
                <c:pt idx="163">
                  <c:v>43689.565972222219</c:v>
                </c:pt>
                <c:pt idx="164">
                  <c:v>43689.569444444445</c:v>
                </c:pt>
                <c:pt idx="165">
                  <c:v>43689.572916666664</c:v>
                </c:pt>
                <c:pt idx="166">
                  <c:v>43689.576388888891</c:v>
                </c:pt>
                <c:pt idx="167">
                  <c:v>43689.579861111109</c:v>
                </c:pt>
                <c:pt idx="168">
                  <c:v>43689.583333333336</c:v>
                </c:pt>
                <c:pt idx="169">
                  <c:v>43689.586805555555</c:v>
                </c:pt>
                <c:pt idx="170">
                  <c:v>43689.590277777781</c:v>
                </c:pt>
                <c:pt idx="171">
                  <c:v>43689.59375</c:v>
                </c:pt>
                <c:pt idx="172">
                  <c:v>43689.597222222219</c:v>
                </c:pt>
                <c:pt idx="173">
                  <c:v>43689.600694444445</c:v>
                </c:pt>
                <c:pt idx="174">
                  <c:v>43689.604166666664</c:v>
                </c:pt>
                <c:pt idx="175">
                  <c:v>43689.607638888891</c:v>
                </c:pt>
                <c:pt idx="176">
                  <c:v>43689.611111111109</c:v>
                </c:pt>
                <c:pt idx="177">
                  <c:v>43689.614583333336</c:v>
                </c:pt>
                <c:pt idx="178">
                  <c:v>43689.618055555555</c:v>
                </c:pt>
                <c:pt idx="179">
                  <c:v>43689.621527777781</c:v>
                </c:pt>
                <c:pt idx="180">
                  <c:v>43689.625</c:v>
                </c:pt>
                <c:pt idx="181">
                  <c:v>43689.628472222219</c:v>
                </c:pt>
                <c:pt idx="182">
                  <c:v>43689.631944444445</c:v>
                </c:pt>
                <c:pt idx="183">
                  <c:v>43689.635416666664</c:v>
                </c:pt>
                <c:pt idx="184">
                  <c:v>43689.638888888891</c:v>
                </c:pt>
                <c:pt idx="185">
                  <c:v>43689.642361111109</c:v>
                </c:pt>
                <c:pt idx="186">
                  <c:v>43689.645833333336</c:v>
                </c:pt>
                <c:pt idx="187">
                  <c:v>43689.649305555555</c:v>
                </c:pt>
                <c:pt idx="188">
                  <c:v>43689.652777777781</c:v>
                </c:pt>
                <c:pt idx="189">
                  <c:v>43689.65625</c:v>
                </c:pt>
                <c:pt idx="190">
                  <c:v>43689.659722222219</c:v>
                </c:pt>
                <c:pt idx="191">
                  <c:v>43689.663194444445</c:v>
                </c:pt>
                <c:pt idx="192">
                  <c:v>43689.666666666664</c:v>
                </c:pt>
                <c:pt idx="193">
                  <c:v>43689.670138888891</c:v>
                </c:pt>
                <c:pt idx="194">
                  <c:v>43689.673611111109</c:v>
                </c:pt>
                <c:pt idx="195">
                  <c:v>43689.677083333336</c:v>
                </c:pt>
                <c:pt idx="196">
                  <c:v>43689.680555555555</c:v>
                </c:pt>
                <c:pt idx="197">
                  <c:v>43689.684027777781</c:v>
                </c:pt>
                <c:pt idx="198">
                  <c:v>43689.6875</c:v>
                </c:pt>
                <c:pt idx="199">
                  <c:v>43689.690972222219</c:v>
                </c:pt>
                <c:pt idx="200">
                  <c:v>43689.694444444445</c:v>
                </c:pt>
                <c:pt idx="201">
                  <c:v>43689.697916666664</c:v>
                </c:pt>
                <c:pt idx="202">
                  <c:v>43689.701388888891</c:v>
                </c:pt>
                <c:pt idx="203">
                  <c:v>43689.704861111109</c:v>
                </c:pt>
                <c:pt idx="204">
                  <c:v>43689.708333333336</c:v>
                </c:pt>
                <c:pt idx="205">
                  <c:v>43689.711805555555</c:v>
                </c:pt>
                <c:pt idx="206">
                  <c:v>43689.715277777781</c:v>
                </c:pt>
                <c:pt idx="207">
                  <c:v>43689.71875</c:v>
                </c:pt>
                <c:pt idx="208">
                  <c:v>43689.722222222219</c:v>
                </c:pt>
                <c:pt idx="209">
                  <c:v>43689.725694444445</c:v>
                </c:pt>
                <c:pt idx="210">
                  <c:v>43689.729166666664</c:v>
                </c:pt>
                <c:pt idx="211">
                  <c:v>43689.732638888891</c:v>
                </c:pt>
                <c:pt idx="212">
                  <c:v>43689.736111111109</c:v>
                </c:pt>
                <c:pt idx="213">
                  <c:v>43689.739583333336</c:v>
                </c:pt>
                <c:pt idx="214">
                  <c:v>43689.743055555555</c:v>
                </c:pt>
                <c:pt idx="215">
                  <c:v>43689.746527777781</c:v>
                </c:pt>
                <c:pt idx="216">
                  <c:v>43689.75</c:v>
                </c:pt>
                <c:pt idx="217">
                  <c:v>43689.753472222219</c:v>
                </c:pt>
                <c:pt idx="218">
                  <c:v>43689.756944444445</c:v>
                </c:pt>
                <c:pt idx="219">
                  <c:v>43689.760416666664</c:v>
                </c:pt>
                <c:pt idx="220">
                  <c:v>43689.763888888891</c:v>
                </c:pt>
                <c:pt idx="221">
                  <c:v>43689.767361111109</c:v>
                </c:pt>
                <c:pt idx="222">
                  <c:v>43689.770833333336</c:v>
                </c:pt>
                <c:pt idx="223">
                  <c:v>43689.774305555555</c:v>
                </c:pt>
                <c:pt idx="224">
                  <c:v>43689.777777777781</c:v>
                </c:pt>
                <c:pt idx="225">
                  <c:v>43689.78125</c:v>
                </c:pt>
                <c:pt idx="226">
                  <c:v>43689.784722222219</c:v>
                </c:pt>
                <c:pt idx="227">
                  <c:v>43689.788194444445</c:v>
                </c:pt>
                <c:pt idx="228">
                  <c:v>43689.791666666664</c:v>
                </c:pt>
                <c:pt idx="229">
                  <c:v>43689.795138888891</c:v>
                </c:pt>
                <c:pt idx="230">
                  <c:v>43689.798611111109</c:v>
                </c:pt>
                <c:pt idx="231">
                  <c:v>43689.802083333336</c:v>
                </c:pt>
                <c:pt idx="232">
                  <c:v>43689.805555555555</c:v>
                </c:pt>
                <c:pt idx="233">
                  <c:v>43689.809027777781</c:v>
                </c:pt>
                <c:pt idx="234">
                  <c:v>43689.8125</c:v>
                </c:pt>
                <c:pt idx="235">
                  <c:v>43689.815972222219</c:v>
                </c:pt>
                <c:pt idx="236">
                  <c:v>43689.819444444445</c:v>
                </c:pt>
                <c:pt idx="237">
                  <c:v>43689.822916666664</c:v>
                </c:pt>
                <c:pt idx="238">
                  <c:v>43689.826388888891</c:v>
                </c:pt>
                <c:pt idx="239">
                  <c:v>43689.829861111109</c:v>
                </c:pt>
                <c:pt idx="240">
                  <c:v>43689.833333333336</c:v>
                </c:pt>
                <c:pt idx="241">
                  <c:v>43689.836805555555</c:v>
                </c:pt>
                <c:pt idx="242">
                  <c:v>43689.840277777781</c:v>
                </c:pt>
                <c:pt idx="243">
                  <c:v>43689.84375</c:v>
                </c:pt>
                <c:pt idx="244">
                  <c:v>43689.847222222219</c:v>
                </c:pt>
                <c:pt idx="245">
                  <c:v>43689.850694444445</c:v>
                </c:pt>
                <c:pt idx="246">
                  <c:v>43689.854166666664</c:v>
                </c:pt>
                <c:pt idx="247">
                  <c:v>43689.857638888891</c:v>
                </c:pt>
                <c:pt idx="248">
                  <c:v>43689.861111111109</c:v>
                </c:pt>
                <c:pt idx="249">
                  <c:v>43689.864583333336</c:v>
                </c:pt>
                <c:pt idx="250">
                  <c:v>43689.868055555555</c:v>
                </c:pt>
                <c:pt idx="251">
                  <c:v>43689.871527777781</c:v>
                </c:pt>
                <c:pt idx="252">
                  <c:v>43689.875</c:v>
                </c:pt>
                <c:pt idx="253">
                  <c:v>43689.878472222219</c:v>
                </c:pt>
                <c:pt idx="254">
                  <c:v>43689.881944444445</c:v>
                </c:pt>
                <c:pt idx="255">
                  <c:v>43689.885416666664</c:v>
                </c:pt>
                <c:pt idx="256">
                  <c:v>43689.888888888891</c:v>
                </c:pt>
                <c:pt idx="257">
                  <c:v>43689.892361111109</c:v>
                </c:pt>
                <c:pt idx="258">
                  <c:v>43689.895833333336</c:v>
                </c:pt>
                <c:pt idx="259">
                  <c:v>43689.899305555555</c:v>
                </c:pt>
                <c:pt idx="260">
                  <c:v>43689.902777777781</c:v>
                </c:pt>
                <c:pt idx="261">
                  <c:v>43689.90625</c:v>
                </c:pt>
                <c:pt idx="262">
                  <c:v>43689.909722222219</c:v>
                </c:pt>
                <c:pt idx="263">
                  <c:v>43689.913194444445</c:v>
                </c:pt>
                <c:pt idx="264">
                  <c:v>43689.916666666664</c:v>
                </c:pt>
                <c:pt idx="265">
                  <c:v>43689.920138888891</c:v>
                </c:pt>
                <c:pt idx="266">
                  <c:v>43689.923611111109</c:v>
                </c:pt>
                <c:pt idx="267">
                  <c:v>43689.927083333336</c:v>
                </c:pt>
                <c:pt idx="268">
                  <c:v>43689.930555555555</c:v>
                </c:pt>
                <c:pt idx="269">
                  <c:v>43689.934027777781</c:v>
                </c:pt>
                <c:pt idx="270">
                  <c:v>43689.9375</c:v>
                </c:pt>
                <c:pt idx="271">
                  <c:v>43689.940972222219</c:v>
                </c:pt>
                <c:pt idx="272">
                  <c:v>43689.944444444445</c:v>
                </c:pt>
                <c:pt idx="273">
                  <c:v>43689.947916666664</c:v>
                </c:pt>
                <c:pt idx="274">
                  <c:v>43689.951388888891</c:v>
                </c:pt>
                <c:pt idx="275">
                  <c:v>43689.954861111109</c:v>
                </c:pt>
                <c:pt idx="276">
                  <c:v>43689.958333333336</c:v>
                </c:pt>
                <c:pt idx="277">
                  <c:v>43689.961805555555</c:v>
                </c:pt>
                <c:pt idx="278">
                  <c:v>43689.965277777781</c:v>
                </c:pt>
                <c:pt idx="279">
                  <c:v>43689.96875</c:v>
                </c:pt>
                <c:pt idx="280">
                  <c:v>43689.972222222219</c:v>
                </c:pt>
                <c:pt idx="281">
                  <c:v>43689.975694444445</c:v>
                </c:pt>
                <c:pt idx="282">
                  <c:v>43689.979166666664</c:v>
                </c:pt>
                <c:pt idx="283">
                  <c:v>43689.982638888891</c:v>
                </c:pt>
                <c:pt idx="284">
                  <c:v>43689.986111111109</c:v>
                </c:pt>
                <c:pt idx="285">
                  <c:v>43689.989583333336</c:v>
                </c:pt>
                <c:pt idx="286">
                  <c:v>43689.993055555555</c:v>
                </c:pt>
                <c:pt idx="287">
                  <c:v>43689.996527777781</c:v>
                </c:pt>
                <c:pt idx="288">
                  <c:v>43690</c:v>
                </c:pt>
                <c:pt idx="289">
                  <c:v>43690.003472222219</c:v>
                </c:pt>
                <c:pt idx="290">
                  <c:v>43690.006944444445</c:v>
                </c:pt>
                <c:pt idx="291">
                  <c:v>43690.010416666664</c:v>
                </c:pt>
                <c:pt idx="292">
                  <c:v>43690.013888888891</c:v>
                </c:pt>
                <c:pt idx="293">
                  <c:v>43690.017361111109</c:v>
                </c:pt>
                <c:pt idx="294">
                  <c:v>43690.020833333336</c:v>
                </c:pt>
                <c:pt idx="295">
                  <c:v>43690.024305555555</c:v>
                </c:pt>
                <c:pt idx="296">
                  <c:v>43690.027777777781</c:v>
                </c:pt>
                <c:pt idx="297">
                  <c:v>43690.03125</c:v>
                </c:pt>
                <c:pt idx="298">
                  <c:v>43690.034722222219</c:v>
                </c:pt>
                <c:pt idx="299">
                  <c:v>43690.038194444445</c:v>
                </c:pt>
                <c:pt idx="300">
                  <c:v>43690.041666666664</c:v>
                </c:pt>
                <c:pt idx="301">
                  <c:v>43690.045138888891</c:v>
                </c:pt>
                <c:pt idx="302">
                  <c:v>43690.048611111109</c:v>
                </c:pt>
                <c:pt idx="303">
                  <c:v>43690.052083333336</c:v>
                </c:pt>
                <c:pt idx="304">
                  <c:v>43690.055555555555</c:v>
                </c:pt>
                <c:pt idx="305">
                  <c:v>43690.059027777781</c:v>
                </c:pt>
                <c:pt idx="306">
                  <c:v>43690.0625</c:v>
                </c:pt>
                <c:pt idx="307">
                  <c:v>43690.065972222219</c:v>
                </c:pt>
                <c:pt idx="308">
                  <c:v>43690.069444444445</c:v>
                </c:pt>
                <c:pt idx="309">
                  <c:v>43690.072916666664</c:v>
                </c:pt>
                <c:pt idx="310">
                  <c:v>43690.076388888891</c:v>
                </c:pt>
                <c:pt idx="311">
                  <c:v>43690.079861111109</c:v>
                </c:pt>
                <c:pt idx="312">
                  <c:v>43690.083333333336</c:v>
                </c:pt>
                <c:pt idx="313">
                  <c:v>43690.086805555555</c:v>
                </c:pt>
                <c:pt idx="314">
                  <c:v>43690.090277777781</c:v>
                </c:pt>
                <c:pt idx="315">
                  <c:v>43690.09375</c:v>
                </c:pt>
                <c:pt idx="316">
                  <c:v>43690.097222222219</c:v>
                </c:pt>
                <c:pt idx="317">
                  <c:v>43690.100694444445</c:v>
                </c:pt>
                <c:pt idx="318">
                  <c:v>43690.104166666664</c:v>
                </c:pt>
                <c:pt idx="319">
                  <c:v>43690.107638888891</c:v>
                </c:pt>
                <c:pt idx="320">
                  <c:v>43690.111111111109</c:v>
                </c:pt>
                <c:pt idx="321">
                  <c:v>43690.114583333336</c:v>
                </c:pt>
                <c:pt idx="322">
                  <c:v>43690.118055555555</c:v>
                </c:pt>
                <c:pt idx="323">
                  <c:v>43690.121527777781</c:v>
                </c:pt>
                <c:pt idx="324">
                  <c:v>43690.125</c:v>
                </c:pt>
                <c:pt idx="325">
                  <c:v>43690.128472222219</c:v>
                </c:pt>
                <c:pt idx="326">
                  <c:v>43690.131944444445</c:v>
                </c:pt>
                <c:pt idx="327">
                  <c:v>43690.135416666664</c:v>
                </c:pt>
                <c:pt idx="328">
                  <c:v>43690.138888888891</c:v>
                </c:pt>
                <c:pt idx="329">
                  <c:v>43690.142361111109</c:v>
                </c:pt>
                <c:pt idx="330">
                  <c:v>43690.145833333336</c:v>
                </c:pt>
                <c:pt idx="331">
                  <c:v>43690.149305555555</c:v>
                </c:pt>
                <c:pt idx="332">
                  <c:v>43690.152777777781</c:v>
                </c:pt>
                <c:pt idx="333">
                  <c:v>43690.15625</c:v>
                </c:pt>
                <c:pt idx="334">
                  <c:v>43690.159722222219</c:v>
                </c:pt>
                <c:pt idx="335">
                  <c:v>43690.163194444445</c:v>
                </c:pt>
                <c:pt idx="336">
                  <c:v>43690.166666666664</c:v>
                </c:pt>
                <c:pt idx="337">
                  <c:v>43690.170138888891</c:v>
                </c:pt>
                <c:pt idx="338">
                  <c:v>43690.173611111109</c:v>
                </c:pt>
                <c:pt idx="339">
                  <c:v>43690.177083333336</c:v>
                </c:pt>
                <c:pt idx="340">
                  <c:v>43690.180555555555</c:v>
                </c:pt>
                <c:pt idx="341">
                  <c:v>43690.184027777781</c:v>
                </c:pt>
                <c:pt idx="342">
                  <c:v>43690.1875</c:v>
                </c:pt>
                <c:pt idx="343">
                  <c:v>43690.190972222219</c:v>
                </c:pt>
                <c:pt idx="344">
                  <c:v>43690.194444444445</c:v>
                </c:pt>
                <c:pt idx="345">
                  <c:v>43690.197916666664</c:v>
                </c:pt>
                <c:pt idx="346">
                  <c:v>43690.201388888891</c:v>
                </c:pt>
                <c:pt idx="347">
                  <c:v>43690.204861111109</c:v>
                </c:pt>
                <c:pt idx="348">
                  <c:v>43690.208333333336</c:v>
                </c:pt>
                <c:pt idx="349">
                  <c:v>43690.211805555555</c:v>
                </c:pt>
                <c:pt idx="350">
                  <c:v>43690.215277777781</c:v>
                </c:pt>
                <c:pt idx="351">
                  <c:v>43690.21875</c:v>
                </c:pt>
                <c:pt idx="352">
                  <c:v>43690.222222222219</c:v>
                </c:pt>
                <c:pt idx="353">
                  <c:v>43690.225694444445</c:v>
                </c:pt>
                <c:pt idx="354">
                  <c:v>43690.229166666664</c:v>
                </c:pt>
                <c:pt idx="355">
                  <c:v>43690.232638888891</c:v>
                </c:pt>
                <c:pt idx="356">
                  <c:v>43690.236111111109</c:v>
                </c:pt>
                <c:pt idx="357">
                  <c:v>43690.239583333336</c:v>
                </c:pt>
                <c:pt idx="358">
                  <c:v>43690.243055555555</c:v>
                </c:pt>
                <c:pt idx="359">
                  <c:v>43690.246527777781</c:v>
                </c:pt>
                <c:pt idx="360">
                  <c:v>43690.25</c:v>
                </c:pt>
                <c:pt idx="361">
                  <c:v>43690.253472222219</c:v>
                </c:pt>
                <c:pt idx="362">
                  <c:v>43690.256944444445</c:v>
                </c:pt>
                <c:pt idx="363">
                  <c:v>43690.260416666664</c:v>
                </c:pt>
                <c:pt idx="364">
                  <c:v>43690.263888888891</c:v>
                </c:pt>
                <c:pt idx="365">
                  <c:v>43690.267361111109</c:v>
                </c:pt>
                <c:pt idx="366">
                  <c:v>43690.270833333336</c:v>
                </c:pt>
                <c:pt idx="367">
                  <c:v>43690.274305555555</c:v>
                </c:pt>
                <c:pt idx="368">
                  <c:v>43690.277777777781</c:v>
                </c:pt>
                <c:pt idx="369">
                  <c:v>43690.28125</c:v>
                </c:pt>
                <c:pt idx="370">
                  <c:v>43690.284722222219</c:v>
                </c:pt>
                <c:pt idx="371">
                  <c:v>43690.288194444445</c:v>
                </c:pt>
                <c:pt idx="372">
                  <c:v>43690.291666666664</c:v>
                </c:pt>
                <c:pt idx="373">
                  <c:v>43690.295138888891</c:v>
                </c:pt>
                <c:pt idx="374">
                  <c:v>43690.298611111109</c:v>
                </c:pt>
                <c:pt idx="375">
                  <c:v>43690.302083333336</c:v>
                </c:pt>
                <c:pt idx="376">
                  <c:v>43690.305555555555</c:v>
                </c:pt>
                <c:pt idx="377">
                  <c:v>43690.309027777781</c:v>
                </c:pt>
                <c:pt idx="378">
                  <c:v>43690.3125</c:v>
                </c:pt>
                <c:pt idx="379">
                  <c:v>43690.315972222219</c:v>
                </c:pt>
                <c:pt idx="380">
                  <c:v>43690.319444444445</c:v>
                </c:pt>
                <c:pt idx="381">
                  <c:v>43690.322916666664</c:v>
                </c:pt>
                <c:pt idx="382">
                  <c:v>43690.326388888891</c:v>
                </c:pt>
                <c:pt idx="383">
                  <c:v>43690.329861111109</c:v>
                </c:pt>
                <c:pt idx="384">
                  <c:v>43690.333333333336</c:v>
                </c:pt>
                <c:pt idx="385">
                  <c:v>43690.336805555555</c:v>
                </c:pt>
                <c:pt idx="386">
                  <c:v>43690.340277777781</c:v>
                </c:pt>
                <c:pt idx="387">
                  <c:v>43690.34375</c:v>
                </c:pt>
                <c:pt idx="388">
                  <c:v>43690.347222222219</c:v>
                </c:pt>
                <c:pt idx="389">
                  <c:v>43690.350694444445</c:v>
                </c:pt>
                <c:pt idx="390">
                  <c:v>43690.354166666664</c:v>
                </c:pt>
                <c:pt idx="391">
                  <c:v>43690.357638888891</c:v>
                </c:pt>
                <c:pt idx="392">
                  <c:v>43690.361111111109</c:v>
                </c:pt>
                <c:pt idx="393">
                  <c:v>43690.364583333336</c:v>
                </c:pt>
                <c:pt idx="394">
                  <c:v>43690.368055555555</c:v>
                </c:pt>
                <c:pt idx="395">
                  <c:v>43690.371527777781</c:v>
                </c:pt>
                <c:pt idx="396">
                  <c:v>43690.375</c:v>
                </c:pt>
                <c:pt idx="397">
                  <c:v>43690.378472222219</c:v>
                </c:pt>
                <c:pt idx="398">
                  <c:v>43690.381944444445</c:v>
                </c:pt>
                <c:pt idx="399">
                  <c:v>43690.385416666664</c:v>
                </c:pt>
                <c:pt idx="400">
                  <c:v>43690.388888888891</c:v>
                </c:pt>
                <c:pt idx="401">
                  <c:v>43690.392361111109</c:v>
                </c:pt>
                <c:pt idx="402">
                  <c:v>43690.395833333336</c:v>
                </c:pt>
                <c:pt idx="403">
                  <c:v>43690.399305555555</c:v>
                </c:pt>
                <c:pt idx="404">
                  <c:v>43690.402777777781</c:v>
                </c:pt>
                <c:pt idx="405">
                  <c:v>43690.40625</c:v>
                </c:pt>
                <c:pt idx="406">
                  <c:v>43690.409722222219</c:v>
                </c:pt>
                <c:pt idx="407">
                  <c:v>43690.413194444445</c:v>
                </c:pt>
                <c:pt idx="408">
                  <c:v>43690.416666666664</c:v>
                </c:pt>
                <c:pt idx="409">
                  <c:v>43690.420138888891</c:v>
                </c:pt>
                <c:pt idx="410">
                  <c:v>43690.423611111109</c:v>
                </c:pt>
                <c:pt idx="411">
                  <c:v>43690.427083333336</c:v>
                </c:pt>
                <c:pt idx="412">
                  <c:v>43690.430555555555</c:v>
                </c:pt>
                <c:pt idx="413">
                  <c:v>43690.434027777781</c:v>
                </c:pt>
                <c:pt idx="414">
                  <c:v>43690.4375</c:v>
                </c:pt>
                <c:pt idx="415">
                  <c:v>43690.440972222219</c:v>
                </c:pt>
                <c:pt idx="416">
                  <c:v>43690.444444444445</c:v>
                </c:pt>
                <c:pt idx="417">
                  <c:v>43690.447916666664</c:v>
                </c:pt>
                <c:pt idx="418">
                  <c:v>43690.451388888891</c:v>
                </c:pt>
                <c:pt idx="419">
                  <c:v>43690.454861111109</c:v>
                </c:pt>
                <c:pt idx="420">
                  <c:v>43690.458333333336</c:v>
                </c:pt>
                <c:pt idx="421">
                  <c:v>43690.461805555555</c:v>
                </c:pt>
                <c:pt idx="422">
                  <c:v>43690.465277777781</c:v>
                </c:pt>
                <c:pt idx="423">
                  <c:v>43690.46875</c:v>
                </c:pt>
                <c:pt idx="424">
                  <c:v>43690.472222222219</c:v>
                </c:pt>
                <c:pt idx="425">
                  <c:v>43690.475694444445</c:v>
                </c:pt>
                <c:pt idx="426">
                  <c:v>43690.479166666664</c:v>
                </c:pt>
                <c:pt idx="427">
                  <c:v>43690.482638888891</c:v>
                </c:pt>
                <c:pt idx="428">
                  <c:v>43690.486111111109</c:v>
                </c:pt>
                <c:pt idx="429">
                  <c:v>43690.489583333336</c:v>
                </c:pt>
                <c:pt idx="430">
                  <c:v>43690.493055555555</c:v>
                </c:pt>
                <c:pt idx="431">
                  <c:v>43690.496527777781</c:v>
                </c:pt>
                <c:pt idx="432">
                  <c:v>43690.5</c:v>
                </c:pt>
                <c:pt idx="433">
                  <c:v>43690.503472222219</c:v>
                </c:pt>
                <c:pt idx="434">
                  <c:v>43690.506944444445</c:v>
                </c:pt>
                <c:pt idx="435">
                  <c:v>43690.510416666664</c:v>
                </c:pt>
                <c:pt idx="436">
                  <c:v>43690.513888888891</c:v>
                </c:pt>
                <c:pt idx="437">
                  <c:v>43690.517361111109</c:v>
                </c:pt>
                <c:pt idx="438">
                  <c:v>43690.520833333336</c:v>
                </c:pt>
                <c:pt idx="439">
                  <c:v>43690.524305555555</c:v>
                </c:pt>
                <c:pt idx="440">
                  <c:v>43690.527777777781</c:v>
                </c:pt>
                <c:pt idx="441">
                  <c:v>43690.53125</c:v>
                </c:pt>
                <c:pt idx="442">
                  <c:v>43690.534722222219</c:v>
                </c:pt>
                <c:pt idx="443">
                  <c:v>43690.538194444445</c:v>
                </c:pt>
                <c:pt idx="444">
                  <c:v>43690.541666666664</c:v>
                </c:pt>
                <c:pt idx="445">
                  <c:v>43690.545138888891</c:v>
                </c:pt>
                <c:pt idx="446">
                  <c:v>43690.548611111109</c:v>
                </c:pt>
                <c:pt idx="447">
                  <c:v>43690.552083333336</c:v>
                </c:pt>
                <c:pt idx="448">
                  <c:v>43690.555555555555</c:v>
                </c:pt>
                <c:pt idx="449">
                  <c:v>43690.559027777781</c:v>
                </c:pt>
                <c:pt idx="450">
                  <c:v>43690.5625</c:v>
                </c:pt>
                <c:pt idx="451">
                  <c:v>43690.565972222219</c:v>
                </c:pt>
                <c:pt idx="452">
                  <c:v>43690.569444444445</c:v>
                </c:pt>
                <c:pt idx="453">
                  <c:v>43690.572916666664</c:v>
                </c:pt>
                <c:pt idx="454">
                  <c:v>43690.576388888891</c:v>
                </c:pt>
                <c:pt idx="455">
                  <c:v>43690.579861111109</c:v>
                </c:pt>
                <c:pt idx="456">
                  <c:v>43690.583333333336</c:v>
                </c:pt>
                <c:pt idx="457">
                  <c:v>43690.586805555555</c:v>
                </c:pt>
                <c:pt idx="458">
                  <c:v>43690.590277777781</c:v>
                </c:pt>
                <c:pt idx="459">
                  <c:v>43690.59375</c:v>
                </c:pt>
                <c:pt idx="460">
                  <c:v>43690.597222222219</c:v>
                </c:pt>
                <c:pt idx="461">
                  <c:v>43690.600694444445</c:v>
                </c:pt>
                <c:pt idx="462">
                  <c:v>43690.604166666664</c:v>
                </c:pt>
                <c:pt idx="463">
                  <c:v>43690.607638888891</c:v>
                </c:pt>
                <c:pt idx="464">
                  <c:v>43690.611111111109</c:v>
                </c:pt>
                <c:pt idx="465">
                  <c:v>43690.614583333336</c:v>
                </c:pt>
                <c:pt idx="466">
                  <c:v>43690.618055555555</c:v>
                </c:pt>
                <c:pt idx="467">
                  <c:v>43690.621527777781</c:v>
                </c:pt>
                <c:pt idx="468">
                  <c:v>43690.625</c:v>
                </c:pt>
                <c:pt idx="469">
                  <c:v>43690.628472222219</c:v>
                </c:pt>
                <c:pt idx="470">
                  <c:v>43690.631944444445</c:v>
                </c:pt>
                <c:pt idx="471">
                  <c:v>43690.635416666664</c:v>
                </c:pt>
                <c:pt idx="472">
                  <c:v>43690.638888888891</c:v>
                </c:pt>
                <c:pt idx="473">
                  <c:v>43690.642361111109</c:v>
                </c:pt>
                <c:pt idx="474">
                  <c:v>43690.645833333336</c:v>
                </c:pt>
                <c:pt idx="475">
                  <c:v>43690.649305555555</c:v>
                </c:pt>
                <c:pt idx="476">
                  <c:v>43690.652777777781</c:v>
                </c:pt>
                <c:pt idx="477">
                  <c:v>43690.65625</c:v>
                </c:pt>
                <c:pt idx="478">
                  <c:v>43690.659722222219</c:v>
                </c:pt>
                <c:pt idx="479">
                  <c:v>43690.663194444445</c:v>
                </c:pt>
                <c:pt idx="480">
                  <c:v>43690.666666666664</c:v>
                </c:pt>
                <c:pt idx="481">
                  <c:v>43690.670138888891</c:v>
                </c:pt>
                <c:pt idx="482">
                  <c:v>43690.673611111109</c:v>
                </c:pt>
                <c:pt idx="483">
                  <c:v>43690.677083333336</c:v>
                </c:pt>
                <c:pt idx="484">
                  <c:v>43690.680555555555</c:v>
                </c:pt>
                <c:pt idx="485">
                  <c:v>43690.684027777781</c:v>
                </c:pt>
                <c:pt idx="486">
                  <c:v>43690.6875</c:v>
                </c:pt>
                <c:pt idx="487">
                  <c:v>43690.690972222219</c:v>
                </c:pt>
                <c:pt idx="488">
                  <c:v>43690.694444444445</c:v>
                </c:pt>
                <c:pt idx="489">
                  <c:v>43690.697916666664</c:v>
                </c:pt>
                <c:pt idx="490">
                  <c:v>43690.701388888891</c:v>
                </c:pt>
                <c:pt idx="491">
                  <c:v>43690.704861111109</c:v>
                </c:pt>
                <c:pt idx="492">
                  <c:v>43690.708333333336</c:v>
                </c:pt>
                <c:pt idx="493">
                  <c:v>43690.711805555555</c:v>
                </c:pt>
                <c:pt idx="494">
                  <c:v>43690.715277777781</c:v>
                </c:pt>
                <c:pt idx="495">
                  <c:v>43690.71875</c:v>
                </c:pt>
                <c:pt idx="496">
                  <c:v>43690.722222222219</c:v>
                </c:pt>
                <c:pt idx="497">
                  <c:v>43690.725694444445</c:v>
                </c:pt>
                <c:pt idx="498">
                  <c:v>43690.729166666664</c:v>
                </c:pt>
                <c:pt idx="499">
                  <c:v>43690.732638888891</c:v>
                </c:pt>
                <c:pt idx="500">
                  <c:v>43690.736111111109</c:v>
                </c:pt>
                <c:pt idx="501">
                  <c:v>43690.739583333336</c:v>
                </c:pt>
                <c:pt idx="502">
                  <c:v>43690.743055555555</c:v>
                </c:pt>
                <c:pt idx="503">
                  <c:v>43690.746527777781</c:v>
                </c:pt>
                <c:pt idx="504">
                  <c:v>43690.75</c:v>
                </c:pt>
                <c:pt idx="505">
                  <c:v>43690.753472222219</c:v>
                </c:pt>
                <c:pt idx="506">
                  <c:v>43690.756944444445</c:v>
                </c:pt>
                <c:pt idx="507">
                  <c:v>43690.760416666664</c:v>
                </c:pt>
                <c:pt idx="508">
                  <c:v>43690.763888888891</c:v>
                </c:pt>
                <c:pt idx="509">
                  <c:v>43690.767361111109</c:v>
                </c:pt>
                <c:pt idx="510">
                  <c:v>43690.770833333336</c:v>
                </c:pt>
                <c:pt idx="511">
                  <c:v>43690.774305555555</c:v>
                </c:pt>
                <c:pt idx="512">
                  <c:v>43690.777777777781</c:v>
                </c:pt>
                <c:pt idx="513">
                  <c:v>43690.78125</c:v>
                </c:pt>
                <c:pt idx="514">
                  <c:v>43690.784722222219</c:v>
                </c:pt>
                <c:pt idx="515">
                  <c:v>43690.788194444445</c:v>
                </c:pt>
                <c:pt idx="516">
                  <c:v>43690.791666666664</c:v>
                </c:pt>
                <c:pt idx="517">
                  <c:v>43690.795138888891</c:v>
                </c:pt>
                <c:pt idx="518">
                  <c:v>43690.798611111109</c:v>
                </c:pt>
                <c:pt idx="519">
                  <c:v>43690.802083333336</c:v>
                </c:pt>
                <c:pt idx="520">
                  <c:v>43690.805555555555</c:v>
                </c:pt>
                <c:pt idx="521">
                  <c:v>43690.809027777781</c:v>
                </c:pt>
                <c:pt idx="522">
                  <c:v>43690.8125</c:v>
                </c:pt>
                <c:pt idx="523">
                  <c:v>43690.815972222219</c:v>
                </c:pt>
                <c:pt idx="524">
                  <c:v>43690.819444444445</c:v>
                </c:pt>
                <c:pt idx="525">
                  <c:v>43690.822916666664</c:v>
                </c:pt>
                <c:pt idx="526">
                  <c:v>43690.826388888891</c:v>
                </c:pt>
                <c:pt idx="527">
                  <c:v>43690.829861111109</c:v>
                </c:pt>
                <c:pt idx="528">
                  <c:v>43690.833333333336</c:v>
                </c:pt>
                <c:pt idx="529">
                  <c:v>43690.836805555555</c:v>
                </c:pt>
                <c:pt idx="530">
                  <c:v>43690.840277777781</c:v>
                </c:pt>
                <c:pt idx="531">
                  <c:v>43690.84375</c:v>
                </c:pt>
                <c:pt idx="532">
                  <c:v>43690.847222222219</c:v>
                </c:pt>
                <c:pt idx="533">
                  <c:v>43690.850694444445</c:v>
                </c:pt>
                <c:pt idx="534">
                  <c:v>43690.854166666664</c:v>
                </c:pt>
                <c:pt idx="535">
                  <c:v>43690.857638888891</c:v>
                </c:pt>
                <c:pt idx="536">
                  <c:v>43690.861111111109</c:v>
                </c:pt>
                <c:pt idx="537">
                  <c:v>43690.864583333336</c:v>
                </c:pt>
                <c:pt idx="538">
                  <c:v>43690.868055555555</c:v>
                </c:pt>
                <c:pt idx="539">
                  <c:v>43690.871527777781</c:v>
                </c:pt>
                <c:pt idx="540">
                  <c:v>43690.875</c:v>
                </c:pt>
                <c:pt idx="541">
                  <c:v>43690.878472222219</c:v>
                </c:pt>
                <c:pt idx="542">
                  <c:v>43690.881944444445</c:v>
                </c:pt>
                <c:pt idx="543">
                  <c:v>43690.885416666664</c:v>
                </c:pt>
                <c:pt idx="544">
                  <c:v>43690.888888888891</c:v>
                </c:pt>
                <c:pt idx="545">
                  <c:v>43690.892361111109</c:v>
                </c:pt>
                <c:pt idx="546">
                  <c:v>43690.895833333336</c:v>
                </c:pt>
                <c:pt idx="547">
                  <c:v>43690.899305555555</c:v>
                </c:pt>
                <c:pt idx="548">
                  <c:v>43690.902777777781</c:v>
                </c:pt>
                <c:pt idx="549">
                  <c:v>43690.90625</c:v>
                </c:pt>
                <c:pt idx="550">
                  <c:v>43690.909722222219</c:v>
                </c:pt>
                <c:pt idx="551">
                  <c:v>43690.913194444445</c:v>
                </c:pt>
                <c:pt idx="552">
                  <c:v>43690.916666666664</c:v>
                </c:pt>
                <c:pt idx="553">
                  <c:v>43690.920138888891</c:v>
                </c:pt>
                <c:pt idx="554">
                  <c:v>43690.923611111109</c:v>
                </c:pt>
                <c:pt idx="555">
                  <c:v>43690.927083333336</c:v>
                </c:pt>
                <c:pt idx="556">
                  <c:v>43690.930555555555</c:v>
                </c:pt>
                <c:pt idx="557">
                  <c:v>43690.934027777781</c:v>
                </c:pt>
                <c:pt idx="558">
                  <c:v>43690.9375</c:v>
                </c:pt>
                <c:pt idx="559">
                  <c:v>43690.940972222219</c:v>
                </c:pt>
                <c:pt idx="560">
                  <c:v>43690.944444444445</c:v>
                </c:pt>
                <c:pt idx="561">
                  <c:v>43690.947916666664</c:v>
                </c:pt>
                <c:pt idx="562">
                  <c:v>43690.951388888891</c:v>
                </c:pt>
                <c:pt idx="563">
                  <c:v>43690.954861111109</c:v>
                </c:pt>
                <c:pt idx="564">
                  <c:v>43690.958333333336</c:v>
                </c:pt>
                <c:pt idx="565">
                  <c:v>43690.961805555555</c:v>
                </c:pt>
                <c:pt idx="566">
                  <c:v>43690.965277777781</c:v>
                </c:pt>
                <c:pt idx="567">
                  <c:v>43690.96875</c:v>
                </c:pt>
                <c:pt idx="568">
                  <c:v>43690.972222222219</c:v>
                </c:pt>
                <c:pt idx="569">
                  <c:v>43690.975694444445</c:v>
                </c:pt>
                <c:pt idx="570">
                  <c:v>43690.979166666664</c:v>
                </c:pt>
                <c:pt idx="571">
                  <c:v>43690.982638888891</c:v>
                </c:pt>
                <c:pt idx="572">
                  <c:v>43690.986111111109</c:v>
                </c:pt>
                <c:pt idx="573">
                  <c:v>43690.989583333336</c:v>
                </c:pt>
                <c:pt idx="574">
                  <c:v>43690.993055555555</c:v>
                </c:pt>
                <c:pt idx="575">
                  <c:v>43690.996527777781</c:v>
                </c:pt>
                <c:pt idx="576">
                  <c:v>43691</c:v>
                </c:pt>
                <c:pt idx="577">
                  <c:v>43691.003472222219</c:v>
                </c:pt>
                <c:pt idx="578">
                  <c:v>43691.006944444445</c:v>
                </c:pt>
                <c:pt idx="579">
                  <c:v>43691.010416666664</c:v>
                </c:pt>
                <c:pt idx="580">
                  <c:v>43691.013888888891</c:v>
                </c:pt>
                <c:pt idx="581">
                  <c:v>43691.017361111109</c:v>
                </c:pt>
                <c:pt idx="582">
                  <c:v>43691.020833333336</c:v>
                </c:pt>
                <c:pt idx="583">
                  <c:v>43691.024305555555</c:v>
                </c:pt>
                <c:pt idx="584">
                  <c:v>43691.027777777781</c:v>
                </c:pt>
                <c:pt idx="585">
                  <c:v>43691.03125</c:v>
                </c:pt>
                <c:pt idx="586">
                  <c:v>43691.034722222219</c:v>
                </c:pt>
                <c:pt idx="587">
                  <c:v>43691.038194444445</c:v>
                </c:pt>
                <c:pt idx="588">
                  <c:v>43691.041666666664</c:v>
                </c:pt>
                <c:pt idx="589">
                  <c:v>43691.045138888891</c:v>
                </c:pt>
                <c:pt idx="590">
                  <c:v>43691.048611111109</c:v>
                </c:pt>
                <c:pt idx="591">
                  <c:v>43691.052083333336</c:v>
                </c:pt>
                <c:pt idx="592">
                  <c:v>43691.055555555555</c:v>
                </c:pt>
                <c:pt idx="593">
                  <c:v>43691.059027777781</c:v>
                </c:pt>
                <c:pt idx="594">
                  <c:v>43691.0625</c:v>
                </c:pt>
                <c:pt idx="595">
                  <c:v>43691.065972222219</c:v>
                </c:pt>
                <c:pt idx="596">
                  <c:v>43691.069444444445</c:v>
                </c:pt>
                <c:pt idx="597">
                  <c:v>43691.072916666664</c:v>
                </c:pt>
                <c:pt idx="598">
                  <c:v>43691.076388888891</c:v>
                </c:pt>
                <c:pt idx="599">
                  <c:v>43691.079861111109</c:v>
                </c:pt>
                <c:pt idx="600">
                  <c:v>43691.083333333336</c:v>
                </c:pt>
                <c:pt idx="601">
                  <c:v>43691.086805555555</c:v>
                </c:pt>
                <c:pt idx="602">
                  <c:v>43691.090277777781</c:v>
                </c:pt>
                <c:pt idx="603">
                  <c:v>43691.09375</c:v>
                </c:pt>
                <c:pt idx="604">
                  <c:v>43691.097222222219</c:v>
                </c:pt>
                <c:pt idx="605">
                  <c:v>43691.100694444445</c:v>
                </c:pt>
                <c:pt idx="606">
                  <c:v>43691.104166666664</c:v>
                </c:pt>
                <c:pt idx="607">
                  <c:v>43691.107638888891</c:v>
                </c:pt>
                <c:pt idx="608">
                  <c:v>43691.111111111109</c:v>
                </c:pt>
                <c:pt idx="609">
                  <c:v>43691.114583333336</c:v>
                </c:pt>
                <c:pt idx="610">
                  <c:v>43691.118055555555</c:v>
                </c:pt>
                <c:pt idx="611">
                  <c:v>43691.121527777781</c:v>
                </c:pt>
                <c:pt idx="612">
                  <c:v>43691.125</c:v>
                </c:pt>
                <c:pt idx="613">
                  <c:v>43691.128472222219</c:v>
                </c:pt>
                <c:pt idx="614">
                  <c:v>43691.131944444445</c:v>
                </c:pt>
                <c:pt idx="615">
                  <c:v>43691.135416666664</c:v>
                </c:pt>
                <c:pt idx="616">
                  <c:v>43691.138888888891</c:v>
                </c:pt>
                <c:pt idx="617">
                  <c:v>43691.142361111109</c:v>
                </c:pt>
                <c:pt idx="618">
                  <c:v>43691.145833333336</c:v>
                </c:pt>
                <c:pt idx="619">
                  <c:v>43691.149305555555</c:v>
                </c:pt>
                <c:pt idx="620">
                  <c:v>43691.152777777781</c:v>
                </c:pt>
                <c:pt idx="621">
                  <c:v>43691.15625</c:v>
                </c:pt>
                <c:pt idx="622">
                  <c:v>43691.159722222219</c:v>
                </c:pt>
                <c:pt idx="623">
                  <c:v>43691.163194444445</c:v>
                </c:pt>
                <c:pt idx="624">
                  <c:v>43691.166666666664</c:v>
                </c:pt>
                <c:pt idx="625">
                  <c:v>43691.170138888891</c:v>
                </c:pt>
                <c:pt idx="626">
                  <c:v>43691.173611111109</c:v>
                </c:pt>
                <c:pt idx="627">
                  <c:v>43691.177083333336</c:v>
                </c:pt>
                <c:pt idx="628">
                  <c:v>43691.180555555555</c:v>
                </c:pt>
                <c:pt idx="629">
                  <c:v>43691.184027777781</c:v>
                </c:pt>
                <c:pt idx="630">
                  <c:v>43691.1875</c:v>
                </c:pt>
                <c:pt idx="631">
                  <c:v>43691.190972222219</c:v>
                </c:pt>
                <c:pt idx="632">
                  <c:v>43691.194444444445</c:v>
                </c:pt>
                <c:pt idx="633">
                  <c:v>43691.197916666664</c:v>
                </c:pt>
                <c:pt idx="634">
                  <c:v>43691.201388888891</c:v>
                </c:pt>
                <c:pt idx="635">
                  <c:v>43691.204861111109</c:v>
                </c:pt>
                <c:pt idx="636">
                  <c:v>43691.208333333336</c:v>
                </c:pt>
                <c:pt idx="637">
                  <c:v>43691.211805555555</c:v>
                </c:pt>
                <c:pt idx="638">
                  <c:v>43691.215277777781</c:v>
                </c:pt>
                <c:pt idx="639">
                  <c:v>43691.21875</c:v>
                </c:pt>
                <c:pt idx="640">
                  <c:v>43691.222222222219</c:v>
                </c:pt>
                <c:pt idx="641">
                  <c:v>43691.225694444445</c:v>
                </c:pt>
                <c:pt idx="642">
                  <c:v>43691.229166666664</c:v>
                </c:pt>
                <c:pt idx="643">
                  <c:v>43691.232638888891</c:v>
                </c:pt>
                <c:pt idx="644">
                  <c:v>43691.236111111109</c:v>
                </c:pt>
                <c:pt idx="645">
                  <c:v>43691.239583333336</c:v>
                </c:pt>
                <c:pt idx="646">
                  <c:v>43691.243055555555</c:v>
                </c:pt>
                <c:pt idx="647">
                  <c:v>43691.246527777781</c:v>
                </c:pt>
                <c:pt idx="648">
                  <c:v>43691.25</c:v>
                </c:pt>
                <c:pt idx="649">
                  <c:v>43691.253472222219</c:v>
                </c:pt>
                <c:pt idx="650">
                  <c:v>43691.256944444445</c:v>
                </c:pt>
                <c:pt idx="651">
                  <c:v>43691.260416666664</c:v>
                </c:pt>
                <c:pt idx="652">
                  <c:v>43691.263888888891</c:v>
                </c:pt>
                <c:pt idx="653">
                  <c:v>43691.267361111109</c:v>
                </c:pt>
                <c:pt idx="654">
                  <c:v>43691.270833333336</c:v>
                </c:pt>
                <c:pt idx="655">
                  <c:v>43691.274305555555</c:v>
                </c:pt>
                <c:pt idx="656">
                  <c:v>43691.277777777781</c:v>
                </c:pt>
                <c:pt idx="657">
                  <c:v>43691.28125</c:v>
                </c:pt>
                <c:pt idx="658">
                  <c:v>43691.284722222219</c:v>
                </c:pt>
                <c:pt idx="659">
                  <c:v>43691.288194444445</c:v>
                </c:pt>
                <c:pt idx="660">
                  <c:v>43691.291666666664</c:v>
                </c:pt>
                <c:pt idx="661">
                  <c:v>43691.295138888891</c:v>
                </c:pt>
                <c:pt idx="662">
                  <c:v>43691.298611111109</c:v>
                </c:pt>
                <c:pt idx="663">
                  <c:v>43691.302083333336</c:v>
                </c:pt>
                <c:pt idx="664">
                  <c:v>43691.305555555555</c:v>
                </c:pt>
                <c:pt idx="665">
                  <c:v>43691.309027777781</c:v>
                </c:pt>
                <c:pt idx="666">
                  <c:v>43691.3125</c:v>
                </c:pt>
                <c:pt idx="667">
                  <c:v>43691.315972222219</c:v>
                </c:pt>
                <c:pt idx="668">
                  <c:v>43691.319444444445</c:v>
                </c:pt>
                <c:pt idx="669">
                  <c:v>43691.322916666664</c:v>
                </c:pt>
                <c:pt idx="670">
                  <c:v>43691.326388888891</c:v>
                </c:pt>
                <c:pt idx="671">
                  <c:v>43691.329861111109</c:v>
                </c:pt>
                <c:pt idx="672">
                  <c:v>43691.333333333336</c:v>
                </c:pt>
                <c:pt idx="673">
                  <c:v>43691.336805555555</c:v>
                </c:pt>
                <c:pt idx="674">
                  <c:v>43691.340277777781</c:v>
                </c:pt>
                <c:pt idx="675">
                  <c:v>43691.34375</c:v>
                </c:pt>
                <c:pt idx="676">
                  <c:v>43691.347222222219</c:v>
                </c:pt>
                <c:pt idx="677">
                  <c:v>43691.350694444445</c:v>
                </c:pt>
                <c:pt idx="678">
                  <c:v>43691.354166666664</c:v>
                </c:pt>
                <c:pt idx="679">
                  <c:v>43691.357638888891</c:v>
                </c:pt>
                <c:pt idx="680">
                  <c:v>43691.361111111109</c:v>
                </c:pt>
                <c:pt idx="681">
                  <c:v>43691.364583333336</c:v>
                </c:pt>
                <c:pt idx="682">
                  <c:v>43691.368055555555</c:v>
                </c:pt>
                <c:pt idx="683">
                  <c:v>43691.371527777781</c:v>
                </c:pt>
                <c:pt idx="684">
                  <c:v>43691.375</c:v>
                </c:pt>
                <c:pt idx="685">
                  <c:v>43691.378472222219</c:v>
                </c:pt>
                <c:pt idx="686">
                  <c:v>43691.381944444445</c:v>
                </c:pt>
                <c:pt idx="687">
                  <c:v>43691.385416666664</c:v>
                </c:pt>
                <c:pt idx="688">
                  <c:v>43691.388888888891</c:v>
                </c:pt>
                <c:pt idx="689">
                  <c:v>43691.392361111109</c:v>
                </c:pt>
                <c:pt idx="690">
                  <c:v>43691.395833333336</c:v>
                </c:pt>
                <c:pt idx="691">
                  <c:v>43691.399305555555</c:v>
                </c:pt>
                <c:pt idx="692">
                  <c:v>43691.402777777781</c:v>
                </c:pt>
                <c:pt idx="693">
                  <c:v>43691.40625</c:v>
                </c:pt>
                <c:pt idx="694">
                  <c:v>43691.409722222219</c:v>
                </c:pt>
                <c:pt idx="695">
                  <c:v>43691.413194444445</c:v>
                </c:pt>
                <c:pt idx="696">
                  <c:v>43691.416666666664</c:v>
                </c:pt>
                <c:pt idx="697">
                  <c:v>43691.420138888891</c:v>
                </c:pt>
                <c:pt idx="698">
                  <c:v>43691.423611111109</c:v>
                </c:pt>
                <c:pt idx="699">
                  <c:v>43691.427083333336</c:v>
                </c:pt>
                <c:pt idx="700">
                  <c:v>43691.430555555555</c:v>
                </c:pt>
                <c:pt idx="701">
                  <c:v>43691.434027777781</c:v>
                </c:pt>
                <c:pt idx="702">
                  <c:v>43691.4375</c:v>
                </c:pt>
                <c:pt idx="703">
                  <c:v>43691.440972222219</c:v>
                </c:pt>
                <c:pt idx="704">
                  <c:v>43691.444444444445</c:v>
                </c:pt>
                <c:pt idx="705">
                  <c:v>43691.447916666664</c:v>
                </c:pt>
                <c:pt idx="706">
                  <c:v>43691.451388888891</c:v>
                </c:pt>
                <c:pt idx="707">
                  <c:v>43691.454861111109</c:v>
                </c:pt>
                <c:pt idx="708">
                  <c:v>43691.458333333336</c:v>
                </c:pt>
                <c:pt idx="709">
                  <c:v>43691.461805555555</c:v>
                </c:pt>
                <c:pt idx="710">
                  <c:v>43691.465277777781</c:v>
                </c:pt>
                <c:pt idx="711">
                  <c:v>43691.46875</c:v>
                </c:pt>
                <c:pt idx="712">
                  <c:v>43691.472222222219</c:v>
                </c:pt>
                <c:pt idx="713">
                  <c:v>43691.475694444445</c:v>
                </c:pt>
                <c:pt idx="714">
                  <c:v>43691.479166666664</c:v>
                </c:pt>
                <c:pt idx="715">
                  <c:v>43691.482638888891</c:v>
                </c:pt>
                <c:pt idx="716">
                  <c:v>43691.486111111109</c:v>
                </c:pt>
                <c:pt idx="717">
                  <c:v>43691.489583333336</c:v>
                </c:pt>
                <c:pt idx="718">
                  <c:v>43691.493055555555</c:v>
                </c:pt>
                <c:pt idx="719">
                  <c:v>43691.496527777781</c:v>
                </c:pt>
                <c:pt idx="720">
                  <c:v>43691.5</c:v>
                </c:pt>
                <c:pt idx="721">
                  <c:v>43691.503472222219</c:v>
                </c:pt>
                <c:pt idx="722">
                  <c:v>43691.506944444445</c:v>
                </c:pt>
                <c:pt idx="723">
                  <c:v>43691.510416666664</c:v>
                </c:pt>
                <c:pt idx="724">
                  <c:v>43691.513888888891</c:v>
                </c:pt>
                <c:pt idx="725">
                  <c:v>43691.517361111109</c:v>
                </c:pt>
                <c:pt idx="726">
                  <c:v>43691.520833333336</c:v>
                </c:pt>
                <c:pt idx="727">
                  <c:v>43691.524305555555</c:v>
                </c:pt>
                <c:pt idx="728">
                  <c:v>43691.527777777781</c:v>
                </c:pt>
                <c:pt idx="729">
                  <c:v>43691.53125</c:v>
                </c:pt>
                <c:pt idx="730">
                  <c:v>43691.534722222219</c:v>
                </c:pt>
                <c:pt idx="731">
                  <c:v>43691.538194444445</c:v>
                </c:pt>
                <c:pt idx="732">
                  <c:v>43691.541666666664</c:v>
                </c:pt>
                <c:pt idx="733">
                  <c:v>43691.545138888891</c:v>
                </c:pt>
                <c:pt idx="734">
                  <c:v>43691.548611111109</c:v>
                </c:pt>
                <c:pt idx="735">
                  <c:v>43691.552083333336</c:v>
                </c:pt>
                <c:pt idx="736">
                  <c:v>43691.555555555555</c:v>
                </c:pt>
                <c:pt idx="737">
                  <c:v>43691.559027777781</c:v>
                </c:pt>
                <c:pt idx="738">
                  <c:v>43691.5625</c:v>
                </c:pt>
                <c:pt idx="739">
                  <c:v>43691.565972222219</c:v>
                </c:pt>
                <c:pt idx="740">
                  <c:v>43691.569444444445</c:v>
                </c:pt>
                <c:pt idx="741">
                  <c:v>43691.572916666664</c:v>
                </c:pt>
                <c:pt idx="742">
                  <c:v>43691.576388888891</c:v>
                </c:pt>
                <c:pt idx="743">
                  <c:v>43691.579861111109</c:v>
                </c:pt>
                <c:pt idx="744">
                  <c:v>43691.583333333336</c:v>
                </c:pt>
                <c:pt idx="745">
                  <c:v>43691.586805555555</c:v>
                </c:pt>
                <c:pt idx="746">
                  <c:v>43691.590277777781</c:v>
                </c:pt>
                <c:pt idx="747">
                  <c:v>43691.59375</c:v>
                </c:pt>
                <c:pt idx="748">
                  <c:v>43691.597222222219</c:v>
                </c:pt>
                <c:pt idx="749">
                  <c:v>43691.600694444445</c:v>
                </c:pt>
                <c:pt idx="750">
                  <c:v>43691.604166666664</c:v>
                </c:pt>
                <c:pt idx="751">
                  <c:v>43691.607638888891</c:v>
                </c:pt>
                <c:pt idx="752">
                  <c:v>43691.611111111109</c:v>
                </c:pt>
                <c:pt idx="753">
                  <c:v>43691.614583333336</c:v>
                </c:pt>
                <c:pt idx="754">
                  <c:v>43691.618055555555</c:v>
                </c:pt>
                <c:pt idx="755">
                  <c:v>43691.621527777781</c:v>
                </c:pt>
                <c:pt idx="756">
                  <c:v>43691.625</c:v>
                </c:pt>
                <c:pt idx="757">
                  <c:v>43691.628472222219</c:v>
                </c:pt>
                <c:pt idx="758">
                  <c:v>43691.631944444445</c:v>
                </c:pt>
                <c:pt idx="759">
                  <c:v>43691.635416666664</c:v>
                </c:pt>
                <c:pt idx="760">
                  <c:v>43691.638888888891</c:v>
                </c:pt>
                <c:pt idx="761">
                  <c:v>43691.642361111109</c:v>
                </c:pt>
                <c:pt idx="762">
                  <c:v>43691.645833333336</c:v>
                </c:pt>
                <c:pt idx="763">
                  <c:v>43691.649305555555</c:v>
                </c:pt>
                <c:pt idx="764">
                  <c:v>43691.652777777781</c:v>
                </c:pt>
                <c:pt idx="765">
                  <c:v>43691.65625</c:v>
                </c:pt>
                <c:pt idx="766">
                  <c:v>43691.659722222219</c:v>
                </c:pt>
                <c:pt idx="767">
                  <c:v>43691.663194444445</c:v>
                </c:pt>
                <c:pt idx="768">
                  <c:v>43691.666666666664</c:v>
                </c:pt>
                <c:pt idx="769">
                  <c:v>43691.670138888891</c:v>
                </c:pt>
                <c:pt idx="770">
                  <c:v>43691.673611111109</c:v>
                </c:pt>
                <c:pt idx="771">
                  <c:v>43691.677083333336</c:v>
                </c:pt>
                <c:pt idx="772">
                  <c:v>43691.680555555555</c:v>
                </c:pt>
                <c:pt idx="773">
                  <c:v>43691.684027777781</c:v>
                </c:pt>
                <c:pt idx="774">
                  <c:v>43691.6875</c:v>
                </c:pt>
                <c:pt idx="775">
                  <c:v>43691.690972222219</c:v>
                </c:pt>
                <c:pt idx="776">
                  <c:v>43691.694444444445</c:v>
                </c:pt>
                <c:pt idx="777">
                  <c:v>43691.697916666664</c:v>
                </c:pt>
                <c:pt idx="778">
                  <c:v>43691.701388888891</c:v>
                </c:pt>
                <c:pt idx="779">
                  <c:v>43691.704861111109</c:v>
                </c:pt>
                <c:pt idx="780">
                  <c:v>43691.708333333336</c:v>
                </c:pt>
                <c:pt idx="781">
                  <c:v>43691.711805555555</c:v>
                </c:pt>
                <c:pt idx="782">
                  <c:v>43691.715277777781</c:v>
                </c:pt>
                <c:pt idx="783">
                  <c:v>43691.71875</c:v>
                </c:pt>
                <c:pt idx="784">
                  <c:v>43691.722222222219</c:v>
                </c:pt>
                <c:pt idx="785">
                  <c:v>43691.725694444445</c:v>
                </c:pt>
                <c:pt idx="786">
                  <c:v>43691.729166666664</c:v>
                </c:pt>
                <c:pt idx="787">
                  <c:v>43691.732638888891</c:v>
                </c:pt>
                <c:pt idx="788">
                  <c:v>43691.736111111109</c:v>
                </c:pt>
                <c:pt idx="789">
                  <c:v>43691.739583333336</c:v>
                </c:pt>
                <c:pt idx="790">
                  <c:v>43691.743055555555</c:v>
                </c:pt>
                <c:pt idx="791">
                  <c:v>43691.746527777781</c:v>
                </c:pt>
                <c:pt idx="792">
                  <c:v>43691.75</c:v>
                </c:pt>
                <c:pt idx="793">
                  <c:v>43691.753472222219</c:v>
                </c:pt>
                <c:pt idx="794">
                  <c:v>43691.756944444445</c:v>
                </c:pt>
                <c:pt idx="795">
                  <c:v>43691.760416666664</c:v>
                </c:pt>
                <c:pt idx="796">
                  <c:v>43691.763888888891</c:v>
                </c:pt>
                <c:pt idx="797">
                  <c:v>43691.767361111109</c:v>
                </c:pt>
                <c:pt idx="798">
                  <c:v>43691.770833333336</c:v>
                </c:pt>
                <c:pt idx="799">
                  <c:v>43691.774305555555</c:v>
                </c:pt>
                <c:pt idx="800">
                  <c:v>43691.777777777781</c:v>
                </c:pt>
                <c:pt idx="801">
                  <c:v>43691.78125</c:v>
                </c:pt>
                <c:pt idx="802">
                  <c:v>43691.784722222219</c:v>
                </c:pt>
                <c:pt idx="803">
                  <c:v>43691.788194444445</c:v>
                </c:pt>
                <c:pt idx="804">
                  <c:v>43691.791666666664</c:v>
                </c:pt>
                <c:pt idx="805">
                  <c:v>43691.795138888891</c:v>
                </c:pt>
                <c:pt idx="806">
                  <c:v>43691.798611111109</c:v>
                </c:pt>
                <c:pt idx="807">
                  <c:v>43691.802083333336</c:v>
                </c:pt>
                <c:pt idx="808">
                  <c:v>43691.805555555555</c:v>
                </c:pt>
                <c:pt idx="809">
                  <c:v>43691.809027777781</c:v>
                </c:pt>
                <c:pt idx="810">
                  <c:v>43691.8125</c:v>
                </c:pt>
                <c:pt idx="811">
                  <c:v>43691.815972222219</c:v>
                </c:pt>
                <c:pt idx="812">
                  <c:v>43691.819444444445</c:v>
                </c:pt>
                <c:pt idx="813">
                  <c:v>43691.822916666664</c:v>
                </c:pt>
                <c:pt idx="814">
                  <c:v>43691.826388888891</c:v>
                </c:pt>
                <c:pt idx="815">
                  <c:v>43691.829861111109</c:v>
                </c:pt>
                <c:pt idx="816">
                  <c:v>43691.833333333336</c:v>
                </c:pt>
                <c:pt idx="817">
                  <c:v>43691.836805555555</c:v>
                </c:pt>
                <c:pt idx="818">
                  <c:v>43691.840277777781</c:v>
                </c:pt>
                <c:pt idx="819">
                  <c:v>43691.84375</c:v>
                </c:pt>
                <c:pt idx="820">
                  <c:v>43691.847222222219</c:v>
                </c:pt>
                <c:pt idx="821">
                  <c:v>43691.850694444445</c:v>
                </c:pt>
                <c:pt idx="822">
                  <c:v>43691.854166666664</c:v>
                </c:pt>
                <c:pt idx="823">
                  <c:v>43691.857638888891</c:v>
                </c:pt>
                <c:pt idx="824">
                  <c:v>43691.861111111109</c:v>
                </c:pt>
                <c:pt idx="825">
                  <c:v>43691.864583333336</c:v>
                </c:pt>
                <c:pt idx="826">
                  <c:v>43691.868055555555</c:v>
                </c:pt>
                <c:pt idx="827">
                  <c:v>43691.871527777781</c:v>
                </c:pt>
                <c:pt idx="828">
                  <c:v>43691.875</c:v>
                </c:pt>
                <c:pt idx="829">
                  <c:v>43691.878472222219</c:v>
                </c:pt>
                <c:pt idx="830">
                  <c:v>43691.881944444445</c:v>
                </c:pt>
                <c:pt idx="831">
                  <c:v>43691.885416666664</c:v>
                </c:pt>
                <c:pt idx="832">
                  <c:v>43691.888888888891</c:v>
                </c:pt>
                <c:pt idx="833">
                  <c:v>43691.892361111109</c:v>
                </c:pt>
                <c:pt idx="834">
                  <c:v>43691.895833333336</c:v>
                </c:pt>
                <c:pt idx="835">
                  <c:v>43691.899305555555</c:v>
                </c:pt>
                <c:pt idx="836">
                  <c:v>43691.902777777781</c:v>
                </c:pt>
                <c:pt idx="837">
                  <c:v>43691.90625</c:v>
                </c:pt>
                <c:pt idx="838">
                  <c:v>43691.909722222219</c:v>
                </c:pt>
                <c:pt idx="839">
                  <c:v>43691.913194444445</c:v>
                </c:pt>
                <c:pt idx="840">
                  <c:v>43691.916666666664</c:v>
                </c:pt>
                <c:pt idx="841">
                  <c:v>43691.920138888891</c:v>
                </c:pt>
                <c:pt idx="842">
                  <c:v>43691.923611111109</c:v>
                </c:pt>
                <c:pt idx="843">
                  <c:v>43691.927083333336</c:v>
                </c:pt>
                <c:pt idx="844">
                  <c:v>43691.930555555555</c:v>
                </c:pt>
                <c:pt idx="845">
                  <c:v>43691.934027777781</c:v>
                </c:pt>
                <c:pt idx="846">
                  <c:v>43691.9375</c:v>
                </c:pt>
                <c:pt idx="847">
                  <c:v>43691.940972222219</c:v>
                </c:pt>
                <c:pt idx="848">
                  <c:v>43691.944444444445</c:v>
                </c:pt>
                <c:pt idx="849">
                  <c:v>43691.947916666664</c:v>
                </c:pt>
                <c:pt idx="850">
                  <c:v>43691.951388888891</c:v>
                </c:pt>
                <c:pt idx="851">
                  <c:v>43691.954861111109</c:v>
                </c:pt>
                <c:pt idx="852">
                  <c:v>43691.958333333336</c:v>
                </c:pt>
                <c:pt idx="853">
                  <c:v>43691.961805555555</c:v>
                </c:pt>
                <c:pt idx="854">
                  <c:v>43691.965277777781</c:v>
                </c:pt>
                <c:pt idx="855">
                  <c:v>43691.96875</c:v>
                </c:pt>
                <c:pt idx="856">
                  <c:v>43691.972222222219</c:v>
                </c:pt>
                <c:pt idx="857">
                  <c:v>43691.975694444445</c:v>
                </c:pt>
                <c:pt idx="858">
                  <c:v>43691.979166666664</c:v>
                </c:pt>
                <c:pt idx="859">
                  <c:v>43691.982638888891</c:v>
                </c:pt>
                <c:pt idx="860">
                  <c:v>43691.986111111109</c:v>
                </c:pt>
                <c:pt idx="861">
                  <c:v>43691.989583333336</c:v>
                </c:pt>
                <c:pt idx="862">
                  <c:v>43691.993055555555</c:v>
                </c:pt>
                <c:pt idx="863">
                  <c:v>43691.996527777781</c:v>
                </c:pt>
                <c:pt idx="864">
                  <c:v>43692</c:v>
                </c:pt>
                <c:pt idx="865">
                  <c:v>43692.003472222219</c:v>
                </c:pt>
                <c:pt idx="866">
                  <c:v>43692.006944444445</c:v>
                </c:pt>
                <c:pt idx="867">
                  <c:v>43692.010416666664</c:v>
                </c:pt>
                <c:pt idx="868">
                  <c:v>43692.013888888891</c:v>
                </c:pt>
                <c:pt idx="869">
                  <c:v>43692.017361111109</c:v>
                </c:pt>
                <c:pt idx="870">
                  <c:v>43692.020833333336</c:v>
                </c:pt>
                <c:pt idx="871">
                  <c:v>43692.024305555555</c:v>
                </c:pt>
                <c:pt idx="872">
                  <c:v>43692.027777777781</c:v>
                </c:pt>
                <c:pt idx="873">
                  <c:v>43692.03125</c:v>
                </c:pt>
                <c:pt idx="874">
                  <c:v>43692.034722222219</c:v>
                </c:pt>
                <c:pt idx="875">
                  <c:v>43692.038194444445</c:v>
                </c:pt>
                <c:pt idx="876">
                  <c:v>43692.041666666664</c:v>
                </c:pt>
                <c:pt idx="877">
                  <c:v>43692.045138888891</c:v>
                </c:pt>
                <c:pt idx="878">
                  <c:v>43692.048611111109</c:v>
                </c:pt>
                <c:pt idx="879">
                  <c:v>43692.052083333336</c:v>
                </c:pt>
                <c:pt idx="880">
                  <c:v>43692.055555555555</c:v>
                </c:pt>
                <c:pt idx="881">
                  <c:v>43692.059027777781</c:v>
                </c:pt>
                <c:pt idx="882">
                  <c:v>43692.0625</c:v>
                </c:pt>
                <c:pt idx="883">
                  <c:v>43692.065972222219</c:v>
                </c:pt>
                <c:pt idx="884">
                  <c:v>43692.069444444445</c:v>
                </c:pt>
                <c:pt idx="885">
                  <c:v>43692.072916666664</c:v>
                </c:pt>
                <c:pt idx="886">
                  <c:v>43692.076388888891</c:v>
                </c:pt>
                <c:pt idx="887">
                  <c:v>43692.079861111109</c:v>
                </c:pt>
                <c:pt idx="888">
                  <c:v>43692.083333333336</c:v>
                </c:pt>
                <c:pt idx="889">
                  <c:v>43692.086805555555</c:v>
                </c:pt>
                <c:pt idx="890">
                  <c:v>43692.090277777781</c:v>
                </c:pt>
                <c:pt idx="891">
                  <c:v>43692.09375</c:v>
                </c:pt>
                <c:pt idx="892">
                  <c:v>43692.097222222219</c:v>
                </c:pt>
                <c:pt idx="893">
                  <c:v>43692.100694444445</c:v>
                </c:pt>
                <c:pt idx="894">
                  <c:v>43692.104166666664</c:v>
                </c:pt>
                <c:pt idx="895">
                  <c:v>43692.107638888891</c:v>
                </c:pt>
                <c:pt idx="896">
                  <c:v>43692.111111111109</c:v>
                </c:pt>
                <c:pt idx="897">
                  <c:v>43692.114583333336</c:v>
                </c:pt>
                <c:pt idx="898">
                  <c:v>43692.118055555555</c:v>
                </c:pt>
                <c:pt idx="899">
                  <c:v>43692.121527777781</c:v>
                </c:pt>
                <c:pt idx="900">
                  <c:v>43692.125</c:v>
                </c:pt>
                <c:pt idx="901">
                  <c:v>43692.128472222219</c:v>
                </c:pt>
                <c:pt idx="902">
                  <c:v>43692.131944444445</c:v>
                </c:pt>
                <c:pt idx="903">
                  <c:v>43692.135416666664</c:v>
                </c:pt>
                <c:pt idx="904">
                  <c:v>43692.138888888891</c:v>
                </c:pt>
                <c:pt idx="905">
                  <c:v>43692.142361111109</c:v>
                </c:pt>
                <c:pt idx="906">
                  <c:v>43692.145833333336</c:v>
                </c:pt>
                <c:pt idx="907">
                  <c:v>43692.149305555555</c:v>
                </c:pt>
                <c:pt idx="908">
                  <c:v>43692.152777777781</c:v>
                </c:pt>
                <c:pt idx="909">
                  <c:v>43692.15625</c:v>
                </c:pt>
                <c:pt idx="910">
                  <c:v>43692.159722222219</c:v>
                </c:pt>
                <c:pt idx="911">
                  <c:v>43692.163194444445</c:v>
                </c:pt>
                <c:pt idx="912">
                  <c:v>43692.166666666664</c:v>
                </c:pt>
                <c:pt idx="913">
                  <c:v>43692.170138888891</c:v>
                </c:pt>
                <c:pt idx="914">
                  <c:v>43692.173611111109</c:v>
                </c:pt>
                <c:pt idx="915">
                  <c:v>43692.177083333336</c:v>
                </c:pt>
                <c:pt idx="916">
                  <c:v>43692.180555555555</c:v>
                </c:pt>
                <c:pt idx="917">
                  <c:v>43692.184027777781</c:v>
                </c:pt>
                <c:pt idx="918">
                  <c:v>43692.1875</c:v>
                </c:pt>
                <c:pt idx="919">
                  <c:v>43692.190972222219</c:v>
                </c:pt>
                <c:pt idx="920">
                  <c:v>43692.194444444445</c:v>
                </c:pt>
                <c:pt idx="921">
                  <c:v>43692.197916666664</c:v>
                </c:pt>
                <c:pt idx="922">
                  <c:v>43692.201388888891</c:v>
                </c:pt>
                <c:pt idx="923">
                  <c:v>43692.204861111109</c:v>
                </c:pt>
                <c:pt idx="924">
                  <c:v>43692.208333333336</c:v>
                </c:pt>
                <c:pt idx="925">
                  <c:v>43692.211805555555</c:v>
                </c:pt>
                <c:pt idx="926">
                  <c:v>43692.215277777781</c:v>
                </c:pt>
                <c:pt idx="927">
                  <c:v>43692.21875</c:v>
                </c:pt>
                <c:pt idx="928">
                  <c:v>43692.222222222219</c:v>
                </c:pt>
                <c:pt idx="929">
                  <c:v>43692.225694444445</c:v>
                </c:pt>
                <c:pt idx="930">
                  <c:v>43692.229166666664</c:v>
                </c:pt>
                <c:pt idx="931">
                  <c:v>43692.232638888891</c:v>
                </c:pt>
                <c:pt idx="932">
                  <c:v>43692.236111111109</c:v>
                </c:pt>
                <c:pt idx="933">
                  <c:v>43692.239583333336</c:v>
                </c:pt>
                <c:pt idx="934">
                  <c:v>43692.243055555555</c:v>
                </c:pt>
                <c:pt idx="935">
                  <c:v>43692.246527777781</c:v>
                </c:pt>
                <c:pt idx="936">
                  <c:v>43692.25</c:v>
                </c:pt>
                <c:pt idx="937">
                  <c:v>43692.253472222219</c:v>
                </c:pt>
                <c:pt idx="938">
                  <c:v>43692.256944444445</c:v>
                </c:pt>
                <c:pt idx="939">
                  <c:v>43692.260416666664</c:v>
                </c:pt>
                <c:pt idx="940">
                  <c:v>43692.263888888891</c:v>
                </c:pt>
                <c:pt idx="941">
                  <c:v>43692.267361111109</c:v>
                </c:pt>
                <c:pt idx="942">
                  <c:v>43692.270833333336</c:v>
                </c:pt>
                <c:pt idx="943">
                  <c:v>43692.274305555555</c:v>
                </c:pt>
                <c:pt idx="944">
                  <c:v>43692.277777777781</c:v>
                </c:pt>
                <c:pt idx="945">
                  <c:v>43692.28125</c:v>
                </c:pt>
                <c:pt idx="946">
                  <c:v>43692.284722222219</c:v>
                </c:pt>
                <c:pt idx="947">
                  <c:v>43692.288194444445</c:v>
                </c:pt>
                <c:pt idx="948">
                  <c:v>43692.291666666664</c:v>
                </c:pt>
                <c:pt idx="949">
                  <c:v>43692.295138888891</c:v>
                </c:pt>
                <c:pt idx="950">
                  <c:v>43692.298611111109</c:v>
                </c:pt>
                <c:pt idx="951">
                  <c:v>43692.302083333336</c:v>
                </c:pt>
                <c:pt idx="952">
                  <c:v>43692.305555555555</c:v>
                </c:pt>
                <c:pt idx="953">
                  <c:v>43692.309027777781</c:v>
                </c:pt>
                <c:pt idx="954">
                  <c:v>43692.3125</c:v>
                </c:pt>
                <c:pt idx="955">
                  <c:v>43692.315972222219</c:v>
                </c:pt>
                <c:pt idx="956">
                  <c:v>43692.319444444445</c:v>
                </c:pt>
                <c:pt idx="957">
                  <c:v>43692.322916666664</c:v>
                </c:pt>
                <c:pt idx="958">
                  <c:v>43692.326388888891</c:v>
                </c:pt>
                <c:pt idx="959">
                  <c:v>43692.329861111109</c:v>
                </c:pt>
                <c:pt idx="960">
                  <c:v>43692.333333333336</c:v>
                </c:pt>
                <c:pt idx="961">
                  <c:v>43692.336805555555</c:v>
                </c:pt>
                <c:pt idx="962">
                  <c:v>43692.340277777781</c:v>
                </c:pt>
                <c:pt idx="963">
                  <c:v>43692.34375</c:v>
                </c:pt>
                <c:pt idx="964">
                  <c:v>43692.347222222219</c:v>
                </c:pt>
                <c:pt idx="965">
                  <c:v>43692.350694444445</c:v>
                </c:pt>
                <c:pt idx="966">
                  <c:v>43692.354166666664</c:v>
                </c:pt>
                <c:pt idx="967">
                  <c:v>43692.357638888891</c:v>
                </c:pt>
                <c:pt idx="968">
                  <c:v>43692.361111111109</c:v>
                </c:pt>
                <c:pt idx="969">
                  <c:v>43692.364583333336</c:v>
                </c:pt>
                <c:pt idx="970">
                  <c:v>43692.368055555555</c:v>
                </c:pt>
                <c:pt idx="971">
                  <c:v>43692.371527777781</c:v>
                </c:pt>
                <c:pt idx="972">
                  <c:v>43692.375</c:v>
                </c:pt>
                <c:pt idx="973">
                  <c:v>43692.378472222219</c:v>
                </c:pt>
                <c:pt idx="974">
                  <c:v>43692.381944444445</c:v>
                </c:pt>
                <c:pt idx="975">
                  <c:v>43692.385416666664</c:v>
                </c:pt>
                <c:pt idx="976">
                  <c:v>43692.388888888891</c:v>
                </c:pt>
                <c:pt idx="977">
                  <c:v>43692.392361111109</c:v>
                </c:pt>
                <c:pt idx="978">
                  <c:v>43692.395833333336</c:v>
                </c:pt>
                <c:pt idx="979">
                  <c:v>43692.399305555555</c:v>
                </c:pt>
                <c:pt idx="980">
                  <c:v>43692.402777777781</c:v>
                </c:pt>
                <c:pt idx="981">
                  <c:v>43692.40625</c:v>
                </c:pt>
                <c:pt idx="982">
                  <c:v>43692.409722222219</c:v>
                </c:pt>
                <c:pt idx="983">
                  <c:v>43692.413194444445</c:v>
                </c:pt>
                <c:pt idx="984">
                  <c:v>43692.416666666664</c:v>
                </c:pt>
                <c:pt idx="985">
                  <c:v>43692.420138888891</c:v>
                </c:pt>
                <c:pt idx="986">
                  <c:v>43692.423611111109</c:v>
                </c:pt>
                <c:pt idx="987">
                  <c:v>43692.427083333336</c:v>
                </c:pt>
                <c:pt idx="988">
                  <c:v>43692.430555555555</c:v>
                </c:pt>
                <c:pt idx="989">
                  <c:v>43692.434027777781</c:v>
                </c:pt>
                <c:pt idx="990">
                  <c:v>43692.4375</c:v>
                </c:pt>
                <c:pt idx="991">
                  <c:v>43692.440972222219</c:v>
                </c:pt>
                <c:pt idx="992">
                  <c:v>43692.444444444445</c:v>
                </c:pt>
                <c:pt idx="993">
                  <c:v>43692.447916666664</c:v>
                </c:pt>
                <c:pt idx="994">
                  <c:v>43692.451388888891</c:v>
                </c:pt>
                <c:pt idx="995">
                  <c:v>43692.454861111109</c:v>
                </c:pt>
                <c:pt idx="996">
                  <c:v>43692.458333333336</c:v>
                </c:pt>
                <c:pt idx="997">
                  <c:v>43692.461805555555</c:v>
                </c:pt>
                <c:pt idx="998">
                  <c:v>43692.465277777781</c:v>
                </c:pt>
                <c:pt idx="999">
                  <c:v>43692.46875</c:v>
                </c:pt>
                <c:pt idx="1000">
                  <c:v>43692.472222222219</c:v>
                </c:pt>
                <c:pt idx="1001">
                  <c:v>43692.475694444445</c:v>
                </c:pt>
                <c:pt idx="1002">
                  <c:v>43692.479166666664</c:v>
                </c:pt>
                <c:pt idx="1003">
                  <c:v>43692.482638888891</c:v>
                </c:pt>
                <c:pt idx="1004">
                  <c:v>43692.486111111109</c:v>
                </c:pt>
                <c:pt idx="1005">
                  <c:v>43692.489583333336</c:v>
                </c:pt>
                <c:pt idx="1006">
                  <c:v>43692.493055555555</c:v>
                </c:pt>
                <c:pt idx="1007">
                  <c:v>43692.496527777781</c:v>
                </c:pt>
                <c:pt idx="1008">
                  <c:v>43692.5</c:v>
                </c:pt>
                <c:pt idx="1009">
                  <c:v>43692.503472222219</c:v>
                </c:pt>
                <c:pt idx="1010">
                  <c:v>43692.506944444445</c:v>
                </c:pt>
                <c:pt idx="1011">
                  <c:v>43692.510416666664</c:v>
                </c:pt>
                <c:pt idx="1012">
                  <c:v>43692.513888888891</c:v>
                </c:pt>
                <c:pt idx="1013">
                  <c:v>43692.517361111109</c:v>
                </c:pt>
                <c:pt idx="1014">
                  <c:v>43692.520833333336</c:v>
                </c:pt>
                <c:pt idx="1015">
                  <c:v>43692.524305555555</c:v>
                </c:pt>
                <c:pt idx="1016">
                  <c:v>43692.527777777781</c:v>
                </c:pt>
                <c:pt idx="1017">
                  <c:v>43692.53125</c:v>
                </c:pt>
                <c:pt idx="1018">
                  <c:v>43692.534722222219</c:v>
                </c:pt>
                <c:pt idx="1019">
                  <c:v>43692.538194444445</c:v>
                </c:pt>
                <c:pt idx="1020">
                  <c:v>43692.541666666664</c:v>
                </c:pt>
                <c:pt idx="1021">
                  <c:v>43692.545138888891</c:v>
                </c:pt>
                <c:pt idx="1022">
                  <c:v>43692.548611111109</c:v>
                </c:pt>
                <c:pt idx="1023">
                  <c:v>43692.552083333336</c:v>
                </c:pt>
                <c:pt idx="1024">
                  <c:v>43692.555555555555</c:v>
                </c:pt>
                <c:pt idx="1025">
                  <c:v>43692.559027777781</c:v>
                </c:pt>
                <c:pt idx="1026">
                  <c:v>43692.5625</c:v>
                </c:pt>
                <c:pt idx="1027">
                  <c:v>43692.565972222219</c:v>
                </c:pt>
                <c:pt idx="1028">
                  <c:v>43692.569444444445</c:v>
                </c:pt>
                <c:pt idx="1029">
                  <c:v>43692.572916666664</c:v>
                </c:pt>
                <c:pt idx="1030">
                  <c:v>43692.576388888891</c:v>
                </c:pt>
                <c:pt idx="1031">
                  <c:v>43692.579861111109</c:v>
                </c:pt>
                <c:pt idx="1032">
                  <c:v>43692.583333333336</c:v>
                </c:pt>
                <c:pt idx="1033">
                  <c:v>43692.586805555555</c:v>
                </c:pt>
                <c:pt idx="1034">
                  <c:v>43692.590277777781</c:v>
                </c:pt>
                <c:pt idx="1035">
                  <c:v>43692.59375</c:v>
                </c:pt>
                <c:pt idx="1036">
                  <c:v>43692.597222222219</c:v>
                </c:pt>
                <c:pt idx="1037">
                  <c:v>43692.600694444445</c:v>
                </c:pt>
                <c:pt idx="1038">
                  <c:v>43692.604166666664</c:v>
                </c:pt>
                <c:pt idx="1039">
                  <c:v>43692.607638888891</c:v>
                </c:pt>
                <c:pt idx="1040">
                  <c:v>43692.611111111109</c:v>
                </c:pt>
                <c:pt idx="1041">
                  <c:v>43692.614583333336</c:v>
                </c:pt>
                <c:pt idx="1042">
                  <c:v>43692.618055555555</c:v>
                </c:pt>
                <c:pt idx="1043">
                  <c:v>43692.621527777781</c:v>
                </c:pt>
                <c:pt idx="1044">
                  <c:v>43692.625</c:v>
                </c:pt>
                <c:pt idx="1045">
                  <c:v>43692.628472222219</c:v>
                </c:pt>
                <c:pt idx="1046">
                  <c:v>43692.631944444445</c:v>
                </c:pt>
                <c:pt idx="1047">
                  <c:v>43692.635416666664</c:v>
                </c:pt>
                <c:pt idx="1048">
                  <c:v>43692.638888888891</c:v>
                </c:pt>
                <c:pt idx="1049">
                  <c:v>43692.642361111109</c:v>
                </c:pt>
                <c:pt idx="1050">
                  <c:v>43692.645833333336</c:v>
                </c:pt>
                <c:pt idx="1051">
                  <c:v>43692.649305555555</c:v>
                </c:pt>
                <c:pt idx="1052">
                  <c:v>43692.652777777781</c:v>
                </c:pt>
                <c:pt idx="1053">
                  <c:v>43692.65625</c:v>
                </c:pt>
                <c:pt idx="1054">
                  <c:v>43692.659722222219</c:v>
                </c:pt>
                <c:pt idx="1055">
                  <c:v>43692.663194444445</c:v>
                </c:pt>
                <c:pt idx="1056">
                  <c:v>43692.666666666664</c:v>
                </c:pt>
                <c:pt idx="1057">
                  <c:v>43692.670138888891</c:v>
                </c:pt>
                <c:pt idx="1058">
                  <c:v>43692.673611111109</c:v>
                </c:pt>
                <c:pt idx="1059">
                  <c:v>43692.677083333336</c:v>
                </c:pt>
                <c:pt idx="1060">
                  <c:v>43692.680555555555</c:v>
                </c:pt>
                <c:pt idx="1061">
                  <c:v>43692.684027777781</c:v>
                </c:pt>
                <c:pt idx="1062">
                  <c:v>43692.6875</c:v>
                </c:pt>
                <c:pt idx="1063">
                  <c:v>43692.690972222219</c:v>
                </c:pt>
                <c:pt idx="1064">
                  <c:v>43692.694444444445</c:v>
                </c:pt>
                <c:pt idx="1065">
                  <c:v>43692.697916666664</c:v>
                </c:pt>
                <c:pt idx="1066">
                  <c:v>43692.701388888891</c:v>
                </c:pt>
                <c:pt idx="1067">
                  <c:v>43692.704861111109</c:v>
                </c:pt>
                <c:pt idx="1068">
                  <c:v>43692.708333333336</c:v>
                </c:pt>
                <c:pt idx="1069">
                  <c:v>43692.711805555555</c:v>
                </c:pt>
                <c:pt idx="1070">
                  <c:v>43692.715277777781</c:v>
                </c:pt>
                <c:pt idx="1071">
                  <c:v>43692.71875</c:v>
                </c:pt>
                <c:pt idx="1072">
                  <c:v>43692.722222222219</c:v>
                </c:pt>
                <c:pt idx="1073">
                  <c:v>43692.725694444445</c:v>
                </c:pt>
                <c:pt idx="1074">
                  <c:v>43692.729166666664</c:v>
                </c:pt>
                <c:pt idx="1075">
                  <c:v>43692.732638888891</c:v>
                </c:pt>
                <c:pt idx="1076">
                  <c:v>43692.736111111109</c:v>
                </c:pt>
                <c:pt idx="1077">
                  <c:v>43692.739583333336</c:v>
                </c:pt>
                <c:pt idx="1078">
                  <c:v>43692.743055555555</c:v>
                </c:pt>
                <c:pt idx="1079">
                  <c:v>43692.746527777781</c:v>
                </c:pt>
                <c:pt idx="1080">
                  <c:v>43692.75</c:v>
                </c:pt>
                <c:pt idx="1081">
                  <c:v>43692.753472222219</c:v>
                </c:pt>
                <c:pt idx="1082">
                  <c:v>43692.756944444445</c:v>
                </c:pt>
                <c:pt idx="1083">
                  <c:v>43692.760416666664</c:v>
                </c:pt>
                <c:pt idx="1084">
                  <c:v>43692.763888888891</c:v>
                </c:pt>
                <c:pt idx="1085">
                  <c:v>43692.767361111109</c:v>
                </c:pt>
                <c:pt idx="1086">
                  <c:v>43692.770833333336</c:v>
                </c:pt>
                <c:pt idx="1087">
                  <c:v>43692.774305555555</c:v>
                </c:pt>
                <c:pt idx="1088">
                  <c:v>43692.777777777781</c:v>
                </c:pt>
                <c:pt idx="1089">
                  <c:v>43692.78125</c:v>
                </c:pt>
                <c:pt idx="1090">
                  <c:v>43692.784722222219</c:v>
                </c:pt>
                <c:pt idx="1091">
                  <c:v>43692.788194444445</c:v>
                </c:pt>
                <c:pt idx="1092">
                  <c:v>43692.791666666664</c:v>
                </c:pt>
                <c:pt idx="1093">
                  <c:v>43692.795138888891</c:v>
                </c:pt>
                <c:pt idx="1094">
                  <c:v>43692.798611111109</c:v>
                </c:pt>
                <c:pt idx="1095">
                  <c:v>43692.802083333336</c:v>
                </c:pt>
                <c:pt idx="1096">
                  <c:v>43692.805555555555</c:v>
                </c:pt>
                <c:pt idx="1097">
                  <c:v>43692.809027777781</c:v>
                </c:pt>
                <c:pt idx="1098">
                  <c:v>43692.8125</c:v>
                </c:pt>
                <c:pt idx="1099">
                  <c:v>43692.815972222219</c:v>
                </c:pt>
                <c:pt idx="1100">
                  <c:v>43692.819444444445</c:v>
                </c:pt>
                <c:pt idx="1101">
                  <c:v>43692.822916666664</c:v>
                </c:pt>
                <c:pt idx="1102">
                  <c:v>43692.826388888891</c:v>
                </c:pt>
                <c:pt idx="1103">
                  <c:v>43692.829861111109</c:v>
                </c:pt>
                <c:pt idx="1104">
                  <c:v>43692.833333333336</c:v>
                </c:pt>
                <c:pt idx="1105">
                  <c:v>43692.836805555555</c:v>
                </c:pt>
                <c:pt idx="1106">
                  <c:v>43692.840277777781</c:v>
                </c:pt>
                <c:pt idx="1107">
                  <c:v>43692.84375</c:v>
                </c:pt>
                <c:pt idx="1108">
                  <c:v>43692.847222222219</c:v>
                </c:pt>
                <c:pt idx="1109">
                  <c:v>43692.850694444445</c:v>
                </c:pt>
                <c:pt idx="1110">
                  <c:v>43692.854166666664</c:v>
                </c:pt>
                <c:pt idx="1111">
                  <c:v>43692.857638888891</c:v>
                </c:pt>
                <c:pt idx="1112">
                  <c:v>43692.861111111109</c:v>
                </c:pt>
                <c:pt idx="1113">
                  <c:v>43692.864583333336</c:v>
                </c:pt>
                <c:pt idx="1114">
                  <c:v>43692.868055555555</c:v>
                </c:pt>
                <c:pt idx="1115">
                  <c:v>43692.871527777781</c:v>
                </c:pt>
                <c:pt idx="1116">
                  <c:v>43692.875</c:v>
                </c:pt>
                <c:pt idx="1117">
                  <c:v>43692.878472222219</c:v>
                </c:pt>
                <c:pt idx="1118">
                  <c:v>43692.881944444445</c:v>
                </c:pt>
                <c:pt idx="1119">
                  <c:v>43692.885416666664</c:v>
                </c:pt>
                <c:pt idx="1120">
                  <c:v>43692.888888888891</c:v>
                </c:pt>
                <c:pt idx="1121">
                  <c:v>43692.892361111109</c:v>
                </c:pt>
                <c:pt idx="1122">
                  <c:v>43692.895833333336</c:v>
                </c:pt>
                <c:pt idx="1123">
                  <c:v>43692.899305555555</c:v>
                </c:pt>
                <c:pt idx="1124">
                  <c:v>43692.902777777781</c:v>
                </c:pt>
                <c:pt idx="1125">
                  <c:v>43692.90625</c:v>
                </c:pt>
                <c:pt idx="1126">
                  <c:v>43692.909722222219</c:v>
                </c:pt>
                <c:pt idx="1127">
                  <c:v>43692.913194444445</c:v>
                </c:pt>
                <c:pt idx="1128">
                  <c:v>43692.916666666664</c:v>
                </c:pt>
                <c:pt idx="1129">
                  <c:v>43692.920138888891</c:v>
                </c:pt>
                <c:pt idx="1130">
                  <c:v>43692.923611111109</c:v>
                </c:pt>
                <c:pt idx="1131">
                  <c:v>43692.927083333336</c:v>
                </c:pt>
                <c:pt idx="1132">
                  <c:v>43692.930555555555</c:v>
                </c:pt>
                <c:pt idx="1133">
                  <c:v>43692.934027777781</c:v>
                </c:pt>
                <c:pt idx="1134">
                  <c:v>43692.9375</c:v>
                </c:pt>
                <c:pt idx="1135">
                  <c:v>43692.940972222219</c:v>
                </c:pt>
                <c:pt idx="1136">
                  <c:v>43692.944444444445</c:v>
                </c:pt>
                <c:pt idx="1137">
                  <c:v>43692.947916666664</c:v>
                </c:pt>
                <c:pt idx="1138">
                  <c:v>43692.951388888891</c:v>
                </c:pt>
                <c:pt idx="1139">
                  <c:v>43692.954861111109</c:v>
                </c:pt>
                <c:pt idx="1140">
                  <c:v>43692.958333333336</c:v>
                </c:pt>
                <c:pt idx="1141">
                  <c:v>43692.961805555555</c:v>
                </c:pt>
                <c:pt idx="1142">
                  <c:v>43692.965277777781</c:v>
                </c:pt>
                <c:pt idx="1143">
                  <c:v>43692.96875</c:v>
                </c:pt>
                <c:pt idx="1144">
                  <c:v>43692.972222222219</c:v>
                </c:pt>
                <c:pt idx="1145">
                  <c:v>43692.975694444445</c:v>
                </c:pt>
                <c:pt idx="1146">
                  <c:v>43692.979166666664</c:v>
                </c:pt>
                <c:pt idx="1147">
                  <c:v>43692.982638888891</c:v>
                </c:pt>
                <c:pt idx="1148">
                  <c:v>43692.986111111109</c:v>
                </c:pt>
                <c:pt idx="1149">
                  <c:v>43692.989583333336</c:v>
                </c:pt>
                <c:pt idx="1150">
                  <c:v>43692.993055555555</c:v>
                </c:pt>
                <c:pt idx="1151">
                  <c:v>43692.996527777781</c:v>
                </c:pt>
                <c:pt idx="1152">
                  <c:v>43693</c:v>
                </c:pt>
                <c:pt idx="1153">
                  <c:v>43693.003472222219</c:v>
                </c:pt>
                <c:pt idx="1154">
                  <c:v>43693.006944444445</c:v>
                </c:pt>
                <c:pt idx="1155">
                  <c:v>43693.010416666664</c:v>
                </c:pt>
                <c:pt idx="1156">
                  <c:v>43693.013888888891</c:v>
                </c:pt>
                <c:pt idx="1157">
                  <c:v>43693.017361111109</c:v>
                </c:pt>
                <c:pt idx="1158">
                  <c:v>43693.020833333336</c:v>
                </c:pt>
                <c:pt idx="1159">
                  <c:v>43693.024305555555</c:v>
                </c:pt>
                <c:pt idx="1160">
                  <c:v>43693.027777777781</c:v>
                </c:pt>
                <c:pt idx="1161">
                  <c:v>43693.03125</c:v>
                </c:pt>
                <c:pt idx="1162">
                  <c:v>43693.034722222219</c:v>
                </c:pt>
                <c:pt idx="1163">
                  <c:v>43693.038194444445</c:v>
                </c:pt>
                <c:pt idx="1164">
                  <c:v>43693.041666666664</c:v>
                </c:pt>
                <c:pt idx="1165">
                  <c:v>43693.045138888891</c:v>
                </c:pt>
                <c:pt idx="1166">
                  <c:v>43693.048611111109</c:v>
                </c:pt>
                <c:pt idx="1167">
                  <c:v>43693.052083333336</c:v>
                </c:pt>
                <c:pt idx="1168">
                  <c:v>43693.055555555555</c:v>
                </c:pt>
                <c:pt idx="1169">
                  <c:v>43693.059027777781</c:v>
                </c:pt>
                <c:pt idx="1170">
                  <c:v>43693.0625</c:v>
                </c:pt>
                <c:pt idx="1171">
                  <c:v>43693.065972222219</c:v>
                </c:pt>
                <c:pt idx="1172">
                  <c:v>43693.069444444445</c:v>
                </c:pt>
                <c:pt idx="1173">
                  <c:v>43693.072916666664</c:v>
                </c:pt>
                <c:pt idx="1174">
                  <c:v>43693.076388888891</c:v>
                </c:pt>
                <c:pt idx="1175">
                  <c:v>43693.079861111109</c:v>
                </c:pt>
                <c:pt idx="1176">
                  <c:v>43693.083333333336</c:v>
                </c:pt>
                <c:pt idx="1177">
                  <c:v>43693.086805555555</c:v>
                </c:pt>
                <c:pt idx="1178">
                  <c:v>43693.090277777781</c:v>
                </c:pt>
                <c:pt idx="1179">
                  <c:v>43693.09375</c:v>
                </c:pt>
                <c:pt idx="1180">
                  <c:v>43693.097222222219</c:v>
                </c:pt>
                <c:pt idx="1181">
                  <c:v>43693.100694444445</c:v>
                </c:pt>
                <c:pt idx="1182">
                  <c:v>43693.104166666664</c:v>
                </c:pt>
                <c:pt idx="1183">
                  <c:v>43693.107638888891</c:v>
                </c:pt>
                <c:pt idx="1184">
                  <c:v>43693.111111111109</c:v>
                </c:pt>
                <c:pt idx="1185">
                  <c:v>43693.114583333336</c:v>
                </c:pt>
                <c:pt idx="1186">
                  <c:v>43693.118055555555</c:v>
                </c:pt>
                <c:pt idx="1187">
                  <c:v>43693.121527777781</c:v>
                </c:pt>
                <c:pt idx="1188">
                  <c:v>43693.125</c:v>
                </c:pt>
                <c:pt idx="1189">
                  <c:v>43693.128472222219</c:v>
                </c:pt>
                <c:pt idx="1190">
                  <c:v>43693.131944444445</c:v>
                </c:pt>
                <c:pt idx="1191">
                  <c:v>43693.135416666664</c:v>
                </c:pt>
                <c:pt idx="1192">
                  <c:v>43693.138888888891</c:v>
                </c:pt>
                <c:pt idx="1193">
                  <c:v>43693.142361111109</c:v>
                </c:pt>
                <c:pt idx="1194">
                  <c:v>43693.145833333336</c:v>
                </c:pt>
                <c:pt idx="1195">
                  <c:v>43693.149305555555</c:v>
                </c:pt>
                <c:pt idx="1196">
                  <c:v>43693.152777777781</c:v>
                </c:pt>
                <c:pt idx="1197">
                  <c:v>43693.15625</c:v>
                </c:pt>
                <c:pt idx="1198">
                  <c:v>43693.159722222219</c:v>
                </c:pt>
                <c:pt idx="1199">
                  <c:v>43693.163194444445</c:v>
                </c:pt>
                <c:pt idx="1200">
                  <c:v>43693.166666666664</c:v>
                </c:pt>
                <c:pt idx="1201">
                  <c:v>43693.170138888891</c:v>
                </c:pt>
                <c:pt idx="1202">
                  <c:v>43693.173611111109</c:v>
                </c:pt>
                <c:pt idx="1203">
                  <c:v>43693.177083333336</c:v>
                </c:pt>
                <c:pt idx="1204">
                  <c:v>43693.180555555555</c:v>
                </c:pt>
                <c:pt idx="1205">
                  <c:v>43693.184027777781</c:v>
                </c:pt>
                <c:pt idx="1206">
                  <c:v>43693.1875</c:v>
                </c:pt>
                <c:pt idx="1207">
                  <c:v>43693.190972222219</c:v>
                </c:pt>
                <c:pt idx="1208">
                  <c:v>43693.194444444445</c:v>
                </c:pt>
                <c:pt idx="1209">
                  <c:v>43693.197916666664</c:v>
                </c:pt>
                <c:pt idx="1210">
                  <c:v>43693.201388888891</c:v>
                </c:pt>
                <c:pt idx="1211">
                  <c:v>43693.204861111109</c:v>
                </c:pt>
                <c:pt idx="1212">
                  <c:v>43693.208333333336</c:v>
                </c:pt>
                <c:pt idx="1213">
                  <c:v>43693.211805555555</c:v>
                </c:pt>
                <c:pt idx="1214">
                  <c:v>43693.215277777781</c:v>
                </c:pt>
                <c:pt idx="1215">
                  <c:v>43693.21875</c:v>
                </c:pt>
                <c:pt idx="1216">
                  <c:v>43693.222222222219</c:v>
                </c:pt>
                <c:pt idx="1217">
                  <c:v>43693.225694444445</c:v>
                </c:pt>
                <c:pt idx="1218">
                  <c:v>43693.229166666664</c:v>
                </c:pt>
                <c:pt idx="1219">
                  <c:v>43693.232638888891</c:v>
                </c:pt>
                <c:pt idx="1220">
                  <c:v>43693.236111111109</c:v>
                </c:pt>
                <c:pt idx="1221">
                  <c:v>43693.239583333336</c:v>
                </c:pt>
                <c:pt idx="1222">
                  <c:v>43693.243055555555</c:v>
                </c:pt>
                <c:pt idx="1223">
                  <c:v>43693.246527777781</c:v>
                </c:pt>
                <c:pt idx="1224">
                  <c:v>43693.25</c:v>
                </c:pt>
                <c:pt idx="1225">
                  <c:v>43693.253472222219</c:v>
                </c:pt>
                <c:pt idx="1226">
                  <c:v>43693.256944444445</c:v>
                </c:pt>
                <c:pt idx="1227">
                  <c:v>43693.260416666664</c:v>
                </c:pt>
                <c:pt idx="1228">
                  <c:v>43693.263888888891</c:v>
                </c:pt>
                <c:pt idx="1229">
                  <c:v>43693.267361111109</c:v>
                </c:pt>
                <c:pt idx="1230">
                  <c:v>43693.270833333336</c:v>
                </c:pt>
                <c:pt idx="1231">
                  <c:v>43693.274305555555</c:v>
                </c:pt>
                <c:pt idx="1232">
                  <c:v>43693.277777777781</c:v>
                </c:pt>
                <c:pt idx="1233">
                  <c:v>43693.28125</c:v>
                </c:pt>
                <c:pt idx="1234">
                  <c:v>43693.284722222219</c:v>
                </c:pt>
                <c:pt idx="1235">
                  <c:v>43693.288194444445</c:v>
                </c:pt>
                <c:pt idx="1236">
                  <c:v>43693.291666666664</c:v>
                </c:pt>
                <c:pt idx="1237">
                  <c:v>43693.295138888891</c:v>
                </c:pt>
                <c:pt idx="1238">
                  <c:v>43693.298611111109</c:v>
                </c:pt>
                <c:pt idx="1239">
                  <c:v>43693.302083333336</c:v>
                </c:pt>
                <c:pt idx="1240">
                  <c:v>43693.305555555555</c:v>
                </c:pt>
                <c:pt idx="1241">
                  <c:v>43693.309027777781</c:v>
                </c:pt>
                <c:pt idx="1242">
                  <c:v>43693.3125</c:v>
                </c:pt>
                <c:pt idx="1243">
                  <c:v>43693.315972222219</c:v>
                </c:pt>
                <c:pt idx="1244">
                  <c:v>43693.319444444445</c:v>
                </c:pt>
                <c:pt idx="1245">
                  <c:v>43693.322916666664</c:v>
                </c:pt>
                <c:pt idx="1246">
                  <c:v>43693.326388888891</c:v>
                </c:pt>
                <c:pt idx="1247">
                  <c:v>43693.329861111109</c:v>
                </c:pt>
                <c:pt idx="1248">
                  <c:v>43693.333333333336</c:v>
                </c:pt>
                <c:pt idx="1249">
                  <c:v>43693.336805555555</c:v>
                </c:pt>
                <c:pt idx="1250">
                  <c:v>43693.340277777781</c:v>
                </c:pt>
                <c:pt idx="1251">
                  <c:v>43693.34375</c:v>
                </c:pt>
                <c:pt idx="1252">
                  <c:v>43693.347222222219</c:v>
                </c:pt>
                <c:pt idx="1253">
                  <c:v>43693.350694444445</c:v>
                </c:pt>
                <c:pt idx="1254">
                  <c:v>43693.354166666664</c:v>
                </c:pt>
                <c:pt idx="1255">
                  <c:v>43693.357638888891</c:v>
                </c:pt>
                <c:pt idx="1256">
                  <c:v>43693.361111111109</c:v>
                </c:pt>
                <c:pt idx="1257">
                  <c:v>43693.364583333336</c:v>
                </c:pt>
                <c:pt idx="1258">
                  <c:v>43693.368055555555</c:v>
                </c:pt>
                <c:pt idx="1259">
                  <c:v>43693.371527777781</c:v>
                </c:pt>
                <c:pt idx="1260">
                  <c:v>43693.375</c:v>
                </c:pt>
                <c:pt idx="1261">
                  <c:v>43693.378472222219</c:v>
                </c:pt>
                <c:pt idx="1262">
                  <c:v>43693.381944444445</c:v>
                </c:pt>
                <c:pt idx="1263">
                  <c:v>43693.385416666664</c:v>
                </c:pt>
                <c:pt idx="1264">
                  <c:v>43693.388888888891</c:v>
                </c:pt>
                <c:pt idx="1265">
                  <c:v>43693.392361111109</c:v>
                </c:pt>
                <c:pt idx="1266">
                  <c:v>43693.395833333336</c:v>
                </c:pt>
                <c:pt idx="1267">
                  <c:v>43693.399305555555</c:v>
                </c:pt>
                <c:pt idx="1268">
                  <c:v>43693.402777777781</c:v>
                </c:pt>
                <c:pt idx="1269">
                  <c:v>43693.40625</c:v>
                </c:pt>
                <c:pt idx="1270">
                  <c:v>43693.409722222219</c:v>
                </c:pt>
                <c:pt idx="1271">
                  <c:v>43693.413194444445</c:v>
                </c:pt>
                <c:pt idx="1272">
                  <c:v>43693.416666666664</c:v>
                </c:pt>
                <c:pt idx="1273">
                  <c:v>43693.420138888891</c:v>
                </c:pt>
                <c:pt idx="1274">
                  <c:v>43693.423611111109</c:v>
                </c:pt>
                <c:pt idx="1275">
                  <c:v>43693.427083333336</c:v>
                </c:pt>
                <c:pt idx="1276">
                  <c:v>43693.430555555555</c:v>
                </c:pt>
                <c:pt idx="1277">
                  <c:v>43693.434027777781</c:v>
                </c:pt>
                <c:pt idx="1278">
                  <c:v>43693.4375</c:v>
                </c:pt>
                <c:pt idx="1279">
                  <c:v>43693.440972222219</c:v>
                </c:pt>
                <c:pt idx="1280">
                  <c:v>43693.444444444445</c:v>
                </c:pt>
                <c:pt idx="1281">
                  <c:v>43693.447916666664</c:v>
                </c:pt>
                <c:pt idx="1282">
                  <c:v>43693.451388888891</c:v>
                </c:pt>
                <c:pt idx="1283">
                  <c:v>43693.454861111109</c:v>
                </c:pt>
                <c:pt idx="1284">
                  <c:v>43693.458333333336</c:v>
                </c:pt>
                <c:pt idx="1285">
                  <c:v>43693.461805555555</c:v>
                </c:pt>
                <c:pt idx="1286">
                  <c:v>43693.465277777781</c:v>
                </c:pt>
                <c:pt idx="1287">
                  <c:v>43693.46875</c:v>
                </c:pt>
                <c:pt idx="1288">
                  <c:v>43693.472222222219</c:v>
                </c:pt>
                <c:pt idx="1289">
                  <c:v>43693.475694444445</c:v>
                </c:pt>
                <c:pt idx="1290">
                  <c:v>43693.479166666664</c:v>
                </c:pt>
                <c:pt idx="1291">
                  <c:v>43693.482638888891</c:v>
                </c:pt>
                <c:pt idx="1292">
                  <c:v>43693.486111111109</c:v>
                </c:pt>
                <c:pt idx="1293">
                  <c:v>43693.489583333336</c:v>
                </c:pt>
                <c:pt idx="1294">
                  <c:v>43693.493055555555</c:v>
                </c:pt>
                <c:pt idx="1295">
                  <c:v>43693.496527777781</c:v>
                </c:pt>
                <c:pt idx="1296">
                  <c:v>43693.5</c:v>
                </c:pt>
                <c:pt idx="1297">
                  <c:v>43693.503472222219</c:v>
                </c:pt>
                <c:pt idx="1298">
                  <c:v>43693.506944444445</c:v>
                </c:pt>
                <c:pt idx="1299">
                  <c:v>43693.510416666664</c:v>
                </c:pt>
                <c:pt idx="1300">
                  <c:v>43693.513888888891</c:v>
                </c:pt>
                <c:pt idx="1301">
                  <c:v>43693.517361111109</c:v>
                </c:pt>
                <c:pt idx="1302">
                  <c:v>43693.520833333336</c:v>
                </c:pt>
                <c:pt idx="1303">
                  <c:v>43693.524305555555</c:v>
                </c:pt>
                <c:pt idx="1304">
                  <c:v>43693.527777777781</c:v>
                </c:pt>
                <c:pt idx="1305">
                  <c:v>43693.53125</c:v>
                </c:pt>
                <c:pt idx="1306">
                  <c:v>43693.534722222219</c:v>
                </c:pt>
                <c:pt idx="1307">
                  <c:v>43693.538194444445</c:v>
                </c:pt>
                <c:pt idx="1308">
                  <c:v>43693.541666666664</c:v>
                </c:pt>
                <c:pt idx="1309">
                  <c:v>43693.545138888891</c:v>
                </c:pt>
                <c:pt idx="1310">
                  <c:v>43693.548611111109</c:v>
                </c:pt>
                <c:pt idx="1311">
                  <c:v>43693.552083333336</c:v>
                </c:pt>
                <c:pt idx="1312">
                  <c:v>43693.555555555555</c:v>
                </c:pt>
                <c:pt idx="1313">
                  <c:v>43693.559027777781</c:v>
                </c:pt>
                <c:pt idx="1314">
                  <c:v>43693.5625</c:v>
                </c:pt>
                <c:pt idx="1315">
                  <c:v>43693.565972222219</c:v>
                </c:pt>
                <c:pt idx="1316">
                  <c:v>43693.569444444445</c:v>
                </c:pt>
                <c:pt idx="1317">
                  <c:v>43693.572916666664</c:v>
                </c:pt>
                <c:pt idx="1318">
                  <c:v>43693.576388888891</c:v>
                </c:pt>
                <c:pt idx="1319">
                  <c:v>43693.579861111109</c:v>
                </c:pt>
                <c:pt idx="1320">
                  <c:v>43693.583333333336</c:v>
                </c:pt>
                <c:pt idx="1321">
                  <c:v>43693.586805555555</c:v>
                </c:pt>
                <c:pt idx="1322">
                  <c:v>43693.590277777781</c:v>
                </c:pt>
                <c:pt idx="1323">
                  <c:v>43693.59375</c:v>
                </c:pt>
                <c:pt idx="1324">
                  <c:v>43693.597222222219</c:v>
                </c:pt>
                <c:pt idx="1325">
                  <c:v>43693.600694444445</c:v>
                </c:pt>
                <c:pt idx="1326">
                  <c:v>43693.604166666664</c:v>
                </c:pt>
                <c:pt idx="1327">
                  <c:v>43693.607638888891</c:v>
                </c:pt>
                <c:pt idx="1328">
                  <c:v>43693.611111111109</c:v>
                </c:pt>
                <c:pt idx="1329">
                  <c:v>43693.614583333336</c:v>
                </c:pt>
                <c:pt idx="1330">
                  <c:v>43693.618055555555</c:v>
                </c:pt>
                <c:pt idx="1331">
                  <c:v>43693.621527777781</c:v>
                </c:pt>
                <c:pt idx="1332">
                  <c:v>43693.625</c:v>
                </c:pt>
                <c:pt idx="1333">
                  <c:v>43693.628472222219</c:v>
                </c:pt>
                <c:pt idx="1334">
                  <c:v>43693.631944444445</c:v>
                </c:pt>
                <c:pt idx="1335">
                  <c:v>43693.635416666664</c:v>
                </c:pt>
                <c:pt idx="1336">
                  <c:v>43693.638888888891</c:v>
                </c:pt>
                <c:pt idx="1337">
                  <c:v>43693.642361111109</c:v>
                </c:pt>
                <c:pt idx="1338">
                  <c:v>43693.645833333336</c:v>
                </c:pt>
                <c:pt idx="1339">
                  <c:v>43693.649305555555</c:v>
                </c:pt>
                <c:pt idx="1340">
                  <c:v>43693.652777777781</c:v>
                </c:pt>
                <c:pt idx="1341">
                  <c:v>43693.65625</c:v>
                </c:pt>
                <c:pt idx="1342">
                  <c:v>43693.659722222219</c:v>
                </c:pt>
                <c:pt idx="1343">
                  <c:v>43693.663194444445</c:v>
                </c:pt>
                <c:pt idx="1344">
                  <c:v>43693.666666666664</c:v>
                </c:pt>
                <c:pt idx="1345">
                  <c:v>43693.670138888891</c:v>
                </c:pt>
                <c:pt idx="1346">
                  <c:v>43693.673611111109</c:v>
                </c:pt>
                <c:pt idx="1347">
                  <c:v>43693.677083333336</c:v>
                </c:pt>
                <c:pt idx="1348">
                  <c:v>43693.680555555555</c:v>
                </c:pt>
                <c:pt idx="1349">
                  <c:v>43693.684027777781</c:v>
                </c:pt>
                <c:pt idx="1350">
                  <c:v>43693.6875</c:v>
                </c:pt>
                <c:pt idx="1351">
                  <c:v>43693.690972222219</c:v>
                </c:pt>
                <c:pt idx="1352">
                  <c:v>43693.694444444445</c:v>
                </c:pt>
                <c:pt idx="1353">
                  <c:v>43693.697916666664</c:v>
                </c:pt>
                <c:pt idx="1354">
                  <c:v>43693.701388888891</c:v>
                </c:pt>
                <c:pt idx="1355">
                  <c:v>43693.704861111109</c:v>
                </c:pt>
                <c:pt idx="1356">
                  <c:v>43693.708333333336</c:v>
                </c:pt>
                <c:pt idx="1357">
                  <c:v>43693.711805555555</c:v>
                </c:pt>
                <c:pt idx="1358">
                  <c:v>43693.715277777781</c:v>
                </c:pt>
                <c:pt idx="1359">
                  <c:v>43693.71875</c:v>
                </c:pt>
                <c:pt idx="1360">
                  <c:v>43693.722222222219</c:v>
                </c:pt>
                <c:pt idx="1361">
                  <c:v>43693.725694444445</c:v>
                </c:pt>
                <c:pt idx="1362">
                  <c:v>43693.729166666664</c:v>
                </c:pt>
                <c:pt idx="1363">
                  <c:v>43693.732638888891</c:v>
                </c:pt>
                <c:pt idx="1364">
                  <c:v>43693.736111111109</c:v>
                </c:pt>
                <c:pt idx="1365">
                  <c:v>43693.739583333336</c:v>
                </c:pt>
                <c:pt idx="1366">
                  <c:v>43693.743055555555</c:v>
                </c:pt>
                <c:pt idx="1367">
                  <c:v>43693.746527777781</c:v>
                </c:pt>
                <c:pt idx="1368">
                  <c:v>43693.75</c:v>
                </c:pt>
                <c:pt idx="1369">
                  <c:v>43693.753472222219</c:v>
                </c:pt>
                <c:pt idx="1370">
                  <c:v>43693.756944444445</c:v>
                </c:pt>
                <c:pt idx="1371">
                  <c:v>43693.760416666664</c:v>
                </c:pt>
                <c:pt idx="1372">
                  <c:v>43693.763888888891</c:v>
                </c:pt>
                <c:pt idx="1373">
                  <c:v>43693.767361111109</c:v>
                </c:pt>
                <c:pt idx="1374">
                  <c:v>43693.770833333336</c:v>
                </c:pt>
                <c:pt idx="1375">
                  <c:v>43693.774305555555</c:v>
                </c:pt>
                <c:pt idx="1376">
                  <c:v>43693.777777777781</c:v>
                </c:pt>
                <c:pt idx="1377">
                  <c:v>43693.78125</c:v>
                </c:pt>
                <c:pt idx="1378">
                  <c:v>43693.784722222219</c:v>
                </c:pt>
                <c:pt idx="1379">
                  <c:v>43693.788194444445</c:v>
                </c:pt>
                <c:pt idx="1380">
                  <c:v>43693.791666666664</c:v>
                </c:pt>
                <c:pt idx="1381">
                  <c:v>43693.795138888891</c:v>
                </c:pt>
                <c:pt idx="1382">
                  <c:v>43693.798611111109</c:v>
                </c:pt>
                <c:pt idx="1383">
                  <c:v>43693.802083333336</c:v>
                </c:pt>
                <c:pt idx="1384">
                  <c:v>43693.805555555555</c:v>
                </c:pt>
                <c:pt idx="1385">
                  <c:v>43693.809027777781</c:v>
                </c:pt>
                <c:pt idx="1386">
                  <c:v>43693.8125</c:v>
                </c:pt>
                <c:pt idx="1387">
                  <c:v>43693.815972222219</c:v>
                </c:pt>
                <c:pt idx="1388">
                  <c:v>43693.819444444445</c:v>
                </c:pt>
                <c:pt idx="1389">
                  <c:v>43693.822916666664</c:v>
                </c:pt>
                <c:pt idx="1390">
                  <c:v>43693.826388888891</c:v>
                </c:pt>
                <c:pt idx="1391">
                  <c:v>43693.829861111109</c:v>
                </c:pt>
                <c:pt idx="1392">
                  <c:v>43693.833333333336</c:v>
                </c:pt>
                <c:pt idx="1393">
                  <c:v>43693.836805555555</c:v>
                </c:pt>
                <c:pt idx="1394">
                  <c:v>43693.840277777781</c:v>
                </c:pt>
                <c:pt idx="1395">
                  <c:v>43693.84375</c:v>
                </c:pt>
                <c:pt idx="1396">
                  <c:v>43693.847222222219</c:v>
                </c:pt>
                <c:pt idx="1397">
                  <c:v>43693.850694444445</c:v>
                </c:pt>
                <c:pt idx="1398">
                  <c:v>43693.854166666664</c:v>
                </c:pt>
                <c:pt idx="1399">
                  <c:v>43693.857638888891</c:v>
                </c:pt>
                <c:pt idx="1400">
                  <c:v>43693.861111111109</c:v>
                </c:pt>
                <c:pt idx="1401">
                  <c:v>43693.864583333336</c:v>
                </c:pt>
                <c:pt idx="1402">
                  <c:v>43693.868055555555</c:v>
                </c:pt>
                <c:pt idx="1403">
                  <c:v>43693.871527777781</c:v>
                </c:pt>
                <c:pt idx="1404">
                  <c:v>43693.875</c:v>
                </c:pt>
                <c:pt idx="1405">
                  <c:v>43693.878472222219</c:v>
                </c:pt>
                <c:pt idx="1406">
                  <c:v>43693.881944444445</c:v>
                </c:pt>
                <c:pt idx="1407">
                  <c:v>43693.885416666664</c:v>
                </c:pt>
                <c:pt idx="1408">
                  <c:v>43693.888888888891</c:v>
                </c:pt>
                <c:pt idx="1409">
                  <c:v>43693.892361111109</c:v>
                </c:pt>
                <c:pt idx="1410">
                  <c:v>43693.895833333336</c:v>
                </c:pt>
                <c:pt idx="1411">
                  <c:v>43693.899305555555</c:v>
                </c:pt>
                <c:pt idx="1412">
                  <c:v>43693.902777777781</c:v>
                </c:pt>
                <c:pt idx="1413">
                  <c:v>43693.90625</c:v>
                </c:pt>
                <c:pt idx="1414">
                  <c:v>43693.909722222219</c:v>
                </c:pt>
                <c:pt idx="1415">
                  <c:v>43693.913194444445</c:v>
                </c:pt>
                <c:pt idx="1416">
                  <c:v>43693.916666666664</c:v>
                </c:pt>
                <c:pt idx="1417">
                  <c:v>43693.920138888891</c:v>
                </c:pt>
                <c:pt idx="1418">
                  <c:v>43693.923611111109</c:v>
                </c:pt>
                <c:pt idx="1419">
                  <c:v>43693.927083333336</c:v>
                </c:pt>
                <c:pt idx="1420">
                  <c:v>43693.930555555555</c:v>
                </c:pt>
                <c:pt idx="1421">
                  <c:v>43693.934027777781</c:v>
                </c:pt>
                <c:pt idx="1422">
                  <c:v>43693.9375</c:v>
                </c:pt>
                <c:pt idx="1423">
                  <c:v>43693.940972222219</c:v>
                </c:pt>
                <c:pt idx="1424">
                  <c:v>43693.944444444445</c:v>
                </c:pt>
                <c:pt idx="1425">
                  <c:v>43693.947916666664</c:v>
                </c:pt>
                <c:pt idx="1426">
                  <c:v>43693.951388888891</c:v>
                </c:pt>
                <c:pt idx="1427">
                  <c:v>43693.954861111109</c:v>
                </c:pt>
                <c:pt idx="1428">
                  <c:v>43693.958333333336</c:v>
                </c:pt>
                <c:pt idx="1429">
                  <c:v>43693.961805555555</c:v>
                </c:pt>
                <c:pt idx="1430">
                  <c:v>43693.965277777781</c:v>
                </c:pt>
                <c:pt idx="1431">
                  <c:v>43693.96875</c:v>
                </c:pt>
                <c:pt idx="1432">
                  <c:v>43693.972222222219</c:v>
                </c:pt>
                <c:pt idx="1433">
                  <c:v>43693.975694444445</c:v>
                </c:pt>
                <c:pt idx="1434">
                  <c:v>43693.979166666664</c:v>
                </c:pt>
                <c:pt idx="1435">
                  <c:v>43693.982638888891</c:v>
                </c:pt>
                <c:pt idx="1436">
                  <c:v>43693.986111111109</c:v>
                </c:pt>
                <c:pt idx="1437">
                  <c:v>43693.989583333336</c:v>
                </c:pt>
                <c:pt idx="1438">
                  <c:v>43693.993055555555</c:v>
                </c:pt>
                <c:pt idx="1439">
                  <c:v>43693.996527777781</c:v>
                </c:pt>
              </c:numCache>
            </c:numRef>
          </c:cat>
          <c:val>
            <c:numRef>
              <c:f>'5m_load_wind_PV'!$H$2:$H$2593</c:f>
              <c:numCache>
                <c:formatCode>General</c:formatCode>
                <c:ptCount val="1440"/>
                <c:pt idx="0">
                  <c:v>12990.75928</c:v>
                </c:pt>
                <c:pt idx="1">
                  <c:v>12922.803809999999</c:v>
                </c:pt>
                <c:pt idx="2">
                  <c:v>12723.61191</c:v>
                </c:pt>
                <c:pt idx="3">
                  <c:v>12614.30522</c:v>
                </c:pt>
                <c:pt idx="4">
                  <c:v>12541.175509999999</c:v>
                </c:pt>
                <c:pt idx="5">
                  <c:v>12633.06906</c:v>
                </c:pt>
                <c:pt idx="6">
                  <c:v>12654.31914</c:v>
                </c:pt>
                <c:pt idx="7">
                  <c:v>12633.40057</c:v>
                </c:pt>
                <c:pt idx="8">
                  <c:v>12618.207259999999</c:v>
                </c:pt>
                <c:pt idx="9">
                  <c:v>12605.768980000001</c:v>
                </c:pt>
                <c:pt idx="10">
                  <c:v>12605.678029999999</c:v>
                </c:pt>
                <c:pt idx="11">
                  <c:v>12566.6571933333</c:v>
                </c:pt>
                <c:pt idx="12">
                  <c:v>12508.786249999999</c:v>
                </c:pt>
                <c:pt idx="13">
                  <c:v>12463.45708</c:v>
                </c:pt>
                <c:pt idx="14">
                  <c:v>12456.97861</c:v>
                </c:pt>
                <c:pt idx="15">
                  <c:v>12432.530220000001</c:v>
                </c:pt>
                <c:pt idx="16">
                  <c:v>12269.122600000001</c:v>
                </c:pt>
                <c:pt idx="17">
                  <c:v>12212.440049999999</c:v>
                </c:pt>
                <c:pt idx="18">
                  <c:v>12130.575339999999</c:v>
                </c:pt>
                <c:pt idx="19">
                  <c:v>11965.731659999999</c:v>
                </c:pt>
                <c:pt idx="20">
                  <c:v>11845.189710000001</c:v>
                </c:pt>
                <c:pt idx="21">
                  <c:v>11707.094789999999</c:v>
                </c:pt>
                <c:pt idx="22">
                  <c:v>11614.39035</c:v>
                </c:pt>
                <c:pt idx="23">
                  <c:v>11563.57627</c:v>
                </c:pt>
                <c:pt idx="24">
                  <c:v>11500.085059999999</c:v>
                </c:pt>
                <c:pt idx="25">
                  <c:v>11379.45198</c:v>
                </c:pt>
                <c:pt idx="26">
                  <c:v>11313.0301</c:v>
                </c:pt>
                <c:pt idx="27">
                  <c:v>11287.48287</c:v>
                </c:pt>
                <c:pt idx="28">
                  <c:v>11224.398450000001</c:v>
                </c:pt>
                <c:pt idx="29">
                  <c:v>11214.53109</c:v>
                </c:pt>
                <c:pt idx="30">
                  <c:v>11190.82674</c:v>
                </c:pt>
                <c:pt idx="31">
                  <c:v>11144.74411</c:v>
                </c:pt>
                <c:pt idx="32">
                  <c:v>11138.459150000001</c:v>
                </c:pt>
                <c:pt idx="33">
                  <c:v>11103.05753</c:v>
                </c:pt>
                <c:pt idx="34">
                  <c:v>11027.446389999999</c:v>
                </c:pt>
                <c:pt idx="35">
                  <c:v>10959.505999999999</c:v>
                </c:pt>
                <c:pt idx="36">
                  <c:v>10973.27512</c:v>
                </c:pt>
                <c:pt idx="37">
                  <c:v>10975.774100000001</c:v>
                </c:pt>
                <c:pt idx="38">
                  <c:v>10930.908789999999</c:v>
                </c:pt>
                <c:pt idx="39">
                  <c:v>10910.873310000001</c:v>
                </c:pt>
                <c:pt idx="40">
                  <c:v>10850.7446</c:v>
                </c:pt>
                <c:pt idx="41">
                  <c:v>10804.95954</c:v>
                </c:pt>
                <c:pt idx="42">
                  <c:v>10870.5355</c:v>
                </c:pt>
                <c:pt idx="43">
                  <c:v>10936.014579999999</c:v>
                </c:pt>
                <c:pt idx="44">
                  <c:v>10965.80003</c:v>
                </c:pt>
                <c:pt idx="45">
                  <c:v>10944.64359</c:v>
                </c:pt>
                <c:pt idx="46">
                  <c:v>10878.41459</c:v>
                </c:pt>
                <c:pt idx="47">
                  <c:v>10893.61628</c:v>
                </c:pt>
                <c:pt idx="48">
                  <c:v>10963.748100000001</c:v>
                </c:pt>
                <c:pt idx="49">
                  <c:v>11019.93598</c:v>
                </c:pt>
                <c:pt idx="50">
                  <c:v>11032.64019</c:v>
                </c:pt>
                <c:pt idx="51">
                  <c:v>11018.04665</c:v>
                </c:pt>
                <c:pt idx="52">
                  <c:v>11074.121779999999</c:v>
                </c:pt>
                <c:pt idx="53">
                  <c:v>11055.845069999999</c:v>
                </c:pt>
                <c:pt idx="54">
                  <c:v>11040.6129</c:v>
                </c:pt>
                <c:pt idx="55">
                  <c:v>11029.0031</c:v>
                </c:pt>
                <c:pt idx="56">
                  <c:v>11022.993130000001</c:v>
                </c:pt>
                <c:pt idx="57">
                  <c:v>11044.936439999999</c:v>
                </c:pt>
                <c:pt idx="58">
                  <c:v>10989.711670000001</c:v>
                </c:pt>
                <c:pt idx="59">
                  <c:v>10985.950129999999</c:v>
                </c:pt>
                <c:pt idx="60">
                  <c:v>10992.90568</c:v>
                </c:pt>
                <c:pt idx="61">
                  <c:v>11064.811519999999</c:v>
                </c:pt>
                <c:pt idx="62">
                  <c:v>11034.67887</c:v>
                </c:pt>
                <c:pt idx="63">
                  <c:v>10968.28837</c:v>
                </c:pt>
                <c:pt idx="64">
                  <c:v>10892.517620000001</c:v>
                </c:pt>
                <c:pt idx="65">
                  <c:v>10803.24207</c:v>
                </c:pt>
                <c:pt idx="66">
                  <c:v>10741.77844</c:v>
                </c:pt>
                <c:pt idx="67">
                  <c:v>10723.11753</c:v>
                </c:pt>
                <c:pt idx="68">
                  <c:v>10717.187400000001</c:v>
                </c:pt>
                <c:pt idx="69">
                  <c:v>10722.693960000001</c:v>
                </c:pt>
                <c:pt idx="70">
                  <c:v>10755.126060000001</c:v>
                </c:pt>
                <c:pt idx="71">
                  <c:v>10761.774359999999</c:v>
                </c:pt>
                <c:pt idx="72">
                  <c:v>10730.78816</c:v>
                </c:pt>
                <c:pt idx="73">
                  <c:v>10691.254919999999</c:v>
                </c:pt>
                <c:pt idx="74">
                  <c:v>10725.989222432001</c:v>
                </c:pt>
                <c:pt idx="75">
                  <c:v>10723.13481</c:v>
                </c:pt>
                <c:pt idx="76">
                  <c:v>10719.17663</c:v>
                </c:pt>
                <c:pt idx="77">
                  <c:v>10712.945089999999</c:v>
                </c:pt>
                <c:pt idx="78">
                  <c:v>10694.96305</c:v>
                </c:pt>
                <c:pt idx="79">
                  <c:v>10685.71644</c:v>
                </c:pt>
                <c:pt idx="80">
                  <c:v>10701.55041</c:v>
                </c:pt>
                <c:pt idx="81">
                  <c:v>10673.649820000001</c:v>
                </c:pt>
                <c:pt idx="82">
                  <c:v>10630.122380000001</c:v>
                </c:pt>
                <c:pt idx="83">
                  <c:v>10572.408289999999</c:v>
                </c:pt>
                <c:pt idx="84">
                  <c:v>10532.03406</c:v>
                </c:pt>
                <c:pt idx="85">
                  <c:v>10490.808691057</c:v>
                </c:pt>
                <c:pt idx="86">
                  <c:v>10475.417121553</c:v>
                </c:pt>
                <c:pt idx="87">
                  <c:v>10462.825572841999</c:v>
                </c:pt>
                <c:pt idx="88">
                  <c:v>10448.501110808</c:v>
                </c:pt>
                <c:pt idx="89">
                  <c:v>10439.69842506</c:v>
                </c:pt>
                <c:pt idx="90">
                  <c:v>10420.519044389999</c:v>
                </c:pt>
                <c:pt idx="91">
                  <c:v>10365.078984940001</c:v>
                </c:pt>
                <c:pt idx="92">
                  <c:v>10283.898085499999</c:v>
                </c:pt>
                <c:pt idx="93">
                  <c:v>10231.2644974</c:v>
                </c:pt>
                <c:pt idx="94">
                  <c:v>10125.0189355</c:v>
                </c:pt>
                <c:pt idx="95">
                  <c:v>9956.8736110999998</c:v>
                </c:pt>
                <c:pt idx="96">
                  <c:v>9796.0617716999986</c:v>
                </c:pt>
                <c:pt idx="97">
                  <c:v>9637.5231437000002</c:v>
                </c:pt>
                <c:pt idx="98">
                  <c:v>9528.5955484999995</c:v>
                </c:pt>
                <c:pt idx="99">
                  <c:v>9453.1889028000005</c:v>
                </c:pt>
                <c:pt idx="100">
                  <c:v>9486.4851835999998</c:v>
                </c:pt>
                <c:pt idx="101">
                  <c:v>9491.5566443999996</c:v>
                </c:pt>
                <c:pt idx="102">
                  <c:v>9482.8005991999999</c:v>
                </c:pt>
                <c:pt idx="103">
                  <c:v>9550.222982700001</c:v>
                </c:pt>
                <c:pt idx="104">
                  <c:v>9591.2402437000001</c:v>
                </c:pt>
                <c:pt idx="105">
                  <c:v>9707.7171019999987</c:v>
                </c:pt>
                <c:pt idx="106">
                  <c:v>9819.0995569999995</c:v>
                </c:pt>
                <c:pt idx="107">
                  <c:v>10071.383243</c:v>
                </c:pt>
                <c:pt idx="108">
                  <c:v>10465.367573</c:v>
                </c:pt>
                <c:pt idx="109">
                  <c:v>10724.738401000001</c:v>
                </c:pt>
                <c:pt idx="110">
                  <c:v>10968.860668000001</c:v>
                </c:pt>
                <c:pt idx="111">
                  <c:v>11172.437519000001</c:v>
                </c:pt>
                <c:pt idx="112">
                  <c:v>11280.520778</c:v>
                </c:pt>
                <c:pt idx="113">
                  <c:v>11384.850622999998</c:v>
                </c:pt>
                <c:pt idx="114">
                  <c:v>11489.915417</c:v>
                </c:pt>
                <c:pt idx="115">
                  <c:v>11667.662162999999</c:v>
                </c:pt>
                <c:pt idx="116">
                  <c:v>11781.647650000001</c:v>
                </c:pt>
                <c:pt idx="117">
                  <c:v>11828.139983000001</c:v>
                </c:pt>
                <c:pt idx="118">
                  <c:v>11892.071934</c:v>
                </c:pt>
                <c:pt idx="119">
                  <c:v>11828.804026000002</c:v>
                </c:pt>
                <c:pt idx="120">
                  <c:v>11861.013848999999</c:v>
                </c:pt>
                <c:pt idx="121">
                  <c:v>11851.361369999999</c:v>
                </c:pt>
                <c:pt idx="122">
                  <c:v>11826.778086</c:v>
                </c:pt>
                <c:pt idx="123">
                  <c:v>11707.934835</c:v>
                </c:pt>
                <c:pt idx="124">
                  <c:v>11674.807579</c:v>
                </c:pt>
                <c:pt idx="125">
                  <c:v>11566.992361999999</c:v>
                </c:pt>
                <c:pt idx="126">
                  <c:v>11341.384889000001</c:v>
                </c:pt>
                <c:pt idx="127">
                  <c:v>11109.419647999999</c:v>
                </c:pt>
                <c:pt idx="128">
                  <c:v>10891.045848</c:v>
                </c:pt>
                <c:pt idx="129">
                  <c:v>10629.275812</c:v>
                </c:pt>
                <c:pt idx="130">
                  <c:v>10382.974281999999</c:v>
                </c:pt>
                <c:pt idx="131">
                  <c:v>10142.634489</c:v>
                </c:pt>
                <c:pt idx="132">
                  <c:v>9902.8150120000009</c:v>
                </c:pt>
                <c:pt idx="133">
                  <c:v>9626.9077280000001</c:v>
                </c:pt>
                <c:pt idx="134">
                  <c:v>9393.1222309999994</c:v>
                </c:pt>
                <c:pt idx="135">
                  <c:v>9218.2373150000003</c:v>
                </c:pt>
                <c:pt idx="136">
                  <c:v>8988.9701139999997</c:v>
                </c:pt>
                <c:pt idx="137">
                  <c:v>8741.9713960000008</c:v>
                </c:pt>
                <c:pt idx="138">
                  <c:v>8490.1208979999992</c:v>
                </c:pt>
                <c:pt idx="139">
                  <c:v>8269.8718540000009</c:v>
                </c:pt>
                <c:pt idx="140">
                  <c:v>8094.438932</c:v>
                </c:pt>
                <c:pt idx="141">
                  <c:v>7854.2215889999998</c:v>
                </c:pt>
                <c:pt idx="142">
                  <c:v>7635.3492489999999</c:v>
                </c:pt>
                <c:pt idx="143">
                  <c:v>7503.3338309999999</c:v>
                </c:pt>
                <c:pt idx="144">
                  <c:v>7308.5779149999998</c:v>
                </c:pt>
                <c:pt idx="145">
                  <c:v>7137.5230780000002</c:v>
                </c:pt>
                <c:pt idx="146">
                  <c:v>7058.1493520000004</c:v>
                </c:pt>
                <c:pt idx="147">
                  <c:v>6936.1063439999998</c:v>
                </c:pt>
                <c:pt idx="148">
                  <c:v>6795.0110870000008</c:v>
                </c:pt>
                <c:pt idx="149">
                  <c:v>6753.9789290000008</c:v>
                </c:pt>
                <c:pt idx="150">
                  <c:v>6725.496983</c:v>
                </c:pt>
                <c:pt idx="151">
                  <c:v>6652.4637840000005</c:v>
                </c:pt>
                <c:pt idx="152">
                  <c:v>6586.7580809999999</c:v>
                </c:pt>
                <c:pt idx="153">
                  <c:v>6519.3780450000004</c:v>
                </c:pt>
                <c:pt idx="154">
                  <c:v>6498.4530650000006</c:v>
                </c:pt>
                <c:pt idx="155">
                  <c:v>6505.8838579999992</c:v>
                </c:pt>
                <c:pt idx="156">
                  <c:v>6569.4276200000004</c:v>
                </c:pt>
                <c:pt idx="157">
                  <c:v>6549.777223</c:v>
                </c:pt>
                <c:pt idx="158">
                  <c:v>6517.9787950000009</c:v>
                </c:pt>
                <c:pt idx="159">
                  <c:v>6536.8588849999996</c:v>
                </c:pt>
                <c:pt idx="160">
                  <c:v>6480.7395150000002</c:v>
                </c:pt>
                <c:pt idx="161">
                  <c:v>6540.2549870000003</c:v>
                </c:pt>
                <c:pt idx="162">
                  <c:v>6612.1461149999996</c:v>
                </c:pt>
                <c:pt idx="163">
                  <c:v>6663.8523650000006</c:v>
                </c:pt>
                <c:pt idx="164">
                  <c:v>6706.2172709999995</c:v>
                </c:pt>
                <c:pt idx="165">
                  <c:v>6836.7922610000005</c:v>
                </c:pt>
                <c:pt idx="166">
                  <c:v>6931.0925520000001</c:v>
                </c:pt>
                <c:pt idx="167">
                  <c:v>7010.9208689999996</c:v>
                </c:pt>
                <c:pt idx="168">
                  <c:v>7129.3053090000003</c:v>
                </c:pt>
                <c:pt idx="169">
                  <c:v>7080.3973880000003</c:v>
                </c:pt>
                <c:pt idx="170">
                  <c:v>7176.1999020000003</c:v>
                </c:pt>
                <c:pt idx="171">
                  <c:v>7168.0444010000001</c:v>
                </c:pt>
                <c:pt idx="172">
                  <c:v>7205.0904969999992</c:v>
                </c:pt>
                <c:pt idx="173">
                  <c:v>7253.5436850000006</c:v>
                </c:pt>
                <c:pt idx="174">
                  <c:v>7185.9645789999995</c:v>
                </c:pt>
                <c:pt idx="175">
                  <c:v>7260.8265250000004</c:v>
                </c:pt>
                <c:pt idx="176">
                  <c:v>7325.8263150000002</c:v>
                </c:pt>
                <c:pt idx="177">
                  <c:v>7353.5290480000003</c:v>
                </c:pt>
                <c:pt idx="178">
                  <c:v>7368.72307</c:v>
                </c:pt>
                <c:pt idx="179">
                  <c:v>7469.4187590000001</c:v>
                </c:pt>
                <c:pt idx="180">
                  <c:v>7625.6588039999997</c:v>
                </c:pt>
                <c:pt idx="181">
                  <c:v>7871.8956660000003</c:v>
                </c:pt>
                <c:pt idx="182">
                  <c:v>7925.243441999999</c:v>
                </c:pt>
                <c:pt idx="183">
                  <c:v>7992.0057180000003</c:v>
                </c:pt>
                <c:pt idx="184">
                  <c:v>8129.7463470000002</c:v>
                </c:pt>
                <c:pt idx="185">
                  <c:v>8151.535159</c:v>
                </c:pt>
                <c:pt idx="186">
                  <c:v>8061.3937830000004</c:v>
                </c:pt>
                <c:pt idx="187">
                  <c:v>8111.3458140000002</c:v>
                </c:pt>
                <c:pt idx="188">
                  <c:v>8299.9133180000008</c:v>
                </c:pt>
                <c:pt idx="189">
                  <c:v>8380.4308309999997</c:v>
                </c:pt>
                <c:pt idx="190">
                  <c:v>8295.7940459999991</c:v>
                </c:pt>
                <c:pt idx="191">
                  <c:v>8438.3784099999993</c:v>
                </c:pt>
                <c:pt idx="192">
                  <c:v>8501.8859740000007</c:v>
                </c:pt>
                <c:pt idx="193">
                  <c:v>8723.3054570000004</c:v>
                </c:pt>
                <c:pt idx="194">
                  <c:v>8657.2306609999996</c:v>
                </c:pt>
                <c:pt idx="195">
                  <c:v>8694.9781640000001</c:v>
                </c:pt>
                <c:pt idx="196">
                  <c:v>8827.3598679999996</c:v>
                </c:pt>
                <c:pt idx="197">
                  <c:v>8983.5909159999992</c:v>
                </c:pt>
                <c:pt idx="198">
                  <c:v>8963.9131219999999</c:v>
                </c:pt>
                <c:pt idx="199">
                  <c:v>8899.7964109999994</c:v>
                </c:pt>
                <c:pt idx="200">
                  <c:v>8933.3241369999996</c:v>
                </c:pt>
                <c:pt idx="201">
                  <c:v>8891.0346800000007</c:v>
                </c:pt>
                <c:pt idx="202">
                  <c:v>8959.0305659999995</c:v>
                </c:pt>
                <c:pt idx="203">
                  <c:v>9051.7274689999995</c:v>
                </c:pt>
                <c:pt idx="204">
                  <c:v>9010.1428400000004</c:v>
                </c:pt>
                <c:pt idx="205">
                  <c:v>9020.7552770000002</c:v>
                </c:pt>
                <c:pt idx="206">
                  <c:v>9215.7285300000003</c:v>
                </c:pt>
                <c:pt idx="207">
                  <c:v>9251.4530880000002</c:v>
                </c:pt>
                <c:pt idx="208">
                  <c:v>9301.6911079999991</c:v>
                </c:pt>
                <c:pt idx="209">
                  <c:v>9368.7607079999998</c:v>
                </c:pt>
                <c:pt idx="210">
                  <c:v>9439.7978839999996</c:v>
                </c:pt>
                <c:pt idx="211">
                  <c:v>9511.0559749999993</c:v>
                </c:pt>
                <c:pt idx="212">
                  <c:v>9629.2288540000009</c:v>
                </c:pt>
                <c:pt idx="213">
                  <c:v>9426.074181</c:v>
                </c:pt>
                <c:pt idx="214">
                  <c:v>9363.2175339999994</c:v>
                </c:pt>
                <c:pt idx="215">
                  <c:v>9342.1322540000001</c:v>
                </c:pt>
                <c:pt idx="216">
                  <c:v>9448.7861119999998</c:v>
                </c:pt>
                <c:pt idx="217">
                  <c:v>9704.3840020000007</c:v>
                </c:pt>
                <c:pt idx="218">
                  <c:v>9851.484636000001</c:v>
                </c:pt>
                <c:pt idx="219">
                  <c:v>9979.1920460000001</c:v>
                </c:pt>
                <c:pt idx="220">
                  <c:v>9916.7260850000002</c:v>
                </c:pt>
                <c:pt idx="221">
                  <c:v>9973.8831460000001</c:v>
                </c:pt>
                <c:pt idx="222">
                  <c:v>10060.475965000001</c:v>
                </c:pt>
                <c:pt idx="223">
                  <c:v>10148.056516000001</c:v>
                </c:pt>
                <c:pt idx="224">
                  <c:v>10040.457085</c:v>
                </c:pt>
                <c:pt idx="225">
                  <c:v>10163.724633000002</c:v>
                </c:pt>
                <c:pt idx="226">
                  <c:v>10301.671045000001</c:v>
                </c:pt>
                <c:pt idx="227">
                  <c:v>10446.890578999999</c:v>
                </c:pt>
                <c:pt idx="228">
                  <c:v>10554.7545814</c:v>
                </c:pt>
                <c:pt idx="229">
                  <c:v>10641.9316994</c:v>
                </c:pt>
                <c:pt idx="230">
                  <c:v>10677.402563000001</c:v>
                </c:pt>
                <c:pt idx="231">
                  <c:v>10767.093747399998</c:v>
                </c:pt>
                <c:pt idx="232">
                  <c:v>10783.7611203</c:v>
                </c:pt>
                <c:pt idx="233">
                  <c:v>10815.631922</c:v>
                </c:pt>
                <c:pt idx="234">
                  <c:v>10862.288212799998</c:v>
                </c:pt>
                <c:pt idx="235">
                  <c:v>10905.1728967</c:v>
                </c:pt>
                <c:pt idx="236">
                  <c:v>10909.963781099999</c:v>
                </c:pt>
                <c:pt idx="237">
                  <c:v>10947.163819500001</c:v>
                </c:pt>
                <c:pt idx="238">
                  <c:v>10902.6619271</c:v>
                </c:pt>
                <c:pt idx="239">
                  <c:v>10893.515019999999</c:v>
                </c:pt>
                <c:pt idx="240">
                  <c:v>10920.3808713</c:v>
                </c:pt>
                <c:pt idx="241">
                  <c:v>11041.00062848</c:v>
                </c:pt>
                <c:pt idx="242">
                  <c:v>11120.455474729999</c:v>
                </c:pt>
                <c:pt idx="243">
                  <c:v>11069.15764051</c:v>
                </c:pt>
                <c:pt idx="244">
                  <c:v>11115.024560559999</c:v>
                </c:pt>
                <c:pt idx="245">
                  <c:v>11235.908398403</c:v>
                </c:pt>
                <c:pt idx="246">
                  <c:v>11438.316897979001</c:v>
                </c:pt>
                <c:pt idx="247">
                  <c:v>11615.99353</c:v>
                </c:pt>
                <c:pt idx="248">
                  <c:v>11877.65432</c:v>
                </c:pt>
                <c:pt idx="249">
                  <c:v>12136.433569999999</c:v>
                </c:pt>
                <c:pt idx="250">
                  <c:v>12248.29681</c:v>
                </c:pt>
                <c:pt idx="251">
                  <c:v>12367.37875</c:v>
                </c:pt>
                <c:pt idx="252">
                  <c:v>12460.50836</c:v>
                </c:pt>
                <c:pt idx="253">
                  <c:v>12613.85404</c:v>
                </c:pt>
                <c:pt idx="254">
                  <c:v>12803.01938</c:v>
                </c:pt>
                <c:pt idx="255">
                  <c:v>13007.938399999999</c:v>
                </c:pt>
                <c:pt idx="256">
                  <c:v>13181.290069999999</c:v>
                </c:pt>
                <c:pt idx="257">
                  <c:v>13258.348760000001</c:v>
                </c:pt>
                <c:pt idx="258">
                  <c:v>13467.920120000001</c:v>
                </c:pt>
                <c:pt idx="259">
                  <c:v>13652.79351</c:v>
                </c:pt>
                <c:pt idx="260">
                  <c:v>13788.313410000001</c:v>
                </c:pt>
                <c:pt idx="261">
                  <c:v>13933.971299999999</c:v>
                </c:pt>
                <c:pt idx="262">
                  <c:v>14150.71904</c:v>
                </c:pt>
                <c:pt idx="263">
                  <c:v>14362.113289999999</c:v>
                </c:pt>
                <c:pt idx="264">
                  <c:v>14549.09044</c:v>
                </c:pt>
                <c:pt idx="265">
                  <c:v>14671.858770000001</c:v>
                </c:pt>
                <c:pt idx="266">
                  <c:v>14741.59604</c:v>
                </c:pt>
                <c:pt idx="267">
                  <c:v>14914.15445</c:v>
                </c:pt>
                <c:pt idx="268">
                  <c:v>15075.703579999999</c:v>
                </c:pt>
                <c:pt idx="269">
                  <c:v>15105.298220000001</c:v>
                </c:pt>
                <c:pt idx="270">
                  <c:v>15157.51359</c:v>
                </c:pt>
                <c:pt idx="271">
                  <c:v>15232.352440000001</c:v>
                </c:pt>
                <c:pt idx="272">
                  <c:v>15208.664140000001</c:v>
                </c:pt>
                <c:pt idx="273">
                  <c:v>15191.61068</c:v>
                </c:pt>
                <c:pt idx="274">
                  <c:v>15291.356089999999</c:v>
                </c:pt>
                <c:pt idx="275">
                  <c:v>15386.547210000001</c:v>
                </c:pt>
                <c:pt idx="276">
                  <c:v>15437.375760000001</c:v>
                </c:pt>
                <c:pt idx="277">
                  <c:v>15465.350490000001</c:v>
                </c:pt>
                <c:pt idx="278">
                  <c:v>15545.84597</c:v>
                </c:pt>
                <c:pt idx="279">
                  <c:v>15654.52522</c:v>
                </c:pt>
                <c:pt idx="280">
                  <c:v>15749.884609999999</c:v>
                </c:pt>
                <c:pt idx="281">
                  <c:v>15775.954460000001</c:v>
                </c:pt>
                <c:pt idx="282">
                  <c:v>15813.78715</c:v>
                </c:pt>
                <c:pt idx="283">
                  <c:v>15936.871069999999</c:v>
                </c:pt>
                <c:pt idx="284">
                  <c:v>16003.115320000001</c:v>
                </c:pt>
                <c:pt idx="285">
                  <c:v>16042.21012</c:v>
                </c:pt>
                <c:pt idx="286">
                  <c:v>16078.37168</c:v>
                </c:pt>
                <c:pt idx="287">
                  <c:v>16184.46262</c:v>
                </c:pt>
                <c:pt idx="288">
                  <c:v>16150.6549</c:v>
                </c:pt>
                <c:pt idx="289">
                  <c:v>16087.7523</c:v>
                </c:pt>
                <c:pt idx="290">
                  <c:v>16062.55694</c:v>
                </c:pt>
                <c:pt idx="291">
                  <c:v>16134.55947</c:v>
                </c:pt>
                <c:pt idx="292">
                  <c:v>16202.89661</c:v>
                </c:pt>
                <c:pt idx="293">
                  <c:v>16094.26391</c:v>
                </c:pt>
                <c:pt idx="294">
                  <c:v>16014.58258</c:v>
                </c:pt>
                <c:pt idx="295">
                  <c:v>15986.891540000001</c:v>
                </c:pt>
                <c:pt idx="296">
                  <c:v>15971.524086667001</c:v>
                </c:pt>
                <c:pt idx="297">
                  <c:v>15818.962509999999</c:v>
                </c:pt>
                <c:pt idx="298">
                  <c:v>15623.8328</c:v>
                </c:pt>
                <c:pt idx="299">
                  <c:v>15586.938969999999</c:v>
                </c:pt>
                <c:pt idx="300">
                  <c:v>15580.13024</c:v>
                </c:pt>
                <c:pt idx="301">
                  <c:v>15623.60475</c:v>
                </c:pt>
                <c:pt idx="302">
                  <c:v>15691.77396</c:v>
                </c:pt>
                <c:pt idx="303">
                  <c:v>15747.88463</c:v>
                </c:pt>
                <c:pt idx="304">
                  <c:v>15764.071169999999</c:v>
                </c:pt>
                <c:pt idx="305">
                  <c:v>15757.35025</c:v>
                </c:pt>
                <c:pt idx="306">
                  <c:v>15706.11183</c:v>
                </c:pt>
                <c:pt idx="307">
                  <c:v>15670.8009</c:v>
                </c:pt>
                <c:pt idx="308">
                  <c:v>15615.244559999999</c:v>
                </c:pt>
                <c:pt idx="309">
                  <c:v>15502.913399999999</c:v>
                </c:pt>
                <c:pt idx="310">
                  <c:v>15382.110479999999</c:v>
                </c:pt>
                <c:pt idx="311">
                  <c:v>15266.171689999999</c:v>
                </c:pt>
                <c:pt idx="312">
                  <c:v>15155.45318</c:v>
                </c:pt>
                <c:pt idx="313">
                  <c:v>14977.002140000001</c:v>
                </c:pt>
                <c:pt idx="314">
                  <c:v>14817.45307</c:v>
                </c:pt>
                <c:pt idx="315">
                  <c:v>14687.348110000001</c:v>
                </c:pt>
                <c:pt idx="316">
                  <c:v>14554.780989999999</c:v>
                </c:pt>
                <c:pt idx="317">
                  <c:v>14425.20102</c:v>
                </c:pt>
                <c:pt idx="318">
                  <c:v>14241.209360000001</c:v>
                </c:pt>
                <c:pt idx="319">
                  <c:v>14104.93809</c:v>
                </c:pt>
                <c:pt idx="320">
                  <c:v>13950.52267</c:v>
                </c:pt>
                <c:pt idx="321">
                  <c:v>13770.79429</c:v>
                </c:pt>
                <c:pt idx="322">
                  <c:v>13581.647349999999</c:v>
                </c:pt>
                <c:pt idx="323">
                  <c:v>13375.84215</c:v>
                </c:pt>
                <c:pt idx="324">
                  <c:v>13226.151169999999</c:v>
                </c:pt>
                <c:pt idx="325">
                  <c:v>13095.33901</c:v>
                </c:pt>
                <c:pt idx="326">
                  <c:v>12988.37023</c:v>
                </c:pt>
                <c:pt idx="327">
                  <c:v>12914.34506</c:v>
                </c:pt>
                <c:pt idx="328">
                  <c:v>12852.718370000001</c:v>
                </c:pt>
                <c:pt idx="329">
                  <c:v>12728.398859999999</c:v>
                </c:pt>
                <c:pt idx="330">
                  <c:v>12613.456819999999</c:v>
                </c:pt>
                <c:pt idx="331">
                  <c:v>12418.9733</c:v>
                </c:pt>
                <c:pt idx="332">
                  <c:v>12262.491120000001</c:v>
                </c:pt>
                <c:pt idx="333">
                  <c:v>12108.276599999999</c:v>
                </c:pt>
                <c:pt idx="334">
                  <c:v>11959.973319999999</c:v>
                </c:pt>
                <c:pt idx="335">
                  <c:v>11851.889730000001</c:v>
                </c:pt>
                <c:pt idx="336">
                  <c:v>11788.59323</c:v>
                </c:pt>
                <c:pt idx="337">
                  <c:v>11632.57028</c:v>
                </c:pt>
                <c:pt idx="338">
                  <c:v>11488.6245</c:v>
                </c:pt>
                <c:pt idx="339">
                  <c:v>11354.00663</c:v>
                </c:pt>
                <c:pt idx="340">
                  <c:v>11238.91186</c:v>
                </c:pt>
                <c:pt idx="341">
                  <c:v>11117.165290000001</c:v>
                </c:pt>
                <c:pt idx="342">
                  <c:v>11053.76504</c:v>
                </c:pt>
                <c:pt idx="343">
                  <c:v>10963.97428</c:v>
                </c:pt>
                <c:pt idx="344">
                  <c:v>10901.46458</c:v>
                </c:pt>
                <c:pt idx="345">
                  <c:v>10752.487929999999</c:v>
                </c:pt>
                <c:pt idx="346">
                  <c:v>10650.631160000001</c:v>
                </c:pt>
                <c:pt idx="347">
                  <c:v>10537.59989</c:v>
                </c:pt>
                <c:pt idx="348">
                  <c:v>10508.851280000001</c:v>
                </c:pt>
                <c:pt idx="349">
                  <c:v>10406.871740000001</c:v>
                </c:pt>
                <c:pt idx="350">
                  <c:v>10282.16439</c:v>
                </c:pt>
                <c:pt idx="351">
                  <c:v>10159.987709999999</c:v>
                </c:pt>
                <c:pt idx="352">
                  <c:v>9950.7146479999992</c:v>
                </c:pt>
                <c:pt idx="353">
                  <c:v>9733.6767770000006</c:v>
                </c:pt>
                <c:pt idx="354">
                  <c:v>9474.626628</c:v>
                </c:pt>
                <c:pt idx="355">
                  <c:v>9253.8580600000005</c:v>
                </c:pt>
                <c:pt idx="356">
                  <c:v>9116.4226039999994</c:v>
                </c:pt>
                <c:pt idx="357">
                  <c:v>9011.7032880000006</c:v>
                </c:pt>
                <c:pt idx="358">
                  <c:v>8877.2889190000005</c:v>
                </c:pt>
                <c:pt idx="359">
                  <c:v>8684.0627339999992</c:v>
                </c:pt>
                <c:pt idx="360">
                  <c:v>8499.8470440000001</c:v>
                </c:pt>
                <c:pt idx="361">
                  <c:v>8264.6286720000007</c:v>
                </c:pt>
                <c:pt idx="362">
                  <c:v>8018.1835350000001</c:v>
                </c:pt>
                <c:pt idx="363">
                  <c:v>7823.6094860000003</c:v>
                </c:pt>
                <c:pt idx="364">
                  <c:v>7658.2344629999998</c:v>
                </c:pt>
                <c:pt idx="365">
                  <c:v>7511.3296479999999</c:v>
                </c:pt>
                <c:pt idx="366">
                  <c:v>7356.4505760000002</c:v>
                </c:pt>
                <c:pt idx="367">
                  <c:v>7249.7583690000001</c:v>
                </c:pt>
                <c:pt idx="368">
                  <c:v>7083.1062240000001</c:v>
                </c:pt>
                <c:pt idx="369">
                  <c:v>6988.5112369999997</c:v>
                </c:pt>
                <c:pt idx="370">
                  <c:v>6875.1413149999998</c:v>
                </c:pt>
                <c:pt idx="371">
                  <c:v>6811.0769647079997</c:v>
                </c:pt>
                <c:pt idx="372">
                  <c:v>6739.2216630000003</c:v>
                </c:pt>
                <c:pt idx="373">
                  <c:v>6595.8303561800003</c:v>
                </c:pt>
                <c:pt idx="374">
                  <c:v>6398.654580767</c:v>
                </c:pt>
                <c:pt idx="375">
                  <c:v>6186.2647273160001</c:v>
                </c:pt>
                <c:pt idx="376">
                  <c:v>6071.2851217550005</c:v>
                </c:pt>
                <c:pt idx="377">
                  <c:v>5898.7977613200001</c:v>
                </c:pt>
                <c:pt idx="378">
                  <c:v>5714.0672804400001</c:v>
                </c:pt>
                <c:pt idx="379">
                  <c:v>5519.5744421299996</c:v>
                </c:pt>
                <c:pt idx="380">
                  <c:v>5313.5764420999994</c:v>
                </c:pt>
                <c:pt idx="381">
                  <c:v>5210.5774275999993</c:v>
                </c:pt>
                <c:pt idx="382">
                  <c:v>5119.2370568000006</c:v>
                </c:pt>
                <c:pt idx="383">
                  <c:v>4999.9348700999999</c:v>
                </c:pt>
                <c:pt idx="384">
                  <c:v>4909.8002218000001</c:v>
                </c:pt>
                <c:pt idx="385">
                  <c:v>4813.2902756000003</c:v>
                </c:pt>
                <c:pt idx="386">
                  <c:v>4715.8051466999996</c:v>
                </c:pt>
                <c:pt idx="387">
                  <c:v>4743.9033890000001</c:v>
                </c:pt>
                <c:pt idx="388">
                  <c:v>4756.3015733000002</c:v>
                </c:pt>
                <c:pt idx="389">
                  <c:v>4762.6640343999998</c:v>
                </c:pt>
                <c:pt idx="390">
                  <c:v>4799.6400996000002</c:v>
                </c:pt>
                <c:pt idx="391">
                  <c:v>4847.9056693000002</c:v>
                </c:pt>
                <c:pt idx="392">
                  <c:v>4833.3226037000004</c:v>
                </c:pt>
                <c:pt idx="393">
                  <c:v>4886.5995698999996</c:v>
                </c:pt>
                <c:pt idx="394">
                  <c:v>4987.0059686000004</c:v>
                </c:pt>
                <c:pt idx="395">
                  <c:v>5062.9047700000001</c:v>
                </c:pt>
                <c:pt idx="396">
                  <c:v>5240.8410250000006</c:v>
                </c:pt>
                <c:pt idx="397">
                  <c:v>5444.2363009999999</c:v>
                </c:pt>
                <c:pt idx="398">
                  <c:v>5603.1695909999999</c:v>
                </c:pt>
                <c:pt idx="399">
                  <c:v>5616.3238709999996</c:v>
                </c:pt>
                <c:pt idx="400">
                  <c:v>5585.0078450000001</c:v>
                </c:pt>
                <c:pt idx="401">
                  <c:v>5568.8780710000001</c:v>
                </c:pt>
                <c:pt idx="402">
                  <c:v>5652.8979199999994</c:v>
                </c:pt>
                <c:pt idx="403">
                  <c:v>5729.8698130000002</c:v>
                </c:pt>
                <c:pt idx="404">
                  <c:v>5708.9713979999997</c:v>
                </c:pt>
                <c:pt idx="405">
                  <c:v>5707.5103519999993</c:v>
                </c:pt>
                <c:pt idx="406">
                  <c:v>5636.5764120000003</c:v>
                </c:pt>
                <c:pt idx="407">
                  <c:v>5547.0149849999998</c:v>
                </c:pt>
                <c:pt idx="408">
                  <c:v>5403.3021870000002</c:v>
                </c:pt>
                <c:pt idx="409">
                  <c:v>5363.2580459999999</c:v>
                </c:pt>
                <c:pt idx="410">
                  <c:v>5327.7288570000001</c:v>
                </c:pt>
                <c:pt idx="411">
                  <c:v>5243.6540400000004</c:v>
                </c:pt>
                <c:pt idx="412">
                  <c:v>5177.2004299999999</c:v>
                </c:pt>
                <c:pt idx="413">
                  <c:v>5100.7522719999997</c:v>
                </c:pt>
                <c:pt idx="414">
                  <c:v>5025.3855389999999</c:v>
                </c:pt>
                <c:pt idx="415">
                  <c:v>4917.5538649999999</c:v>
                </c:pt>
                <c:pt idx="416">
                  <c:v>4868.5018149999996</c:v>
                </c:pt>
                <c:pt idx="417">
                  <c:v>4817.2778120000003</c:v>
                </c:pt>
                <c:pt idx="418">
                  <c:v>4696.9927310000003</c:v>
                </c:pt>
                <c:pt idx="419">
                  <c:v>4593.9158859999998</c:v>
                </c:pt>
                <c:pt idx="420">
                  <c:v>4463.4251350000004</c:v>
                </c:pt>
                <c:pt idx="421">
                  <c:v>4400.1282259999998</c:v>
                </c:pt>
                <c:pt idx="422">
                  <c:v>4403.7541299999993</c:v>
                </c:pt>
                <c:pt idx="423">
                  <c:v>4318.7881829999997</c:v>
                </c:pt>
                <c:pt idx="424">
                  <c:v>4271.8747579999999</c:v>
                </c:pt>
                <c:pt idx="425">
                  <c:v>4304.6259419999997</c:v>
                </c:pt>
                <c:pt idx="426">
                  <c:v>4258.8910209999995</c:v>
                </c:pt>
                <c:pt idx="427">
                  <c:v>4278.2606070000002</c:v>
                </c:pt>
                <c:pt idx="428">
                  <c:v>4253.2418150000003</c:v>
                </c:pt>
                <c:pt idx="429">
                  <c:v>4226.2658570000003</c:v>
                </c:pt>
                <c:pt idx="430">
                  <c:v>4242.2005259999996</c:v>
                </c:pt>
                <c:pt idx="431">
                  <c:v>4276.2677189999995</c:v>
                </c:pt>
                <c:pt idx="432">
                  <c:v>4249.4170210000002</c:v>
                </c:pt>
                <c:pt idx="433">
                  <c:v>4303.4573920000003</c:v>
                </c:pt>
                <c:pt idx="434">
                  <c:v>4335.249366</c:v>
                </c:pt>
                <c:pt idx="435">
                  <c:v>4445.3497010000001</c:v>
                </c:pt>
                <c:pt idx="436">
                  <c:v>4522.7365470000004</c:v>
                </c:pt>
                <c:pt idx="437">
                  <c:v>4577.1956040000005</c:v>
                </c:pt>
                <c:pt idx="438">
                  <c:v>4599.4978099999998</c:v>
                </c:pt>
                <c:pt idx="439">
                  <c:v>4713.409396</c:v>
                </c:pt>
                <c:pt idx="440">
                  <c:v>4773.7424350000001</c:v>
                </c:pt>
                <c:pt idx="441">
                  <c:v>4823.1551799999997</c:v>
                </c:pt>
                <c:pt idx="442">
                  <c:v>4914.9833429999999</c:v>
                </c:pt>
                <c:pt idx="443">
                  <c:v>4943.4053969999995</c:v>
                </c:pt>
                <c:pt idx="444">
                  <c:v>4957.3549990000001</c:v>
                </c:pt>
                <c:pt idx="445">
                  <c:v>4943.4411829999999</c:v>
                </c:pt>
                <c:pt idx="446">
                  <c:v>4980.8964340000002</c:v>
                </c:pt>
                <c:pt idx="447">
                  <c:v>5029.2623720000001</c:v>
                </c:pt>
                <c:pt idx="448">
                  <c:v>5096.8591130000004</c:v>
                </c:pt>
                <c:pt idx="449">
                  <c:v>5160.2369260000005</c:v>
                </c:pt>
                <c:pt idx="450">
                  <c:v>5210.3092079999997</c:v>
                </c:pt>
                <c:pt idx="451">
                  <c:v>5227.1279690000001</c:v>
                </c:pt>
                <c:pt idx="452">
                  <c:v>5219.5084779999997</c:v>
                </c:pt>
                <c:pt idx="453">
                  <c:v>5290.5359260000005</c:v>
                </c:pt>
                <c:pt idx="454">
                  <c:v>5342.4823710000001</c:v>
                </c:pt>
                <c:pt idx="455">
                  <c:v>5445.5516669999997</c:v>
                </c:pt>
                <c:pt idx="456">
                  <c:v>5487.240761</c:v>
                </c:pt>
                <c:pt idx="457">
                  <c:v>5528.1954569999998</c:v>
                </c:pt>
                <c:pt idx="458">
                  <c:v>5533.4428280000002</c:v>
                </c:pt>
                <c:pt idx="459">
                  <c:v>5613.1772529999998</c:v>
                </c:pt>
                <c:pt idx="460">
                  <c:v>5663.9280980000003</c:v>
                </c:pt>
                <c:pt idx="461">
                  <c:v>5667.7960210000001</c:v>
                </c:pt>
                <c:pt idx="462">
                  <c:v>5764.2683539999998</c:v>
                </c:pt>
                <c:pt idx="463">
                  <c:v>5735.7219939999995</c:v>
                </c:pt>
                <c:pt idx="464">
                  <c:v>5781.4674599999998</c:v>
                </c:pt>
                <c:pt idx="465">
                  <c:v>5820.1953189999995</c:v>
                </c:pt>
                <c:pt idx="466">
                  <c:v>5817.8800979999996</c:v>
                </c:pt>
                <c:pt idx="467">
                  <c:v>5869.7414990000007</c:v>
                </c:pt>
                <c:pt idx="468">
                  <c:v>5845.5619609999994</c:v>
                </c:pt>
                <c:pt idx="469">
                  <c:v>5779.4990769999995</c:v>
                </c:pt>
                <c:pt idx="470">
                  <c:v>5696.0339060000006</c:v>
                </c:pt>
                <c:pt idx="471">
                  <c:v>5763.3294349999996</c:v>
                </c:pt>
                <c:pt idx="472">
                  <c:v>5871.3727419999996</c:v>
                </c:pt>
                <c:pt idx="473">
                  <c:v>5923.7716549999996</c:v>
                </c:pt>
                <c:pt idx="474">
                  <c:v>5859.3777209999998</c:v>
                </c:pt>
                <c:pt idx="475">
                  <c:v>5913.8286750000007</c:v>
                </c:pt>
                <c:pt idx="476">
                  <c:v>6014.2562379999999</c:v>
                </c:pt>
                <c:pt idx="477">
                  <c:v>6123.4940059999999</c:v>
                </c:pt>
                <c:pt idx="478">
                  <c:v>6113.7124059999996</c:v>
                </c:pt>
                <c:pt idx="479">
                  <c:v>6049.0955840000006</c:v>
                </c:pt>
                <c:pt idx="480">
                  <c:v>6141.8829609999993</c:v>
                </c:pt>
                <c:pt idx="481">
                  <c:v>6285.1666180000002</c:v>
                </c:pt>
                <c:pt idx="482">
                  <c:v>6268.3283429999992</c:v>
                </c:pt>
                <c:pt idx="483">
                  <c:v>6328.9959600000002</c:v>
                </c:pt>
                <c:pt idx="484">
                  <c:v>6278.5374190000002</c:v>
                </c:pt>
                <c:pt idx="485">
                  <c:v>6326.3788000999994</c:v>
                </c:pt>
                <c:pt idx="486">
                  <c:v>6434.6026737000002</c:v>
                </c:pt>
                <c:pt idx="487">
                  <c:v>6541.1467424000002</c:v>
                </c:pt>
                <c:pt idx="488">
                  <c:v>6699.2065750000002</c:v>
                </c:pt>
                <c:pt idx="489">
                  <c:v>6737.1585810999995</c:v>
                </c:pt>
                <c:pt idx="490">
                  <c:v>6854.9195490000002</c:v>
                </c:pt>
                <c:pt idx="491">
                  <c:v>6964.6320040000001</c:v>
                </c:pt>
                <c:pt idx="492">
                  <c:v>7007.3488889999999</c:v>
                </c:pt>
                <c:pt idx="493">
                  <c:v>7153.2416009999997</c:v>
                </c:pt>
                <c:pt idx="494">
                  <c:v>7213.5511390000001</c:v>
                </c:pt>
                <c:pt idx="495">
                  <c:v>7205.2123339999998</c:v>
                </c:pt>
                <c:pt idx="496">
                  <c:v>7348.3053060000002</c:v>
                </c:pt>
                <c:pt idx="497">
                  <c:v>7513.9794339999999</c:v>
                </c:pt>
                <c:pt idx="498">
                  <c:v>7753.0390710000001</c:v>
                </c:pt>
                <c:pt idx="499">
                  <c:v>7946.9497280000005</c:v>
                </c:pt>
                <c:pt idx="500">
                  <c:v>8010.2095479999998</c:v>
                </c:pt>
                <c:pt idx="501">
                  <c:v>8181.9208720000006</c:v>
                </c:pt>
                <c:pt idx="502">
                  <c:v>8273.647954</c:v>
                </c:pt>
                <c:pt idx="503">
                  <c:v>8247.9286659999998</c:v>
                </c:pt>
                <c:pt idx="504">
                  <c:v>8272.1341570000004</c:v>
                </c:pt>
                <c:pt idx="505">
                  <c:v>8424.9284511999995</c:v>
                </c:pt>
                <c:pt idx="506">
                  <c:v>8539.5274179999997</c:v>
                </c:pt>
                <c:pt idx="507">
                  <c:v>8479.6293721000002</c:v>
                </c:pt>
                <c:pt idx="508">
                  <c:v>8527.6860436999996</c:v>
                </c:pt>
                <c:pt idx="509">
                  <c:v>8635.2061976000005</c:v>
                </c:pt>
                <c:pt idx="510">
                  <c:v>8787.4645755000001</c:v>
                </c:pt>
                <c:pt idx="511">
                  <c:v>8838.4340124000009</c:v>
                </c:pt>
                <c:pt idx="512">
                  <c:v>8769.5939646000006</c:v>
                </c:pt>
                <c:pt idx="513">
                  <c:v>8610.7352726000008</c:v>
                </c:pt>
                <c:pt idx="514">
                  <c:v>8583.3656293999993</c:v>
                </c:pt>
                <c:pt idx="515">
                  <c:v>8615.4395936000001</c:v>
                </c:pt>
                <c:pt idx="516">
                  <c:v>8590.3149078999995</c:v>
                </c:pt>
                <c:pt idx="517">
                  <c:v>8669.1821297999995</c:v>
                </c:pt>
                <c:pt idx="518">
                  <c:v>8825.6466708000007</c:v>
                </c:pt>
                <c:pt idx="519">
                  <c:v>8918.4360532999999</c:v>
                </c:pt>
                <c:pt idx="520">
                  <c:v>8971.9164424999999</c:v>
                </c:pt>
                <c:pt idx="521">
                  <c:v>9019.7826175999999</c:v>
                </c:pt>
                <c:pt idx="522">
                  <c:v>9041.6983810000002</c:v>
                </c:pt>
                <c:pt idx="523">
                  <c:v>9009.5071853999998</c:v>
                </c:pt>
                <c:pt idx="524">
                  <c:v>8929.0837302</c:v>
                </c:pt>
                <c:pt idx="525">
                  <c:v>8824.7641229000001</c:v>
                </c:pt>
                <c:pt idx="526">
                  <c:v>8737.8688599699999</c:v>
                </c:pt>
                <c:pt idx="527">
                  <c:v>8732.4191062600003</c:v>
                </c:pt>
                <c:pt idx="528">
                  <c:v>8678.2814582999999</c:v>
                </c:pt>
                <c:pt idx="529">
                  <c:v>8521.3669790599997</c:v>
                </c:pt>
                <c:pt idx="530">
                  <c:v>8427.3436659399995</c:v>
                </c:pt>
                <c:pt idx="531">
                  <c:v>8413.6397845539996</c:v>
                </c:pt>
                <c:pt idx="532">
                  <c:v>8397.465240653999</c:v>
                </c:pt>
                <c:pt idx="533">
                  <c:v>8398.7960921109989</c:v>
                </c:pt>
                <c:pt idx="534">
                  <c:v>8342.5593289999997</c:v>
                </c:pt>
                <c:pt idx="535">
                  <c:v>8262.4892249999994</c:v>
                </c:pt>
                <c:pt idx="536">
                  <c:v>8179.5351790000004</c:v>
                </c:pt>
                <c:pt idx="537">
                  <c:v>8203.8001330000006</c:v>
                </c:pt>
                <c:pt idx="538">
                  <c:v>8156.679811</c:v>
                </c:pt>
                <c:pt idx="539">
                  <c:v>8189.3461129999996</c:v>
                </c:pt>
                <c:pt idx="540">
                  <c:v>8143.9170510000004</c:v>
                </c:pt>
                <c:pt idx="541">
                  <c:v>8128.8099840000004</c:v>
                </c:pt>
                <c:pt idx="542">
                  <c:v>8127.5506180000002</c:v>
                </c:pt>
                <c:pt idx="543">
                  <c:v>8083.1139290000001</c:v>
                </c:pt>
                <c:pt idx="544">
                  <c:v>8102.2871969999997</c:v>
                </c:pt>
                <c:pt idx="545">
                  <c:v>8143.6821810000001</c:v>
                </c:pt>
                <c:pt idx="546">
                  <c:v>8123.1600159999998</c:v>
                </c:pt>
                <c:pt idx="547">
                  <c:v>8079.2710290000005</c:v>
                </c:pt>
                <c:pt idx="548">
                  <c:v>8064.5417289999996</c:v>
                </c:pt>
                <c:pt idx="549">
                  <c:v>8173.2543779999996</c:v>
                </c:pt>
                <c:pt idx="550">
                  <c:v>8276.7268230000009</c:v>
                </c:pt>
                <c:pt idx="551">
                  <c:v>8299.5105789999998</c:v>
                </c:pt>
                <c:pt idx="552">
                  <c:v>8228.9401760000001</c:v>
                </c:pt>
                <c:pt idx="553">
                  <c:v>8242.8980210000009</c:v>
                </c:pt>
                <c:pt idx="554">
                  <c:v>8215.1600230000004</c:v>
                </c:pt>
                <c:pt idx="555">
                  <c:v>8208.9548730000006</c:v>
                </c:pt>
                <c:pt idx="556">
                  <c:v>8214.1374539999997</c:v>
                </c:pt>
                <c:pt idx="557">
                  <c:v>8165.2250290000002</c:v>
                </c:pt>
                <c:pt idx="558">
                  <c:v>8134.2631149999997</c:v>
                </c:pt>
                <c:pt idx="559">
                  <c:v>8135.8555699999997</c:v>
                </c:pt>
                <c:pt idx="560">
                  <c:v>8211.9093649999995</c:v>
                </c:pt>
                <c:pt idx="561">
                  <c:v>8245.9184440000008</c:v>
                </c:pt>
                <c:pt idx="562">
                  <c:v>8248.0975330000001</c:v>
                </c:pt>
                <c:pt idx="563">
                  <c:v>8296.8690819999993</c:v>
                </c:pt>
                <c:pt idx="564">
                  <c:v>8322.4738739999993</c:v>
                </c:pt>
                <c:pt idx="565">
                  <c:v>8294.7682100000002</c:v>
                </c:pt>
                <c:pt idx="566">
                  <c:v>8216.4159770000006</c:v>
                </c:pt>
                <c:pt idx="567">
                  <c:v>8208.3679950000005</c:v>
                </c:pt>
                <c:pt idx="568">
                  <c:v>8196.5473569999995</c:v>
                </c:pt>
                <c:pt idx="569">
                  <c:v>8227.3736649999992</c:v>
                </c:pt>
                <c:pt idx="570">
                  <c:v>8229.4365589999998</c:v>
                </c:pt>
                <c:pt idx="571">
                  <c:v>8183.2099840000001</c:v>
                </c:pt>
                <c:pt idx="572">
                  <c:v>8063.1077180000002</c:v>
                </c:pt>
                <c:pt idx="573">
                  <c:v>8033.0907909999996</c:v>
                </c:pt>
                <c:pt idx="574">
                  <c:v>7977.281387</c:v>
                </c:pt>
                <c:pt idx="575">
                  <c:v>7964.1263529999997</c:v>
                </c:pt>
                <c:pt idx="576">
                  <c:v>7981.9317840000003</c:v>
                </c:pt>
                <c:pt idx="577">
                  <c:v>7888.1531349999996</c:v>
                </c:pt>
                <c:pt idx="578">
                  <c:v>7809.460677</c:v>
                </c:pt>
                <c:pt idx="579">
                  <c:v>7777.823343</c:v>
                </c:pt>
                <c:pt idx="580">
                  <c:v>7826.6954519999999</c:v>
                </c:pt>
                <c:pt idx="581">
                  <c:v>7985.4321129999998</c:v>
                </c:pt>
                <c:pt idx="582">
                  <c:v>8048.3030500000004</c:v>
                </c:pt>
                <c:pt idx="583">
                  <c:v>8113.658034</c:v>
                </c:pt>
                <c:pt idx="584">
                  <c:v>8229.3561129999998</c:v>
                </c:pt>
                <c:pt idx="585">
                  <c:v>8222.1735609999996</c:v>
                </c:pt>
                <c:pt idx="586">
                  <c:v>8156.4491829999997</c:v>
                </c:pt>
                <c:pt idx="587">
                  <c:v>8087.231667</c:v>
                </c:pt>
                <c:pt idx="588">
                  <c:v>8079.7073270000001</c:v>
                </c:pt>
                <c:pt idx="589">
                  <c:v>8084.1426170000004</c:v>
                </c:pt>
                <c:pt idx="590">
                  <c:v>8108.8269659999996</c:v>
                </c:pt>
                <c:pt idx="591">
                  <c:v>8047.9808849999999</c:v>
                </c:pt>
                <c:pt idx="592">
                  <c:v>7969.5508369999998</c:v>
                </c:pt>
                <c:pt idx="593">
                  <c:v>7876.3887299999997</c:v>
                </c:pt>
                <c:pt idx="594">
                  <c:v>7768.8007749999997</c:v>
                </c:pt>
                <c:pt idx="595">
                  <c:v>7674.2626950000003</c:v>
                </c:pt>
                <c:pt idx="596">
                  <c:v>7682.146882</c:v>
                </c:pt>
                <c:pt idx="597">
                  <c:v>7659.5597070000003</c:v>
                </c:pt>
                <c:pt idx="598">
                  <c:v>7620.9784420000005</c:v>
                </c:pt>
                <c:pt idx="599">
                  <c:v>7470.8152410000002</c:v>
                </c:pt>
                <c:pt idx="600">
                  <c:v>7318.9380890000002</c:v>
                </c:pt>
                <c:pt idx="601">
                  <c:v>7231.5662920000004</c:v>
                </c:pt>
                <c:pt idx="602">
                  <c:v>7182.4586589999999</c:v>
                </c:pt>
                <c:pt idx="603">
                  <c:v>7154.0017680000001</c:v>
                </c:pt>
                <c:pt idx="604">
                  <c:v>7231.330739</c:v>
                </c:pt>
                <c:pt idx="605">
                  <c:v>7279.3354559999998</c:v>
                </c:pt>
                <c:pt idx="606">
                  <c:v>7206.992604</c:v>
                </c:pt>
                <c:pt idx="607">
                  <c:v>7141.6186589999998</c:v>
                </c:pt>
                <c:pt idx="608">
                  <c:v>7200.4237009999997</c:v>
                </c:pt>
                <c:pt idx="609">
                  <c:v>7288.9104619999998</c:v>
                </c:pt>
                <c:pt idx="610">
                  <c:v>7284.6235939999997</c:v>
                </c:pt>
                <c:pt idx="611">
                  <c:v>7280.5315559999999</c:v>
                </c:pt>
                <c:pt idx="612">
                  <c:v>7274.5365920000004</c:v>
                </c:pt>
                <c:pt idx="613">
                  <c:v>7218.3789189999998</c:v>
                </c:pt>
                <c:pt idx="614">
                  <c:v>7209.4523829999998</c:v>
                </c:pt>
                <c:pt idx="615">
                  <c:v>7246.1937829999997</c:v>
                </c:pt>
                <c:pt idx="616">
                  <c:v>7348.6148540000004</c:v>
                </c:pt>
                <c:pt idx="617">
                  <c:v>7510.0501629999999</c:v>
                </c:pt>
                <c:pt idx="618">
                  <c:v>7539.5805270000001</c:v>
                </c:pt>
                <c:pt idx="619">
                  <c:v>7441.7797849999997</c:v>
                </c:pt>
                <c:pt idx="620">
                  <c:v>7207.7636750000001</c:v>
                </c:pt>
                <c:pt idx="621">
                  <c:v>7083.245876</c:v>
                </c:pt>
                <c:pt idx="622">
                  <c:v>6921.3470379999999</c:v>
                </c:pt>
                <c:pt idx="623">
                  <c:v>6773.6514159999997</c:v>
                </c:pt>
                <c:pt idx="624">
                  <c:v>6675.7422720000004</c:v>
                </c:pt>
                <c:pt idx="625">
                  <c:v>6590.1012730000002</c:v>
                </c:pt>
                <c:pt idx="626">
                  <c:v>6551.8607419999998</c:v>
                </c:pt>
                <c:pt idx="627">
                  <c:v>6478.2875389999999</c:v>
                </c:pt>
                <c:pt idx="628">
                  <c:v>6427.8921259999997</c:v>
                </c:pt>
                <c:pt idx="629">
                  <c:v>6456.5462399999997</c:v>
                </c:pt>
                <c:pt idx="630">
                  <c:v>6500.2541440000005</c:v>
                </c:pt>
                <c:pt idx="631">
                  <c:v>6650.2702859999999</c:v>
                </c:pt>
                <c:pt idx="632">
                  <c:v>6685.8672230000002</c:v>
                </c:pt>
                <c:pt idx="633">
                  <c:v>6814.6536720000004</c:v>
                </c:pt>
                <c:pt idx="634">
                  <c:v>6845.8925879999997</c:v>
                </c:pt>
                <c:pt idx="635">
                  <c:v>6818.4984640000002</c:v>
                </c:pt>
                <c:pt idx="636">
                  <c:v>6991.6796910000003</c:v>
                </c:pt>
                <c:pt idx="637">
                  <c:v>7199.8383590000003</c:v>
                </c:pt>
                <c:pt idx="638">
                  <c:v>7231.1297880000002</c:v>
                </c:pt>
                <c:pt idx="639">
                  <c:v>7472.6693290000003</c:v>
                </c:pt>
                <c:pt idx="640">
                  <c:v>7632.8440790000004</c:v>
                </c:pt>
                <c:pt idx="641">
                  <c:v>7738.5780439999999</c:v>
                </c:pt>
                <c:pt idx="642">
                  <c:v>7635.8265330000004</c:v>
                </c:pt>
                <c:pt idx="643">
                  <c:v>7547.3391860000002</c:v>
                </c:pt>
                <c:pt idx="644">
                  <c:v>7432.0106839999999</c:v>
                </c:pt>
                <c:pt idx="645">
                  <c:v>7392.142887</c:v>
                </c:pt>
                <c:pt idx="646">
                  <c:v>7245.8020079999997</c:v>
                </c:pt>
                <c:pt idx="647">
                  <c:v>7112.7968780000001</c:v>
                </c:pt>
                <c:pt idx="648">
                  <c:v>7072.7865300000003</c:v>
                </c:pt>
                <c:pt idx="649">
                  <c:v>6961.3608720000002</c:v>
                </c:pt>
                <c:pt idx="650">
                  <c:v>6842.6888440000002</c:v>
                </c:pt>
                <c:pt idx="651">
                  <c:v>6746.8140100000001</c:v>
                </c:pt>
                <c:pt idx="652">
                  <c:v>6780.3123180000002</c:v>
                </c:pt>
                <c:pt idx="653">
                  <c:v>6814.070788</c:v>
                </c:pt>
                <c:pt idx="654">
                  <c:v>6731.8812699999999</c:v>
                </c:pt>
                <c:pt idx="655">
                  <c:v>6598.7988020000003</c:v>
                </c:pt>
                <c:pt idx="656">
                  <c:v>6553.2089550000001</c:v>
                </c:pt>
                <c:pt idx="657">
                  <c:v>6516.7557489999999</c:v>
                </c:pt>
                <c:pt idx="658">
                  <c:v>6648.2809539999998</c:v>
                </c:pt>
                <c:pt idx="659">
                  <c:v>6664.4015659999995</c:v>
                </c:pt>
                <c:pt idx="660">
                  <c:v>6620.3542406139995</c:v>
                </c:pt>
                <c:pt idx="661">
                  <c:v>6576.3177266450002</c:v>
                </c:pt>
                <c:pt idx="662">
                  <c:v>6575.0052374719999</c:v>
                </c:pt>
                <c:pt idx="663">
                  <c:v>6664.8042321660005</c:v>
                </c:pt>
                <c:pt idx="664">
                  <c:v>6743.9175305379995</c:v>
                </c:pt>
                <c:pt idx="665">
                  <c:v>6714.5958266140005</c:v>
                </c:pt>
                <c:pt idx="666">
                  <c:v>6716.3321899600005</c:v>
                </c:pt>
                <c:pt idx="667">
                  <c:v>6762.3145664599997</c:v>
                </c:pt>
                <c:pt idx="668">
                  <c:v>6856.27546824</c:v>
                </c:pt>
                <c:pt idx="669">
                  <c:v>6956.4904719100005</c:v>
                </c:pt>
                <c:pt idx="670">
                  <c:v>6885.8618699999997</c:v>
                </c:pt>
                <c:pt idx="671">
                  <c:v>6805.7495758000005</c:v>
                </c:pt>
                <c:pt idx="672">
                  <c:v>6650.5696114000002</c:v>
                </c:pt>
                <c:pt idx="673">
                  <c:v>6618.8350766000003</c:v>
                </c:pt>
                <c:pt idx="674">
                  <c:v>6578.4875015999996</c:v>
                </c:pt>
                <c:pt idx="675">
                  <c:v>6545.4276013000008</c:v>
                </c:pt>
                <c:pt idx="676">
                  <c:v>6487.5382417000001</c:v>
                </c:pt>
                <c:pt idx="677">
                  <c:v>6578.6566008999998</c:v>
                </c:pt>
                <c:pt idx="678">
                  <c:v>6677.1554373999998</c:v>
                </c:pt>
                <c:pt idx="679">
                  <c:v>6746.5475205000002</c:v>
                </c:pt>
                <c:pt idx="680">
                  <c:v>6711.2651170999998</c:v>
                </c:pt>
                <c:pt idx="681">
                  <c:v>6696.8867069000007</c:v>
                </c:pt>
                <c:pt idx="682">
                  <c:v>6654.3031883000003</c:v>
                </c:pt>
                <c:pt idx="683">
                  <c:v>6651.8789160000006</c:v>
                </c:pt>
                <c:pt idx="684">
                  <c:v>6675.1186964000008</c:v>
                </c:pt>
                <c:pt idx="685">
                  <c:v>6786.9126295999995</c:v>
                </c:pt>
                <c:pt idx="686">
                  <c:v>6978.6218022000003</c:v>
                </c:pt>
                <c:pt idx="687">
                  <c:v>6913.3890546000002</c:v>
                </c:pt>
                <c:pt idx="688">
                  <c:v>6810.3169654000003</c:v>
                </c:pt>
                <c:pt idx="689">
                  <c:v>6789.6571399000004</c:v>
                </c:pt>
                <c:pt idx="690">
                  <c:v>6943.9543827999996</c:v>
                </c:pt>
                <c:pt idx="691">
                  <c:v>7104.3575995000001</c:v>
                </c:pt>
                <c:pt idx="692">
                  <c:v>7198.9244450000006</c:v>
                </c:pt>
                <c:pt idx="693">
                  <c:v>7149.1135670000003</c:v>
                </c:pt>
                <c:pt idx="694">
                  <c:v>7129.5477209999999</c:v>
                </c:pt>
                <c:pt idx="695">
                  <c:v>7038.2920119999999</c:v>
                </c:pt>
                <c:pt idx="696">
                  <c:v>6845.447639</c:v>
                </c:pt>
                <c:pt idx="697">
                  <c:v>6709.0855070000007</c:v>
                </c:pt>
                <c:pt idx="698">
                  <c:v>6602.3536074000003</c:v>
                </c:pt>
                <c:pt idx="699">
                  <c:v>6640.262221</c:v>
                </c:pt>
                <c:pt idx="700">
                  <c:v>6667.5672799999993</c:v>
                </c:pt>
                <c:pt idx="701">
                  <c:v>6667.0376590000005</c:v>
                </c:pt>
                <c:pt idx="702">
                  <c:v>6627.8004209999999</c:v>
                </c:pt>
                <c:pt idx="703">
                  <c:v>6701.7309270000005</c:v>
                </c:pt>
                <c:pt idx="704">
                  <c:v>6688.2873979999995</c:v>
                </c:pt>
                <c:pt idx="705">
                  <c:v>6611.7146039999998</c:v>
                </c:pt>
                <c:pt idx="706">
                  <c:v>6714.5662320000001</c:v>
                </c:pt>
                <c:pt idx="707">
                  <c:v>6648.9153759999999</c:v>
                </c:pt>
                <c:pt idx="708">
                  <c:v>6472.8778549999997</c:v>
                </c:pt>
                <c:pt idx="709">
                  <c:v>6421.9691740000007</c:v>
                </c:pt>
                <c:pt idx="710">
                  <c:v>6384.4355089999999</c:v>
                </c:pt>
                <c:pt idx="711">
                  <c:v>6282.0357139999996</c:v>
                </c:pt>
                <c:pt idx="712">
                  <c:v>6201.03946</c:v>
                </c:pt>
                <c:pt idx="713">
                  <c:v>6103.1193020000001</c:v>
                </c:pt>
                <c:pt idx="714">
                  <c:v>6041.7077250000002</c:v>
                </c:pt>
                <c:pt idx="715">
                  <c:v>6040.0350170000002</c:v>
                </c:pt>
                <c:pt idx="716">
                  <c:v>6216.3040449999999</c:v>
                </c:pt>
                <c:pt idx="717">
                  <c:v>6241.4691910000001</c:v>
                </c:pt>
                <c:pt idx="718">
                  <c:v>6194.2488969999995</c:v>
                </c:pt>
                <c:pt idx="719">
                  <c:v>6082.0992299999998</c:v>
                </c:pt>
                <c:pt idx="720">
                  <c:v>5874.31214</c:v>
                </c:pt>
                <c:pt idx="721">
                  <c:v>5806.5084879999995</c:v>
                </c:pt>
                <c:pt idx="722">
                  <c:v>5680.240941</c:v>
                </c:pt>
                <c:pt idx="723">
                  <c:v>5576.4127549999994</c:v>
                </c:pt>
                <c:pt idx="724">
                  <c:v>5543.2782750000006</c:v>
                </c:pt>
                <c:pt idx="725">
                  <c:v>5446.6976839999998</c:v>
                </c:pt>
                <c:pt idx="726">
                  <c:v>5406.948343</c:v>
                </c:pt>
                <c:pt idx="727">
                  <c:v>5274.3018910000001</c:v>
                </c:pt>
                <c:pt idx="728">
                  <c:v>5137.934945</c:v>
                </c:pt>
                <c:pt idx="729">
                  <c:v>5015.8998080000001</c:v>
                </c:pt>
                <c:pt idx="730">
                  <c:v>4871.1868370000002</c:v>
                </c:pt>
                <c:pt idx="731">
                  <c:v>4950.968887</c:v>
                </c:pt>
                <c:pt idx="732">
                  <c:v>4812.4851490000001</c:v>
                </c:pt>
                <c:pt idx="733">
                  <c:v>4780.5668390000001</c:v>
                </c:pt>
                <c:pt idx="734">
                  <c:v>4720.8439100000005</c:v>
                </c:pt>
                <c:pt idx="735">
                  <c:v>4751.9450589999997</c:v>
                </c:pt>
                <c:pt idx="736">
                  <c:v>4873.9441470000002</c:v>
                </c:pt>
                <c:pt idx="737">
                  <c:v>4905.6414139999997</c:v>
                </c:pt>
                <c:pt idx="738">
                  <c:v>4923.9951839999994</c:v>
                </c:pt>
                <c:pt idx="739">
                  <c:v>4986.1720380000006</c:v>
                </c:pt>
                <c:pt idx="740">
                  <c:v>5080.8507179999997</c:v>
                </c:pt>
                <c:pt idx="741">
                  <c:v>5147.5492589999994</c:v>
                </c:pt>
                <c:pt idx="742">
                  <c:v>5237.6139440000006</c:v>
                </c:pt>
                <c:pt idx="743">
                  <c:v>5320.2525800000003</c:v>
                </c:pt>
                <c:pt idx="744">
                  <c:v>5313.0315759999994</c:v>
                </c:pt>
                <c:pt idx="745">
                  <c:v>5337.4361820000004</c:v>
                </c:pt>
                <c:pt idx="746">
                  <c:v>5527.5898189999998</c:v>
                </c:pt>
                <c:pt idx="747">
                  <c:v>5642.1954640000004</c:v>
                </c:pt>
                <c:pt idx="748">
                  <c:v>5802.8457699999999</c:v>
                </c:pt>
                <c:pt idx="749">
                  <c:v>5906.2349109999996</c:v>
                </c:pt>
                <c:pt idx="750">
                  <c:v>5928.3600030000007</c:v>
                </c:pt>
                <c:pt idx="751">
                  <c:v>5910.2242559999995</c:v>
                </c:pt>
                <c:pt idx="752">
                  <c:v>5897.0511639999995</c:v>
                </c:pt>
                <c:pt idx="753">
                  <c:v>5862.3279060000004</c:v>
                </c:pt>
                <c:pt idx="754">
                  <c:v>5935.6974800000007</c:v>
                </c:pt>
                <c:pt idx="755">
                  <c:v>5918.8436079999992</c:v>
                </c:pt>
                <c:pt idx="756">
                  <c:v>5890.1945310000001</c:v>
                </c:pt>
                <c:pt idx="757">
                  <c:v>5881.0255859999997</c:v>
                </c:pt>
                <c:pt idx="758">
                  <c:v>5810.9649790000003</c:v>
                </c:pt>
                <c:pt idx="759">
                  <c:v>5860.2633409999999</c:v>
                </c:pt>
                <c:pt idx="760">
                  <c:v>5823.7168300000003</c:v>
                </c:pt>
                <c:pt idx="761">
                  <c:v>5761.7130539999998</c:v>
                </c:pt>
                <c:pt idx="762">
                  <c:v>5836.6496779999998</c:v>
                </c:pt>
                <c:pt idx="763">
                  <c:v>5936.9908949999999</c:v>
                </c:pt>
                <c:pt idx="764">
                  <c:v>5986.4737499999992</c:v>
                </c:pt>
                <c:pt idx="765">
                  <c:v>5937.1241559999999</c:v>
                </c:pt>
                <c:pt idx="766">
                  <c:v>5998.1992900000005</c:v>
                </c:pt>
                <c:pt idx="767">
                  <c:v>5939.362658</c:v>
                </c:pt>
                <c:pt idx="768">
                  <c:v>5939.9304820000007</c:v>
                </c:pt>
                <c:pt idx="769">
                  <c:v>5990.4348229999996</c:v>
                </c:pt>
                <c:pt idx="770">
                  <c:v>5966.121999</c:v>
                </c:pt>
                <c:pt idx="771">
                  <c:v>5869.2366149999998</c:v>
                </c:pt>
                <c:pt idx="772">
                  <c:v>5872.0045179999997</c:v>
                </c:pt>
                <c:pt idx="773">
                  <c:v>5822.7125479999995</c:v>
                </c:pt>
                <c:pt idx="774">
                  <c:v>5760.0672859999995</c:v>
                </c:pt>
                <c:pt idx="775">
                  <c:v>5770.0671583000003</c:v>
                </c:pt>
                <c:pt idx="776">
                  <c:v>5868.6598999999997</c:v>
                </c:pt>
                <c:pt idx="777">
                  <c:v>5928.1953570000005</c:v>
                </c:pt>
                <c:pt idx="778">
                  <c:v>5820.3944191999999</c:v>
                </c:pt>
                <c:pt idx="779">
                  <c:v>5763.9366871000002</c:v>
                </c:pt>
                <c:pt idx="780">
                  <c:v>5693.8886094</c:v>
                </c:pt>
                <c:pt idx="781">
                  <c:v>5558.1776366000004</c:v>
                </c:pt>
                <c:pt idx="782">
                  <c:v>5346.8855483999996</c:v>
                </c:pt>
                <c:pt idx="783">
                  <c:v>5259.0111204000004</c:v>
                </c:pt>
                <c:pt idx="784">
                  <c:v>5186.3640295000005</c:v>
                </c:pt>
                <c:pt idx="785">
                  <c:v>5098.8417643000002</c:v>
                </c:pt>
                <c:pt idx="786">
                  <c:v>4963.4407816000003</c:v>
                </c:pt>
                <c:pt idx="787">
                  <c:v>4787.7350912000002</c:v>
                </c:pt>
                <c:pt idx="788">
                  <c:v>4633.3241043999997</c:v>
                </c:pt>
                <c:pt idx="789">
                  <c:v>4578.0163407</c:v>
                </c:pt>
                <c:pt idx="790">
                  <c:v>4538.5969186000002</c:v>
                </c:pt>
                <c:pt idx="791">
                  <c:v>4369.7928091000003</c:v>
                </c:pt>
                <c:pt idx="792">
                  <c:v>4317.8582519000001</c:v>
                </c:pt>
                <c:pt idx="793">
                  <c:v>4313.2220285000003</c:v>
                </c:pt>
                <c:pt idx="794">
                  <c:v>4322.2789769999999</c:v>
                </c:pt>
                <c:pt idx="795">
                  <c:v>4284.7393192999998</c:v>
                </c:pt>
                <c:pt idx="796">
                  <c:v>4328.5569108</c:v>
                </c:pt>
                <c:pt idx="797">
                  <c:v>4319.4090461000005</c:v>
                </c:pt>
                <c:pt idx="798">
                  <c:v>4285.6614150999994</c:v>
                </c:pt>
                <c:pt idx="799">
                  <c:v>4259.0184282</c:v>
                </c:pt>
                <c:pt idx="800">
                  <c:v>4252.5350718999998</c:v>
                </c:pt>
                <c:pt idx="801">
                  <c:v>4258.1820377999993</c:v>
                </c:pt>
                <c:pt idx="802">
                  <c:v>4186.9508290000003</c:v>
                </c:pt>
                <c:pt idx="803">
                  <c:v>4168.8233503000001</c:v>
                </c:pt>
                <c:pt idx="804">
                  <c:v>4231.6993194999995</c:v>
                </c:pt>
                <c:pt idx="805">
                  <c:v>4293.9022599</c:v>
                </c:pt>
                <c:pt idx="806">
                  <c:v>4294.7228853000006</c:v>
                </c:pt>
                <c:pt idx="807">
                  <c:v>4347.8024143000002</c:v>
                </c:pt>
                <c:pt idx="808">
                  <c:v>4457.9071526999996</c:v>
                </c:pt>
                <c:pt idx="809">
                  <c:v>4532.6057332</c:v>
                </c:pt>
                <c:pt idx="810">
                  <c:v>4553.6882480999993</c:v>
                </c:pt>
                <c:pt idx="811">
                  <c:v>4576.5645580999999</c:v>
                </c:pt>
                <c:pt idx="812">
                  <c:v>4574.7843079999993</c:v>
                </c:pt>
                <c:pt idx="813">
                  <c:v>4615.8313211300001</c:v>
                </c:pt>
                <c:pt idx="814">
                  <c:v>4625.3310040899996</c:v>
                </c:pt>
                <c:pt idx="815">
                  <c:v>4597.17073007</c:v>
                </c:pt>
                <c:pt idx="816">
                  <c:v>4622.31769824</c:v>
                </c:pt>
                <c:pt idx="817">
                  <c:v>4616.7248789699997</c:v>
                </c:pt>
                <c:pt idx="818">
                  <c:v>4602.4959657509999</c:v>
                </c:pt>
                <c:pt idx="819">
                  <c:v>4619.2394362810001</c:v>
                </c:pt>
                <c:pt idx="820">
                  <c:v>4630.3679742980003</c:v>
                </c:pt>
                <c:pt idx="821">
                  <c:v>4616.916410322</c:v>
                </c:pt>
                <c:pt idx="822">
                  <c:v>4611.2233536639997</c:v>
                </c:pt>
                <c:pt idx="823">
                  <c:v>4629.6841759999998</c:v>
                </c:pt>
                <c:pt idx="824">
                  <c:v>4643.4599250000001</c:v>
                </c:pt>
                <c:pt idx="825">
                  <c:v>4630.7898080000004</c:v>
                </c:pt>
                <c:pt idx="826">
                  <c:v>4681.3497010000001</c:v>
                </c:pt>
                <c:pt idx="827">
                  <c:v>4740.3689000000004</c:v>
                </c:pt>
                <c:pt idx="828">
                  <c:v>4792.6101429999999</c:v>
                </c:pt>
                <c:pt idx="829">
                  <c:v>4847.6370150000002</c:v>
                </c:pt>
                <c:pt idx="830">
                  <c:v>4866.2174656670004</c:v>
                </c:pt>
                <c:pt idx="831">
                  <c:v>4973.6544919999997</c:v>
                </c:pt>
                <c:pt idx="832">
                  <c:v>5069.6830470000004</c:v>
                </c:pt>
                <c:pt idx="833">
                  <c:v>5176.5003779999997</c:v>
                </c:pt>
                <c:pt idx="834">
                  <c:v>5318.277822</c:v>
                </c:pt>
                <c:pt idx="835">
                  <c:v>5340.9977179999996</c:v>
                </c:pt>
                <c:pt idx="836">
                  <c:v>5418.8326950000001</c:v>
                </c:pt>
                <c:pt idx="837">
                  <c:v>5495.8258660000001</c:v>
                </c:pt>
                <c:pt idx="838">
                  <c:v>5532.2215630000001</c:v>
                </c:pt>
                <c:pt idx="839">
                  <c:v>5547.168815</c:v>
                </c:pt>
                <c:pt idx="840">
                  <c:v>5642.2240140000004</c:v>
                </c:pt>
                <c:pt idx="841">
                  <c:v>5785.2042709999996</c:v>
                </c:pt>
                <c:pt idx="842">
                  <c:v>5822.8437789999998</c:v>
                </c:pt>
                <c:pt idx="843">
                  <c:v>5933.4091239999998</c:v>
                </c:pt>
                <c:pt idx="844">
                  <c:v>6003.1913439999998</c:v>
                </c:pt>
                <c:pt idx="845">
                  <c:v>6060.7972010000003</c:v>
                </c:pt>
                <c:pt idx="846">
                  <c:v>6083.9599479999997</c:v>
                </c:pt>
                <c:pt idx="847">
                  <c:v>6172.6849739999998</c:v>
                </c:pt>
                <c:pt idx="848">
                  <c:v>6234.9771609999998</c:v>
                </c:pt>
                <c:pt idx="849">
                  <c:v>6289.9882029999999</c:v>
                </c:pt>
                <c:pt idx="850">
                  <c:v>6287.6690230000004</c:v>
                </c:pt>
                <c:pt idx="851">
                  <c:v>6282.0274740000004</c:v>
                </c:pt>
                <c:pt idx="852">
                  <c:v>6322.332386</c:v>
                </c:pt>
                <c:pt idx="853">
                  <c:v>6349.824329</c:v>
                </c:pt>
                <c:pt idx="854">
                  <c:v>6440.4054589999996</c:v>
                </c:pt>
                <c:pt idx="855">
                  <c:v>6547.8074479999996</c:v>
                </c:pt>
                <c:pt idx="856">
                  <c:v>6578.0261780000001</c:v>
                </c:pt>
                <c:pt idx="857">
                  <c:v>6566.5409410000002</c:v>
                </c:pt>
                <c:pt idx="858">
                  <c:v>6575.1931869999999</c:v>
                </c:pt>
                <c:pt idx="859">
                  <c:v>6550.783109</c:v>
                </c:pt>
                <c:pt idx="860">
                  <c:v>6481.4516370000001</c:v>
                </c:pt>
                <c:pt idx="861">
                  <c:v>6471.4440629999999</c:v>
                </c:pt>
                <c:pt idx="862">
                  <c:v>6461.4026690000001</c:v>
                </c:pt>
                <c:pt idx="863">
                  <c:v>6415.5522229999997</c:v>
                </c:pt>
                <c:pt idx="864">
                  <c:v>6359.3734180000001</c:v>
                </c:pt>
                <c:pt idx="865">
                  <c:v>6322.1475389999996</c:v>
                </c:pt>
                <c:pt idx="866">
                  <c:v>6251.0602639999997</c:v>
                </c:pt>
                <c:pt idx="867">
                  <c:v>6215.8226139999997</c:v>
                </c:pt>
                <c:pt idx="868">
                  <c:v>6192.2288150000004</c:v>
                </c:pt>
                <c:pt idx="869">
                  <c:v>6158.0296449999996</c:v>
                </c:pt>
                <c:pt idx="870">
                  <c:v>6172.5490559999998</c:v>
                </c:pt>
                <c:pt idx="871">
                  <c:v>6174.1661519999998</c:v>
                </c:pt>
                <c:pt idx="872">
                  <c:v>6160.504508</c:v>
                </c:pt>
                <c:pt idx="873">
                  <c:v>6185.2350390000001</c:v>
                </c:pt>
                <c:pt idx="874">
                  <c:v>6178.863636</c:v>
                </c:pt>
                <c:pt idx="875">
                  <c:v>6104.3259959999996</c:v>
                </c:pt>
                <c:pt idx="876">
                  <c:v>6033.3927379999996</c:v>
                </c:pt>
                <c:pt idx="877">
                  <c:v>5988.3220869999996</c:v>
                </c:pt>
                <c:pt idx="878">
                  <c:v>5916.1090430000004</c:v>
                </c:pt>
                <c:pt idx="879">
                  <c:v>5840.6613310000002</c:v>
                </c:pt>
                <c:pt idx="880">
                  <c:v>5773.4716500000004</c:v>
                </c:pt>
                <c:pt idx="881">
                  <c:v>5741.3686559999996</c:v>
                </c:pt>
                <c:pt idx="882">
                  <c:v>5663.7916569999998</c:v>
                </c:pt>
                <c:pt idx="883">
                  <c:v>5599.5279950000004</c:v>
                </c:pt>
                <c:pt idx="884">
                  <c:v>5504.6607029999996</c:v>
                </c:pt>
                <c:pt idx="885">
                  <c:v>5427.2553390000003</c:v>
                </c:pt>
                <c:pt idx="886">
                  <c:v>5437.078066</c:v>
                </c:pt>
                <c:pt idx="887">
                  <c:v>5450.6214030000001</c:v>
                </c:pt>
                <c:pt idx="888">
                  <c:v>5423.029912</c:v>
                </c:pt>
                <c:pt idx="889">
                  <c:v>5372.7173210000001</c:v>
                </c:pt>
                <c:pt idx="890">
                  <c:v>5335.8010549999999</c:v>
                </c:pt>
                <c:pt idx="891">
                  <c:v>5276.640609</c:v>
                </c:pt>
                <c:pt idx="892">
                  <c:v>5252.7399020000003</c:v>
                </c:pt>
                <c:pt idx="893">
                  <c:v>5265.0942709999999</c:v>
                </c:pt>
                <c:pt idx="894">
                  <c:v>5218.678457</c:v>
                </c:pt>
                <c:pt idx="895">
                  <c:v>5146.1714389999997</c:v>
                </c:pt>
                <c:pt idx="896">
                  <c:v>5098.1462339999998</c:v>
                </c:pt>
                <c:pt idx="897">
                  <c:v>5087.7560219999996</c:v>
                </c:pt>
                <c:pt idx="898">
                  <c:v>5070.3389260000004</c:v>
                </c:pt>
                <c:pt idx="899">
                  <c:v>5041.9057750000002</c:v>
                </c:pt>
                <c:pt idx="900">
                  <c:v>4993.3705399999999</c:v>
                </c:pt>
                <c:pt idx="901">
                  <c:v>4986.1470479999998</c:v>
                </c:pt>
                <c:pt idx="902">
                  <c:v>4999.4877859999997</c:v>
                </c:pt>
                <c:pt idx="903">
                  <c:v>5043.6228220000003</c:v>
                </c:pt>
                <c:pt idx="904">
                  <c:v>5019.3582290000004</c:v>
                </c:pt>
                <c:pt idx="905">
                  <c:v>4955.1677769999997</c:v>
                </c:pt>
                <c:pt idx="906">
                  <c:v>4864.7428650000002</c:v>
                </c:pt>
                <c:pt idx="907">
                  <c:v>4793.4200680000004</c:v>
                </c:pt>
                <c:pt idx="908">
                  <c:v>4761.707985</c:v>
                </c:pt>
                <c:pt idx="909">
                  <c:v>4704.542383</c:v>
                </c:pt>
                <c:pt idx="910">
                  <c:v>4610.2753910000001</c:v>
                </c:pt>
                <c:pt idx="911">
                  <c:v>4505.2583720000002</c:v>
                </c:pt>
                <c:pt idx="912">
                  <c:v>4430.4207489999999</c:v>
                </c:pt>
                <c:pt idx="913">
                  <c:v>4346.9911590000002</c:v>
                </c:pt>
                <c:pt idx="914">
                  <c:v>4257.9326860000001</c:v>
                </c:pt>
                <c:pt idx="915">
                  <c:v>4060.5941469999998</c:v>
                </c:pt>
                <c:pt idx="916">
                  <c:v>3834.7977559999999</c:v>
                </c:pt>
                <c:pt idx="917">
                  <c:v>3648.7114419999998</c:v>
                </c:pt>
                <c:pt idx="918">
                  <c:v>3500.027552</c:v>
                </c:pt>
                <c:pt idx="919">
                  <c:v>3349.6875730000002</c:v>
                </c:pt>
                <c:pt idx="920">
                  <c:v>3207.0266419999998</c:v>
                </c:pt>
                <c:pt idx="921">
                  <c:v>3076.0658279999998</c:v>
                </c:pt>
                <c:pt idx="922">
                  <c:v>2908.8217319999999</c:v>
                </c:pt>
                <c:pt idx="923">
                  <c:v>2778.413509</c:v>
                </c:pt>
                <c:pt idx="924">
                  <c:v>2678.7053430000001</c:v>
                </c:pt>
                <c:pt idx="925">
                  <c:v>2572.2299119999998</c:v>
                </c:pt>
                <c:pt idx="926">
                  <c:v>2468.9405940000001</c:v>
                </c:pt>
                <c:pt idx="927">
                  <c:v>2356.3483270000002</c:v>
                </c:pt>
                <c:pt idx="928">
                  <c:v>2296.7157470000002</c:v>
                </c:pt>
                <c:pt idx="929">
                  <c:v>2240.0209799999998</c:v>
                </c:pt>
                <c:pt idx="930">
                  <c:v>2167.7495829999998</c:v>
                </c:pt>
                <c:pt idx="931">
                  <c:v>2061.9978649999998</c:v>
                </c:pt>
                <c:pt idx="932">
                  <c:v>1975.676213</c:v>
                </c:pt>
                <c:pt idx="933">
                  <c:v>1885.6006299999999</c:v>
                </c:pt>
                <c:pt idx="934">
                  <c:v>1788.9247359999999</c:v>
                </c:pt>
                <c:pt idx="935">
                  <c:v>1754.721035</c:v>
                </c:pt>
                <c:pt idx="936">
                  <c:v>1726.345879</c:v>
                </c:pt>
                <c:pt idx="937">
                  <c:v>1660.2140220000001</c:v>
                </c:pt>
                <c:pt idx="938">
                  <c:v>1565.79654</c:v>
                </c:pt>
                <c:pt idx="939">
                  <c:v>1602.200634</c:v>
                </c:pt>
                <c:pt idx="940">
                  <c:v>1582.0879170000001</c:v>
                </c:pt>
                <c:pt idx="941">
                  <c:v>1439.515269</c:v>
                </c:pt>
                <c:pt idx="942">
                  <c:v>1324.500448</c:v>
                </c:pt>
                <c:pt idx="943">
                  <c:v>1316.686465</c:v>
                </c:pt>
                <c:pt idx="944">
                  <c:v>1417.1466829999999</c:v>
                </c:pt>
                <c:pt idx="945">
                  <c:v>1517.9309069999999</c:v>
                </c:pt>
                <c:pt idx="946">
                  <c:v>1608.3218360000001</c:v>
                </c:pt>
                <c:pt idx="947">
                  <c:v>1611.7570149999999</c:v>
                </c:pt>
                <c:pt idx="948">
                  <c:v>1618.840872</c:v>
                </c:pt>
                <c:pt idx="949">
                  <c:v>1694.1054215660001</c:v>
                </c:pt>
                <c:pt idx="950">
                  <c:v>1758.7079557</c:v>
                </c:pt>
                <c:pt idx="951">
                  <c:v>1753.797917593</c:v>
                </c:pt>
                <c:pt idx="952">
                  <c:v>1694.0200707250001</c:v>
                </c:pt>
                <c:pt idx="953">
                  <c:v>1572.6031577399999</c:v>
                </c:pt>
                <c:pt idx="954">
                  <c:v>1477.9988493600001</c:v>
                </c:pt>
                <c:pt idx="955">
                  <c:v>1391.4664093299998</c:v>
                </c:pt>
                <c:pt idx="956">
                  <c:v>1264.0862021400001</c:v>
                </c:pt>
                <c:pt idx="957">
                  <c:v>1205.3724329000001</c:v>
                </c:pt>
                <c:pt idx="958">
                  <c:v>1251.6646622999999</c:v>
                </c:pt>
                <c:pt idx="959">
                  <c:v>1412.4250695000001</c:v>
                </c:pt>
                <c:pt idx="960">
                  <c:v>1544.0700200000001</c:v>
                </c:pt>
                <c:pt idx="961">
                  <c:v>1598.2940336000001</c:v>
                </c:pt>
                <c:pt idx="962">
                  <c:v>1698.2247256999999</c:v>
                </c:pt>
                <c:pt idx="963">
                  <c:v>1731.6829352</c:v>
                </c:pt>
                <c:pt idx="964">
                  <c:v>1794.2688158999999</c:v>
                </c:pt>
                <c:pt idx="965">
                  <c:v>1885.4944584</c:v>
                </c:pt>
                <c:pt idx="966">
                  <c:v>1904.0669425999999</c:v>
                </c:pt>
                <c:pt idx="967">
                  <c:v>1973.9267986</c:v>
                </c:pt>
                <c:pt idx="968">
                  <c:v>2117.4507572000002</c:v>
                </c:pt>
                <c:pt idx="969">
                  <c:v>2221.038121</c:v>
                </c:pt>
                <c:pt idx="970">
                  <c:v>2303.8042613999996</c:v>
                </c:pt>
                <c:pt idx="971">
                  <c:v>2421.7806538</c:v>
                </c:pt>
                <c:pt idx="972">
                  <c:v>2603.3358349999999</c:v>
                </c:pt>
                <c:pt idx="973">
                  <c:v>2743.9473900000003</c:v>
                </c:pt>
                <c:pt idx="974">
                  <c:v>2912.2593790000001</c:v>
                </c:pt>
                <c:pt idx="975">
                  <c:v>3071.8614440000001</c:v>
                </c:pt>
                <c:pt idx="976">
                  <c:v>3106.9251439999998</c:v>
                </c:pt>
                <c:pt idx="977">
                  <c:v>3120.3729130000002</c:v>
                </c:pt>
                <c:pt idx="978">
                  <c:v>3032.9514349999999</c:v>
                </c:pt>
                <c:pt idx="979">
                  <c:v>2988.4853039999998</c:v>
                </c:pt>
                <c:pt idx="980">
                  <c:v>2994.9191110000002</c:v>
                </c:pt>
                <c:pt idx="981">
                  <c:v>2968.2791790000001</c:v>
                </c:pt>
                <c:pt idx="982">
                  <c:v>2977.6772270000001</c:v>
                </c:pt>
                <c:pt idx="983">
                  <c:v>2919.5596989999999</c:v>
                </c:pt>
                <c:pt idx="984">
                  <c:v>2809.2228399999999</c:v>
                </c:pt>
                <c:pt idx="985">
                  <c:v>2690.7930889999998</c:v>
                </c:pt>
                <c:pt idx="986">
                  <c:v>2595.4719669999999</c:v>
                </c:pt>
                <c:pt idx="987">
                  <c:v>2531.200859</c:v>
                </c:pt>
                <c:pt idx="988">
                  <c:v>2481.1216509999999</c:v>
                </c:pt>
                <c:pt idx="989">
                  <c:v>2495.9413607000001</c:v>
                </c:pt>
                <c:pt idx="990">
                  <c:v>2481.1887800999998</c:v>
                </c:pt>
                <c:pt idx="991">
                  <c:v>2401.9471088999999</c:v>
                </c:pt>
                <c:pt idx="992">
                  <c:v>2349.1436555</c:v>
                </c:pt>
                <c:pt idx="993">
                  <c:v>2348.1164497</c:v>
                </c:pt>
                <c:pt idx="994">
                  <c:v>2413.5800404000001</c:v>
                </c:pt>
                <c:pt idx="995">
                  <c:v>2462.0005607000003</c:v>
                </c:pt>
                <c:pt idx="996">
                  <c:v>2509.782076</c:v>
                </c:pt>
                <c:pt idx="997">
                  <c:v>2573.9420854</c:v>
                </c:pt>
                <c:pt idx="998">
                  <c:v>2665.088389</c:v>
                </c:pt>
                <c:pt idx="999">
                  <c:v>2755.1550109999998</c:v>
                </c:pt>
                <c:pt idx="1000">
                  <c:v>2827.3095060000001</c:v>
                </c:pt>
                <c:pt idx="1001">
                  <c:v>2925.249879</c:v>
                </c:pt>
                <c:pt idx="1002">
                  <c:v>2967.0646210000004</c:v>
                </c:pt>
                <c:pt idx="1003">
                  <c:v>2959.5194110000002</c:v>
                </c:pt>
                <c:pt idx="1004">
                  <c:v>2988.5194819999997</c:v>
                </c:pt>
                <c:pt idx="1005">
                  <c:v>3032.3675039999998</c:v>
                </c:pt>
                <c:pt idx="1006">
                  <c:v>3084.391263</c:v>
                </c:pt>
                <c:pt idx="1007">
                  <c:v>3132.4465660000001</c:v>
                </c:pt>
                <c:pt idx="1008">
                  <c:v>3151.3197009999999</c:v>
                </c:pt>
                <c:pt idx="1009">
                  <c:v>3272.5400420000001</c:v>
                </c:pt>
                <c:pt idx="1010">
                  <c:v>3352.0391770000001</c:v>
                </c:pt>
                <c:pt idx="1011">
                  <c:v>3362.7539879999999</c:v>
                </c:pt>
                <c:pt idx="1012">
                  <c:v>3461.15569</c:v>
                </c:pt>
                <c:pt idx="1013">
                  <c:v>3484.0857219999998</c:v>
                </c:pt>
                <c:pt idx="1014">
                  <c:v>3468.7735940000002</c:v>
                </c:pt>
                <c:pt idx="1015">
                  <c:v>3427.7080349999997</c:v>
                </c:pt>
                <c:pt idx="1016">
                  <c:v>3520.5854850000001</c:v>
                </c:pt>
                <c:pt idx="1017">
                  <c:v>3509.4309499999999</c:v>
                </c:pt>
                <c:pt idx="1018">
                  <c:v>3495.849858</c:v>
                </c:pt>
                <c:pt idx="1019">
                  <c:v>3586.0646749999996</c:v>
                </c:pt>
                <c:pt idx="1020">
                  <c:v>3680.03224</c:v>
                </c:pt>
                <c:pt idx="1021">
                  <c:v>3653.6087959999995</c:v>
                </c:pt>
                <c:pt idx="1022">
                  <c:v>3711.7534299999998</c:v>
                </c:pt>
                <c:pt idx="1023">
                  <c:v>3704.8706380000003</c:v>
                </c:pt>
                <c:pt idx="1024">
                  <c:v>3700.2051170000004</c:v>
                </c:pt>
                <c:pt idx="1025">
                  <c:v>3691.6880430000001</c:v>
                </c:pt>
                <c:pt idx="1026">
                  <c:v>3692.3827670000001</c:v>
                </c:pt>
                <c:pt idx="1027">
                  <c:v>3709.8545779999999</c:v>
                </c:pt>
                <c:pt idx="1028">
                  <c:v>3689.3942690000003</c:v>
                </c:pt>
                <c:pt idx="1029">
                  <c:v>3730.4579199999998</c:v>
                </c:pt>
                <c:pt idx="1030">
                  <c:v>3717.086851</c:v>
                </c:pt>
                <c:pt idx="1031">
                  <c:v>3688.120825</c:v>
                </c:pt>
                <c:pt idx="1032">
                  <c:v>3713.8216160000002</c:v>
                </c:pt>
                <c:pt idx="1033">
                  <c:v>3743.4095980000002</c:v>
                </c:pt>
                <c:pt idx="1034">
                  <c:v>3768.1348740000003</c:v>
                </c:pt>
                <c:pt idx="1035">
                  <c:v>3748.0257190000002</c:v>
                </c:pt>
                <c:pt idx="1036">
                  <c:v>3758.2839450000001</c:v>
                </c:pt>
                <c:pt idx="1037">
                  <c:v>3726.0351569999998</c:v>
                </c:pt>
                <c:pt idx="1038">
                  <c:v>3745.0861530000002</c:v>
                </c:pt>
                <c:pt idx="1039">
                  <c:v>3731.6929810000001</c:v>
                </c:pt>
                <c:pt idx="1040">
                  <c:v>3693.8629799999999</c:v>
                </c:pt>
                <c:pt idx="1041">
                  <c:v>3619.5119919999997</c:v>
                </c:pt>
                <c:pt idx="1042">
                  <c:v>3581.177666</c:v>
                </c:pt>
                <c:pt idx="1043">
                  <c:v>3503.445252</c:v>
                </c:pt>
                <c:pt idx="1044">
                  <c:v>3460.097573</c:v>
                </c:pt>
                <c:pt idx="1045">
                  <c:v>3409.702123</c:v>
                </c:pt>
                <c:pt idx="1046">
                  <c:v>3401.4853819999998</c:v>
                </c:pt>
                <c:pt idx="1047">
                  <c:v>3323.4979990000002</c:v>
                </c:pt>
                <c:pt idx="1048">
                  <c:v>3277.819794</c:v>
                </c:pt>
                <c:pt idx="1049">
                  <c:v>3307.858358</c:v>
                </c:pt>
                <c:pt idx="1050">
                  <c:v>3409.0694249999997</c:v>
                </c:pt>
                <c:pt idx="1051">
                  <c:v>3511.4971810000002</c:v>
                </c:pt>
                <c:pt idx="1052">
                  <c:v>3581.2527150000001</c:v>
                </c:pt>
                <c:pt idx="1053">
                  <c:v>3564.4988149999999</c:v>
                </c:pt>
                <c:pt idx="1054">
                  <c:v>3613.6390500000002</c:v>
                </c:pt>
                <c:pt idx="1055">
                  <c:v>3720.7148520000001</c:v>
                </c:pt>
                <c:pt idx="1056">
                  <c:v>3777.158128</c:v>
                </c:pt>
                <c:pt idx="1057">
                  <c:v>3868.6647520000001</c:v>
                </c:pt>
                <c:pt idx="1058">
                  <c:v>3861.5943779999998</c:v>
                </c:pt>
                <c:pt idx="1059">
                  <c:v>3844.2131329999997</c:v>
                </c:pt>
                <c:pt idx="1060">
                  <c:v>3893.4555040000005</c:v>
                </c:pt>
                <c:pt idx="1061">
                  <c:v>3864.8004070000002</c:v>
                </c:pt>
                <c:pt idx="1062">
                  <c:v>3829.0272789999999</c:v>
                </c:pt>
                <c:pt idx="1063">
                  <c:v>3957.7718720000003</c:v>
                </c:pt>
                <c:pt idx="1064">
                  <c:v>4099.4604840000002</c:v>
                </c:pt>
                <c:pt idx="1065">
                  <c:v>4273.3717180000003</c:v>
                </c:pt>
                <c:pt idx="1066">
                  <c:v>4317.7680810000002</c:v>
                </c:pt>
                <c:pt idx="1067">
                  <c:v>4321.0109240000002</c:v>
                </c:pt>
                <c:pt idx="1068">
                  <c:v>4281.9934359999997</c:v>
                </c:pt>
                <c:pt idx="1069">
                  <c:v>4165.1629549999998</c:v>
                </c:pt>
                <c:pt idx="1070">
                  <c:v>4265.9621239999997</c:v>
                </c:pt>
                <c:pt idx="1071">
                  <c:v>4366.7468150000004</c:v>
                </c:pt>
                <c:pt idx="1072">
                  <c:v>4344.5419849999998</c:v>
                </c:pt>
                <c:pt idx="1073">
                  <c:v>4475.9057499999999</c:v>
                </c:pt>
                <c:pt idx="1074">
                  <c:v>4575.9326609999998</c:v>
                </c:pt>
                <c:pt idx="1075">
                  <c:v>4566.7481509999998</c:v>
                </c:pt>
                <c:pt idx="1076">
                  <c:v>4479.1992010000004</c:v>
                </c:pt>
                <c:pt idx="1077">
                  <c:v>4520.4616339999993</c:v>
                </c:pt>
                <c:pt idx="1078">
                  <c:v>4622.1458570000004</c:v>
                </c:pt>
                <c:pt idx="1079">
                  <c:v>4707.5655750000005</c:v>
                </c:pt>
                <c:pt idx="1080">
                  <c:v>4769.7080600999998</c:v>
                </c:pt>
                <c:pt idx="1081">
                  <c:v>4804.3668379000001</c:v>
                </c:pt>
                <c:pt idx="1082">
                  <c:v>4877.5946904000002</c:v>
                </c:pt>
                <c:pt idx="1083">
                  <c:v>4965.6919045000004</c:v>
                </c:pt>
                <c:pt idx="1084">
                  <c:v>5051.6983361000002</c:v>
                </c:pt>
                <c:pt idx="1085">
                  <c:v>5067.4510301</c:v>
                </c:pt>
                <c:pt idx="1086">
                  <c:v>4973.9943243999996</c:v>
                </c:pt>
                <c:pt idx="1087">
                  <c:v>4890.1870209999997</c:v>
                </c:pt>
                <c:pt idx="1088">
                  <c:v>4931.8593670999999</c:v>
                </c:pt>
                <c:pt idx="1089">
                  <c:v>4931.0019617000007</c:v>
                </c:pt>
                <c:pt idx="1090">
                  <c:v>4893.9664762000002</c:v>
                </c:pt>
                <c:pt idx="1091">
                  <c:v>4969.6081392999995</c:v>
                </c:pt>
                <c:pt idx="1092">
                  <c:v>4983.7988431000003</c:v>
                </c:pt>
                <c:pt idx="1093">
                  <c:v>5088.7524408999998</c:v>
                </c:pt>
                <c:pt idx="1094">
                  <c:v>5205.5139051000006</c:v>
                </c:pt>
                <c:pt idx="1095">
                  <c:v>5386.5271819999998</c:v>
                </c:pt>
                <c:pt idx="1096">
                  <c:v>5582.4443182000005</c:v>
                </c:pt>
                <c:pt idx="1097">
                  <c:v>5566.0370800999999</c:v>
                </c:pt>
                <c:pt idx="1098">
                  <c:v>5642.8471102000003</c:v>
                </c:pt>
                <c:pt idx="1099">
                  <c:v>5680.9598808999999</c:v>
                </c:pt>
                <c:pt idx="1100">
                  <c:v>5872.1536795000002</c:v>
                </c:pt>
                <c:pt idx="1101">
                  <c:v>5996.2522640999996</c:v>
                </c:pt>
                <c:pt idx="1102">
                  <c:v>6086.7225423</c:v>
                </c:pt>
                <c:pt idx="1103">
                  <c:v>6255.5017560000006</c:v>
                </c:pt>
                <c:pt idx="1104">
                  <c:v>6321.5346404100001</c:v>
                </c:pt>
                <c:pt idx="1105">
                  <c:v>6423.82639079</c:v>
                </c:pt>
                <c:pt idx="1106">
                  <c:v>6583.4479834899994</c:v>
                </c:pt>
                <c:pt idx="1107">
                  <c:v>6722.8363586699998</c:v>
                </c:pt>
                <c:pt idx="1108">
                  <c:v>6890.6687752709995</c:v>
                </c:pt>
                <c:pt idx="1109">
                  <c:v>7145.0955298389999</c:v>
                </c:pt>
                <c:pt idx="1110">
                  <c:v>7337.4593619999996</c:v>
                </c:pt>
                <c:pt idx="1111">
                  <c:v>7543.0475619999997</c:v>
                </c:pt>
                <c:pt idx="1112">
                  <c:v>7744.21</c:v>
                </c:pt>
                <c:pt idx="1113">
                  <c:v>7841.4916800000001</c:v>
                </c:pt>
                <c:pt idx="1114">
                  <c:v>7885.7996089999997</c:v>
                </c:pt>
                <c:pt idx="1115">
                  <c:v>8075.8382579999998</c:v>
                </c:pt>
                <c:pt idx="1116">
                  <c:v>8291.6642319999992</c:v>
                </c:pt>
                <c:pt idx="1117">
                  <c:v>8425.4800130000003</c:v>
                </c:pt>
                <c:pt idx="1118">
                  <c:v>8585.697005</c:v>
                </c:pt>
                <c:pt idx="1119">
                  <c:v>8741.5535290000007</c:v>
                </c:pt>
                <c:pt idx="1120">
                  <c:v>8997.4374540000008</c:v>
                </c:pt>
                <c:pt idx="1121">
                  <c:v>9259.8261719999991</c:v>
                </c:pt>
                <c:pt idx="1122">
                  <c:v>9473.8088609999995</c:v>
                </c:pt>
                <c:pt idx="1123">
                  <c:v>9710.5415429999994</c:v>
                </c:pt>
                <c:pt idx="1124">
                  <c:v>9981.486836</c:v>
                </c:pt>
                <c:pt idx="1125">
                  <c:v>10196.391540000001</c:v>
                </c:pt>
                <c:pt idx="1126">
                  <c:v>10335.14351</c:v>
                </c:pt>
                <c:pt idx="1127">
                  <c:v>10396.80156</c:v>
                </c:pt>
                <c:pt idx="1128">
                  <c:v>10444.945729999999</c:v>
                </c:pt>
                <c:pt idx="1129">
                  <c:v>10578.693429999999</c:v>
                </c:pt>
                <c:pt idx="1130">
                  <c:v>10660.866040000001</c:v>
                </c:pt>
                <c:pt idx="1131">
                  <c:v>10715.733700000001</c:v>
                </c:pt>
                <c:pt idx="1132">
                  <c:v>10716.16525</c:v>
                </c:pt>
                <c:pt idx="1133">
                  <c:v>10676.00224</c:v>
                </c:pt>
                <c:pt idx="1134">
                  <c:v>10652.66833</c:v>
                </c:pt>
                <c:pt idx="1135">
                  <c:v>10683.03498</c:v>
                </c:pt>
                <c:pt idx="1136">
                  <c:v>10737.395689999999</c:v>
                </c:pt>
                <c:pt idx="1137">
                  <c:v>10770.94462</c:v>
                </c:pt>
                <c:pt idx="1138">
                  <c:v>10812.12465</c:v>
                </c:pt>
                <c:pt idx="1139">
                  <c:v>10891.323119999999</c:v>
                </c:pt>
                <c:pt idx="1140">
                  <c:v>10952.197679999999</c:v>
                </c:pt>
                <c:pt idx="1141">
                  <c:v>11014.667810000001</c:v>
                </c:pt>
                <c:pt idx="1142">
                  <c:v>11149.78515</c:v>
                </c:pt>
                <c:pt idx="1143">
                  <c:v>11267.77015</c:v>
                </c:pt>
                <c:pt idx="1144">
                  <c:v>11279.888430000001</c:v>
                </c:pt>
                <c:pt idx="1145">
                  <c:v>11230.45268</c:v>
                </c:pt>
                <c:pt idx="1146">
                  <c:v>11320.583146667001</c:v>
                </c:pt>
                <c:pt idx="1147">
                  <c:v>11415.75858</c:v>
                </c:pt>
                <c:pt idx="1148">
                  <c:v>11452.68902</c:v>
                </c:pt>
                <c:pt idx="1149">
                  <c:v>11529.278249999999</c:v>
                </c:pt>
                <c:pt idx="1150">
                  <c:v>11601.53184</c:v>
                </c:pt>
                <c:pt idx="1151">
                  <c:v>11659.16207</c:v>
                </c:pt>
                <c:pt idx="1152">
                  <c:v>11702.35104</c:v>
                </c:pt>
                <c:pt idx="1153">
                  <c:v>11802.534369999999</c:v>
                </c:pt>
                <c:pt idx="1154">
                  <c:v>11895.27671</c:v>
                </c:pt>
                <c:pt idx="1155">
                  <c:v>11950.04276</c:v>
                </c:pt>
                <c:pt idx="1156">
                  <c:v>12078.25758</c:v>
                </c:pt>
                <c:pt idx="1157">
                  <c:v>12216.51995</c:v>
                </c:pt>
                <c:pt idx="1158">
                  <c:v>12456.4182</c:v>
                </c:pt>
                <c:pt idx="1159">
                  <c:v>12672.25303</c:v>
                </c:pt>
                <c:pt idx="1160">
                  <c:v>12840.01374</c:v>
                </c:pt>
                <c:pt idx="1161">
                  <c:v>13018.67042</c:v>
                </c:pt>
                <c:pt idx="1162">
                  <c:v>13212.91193</c:v>
                </c:pt>
                <c:pt idx="1163">
                  <c:v>13400.331620000001</c:v>
                </c:pt>
                <c:pt idx="1164">
                  <c:v>13566.80618</c:v>
                </c:pt>
                <c:pt idx="1165">
                  <c:v>13709.92352</c:v>
                </c:pt>
                <c:pt idx="1166">
                  <c:v>13784.27404</c:v>
                </c:pt>
                <c:pt idx="1167">
                  <c:v>13869.39372</c:v>
                </c:pt>
                <c:pt idx="1168">
                  <c:v>13860.58664</c:v>
                </c:pt>
                <c:pt idx="1169">
                  <c:v>13730.581899999999</c:v>
                </c:pt>
                <c:pt idx="1170">
                  <c:v>13577.20959</c:v>
                </c:pt>
                <c:pt idx="1171">
                  <c:v>13371.195449999999</c:v>
                </c:pt>
                <c:pt idx="1172">
                  <c:v>13325.13279</c:v>
                </c:pt>
                <c:pt idx="1173">
                  <c:v>13295.99747</c:v>
                </c:pt>
                <c:pt idx="1174">
                  <c:v>13216.205</c:v>
                </c:pt>
                <c:pt idx="1175">
                  <c:v>13164.34779</c:v>
                </c:pt>
                <c:pt idx="1176">
                  <c:v>13080.89914</c:v>
                </c:pt>
                <c:pt idx="1177">
                  <c:v>12955.54796</c:v>
                </c:pt>
                <c:pt idx="1178">
                  <c:v>12860.344940000001</c:v>
                </c:pt>
                <c:pt idx="1179">
                  <c:v>12789.708780000001</c:v>
                </c:pt>
                <c:pt idx="1180">
                  <c:v>12809.51708</c:v>
                </c:pt>
                <c:pt idx="1181">
                  <c:v>12887.330819999999</c:v>
                </c:pt>
                <c:pt idx="1182">
                  <c:v>12900.027830000001</c:v>
                </c:pt>
                <c:pt idx="1183">
                  <c:v>12851.58762</c:v>
                </c:pt>
                <c:pt idx="1184">
                  <c:v>12726.052600000001</c:v>
                </c:pt>
                <c:pt idx="1185">
                  <c:v>12701.815989999999</c:v>
                </c:pt>
                <c:pt idx="1186">
                  <c:v>12615.497950000001</c:v>
                </c:pt>
                <c:pt idx="1187">
                  <c:v>12563.702010000001</c:v>
                </c:pt>
                <c:pt idx="1188">
                  <c:v>12569.85399</c:v>
                </c:pt>
                <c:pt idx="1189">
                  <c:v>12515.05365</c:v>
                </c:pt>
                <c:pt idx="1190">
                  <c:v>12429.182000000001</c:v>
                </c:pt>
                <c:pt idx="1191">
                  <c:v>12300.21812</c:v>
                </c:pt>
                <c:pt idx="1192">
                  <c:v>12114.9558</c:v>
                </c:pt>
                <c:pt idx="1193">
                  <c:v>11998.50722</c:v>
                </c:pt>
                <c:pt idx="1194">
                  <c:v>12048.3241</c:v>
                </c:pt>
                <c:pt idx="1195">
                  <c:v>11991.28053</c:v>
                </c:pt>
                <c:pt idx="1196">
                  <c:v>11936.02773</c:v>
                </c:pt>
                <c:pt idx="1197">
                  <c:v>11881.9193</c:v>
                </c:pt>
                <c:pt idx="1198">
                  <c:v>11771.526330000001</c:v>
                </c:pt>
                <c:pt idx="1199">
                  <c:v>11705.785459999999</c:v>
                </c:pt>
                <c:pt idx="1200">
                  <c:v>11714.570729999999</c:v>
                </c:pt>
                <c:pt idx="1201">
                  <c:v>11730.32487</c:v>
                </c:pt>
                <c:pt idx="1202">
                  <c:v>11696.94931</c:v>
                </c:pt>
                <c:pt idx="1203">
                  <c:v>11725.031650000001</c:v>
                </c:pt>
                <c:pt idx="1204">
                  <c:v>11699.84591</c:v>
                </c:pt>
                <c:pt idx="1205">
                  <c:v>11646.09764</c:v>
                </c:pt>
                <c:pt idx="1206">
                  <c:v>11594.56652</c:v>
                </c:pt>
                <c:pt idx="1207">
                  <c:v>11586.062019999999</c:v>
                </c:pt>
                <c:pt idx="1208">
                  <c:v>11559.6504</c:v>
                </c:pt>
                <c:pt idx="1209">
                  <c:v>11534.87046</c:v>
                </c:pt>
                <c:pt idx="1210">
                  <c:v>11552.44124</c:v>
                </c:pt>
                <c:pt idx="1211">
                  <c:v>11521.07339</c:v>
                </c:pt>
                <c:pt idx="1212">
                  <c:v>11486.63249</c:v>
                </c:pt>
                <c:pt idx="1213">
                  <c:v>11396.568090000001</c:v>
                </c:pt>
                <c:pt idx="1214">
                  <c:v>11290.34792</c:v>
                </c:pt>
                <c:pt idx="1215">
                  <c:v>11287.624540000001</c:v>
                </c:pt>
                <c:pt idx="1216">
                  <c:v>11287.50153</c:v>
                </c:pt>
                <c:pt idx="1217">
                  <c:v>11211.05492</c:v>
                </c:pt>
                <c:pt idx="1218">
                  <c:v>11082.6831</c:v>
                </c:pt>
                <c:pt idx="1219">
                  <c:v>10823.70529</c:v>
                </c:pt>
                <c:pt idx="1220">
                  <c:v>10752.86788</c:v>
                </c:pt>
                <c:pt idx="1221">
                  <c:v>10678.09923</c:v>
                </c:pt>
                <c:pt idx="1222">
                  <c:v>10537.074360000001</c:v>
                </c:pt>
                <c:pt idx="1223">
                  <c:v>10400.15193</c:v>
                </c:pt>
                <c:pt idx="1224">
                  <c:v>10315.709000000001</c:v>
                </c:pt>
                <c:pt idx="1225">
                  <c:v>10261.652840000001</c:v>
                </c:pt>
                <c:pt idx="1226">
                  <c:v>10240.883530000001</c:v>
                </c:pt>
                <c:pt idx="1227">
                  <c:v>10150.821739999999</c:v>
                </c:pt>
                <c:pt idx="1228">
                  <c:v>10055.05753</c:v>
                </c:pt>
                <c:pt idx="1229">
                  <c:v>9905.578184</c:v>
                </c:pt>
                <c:pt idx="1230">
                  <c:v>9805.8177990000004</c:v>
                </c:pt>
                <c:pt idx="1231">
                  <c:v>9657.3654430000006</c:v>
                </c:pt>
                <c:pt idx="1232">
                  <c:v>9525.2979169999999</c:v>
                </c:pt>
                <c:pt idx="1233">
                  <c:v>9452.8225650000004</c:v>
                </c:pt>
                <c:pt idx="1234">
                  <c:v>9389.7205400000003</c:v>
                </c:pt>
                <c:pt idx="1235">
                  <c:v>9280.8602410000003</c:v>
                </c:pt>
                <c:pt idx="1236">
                  <c:v>9230.4115689999999</c:v>
                </c:pt>
                <c:pt idx="1237">
                  <c:v>9122.5483912320014</c:v>
                </c:pt>
                <c:pt idx="1238">
                  <c:v>9039.2894185510013</c:v>
                </c:pt>
                <c:pt idx="1239">
                  <c:v>9047.4271505409997</c:v>
                </c:pt>
                <c:pt idx="1240">
                  <c:v>9051.9381320640005</c:v>
                </c:pt>
                <c:pt idx="1241">
                  <c:v>9110.3336619189995</c:v>
                </c:pt>
                <c:pt idx="1242">
                  <c:v>9094.6862682200008</c:v>
                </c:pt>
                <c:pt idx="1243">
                  <c:v>9113.1792389999991</c:v>
                </c:pt>
                <c:pt idx="1244">
                  <c:v>9106.5555502299994</c:v>
                </c:pt>
                <c:pt idx="1245">
                  <c:v>9074.6689788999993</c:v>
                </c:pt>
                <c:pt idx="1246">
                  <c:v>9064.7312496000013</c:v>
                </c:pt>
                <c:pt idx="1247">
                  <c:v>8995.3199853000006</c:v>
                </c:pt>
                <c:pt idx="1248">
                  <c:v>8911.4344425999989</c:v>
                </c:pt>
                <c:pt idx="1249">
                  <c:v>8775.5028724000003</c:v>
                </c:pt>
                <c:pt idx="1250">
                  <c:v>8568.8730431999993</c:v>
                </c:pt>
                <c:pt idx="1251">
                  <c:v>8416.2092164999995</c:v>
                </c:pt>
                <c:pt idx="1252">
                  <c:v>8194.1299313999989</c:v>
                </c:pt>
                <c:pt idx="1253">
                  <c:v>7971.2242833999999</c:v>
                </c:pt>
                <c:pt idx="1254">
                  <c:v>7743.6390449</c:v>
                </c:pt>
                <c:pt idx="1255">
                  <c:v>7625.0287114000002</c:v>
                </c:pt>
                <c:pt idx="1256">
                  <c:v>7503.0496316999997</c:v>
                </c:pt>
                <c:pt idx="1257">
                  <c:v>7363.4484987000005</c:v>
                </c:pt>
                <c:pt idx="1258">
                  <c:v>7394.7659759999997</c:v>
                </c:pt>
                <c:pt idx="1259">
                  <c:v>7405.5199439999997</c:v>
                </c:pt>
                <c:pt idx="1260">
                  <c:v>7434.3262289999993</c:v>
                </c:pt>
                <c:pt idx="1261">
                  <c:v>7611.6808390000006</c:v>
                </c:pt>
                <c:pt idx="1262">
                  <c:v>7544.327612</c:v>
                </c:pt>
                <c:pt idx="1263">
                  <c:v>7667.8702789999998</c:v>
                </c:pt>
                <c:pt idx="1264">
                  <c:v>7900.4637149999999</c:v>
                </c:pt>
                <c:pt idx="1265">
                  <c:v>8064.3154219999997</c:v>
                </c:pt>
                <c:pt idx="1266">
                  <c:v>8121.0175229999995</c:v>
                </c:pt>
                <c:pt idx="1267">
                  <c:v>8342.8242119999995</c:v>
                </c:pt>
                <c:pt idx="1268">
                  <c:v>8444.5235709999997</c:v>
                </c:pt>
                <c:pt idx="1269">
                  <c:v>8531.4705419999991</c:v>
                </c:pt>
                <c:pt idx="1270">
                  <c:v>8556.7962059999991</c:v>
                </c:pt>
                <c:pt idx="1271">
                  <c:v>8617.3914230000009</c:v>
                </c:pt>
                <c:pt idx="1272">
                  <c:v>8579.4211890000006</c:v>
                </c:pt>
                <c:pt idx="1273">
                  <c:v>8632.548225999999</c:v>
                </c:pt>
                <c:pt idx="1274">
                  <c:v>8710.2716209999999</c:v>
                </c:pt>
                <c:pt idx="1275">
                  <c:v>8745.9851780000008</c:v>
                </c:pt>
                <c:pt idx="1276">
                  <c:v>8691.2846410000002</c:v>
                </c:pt>
                <c:pt idx="1277">
                  <c:v>8618.6511829999999</c:v>
                </c:pt>
                <c:pt idx="1278">
                  <c:v>8537.3905569999988</c:v>
                </c:pt>
                <c:pt idx="1279">
                  <c:v>8465.4485969999987</c:v>
                </c:pt>
                <c:pt idx="1280">
                  <c:v>8370.7898710000009</c:v>
                </c:pt>
                <c:pt idx="1281">
                  <c:v>8297.529853</c:v>
                </c:pt>
                <c:pt idx="1282">
                  <c:v>8241.5621859999992</c:v>
                </c:pt>
                <c:pt idx="1283">
                  <c:v>8215.7425860000003</c:v>
                </c:pt>
                <c:pt idx="1284">
                  <c:v>8084.7673150000001</c:v>
                </c:pt>
                <c:pt idx="1285">
                  <c:v>8041.7015329999995</c:v>
                </c:pt>
                <c:pt idx="1286">
                  <c:v>7874.6356460000006</c:v>
                </c:pt>
                <c:pt idx="1287">
                  <c:v>7820.7028890000001</c:v>
                </c:pt>
                <c:pt idx="1288">
                  <c:v>7757.6451930000003</c:v>
                </c:pt>
                <c:pt idx="1289">
                  <c:v>7656.786779</c:v>
                </c:pt>
                <c:pt idx="1290">
                  <c:v>7505.5343810000004</c:v>
                </c:pt>
                <c:pt idx="1291">
                  <c:v>7412.9815779999999</c:v>
                </c:pt>
                <c:pt idx="1292">
                  <c:v>7284.6492120000003</c:v>
                </c:pt>
                <c:pt idx="1293">
                  <c:v>7131.241755</c:v>
                </c:pt>
                <c:pt idx="1294">
                  <c:v>6989.3572489999997</c:v>
                </c:pt>
                <c:pt idx="1295">
                  <c:v>6836.0132000000003</c:v>
                </c:pt>
                <c:pt idx="1296">
                  <c:v>6689.8302089999997</c:v>
                </c:pt>
                <c:pt idx="1297">
                  <c:v>6599.2331640000002</c:v>
                </c:pt>
                <c:pt idx="1298">
                  <c:v>6476.8897930000003</c:v>
                </c:pt>
                <c:pt idx="1299">
                  <c:v>6352.0354939999997</c:v>
                </c:pt>
                <c:pt idx="1300">
                  <c:v>6228.5684469999997</c:v>
                </c:pt>
                <c:pt idx="1301">
                  <c:v>6200.044038</c:v>
                </c:pt>
                <c:pt idx="1302">
                  <c:v>6155.1002230000004</c:v>
                </c:pt>
                <c:pt idx="1303">
                  <c:v>6100.823402</c:v>
                </c:pt>
                <c:pt idx="1304">
                  <c:v>5996.9159829999999</c:v>
                </c:pt>
                <c:pt idx="1305">
                  <c:v>5912.5516739999994</c:v>
                </c:pt>
                <c:pt idx="1306">
                  <c:v>5821.2619750000003</c:v>
                </c:pt>
                <c:pt idx="1307">
                  <c:v>5698.9201800000001</c:v>
                </c:pt>
                <c:pt idx="1308">
                  <c:v>5623.7646999999997</c:v>
                </c:pt>
                <c:pt idx="1309">
                  <c:v>5564.3659079999998</c:v>
                </c:pt>
                <c:pt idx="1310">
                  <c:v>5512.9327750000002</c:v>
                </c:pt>
                <c:pt idx="1311">
                  <c:v>5500.3178180000004</c:v>
                </c:pt>
                <c:pt idx="1312">
                  <c:v>5459.5203270000002</c:v>
                </c:pt>
                <c:pt idx="1313">
                  <c:v>5424.0583590000006</c:v>
                </c:pt>
                <c:pt idx="1314">
                  <c:v>5378.5756739999997</c:v>
                </c:pt>
                <c:pt idx="1315">
                  <c:v>5307.5755859999999</c:v>
                </c:pt>
                <c:pt idx="1316">
                  <c:v>5348.5091499999999</c:v>
                </c:pt>
                <c:pt idx="1317">
                  <c:v>5413.5317049999994</c:v>
                </c:pt>
                <c:pt idx="1318">
                  <c:v>5416.684467</c:v>
                </c:pt>
                <c:pt idx="1319">
                  <c:v>5377.561549</c:v>
                </c:pt>
                <c:pt idx="1320">
                  <c:v>5475.7198339999995</c:v>
                </c:pt>
                <c:pt idx="1321">
                  <c:v>5459.7602829999996</c:v>
                </c:pt>
                <c:pt idx="1322">
                  <c:v>5487.4607219999998</c:v>
                </c:pt>
                <c:pt idx="1323">
                  <c:v>5582.0165349999997</c:v>
                </c:pt>
                <c:pt idx="1324">
                  <c:v>5719.445181</c:v>
                </c:pt>
                <c:pt idx="1325">
                  <c:v>5892.3016779999998</c:v>
                </c:pt>
                <c:pt idx="1326">
                  <c:v>5905.8161</c:v>
                </c:pt>
                <c:pt idx="1327">
                  <c:v>5998.0489070000003</c:v>
                </c:pt>
                <c:pt idx="1328">
                  <c:v>6069.9328480000004</c:v>
                </c:pt>
                <c:pt idx="1329">
                  <c:v>6105.6687860000002</c:v>
                </c:pt>
                <c:pt idx="1330">
                  <c:v>6256.7215560000004</c:v>
                </c:pt>
                <c:pt idx="1331">
                  <c:v>6319.1314879999991</c:v>
                </c:pt>
                <c:pt idx="1332">
                  <c:v>6379.528198</c:v>
                </c:pt>
                <c:pt idx="1333">
                  <c:v>6273.1211940000003</c:v>
                </c:pt>
                <c:pt idx="1334">
                  <c:v>6152.8512059999994</c:v>
                </c:pt>
                <c:pt idx="1335">
                  <c:v>6261.8626169999998</c:v>
                </c:pt>
                <c:pt idx="1336">
                  <c:v>6395.7488430000003</c:v>
                </c:pt>
                <c:pt idx="1337">
                  <c:v>6443.8844060000001</c:v>
                </c:pt>
                <c:pt idx="1338">
                  <c:v>6488.636649</c:v>
                </c:pt>
                <c:pt idx="1339">
                  <c:v>6568.0764600000002</c:v>
                </c:pt>
                <c:pt idx="1340">
                  <c:v>6556.4108859999997</c:v>
                </c:pt>
                <c:pt idx="1341">
                  <c:v>6639.8883720000003</c:v>
                </c:pt>
                <c:pt idx="1342">
                  <c:v>6694.3067219999994</c:v>
                </c:pt>
                <c:pt idx="1343">
                  <c:v>6810.9581690000005</c:v>
                </c:pt>
                <c:pt idx="1344">
                  <c:v>6904.0160429999996</c:v>
                </c:pt>
                <c:pt idx="1345">
                  <c:v>7001.4793309999995</c:v>
                </c:pt>
                <c:pt idx="1346">
                  <c:v>7088.5346419999996</c:v>
                </c:pt>
                <c:pt idx="1347">
                  <c:v>7203.2742690000005</c:v>
                </c:pt>
                <c:pt idx="1348">
                  <c:v>7275.9668019999999</c:v>
                </c:pt>
                <c:pt idx="1349">
                  <c:v>7321.6051200000002</c:v>
                </c:pt>
                <c:pt idx="1350">
                  <c:v>7545.273263</c:v>
                </c:pt>
                <c:pt idx="1351">
                  <c:v>7713.8863670000001</c:v>
                </c:pt>
                <c:pt idx="1352">
                  <c:v>7839.1926090000006</c:v>
                </c:pt>
                <c:pt idx="1353">
                  <c:v>7919.0552879999996</c:v>
                </c:pt>
                <c:pt idx="1354">
                  <c:v>8148.0030340000003</c:v>
                </c:pt>
                <c:pt idx="1355">
                  <c:v>8219.7395579999993</c:v>
                </c:pt>
                <c:pt idx="1356">
                  <c:v>8316.9663039999996</c:v>
                </c:pt>
                <c:pt idx="1357">
                  <c:v>8479.8717450000004</c:v>
                </c:pt>
                <c:pt idx="1358">
                  <c:v>8586.2497719999992</c:v>
                </c:pt>
                <c:pt idx="1359">
                  <c:v>8729.9022580000001</c:v>
                </c:pt>
                <c:pt idx="1360">
                  <c:v>8739.6970509999992</c:v>
                </c:pt>
                <c:pt idx="1361">
                  <c:v>8618.6458509999993</c:v>
                </c:pt>
                <c:pt idx="1362">
                  <c:v>8695.696962</c:v>
                </c:pt>
                <c:pt idx="1363">
                  <c:v>8799.0154610000009</c:v>
                </c:pt>
                <c:pt idx="1364">
                  <c:v>9057.1528940000007</c:v>
                </c:pt>
                <c:pt idx="1365">
                  <c:v>9187.9681930000006</c:v>
                </c:pt>
                <c:pt idx="1366">
                  <c:v>9380.0951299999997</c:v>
                </c:pt>
                <c:pt idx="1367">
                  <c:v>9502.2730840000004</c:v>
                </c:pt>
                <c:pt idx="1368">
                  <c:v>9573.5573095</c:v>
                </c:pt>
                <c:pt idx="1369">
                  <c:v>9784.6418399999984</c:v>
                </c:pt>
                <c:pt idx="1370">
                  <c:v>9957.6696599999996</c:v>
                </c:pt>
                <c:pt idx="1371">
                  <c:v>9980.3901000000005</c:v>
                </c:pt>
                <c:pt idx="1372">
                  <c:v>10048.880605400002</c:v>
                </c:pt>
                <c:pt idx="1373">
                  <c:v>10137.849834799999</c:v>
                </c:pt>
                <c:pt idx="1374">
                  <c:v>10283.5552886</c:v>
                </c:pt>
                <c:pt idx="1375">
                  <c:v>10494.5238763</c:v>
                </c:pt>
                <c:pt idx="1376">
                  <c:v>10790.063254999999</c:v>
                </c:pt>
                <c:pt idx="1377">
                  <c:v>10935.0585388</c:v>
                </c:pt>
                <c:pt idx="1378">
                  <c:v>11048.725193</c:v>
                </c:pt>
                <c:pt idx="1379">
                  <c:v>11197.245407999999</c:v>
                </c:pt>
                <c:pt idx="1380">
                  <c:v>11438.8780773</c:v>
                </c:pt>
                <c:pt idx="1381">
                  <c:v>11675.059854499999</c:v>
                </c:pt>
                <c:pt idx="1382">
                  <c:v>11875.0550334</c:v>
                </c:pt>
                <c:pt idx="1383">
                  <c:v>11867.096901100002</c:v>
                </c:pt>
                <c:pt idx="1384">
                  <c:v>11714.489455999999</c:v>
                </c:pt>
                <c:pt idx="1385">
                  <c:v>11709.594831500001</c:v>
                </c:pt>
                <c:pt idx="1386">
                  <c:v>11759.223485500001</c:v>
                </c:pt>
                <c:pt idx="1387">
                  <c:v>11936.523947799998</c:v>
                </c:pt>
                <c:pt idx="1388">
                  <c:v>12034.704830800001</c:v>
                </c:pt>
                <c:pt idx="1389">
                  <c:v>12121.4611018</c:v>
                </c:pt>
                <c:pt idx="1390">
                  <c:v>12282.386500299999</c:v>
                </c:pt>
                <c:pt idx="1391">
                  <c:v>12314.789811299999</c:v>
                </c:pt>
                <c:pt idx="1392">
                  <c:v>12353.08680983</c:v>
                </c:pt>
                <c:pt idx="1393">
                  <c:v>12226.235318200001</c:v>
                </c:pt>
                <c:pt idx="1394">
                  <c:v>11992.78455434</c:v>
                </c:pt>
                <c:pt idx="1395">
                  <c:v>11949.386956570001</c:v>
                </c:pt>
                <c:pt idx="1396">
                  <c:v>11954.314439822001</c:v>
                </c:pt>
                <c:pt idx="1397">
                  <c:v>12019.04724666</c:v>
                </c:pt>
                <c:pt idx="1398">
                  <c:v>12161.51965</c:v>
                </c:pt>
                <c:pt idx="1399">
                  <c:v>12233.71715</c:v>
                </c:pt>
                <c:pt idx="1400">
                  <c:v>12385.33447</c:v>
                </c:pt>
                <c:pt idx="1401">
                  <c:v>12464.826730000001</c:v>
                </c:pt>
                <c:pt idx="1402">
                  <c:v>12611.74883</c:v>
                </c:pt>
                <c:pt idx="1403">
                  <c:v>12786.92575</c:v>
                </c:pt>
                <c:pt idx="1404">
                  <c:v>12936.457560000001</c:v>
                </c:pt>
                <c:pt idx="1405">
                  <c:v>13007.250400000001</c:v>
                </c:pt>
                <c:pt idx="1406">
                  <c:v>13079.82238</c:v>
                </c:pt>
                <c:pt idx="1407">
                  <c:v>13289.67187</c:v>
                </c:pt>
                <c:pt idx="1408">
                  <c:v>13445.40749</c:v>
                </c:pt>
                <c:pt idx="1409">
                  <c:v>13676.410739999999</c:v>
                </c:pt>
                <c:pt idx="1410">
                  <c:v>13828.84008</c:v>
                </c:pt>
                <c:pt idx="1411">
                  <c:v>14092.76316</c:v>
                </c:pt>
                <c:pt idx="1412">
                  <c:v>14311.88978</c:v>
                </c:pt>
                <c:pt idx="1413">
                  <c:v>14490.854380000001</c:v>
                </c:pt>
                <c:pt idx="1414">
                  <c:v>14673.27715</c:v>
                </c:pt>
                <c:pt idx="1415">
                  <c:v>14823.980530000001</c:v>
                </c:pt>
                <c:pt idx="1416">
                  <c:v>14906.20487</c:v>
                </c:pt>
                <c:pt idx="1417">
                  <c:v>14970.26204</c:v>
                </c:pt>
                <c:pt idx="1418">
                  <c:v>14871.676880000001</c:v>
                </c:pt>
                <c:pt idx="1419">
                  <c:v>14752.9166</c:v>
                </c:pt>
                <c:pt idx="1420">
                  <c:v>14683.96494</c:v>
                </c:pt>
                <c:pt idx="1421">
                  <c:v>14720.27059</c:v>
                </c:pt>
                <c:pt idx="1422">
                  <c:v>14631.38451</c:v>
                </c:pt>
                <c:pt idx="1423">
                  <c:v>14609.68965</c:v>
                </c:pt>
                <c:pt idx="1424">
                  <c:v>14563.19469</c:v>
                </c:pt>
                <c:pt idx="1425">
                  <c:v>14552.55155</c:v>
                </c:pt>
                <c:pt idx="1426">
                  <c:v>14475.464019999999</c:v>
                </c:pt>
                <c:pt idx="1427">
                  <c:v>14479.7916</c:v>
                </c:pt>
                <c:pt idx="1428">
                  <c:v>14547.28529</c:v>
                </c:pt>
                <c:pt idx="1429">
                  <c:v>14541.21673</c:v>
                </c:pt>
                <c:pt idx="1430">
                  <c:v>14492.432870000001</c:v>
                </c:pt>
                <c:pt idx="1431">
                  <c:v>14411.55501</c:v>
                </c:pt>
                <c:pt idx="1432">
                  <c:v>14366.879800000001</c:v>
                </c:pt>
                <c:pt idx="1433">
                  <c:v>14443.136630000001</c:v>
                </c:pt>
                <c:pt idx="1434">
                  <c:v>14420.518980000001</c:v>
                </c:pt>
                <c:pt idx="1435">
                  <c:v>14445.129059999999</c:v>
                </c:pt>
                <c:pt idx="1436">
                  <c:v>14451.743539999999</c:v>
                </c:pt>
                <c:pt idx="1437">
                  <c:v>14411.44355</c:v>
                </c:pt>
                <c:pt idx="1438">
                  <c:v>14334.82691</c:v>
                </c:pt>
                <c:pt idx="1439">
                  <c:v>14316.90029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434104"/>
        <c:axId val="337823272"/>
      </c:areaChart>
      <c:lineChart>
        <c:grouping val="standard"/>
        <c:varyColors val="0"/>
        <c:ser>
          <c:idx val="2"/>
          <c:order val="2"/>
          <c:tx>
            <c:strRef>
              <c:f>'5m_load_wind_PV'!$J$1</c:f>
              <c:strCache>
                <c:ptCount val="1"/>
                <c:pt idx="0">
                  <c:v>MaxNet</c:v>
                </c:pt>
              </c:strCache>
            </c:strRef>
          </c:tx>
          <c:spPr>
            <a:ln w="28575" cap="rnd">
              <a:solidFill>
                <a:srgbClr val="890C58"/>
              </a:solidFill>
              <a:round/>
            </a:ln>
            <a:effectLst/>
          </c:spPr>
          <c:marker>
            <c:symbol val="none"/>
          </c:marker>
          <c:dLbls>
            <c:dLbl>
              <c:idx val="178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14:50</a:t>
                    </a:r>
                    <a:endParaRPr lang="en-US" sz="120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7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 smtClean="0"/>
                      <a:t>15:15</a:t>
                    </a:r>
                    <a:endParaRPr lang="en-US" sz="120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788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17:40</a:t>
                    </a:r>
                    <a:endParaRPr lang="en-US" sz="120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049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15:25</a:t>
                    </a:r>
                    <a:endParaRPr lang="en-US" sz="120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335"/>
              <c:layout>
                <c:manualLayout>
                  <c:x val="-8.4048454264782954E-2"/>
                  <c:y val="3.509417859028770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15:15</a:t>
                    </a:r>
                    <a:endParaRPr lang="en-US" sz="120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'5m_load_wind_PV'!$J$2:$J$2593</c:f>
              <c:numCache>
                <c:formatCode>General</c:formatCode>
                <c:ptCount val="14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 formatCode="0">
                  <c:v>66456.24807999999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 formatCode="0">
                  <c:v>68603.854735000001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 formatCode="0">
                  <c:v>66534.997355600004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 formatCode="0">
                  <c:v>67580.772792000003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 formatCode="0">
                  <c:v>66249.85556299999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'5m_load_wind_PV'!$K$1</c:f>
              <c:strCache>
                <c:ptCount val="1"/>
                <c:pt idx="0">
                  <c:v>MaxLd</c:v>
                </c:pt>
              </c:strCache>
            </c:strRef>
          </c:tx>
          <c:spPr>
            <a:ln w="28575" cap="rnd">
              <a:solidFill>
                <a:srgbClr val="003865"/>
              </a:solidFill>
              <a:round/>
            </a:ln>
            <a:effectLst/>
          </c:spPr>
          <c:marker>
            <c:symbol val="none"/>
          </c:marker>
          <c:dLbls>
            <c:dLbl>
              <c:idx val="20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16:40</a:t>
                    </a:r>
                    <a:endParaRPr lang="en-US" sz="120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72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 smtClean="0"/>
                      <a:t>15:20 </a:t>
                    </a:r>
                    <a:endParaRPr lang="en-US" sz="120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778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16:50</a:t>
                    </a:r>
                    <a:endParaRPr lang="en-US" sz="120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061"/>
              <c:layout>
                <c:manualLayout>
                  <c:x val="4.3478260869565218E-3"/>
                  <c:y val="-2.450980392156860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16:25</a:t>
                    </a:r>
                    <a:endParaRPr lang="en-US" sz="120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348"/>
              <c:layout>
                <c:manualLayout>
                  <c:x val="-2.3213382606464016E-2"/>
                  <c:y val="-3.676532995173005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16:25</a:t>
                    </a:r>
                    <a:endParaRPr lang="en-US" sz="120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'5m_load_wind_PV'!$K$2:$K$2593</c:f>
              <c:numCache>
                <c:formatCode>General</c:formatCode>
                <c:ptCount val="14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 formatCode="0">
                  <c:v>74640.959270000007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 formatCode="0">
                  <c:v>74379.792400000006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 formatCode="0">
                  <c:v>71883.424379999997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 formatCode="0">
                  <c:v>71064.455000000002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 formatCode="0">
                  <c:v>72894.874899999995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824056"/>
        <c:axId val="337823664"/>
      </c:lineChart>
      <c:catAx>
        <c:axId val="232434104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823272"/>
        <c:crosses val="autoZero"/>
        <c:auto val="1"/>
        <c:lblAlgn val="ctr"/>
        <c:lblOffset val="100"/>
        <c:tickLblSkip val="255"/>
        <c:noMultiLvlLbl val="0"/>
      </c:catAx>
      <c:valAx>
        <c:axId val="337823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434104"/>
        <c:crosses val="autoZero"/>
        <c:crossBetween val="between"/>
      </c:valAx>
      <c:valAx>
        <c:axId val="3378236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824056"/>
        <c:crosses val="max"/>
        <c:crossBetween val="between"/>
      </c:valAx>
      <c:catAx>
        <c:axId val="337824056"/>
        <c:scaling>
          <c:orientation val="minMax"/>
        </c:scaling>
        <c:delete val="1"/>
        <c:axPos val="b"/>
        <c:majorTickMark val="out"/>
        <c:minorTickMark val="none"/>
        <c:tickLblPos val="nextTo"/>
        <c:crossAx val="337823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PRC_Min_Week!$B$1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rgbClr val="26D07C"/>
            </a:solidFill>
            <a:ln>
              <a:noFill/>
            </a:ln>
            <a:effectLst/>
          </c:spPr>
          <c:invertIfNegative val="0"/>
          <c:cat>
            <c:numRef>
              <c:f>PRC_Min_Week!$A$2:$A$6</c:f>
              <c:numCache>
                <c:formatCode>m/d/yyyy\ h:mm</c:formatCode>
                <c:ptCount val="5"/>
                <c:pt idx="0">
                  <c:v>43689.619027777779</c:v>
                </c:pt>
                <c:pt idx="1">
                  <c:v>43690.635185185187</c:v>
                </c:pt>
                <c:pt idx="2">
                  <c:v>43691.741180555553</c:v>
                </c:pt>
                <c:pt idx="3">
                  <c:v>43692.637569444443</c:v>
                </c:pt>
                <c:pt idx="4">
                  <c:v>43693.639097222222</c:v>
                </c:pt>
              </c:numCache>
            </c:numRef>
          </c:cat>
          <c:val>
            <c:numRef>
              <c:f>PRC_Min_Week!$B$2:$B$6</c:f>
              <c:numCache>
                <c:formatCode>General</c:formatCode>
                <c:ptCount val="5"/>
                <c:pt idx="0">
                  <c:v>73820.71875</c:v>
                </c:pt>
                <c:pt idx="1">
                  <c:v>74324.6484375</c:v>
                </c:pt>
                <c:pt idx="2">
                  <c:v>71099.75</c:v>
                </c:pt>
                <c:pt idx="3">
                  <c:v>70852.828125</c:v>
                </c:pt>
                <c:pt idx="4">
                  <c:v>72552.8125</c:v>
                </c:pt>
              </c:numCache>
            </c:numRef>
          </c:val>
        </c:ser>
        <c:ser>
          <c:idx val="5"/>
          <c:order val="1"/>
          <c:tx>
            <c:strRef>
              <c:f>PRC_Min_Week!$M$1</c:f>
              <c:strCache>
                <c:ptCount val="1"/>
                <c:pt idx="0">
                  <c:v>Pad Extra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PRC_Min_Week!$M$2:$M$6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9"/>
        <c:overlap val="-27"/>
        <c:axId val="340595200"/>
        <c:axId val="340595592"/>
      </c:barChart>
      <c:barChart>
        <c:barDir val="col"/>
        <c:grouping val="clustered"/>
        <c:varyColors val="0"/>
        <c:ser>
          <c:idx val="3"/>
          <c:order val="2"/>
          <c:tx>
            <c:strRef>
              <c:f>PRC_Min_Week!$L$1</c:f>
              <c:strCache>
                <c:ptCount val="1"/>
                <c:pt idx="0">
                  <c:v>Pad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PRC_Min_Week!$L$2:$L$6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3"/>
          <c:tx>
            <c:strRef>
              <c:f>PRC_Min_Week!$K$1</c:f>
              <c:strCache>
                <c:ptCount val="1"/>
                <c:pt idx="0">
                  <c:v>Pad Load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PRC_Min_Week!$K$2:$K$6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4"/>
          <c:tx>
            <c:strRef>
              <c:f>PRC_Min_Week!$D$1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AEC7"/>
            </a:solidFill>
            <a:ln>
              <a:noFill/>
            </a:ln>
            <a:effectLst/>
          </c:spPr>
          <c:invertIfNegative val="0"/>
          <c:cat>
            <c:numRef>
              <c:f>PRC_Min_Week!$A$2:$A$6</c:f>
              <c:numCache>
                <c:formatCode>m/d/yyyy\ h:mm</c:formatCode>
                <c:ptCount val="5"/>
                <c:pt idx="0">
                  <c:v>43689.619027777779</c:v>
                </c:pt>
                <c:pt idx="1">
                  <c:v>43690.635185185187</c:v>
                </c:pt>
                <c:pt idx="2">
                  <c:v>43691.741180555553</c:v>
                </c:pt>
                <c:pt idx="3">
                  <c:v>43692.637569444443</c:v>
                </c:pt>
                <c:pt idx="4">
                  <c:v>43693.639097222222</c:v>
                </c:pt>
              </c:numCache>
            </c:numRef>
          </c:cat>
          <c:val>
            <c:numRef>
              <c:f>PRC_Min_Week!$D$2:$D$6</c:f>
              <c:numCache>
                <c:formatCode>General</c:formatCode>
                <c:ptCount val="5"/>
                <c:pt idx="0">
                  <c:v>5758.1826171875</c:v>
                </c:pt>
                <c:pt idx="1">
                  <c:v>4327.17431640625</c:v>
                </c:pt>
                <c:pt idx="2">
                  <c:v>3936.4853515625</c:v>
                </c:pt>
                <c:pt idx="3">
                  <c:v>1988.9998779296875</c:v>
                </c:pt>
                <c:pt idx="4">
                  <c:v>5004.08349609375</c:v>
                </c:pt>
              </c:numCache>
            </c:numRef>
          </c:val>
        </c:ser>
        <c:ser>
          <c:idx val="1"/>
          <c:order val="5"/>
          <c:tx>
            <c:strRef>
              <c:f>PRC_Min_Week!$C$1</c:f>
              <c:strCache>
                <c:ptCount val="1"/>
                <c:pt idx="0">
                  <c:v>Outages</c:v>
                </c:pt>
              </c:strCache>
            </c:strRef>
          </c:tx>
          <c:spPr>
            <a:solidFill>
              <a:srgbClr val="5B6770"/>
            </a:solidFill>
            <a:ln>
              <a:noFill/>
            </a:ln>
            <a:effectLst/>
          </c:spPr>
          <c:invertIfNegative val="0"/>
          <c:cat>
            <c:numRef>
              <c:f>PRC_Min_Week!$A$2:$A$6</c:f>
              <c:numCache>
                <c:formatCode>m/d/yyyy\ h:mm</c:formatCode>
                <c:ptCount val="5"/>
                <c:pt idx="0">
                  <c:v>43689.619027777779</c:v>
                </c:pt>
                <c:pt idx="1">
                  <c:v>43690.635185185187</c:v>
                </c:pt>
                <c:pt idx="2">
                  <c:v>43691.741180555553</c:v>
                </c:pt>
                <c:pt idx="3">
                  <c:v>43692.637569444443</c:v>
                </c:pt>
                <c:pt idx="4">
                  <c:v>43693.639097222222</c:v>
                </c:pt>
              </c:numCache>
            </c:numRef>
          </c:cat>
          <c:val>
            <c:numRef>
              <c:f>PRC_Min_Week!$C$2:$C$6</c:f>
              <c:numCache>
                <c:formatCode>General</c:formatCode>
                <c:ptCount val="5"/>
                <c:pt idx="0">
                  <c:v>3807</c:v>
                </c:pt>
                <c:pt idx="1">
                  <c:v>3282</c:v>
                </c:pt>
                <c:pt idx="2">
                  <c:v>3509</c:v>
                </c:pt>
                <c:pt idx="3">
                  <c:v>4894</c:v>
                </c:pt>
                <c:pt idx="4">
                  <c:v>3957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340596376"/>
        <c:axId val="340595984"/>
      </c:barChart>
      <c:catAx>
        <c:axId val="340595200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595592"/>
        <c:crosses val="autoZero"/>
        <c:auto val="0"/>
        <c:lblAlgn val="ctr"/>
        <c:lblOffset val="100"/>
        <c:noMultiLvlLbl val="0"/>
      </c:catAx>
      <c:valAx>
        <c:axId val="340595592"/>
        <c:scaling>
          <c:orientation val="minMax"/>
          <c:max val="75000"/>
          <c:min val="6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Load (MW)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595200"/>
        <c:crosses val="autoZero"/>
        <c:crossBetween val="between"/>
      </c:valAx>
      <c:valAx>
        <c:axId val="340595984"/>
        <c:scaling>
          <c:orientation val="minMax"/>
          <c:max val="10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Wind and Outages (MW)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596376"/>
        <c:crosses val="max"/>
        <c:crossBetween val="between"/>
      </c:valAx>
      <c:catAx>
        <c:axId val="340596376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340595984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1367805586801654"/>
          <c:y val="0.95991322405068025"/>
          <c:w val="0.18157234251968504"/>
          <c:h val="4.0086775949319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PRC_Min_Week!$B$1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rgbClr val="26D07C"/>
            </a:solidFill>
            <a:ln>
              <a:noFill/>
            </a:ln>
            <a:effectLst/>
          </c:spPr>
          <c:invertIfNegative val="0"/>
          <c:cat>
            <c:numRef>
              <c:f>PRC_Min_Week!$A$2:$A$6</c:f>
              <c:numCache>
                <c:formatCode>m/d/yyyy\ h:mm</c:formatCode>
                <c:ptCount val="5"/>
                <c:pt idx="0">
                  <c:v>43689.619027777779</c:v>
                </c:pt>
                <c:pt idx="1">
                  <c:v>43690.635185185187</c:v>
                </c:pt>
                <c:pt idx="2">
                  <c:v>43691.741180555553</c:v>
                </c:pt>
                <c:pt idx="3">
                  <c:v>43692.637569444443</c:v>
                </c:pt>
                <c:pt idx="4">
                  <c:v>43693.639097222222</c:v>
                </c:pt>
              </c:numCache>
            </c:numRef>
          </c:cat>
          <c:val>
            <c:numRef>
              <c:f>PRC_Min_Week!$B$2:$B$6</c:f>
              <c:numCache>
                <c:formatCode>General</c:formatCode>
                <c:ptCount val="5"/>
                <c:pt idx="0">
                  <c:v>73820.71875</c:v>
                </c:pt>
                <c:pt idx="1">
                  <c:v>74324.6484375</c:v>
                </c:pt>
                <c:pt idx="2">
                  <c:v>71099.75</c:v>
                </c:pt>
                <c:pt idx="3">
                  <c:v>70852.828125</c:v>
                </c:pt>
                <c:pt idx="4">
                  <c:v>72552.8125</c:v>
                </c:pt>
              </c:numCache>
            </c:numRef>
          </c:val>
        </c:ser>
        <c:ser>
          <c:idx val="5"/>
          <c:order val="1"/>
          <c:tx>
            <c:strRef>
              <c:f>PRC_Min_Week!$M$1</c:f>
              <c:strCache>
                <c:ptCount val="1"/>
                <c:pt idx="0">
                  <c:v>Pad Extra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PRC_Min_Week!$M$2:$M$6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9"/>
        <c:overlap val="-27"/>
        <c:axId val="340597552"/>
        <c:axId val="340597944"/>
      </c:barChart>
      <c:barChart>
        <c:barDir val="col"/>
        <c:grouping val="clustered"/>
        <c:varyColors val="0"/>
        <c:ser>
          <c:idx val="3"/>
          <c:order val="2"/>
          <c:tx>
            <c:strRef>
              <c:f>PRC_Min_Week!$L$1</c:f>
              <c:strCache>
                <c:ptCount val="1"/>
                <c:pt idx="0">
                  <c:v>Pad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PRC_Min_Week!$L$2:$L$6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3"/>
          <c:tx>
            <c:strRef>
              <c:f>PRC_Min_Week!$K$1</c:f>
              <c:strCache>
                <c:ptCount val="1"/>
                <c:pt idx="0">
                  <c:v>Pad Load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PRC_Min_Week!$K$2:$K$6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4"/>
          <c:tx>
            <c:strRef>
              <c:f>PRC_Min_Week!$D$1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AEC7"/>
            </a:solidFill>
            <a:ln>
              <a:noFill/>
            </a:ln>
            <a:effectLst/>
          </c:spPr>
          <c:invertIfNegative val="0"/>
          <c:cat>
            <c:numRef>
              <c:f>PRC_Min_Week!$A$2:$A$6</c:f>
              <c:numCache>
                <c:formatCode>m/d/yyyy\ h:mm</c:formatCode>
                <c:ptCount val="5"/>
                <c:pt idx="0">
                  <c:v>43689.619027777779</c:v>
                </c:pt>
                <c:pt idx="1">
                  <c:v>43690.635185185187</c:v>
                </c:pt>
                <c:pt idx="2">
                  <c:v>43691.741180555553</c:v>
                </c:pt>
                <c:pt idx="3">
                  <c:v>43692.637569444443</c:v>
                </c:pt>
                <c:pt idx="4">
                  <c:v>43693.639097222222</c:v>
                </c:pt>
              </c:numCache>
            </c:numRef>
          </c:cat>
          <c:val>
            <c:numRef>
              <c:f>PRC_Min_Week!$D$2:$D$6</c:f>
              <c:numCache>
                <c:formatCode>General</c:formatCode>
                <c:ptCount val="5"/>
                <c:pt idx="0">
                  <c:v>5758.1826171875</c:v>
                </c:pt>
                <c:pt idx="1">
                  <c:v>4327.17431640625</c:v>
                </c:pt>
                <c:pt idx="2">
                  <c:v>3936.4853515625</c:v>
                </c:pt>
                <c:pt idx="3">
                  <c:v>1988.9998779296875</c:v>
                </c:pt>
                <c:pt idx="4">
                  <c:v>5004.08349609375</c:v>
                </c:pt>
              </c:numCache>
            </c:numRef>
          </c:val>
        </c:ser>
        <c:ser>
          <c:idx val="1"/>
          <c:order val="5"/>
          <c:tx>
            <c:strRef>
              <c:f>PRC_Min_Week!$C$1</c:f>
              <c:strCache>
                <c:ptCount val="1"/>
                <c:pt idx="0">
                  <c:v>Outages</c:v>
                </c:pt>
              </c:strCache>
            </c:strRef>
          </c:tx>
          <c:spPr>
            <a:solidFill>
              <a:srgbClr val="5B6770"/>
            </a:solidFill>
            <a:ln>
              <a:noFill/>
            </a:ln>
            <a:effectLst/>
          </c:spPr>
          <c:invertIfNegative val="0"/>
          <c:cat>
            <c:numRef>
              <c:f>PRC_Min_Week!$A$2:$A$6</c:f>
              <c:numCache>
                <c:formatCode>m/d/yyyy\ h:mm</c:formatCode>
                <c:ptCount val="5"/>
                <c:pt idx="0">
                  <c:v>43689.619027777779</c:v>
                </c:pt>
                <c:pt idx="1">
                  <c:v>43690.635185185187</c:v>
                </c:pt>
                <c:pt idx="2">
                  <c:v>43691.741180555553</c:v>
                </c:pt>
                <c:pt idx="3">
                  <c:v>43692.637569444443</c:v>
                </c:pt>
                <c:pt idx="4">
                  <c:v>43693.639097222222</c:v>
                </c:pt>
              </c:numCache>
            </c:numRef>
          </c:cat>
          <c:val>
            <c:numRef>
              <c:f>PRC_Min_Week!$C$2:$C$6</c:f>
              <c:numCache>
                <c:formatCode>General</c:formatCode>
                <c:ptCount val="5"/>
                <c:pt idx="0">
                  <c:v>3807</c:v>
                </c:pt>
                <c:pt idx="1">
                  <c:v>3282</c:v>
                </c:pt>
                <c:pt idx="2">
                  <c:v>3509</c:v>
                </c:pt>
                <c:pt idx="3">
                  <c:v>4894</c:v>
                </c:pt>
                <c:pt idx="4">
                  <c:v>3957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341802888"/>
        <c:axId val="340598336"/>
      </c:barChart>
      <c:catAx>
        <c:axId val="340597552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597944"/>
        <c:crosses val="autoZero"/>
        <c:auto val="0"/>
        <c:lblAlgn val="ctr"/>
        <c:lblOffset val="100"/>
        <c:noMultiLvlLbl val="0"/>
      </c:catAx>
      <c:valAx>
        <c:axId val="340597944"/>
        <c:scaling>
          <c:orientation val="minMax"/>
          <c:max val="75000"/>
          <c:min val="6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Load (MW)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597552"/>
        <c:crosses val="autoZero"/>
        <c:crossBetween val="between"/>
      </c:valAx>
      <c:valAx>
        <c:axId val="340598336"/>
        <c:scaling>
          <c:orientation val="minMax"/>
          <c:max val="10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Wind and Outages (MW)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802888"/>
        <c:crosses val="max"/>
        <c:crossBetween val="between"/>
      </c:valAx>
      <c:catAx>
        <c:axId val="341802888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340598336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0.375</cdr:x>
      <cdr:y>0.02597</cdr:y>
    </cdr:from>
    <cdr:to>
      <cdr:x>0.39329</cdr:x>
      <cdr:y>0.93651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124200" y="124693"/>
          <a:ext cx="152400" cy="4371107"/>
        </a:xfrm>
        <a:prstGeom xmlns:a="http://schemas.openxmlformats.org/drawingml/2006/main" prst="rect">
          <a:avLst/>
        </a:prstGeom>
        <a:solidFill xmlns:a="http://schemas.openxmlformats.org/drawingml/2006/main">
          <a:srgbClr val="003865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0.71341</cdr:x>
      <cdr:y>0.02597</cdr:y>
    </cdr:from>
    <cdr:to>
      <cdr:x>0.73171</cdr:x>
      <cdr:y>0.93651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943601" y="124693"/>
          <a:ext cx="152400" cy="4371107"/>
        </a:xfrm>
        <a:prstGeom xmlns:a="http://schemas.openxmlformats.org/drawingml/2006/main" prst="rect">
          <a:avLst/>
        </a:prstGeom>
        <a:solidFill xmlns:a="http://schemas.openxmlformats.org/drawingml/2006/main">
          <a:srgbClr val="003865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0.40244</cdr:x>
      <cdr:y>0.77778</cdr:y>
    </cdr:from>
    <cdr:to>
      <cdr:x>0.69512</cdr:x>
      <cdr:y>0.9422</cdr:y>
    </cdr:to>
    <cdr:grpSp>
      <cdr:nvGrpSpPr>
        <cdr:cNvPr id="4" name="Group 3"/>
        <cdr:cNvGrpSpPr/>
      </cdr:nvGrpSpPr>
      <cdr:grpSpPr>
        <a:xfrm xmlns:a="http://schemas.openxmlformats.org/drawingml/2006/main">
          <a:off x="3352808" y="3733811"/>
          <a:ext cx="2438376" cy="789314"/>
          <a:chOff x="2553267" y="5392415"/>
          <a:chExt cx="2438400" cy="789349"/>
        </a:xfrm>
      </cdr:grpSpPr>
      <cdr:sp macro="" textlink="">
        <cdr:nvSpPr>
          <cdr:cNvPr id="5" name="TextBox 9"/>
          <cdr:cNvSpPr txBox="1"/>
        </cdr:nvSpPr>
        <cdr:spPr>
          <a:xfrm xmlns:a="http://schemas.openxmlformats.org/drawingml/2006/main">
            <a:off x="3129569" y="5720099"/>
            <a:ext cx="1389681" cy="46166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solidFill>
              <a:schemeClr val="tx1"/>
            </a:solidFill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dirty="0" smtClean="0"/>
              <a:t>EEA Level 1</a:t>
            </a:r>
          </a:p>
          <a:p xmlns:a="http://schemas.openxmlformats.org/drawingml/2006/main">
            <a:r>
              <a:rPr lang="en-US" sz="1200" dirty="0" smtClean="0"/>
              <a:t>PRC &lt; 2,300 MW</a:t>
            </a:r>
            <a:endParaRPr lang="en-US" sz="1200" dirty="0"/>
          </a:p>
        </cdr:txBody>
      </cdr:sp>
      <cdr:cxnSp macro="">
        <cdr:nvCxnSpPr>
          <cdr:cNvPr id="6" name="Straight Arrow Connector 5"/>
          <cdr:cNvCxnSpPr/>
        </cdr:nvCxnSpPr>
        <cdr:spPr>
          <a:xfrm xmlns:a="http://schemas.openxmlformats.org/drawingml/2006/main" flipV="1">
            <a:off x="4519250" y="5392415"/>
            <a:ext cx="472417" cy="327684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H="1" flipV="1">
            <a:off x="2553267" y="5392415"/>
            <a:ext cx="576302" cy="327684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0.37202</cdr:x>
      <cdr:y>0.03016</cdr:y>
    </cdr:from>
    <cdr:to>
      <cdr:x>0.39308</cdr:x>
      <cdr:y>0.95005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175000" y="152400"/>
          <a:ext cx="179731" cy="4648199"/>
        </a:xfrm>
        <a:prstGeom xmlns:a="http://schemas.openxmlformats.org/drawingml/2006/main" prst="rect">
          <a:avLst/>
        </a:prstGeom>
        <a:solidFill xmlns:a="http://schemas.openxmlformats.org/drawingml/2006/main">
          <a:srgbClr val="003865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0.72321</cdr:x>
      <cdr:y>0.04006</cdr:y>
    </cdr:from>
    <cdr:to>
      <cdr:x>0.74427</cdr:x>
      <cdr:y>0.95994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6172200" y="202406"/>
          <a:ext cx="179731" cy="4648199"/>
        </a:xfrm>
        <a:prstGeom xmlns:a="http://schemas.openxmlformats.org/drawingml/2006/main" prst="rect">
          <a:avLst/>
        </a:prstGeom>
        <a:solidFill xmlns:a="http://schemas.openxmlformats.org/drawingml/2006/main">
          <a:srgbClr val="003865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0.40179</cdr:x>
      <cdr:y>0.58812</cdr:y>
    </cdr:from>
    <cdr:to>
      <cdr:x>0.71429</cdr:x>
      <cdr:y>0.76411</cdr:y>
    </cdr:to>
    <cdr:grpSp>
      <cdr:nvGrpSpPr>
        <cdr:cNvPr id="4" name="Group 3"/>
        <cdr:cNvGrpSpPr/>
      </cdr:nvGrpSpPr>
      <cdr:grpSpPr>
        <a:xfrm xmlns:a="http://schemas.openxmlformats.org/drawingml/2006/main">
          <a:off x="3429037" y="2971778"/>
          <a:ext cx="2667000" cy="889280"/>
          <a:chOff x="2097282" y="5297996"/>
          <a:chExt cx="2696137" cy="869913"/>
        </a:xfrm>
      </cdr:grpSpPr>
      <cdr:sp macro="" textlink="">
        <cdr:nvSpPr>
          <cdr:cNvPr id="5" name="TextBox 9"/>
          <cdr:cNvSpPr txBox="1"/>
        </cdr:nvSpPr>
        <cdr:spPr>
          <a:xfrm xmlns:a="http://schemas.openxmlformats.org/drawingml/2006/main">
            <a:off x="2752183" y="5716281"/>
            <a:ext cx="1404863" cy="45162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solidFill>
              <a:schemeClr val="tx1"/>
            </a:solidFill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dirty="0" smtClean="0"/>
              <a:t>EEA Level 1</a:t>
            </a:r>
          </a:p>
          <a:p xmlns:a="http://schemas.openxmlformats.org/drawingml/2006/main">
            <a:r>
              <a:rPr lang="en-US" sz="1200" dirty="0" smtClean="0"/>
              <a:t>PRC &lt; 2,300 MW</a:t>
            </a:r>
            <a:endParaRPr lang="en-US" sz="1200" dirty="0"/>
          </a:p>
        </cdr:txBody>
      </cdr:sp>
      <cdr:cxnSp macro="">
        <cdr:nvCxnSpPr>
          <cdr:cNvPr id="6" name="Straight Arrow Connector 5"/>
          <cdr:cNvCxnSpPr/>
        </cdr:nvCxnSpPr>
        <cdr:spPr>
          <a:xfrm xmlns:a="http://schemas.openxmlformats.org/drawingml/2006/main" flipV="1">
            <a:off x="4157046" y="5297996"/>
            <a:ext cx="636373" cy="418288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H="1" flipV="1">
            <a:off x="2097282" y="5297996"/>
            <a:ext cx="654904" cy="418288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0.06926</cdr:x>
      <cdr:y>0.8821</cdr:y>
    </cdr:from>
    <cdr:to>
      <cdr:x>0.98214</cdr:x>
      <cdr:y>0.93933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91095" y="4457271"/>
          <a:ext cx="7790905" cy="289182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0.47321</cdr:x>
      <cdr:y>0.10556</cdr:y>
    </cdr:from>
    <cdr:to>
      <cdr:x>0.79557</cdr:x>
      <cdr:y>0.17256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4038600" y="533400"/>
          <a:ext cx="275107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At Time of Lowest Reserves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0.14286</cdr:x>
      <cdr:y>0.91987</cdr:y>
    </cdr:from>
    <cdr:to>
      <cdr:x>0.86607</cdr:x>
      <cdr:y>0.9952</cdr:y>
    </cdr:to>
    <cdr:grpSp>
      <cdr:nvGrpSpPr>
        <cdr:cNvPr id="21" name="Group 20"/>
        <cdr:cNvGrpSpPr/>
      </cdr:nvGrpSpPr>
      <cdr:grpSpPr>
        <a:xfrm xmlns:a="http://schemas.openxmlformats.org/drawingml/2006/main">
          <a:off x="1219224" y="4648115"/>
          <a:ext cx="6172164" cy="380644"/>
          <a:chOff x="-2147483647" y="-1160048963"/>
          <a:chExt cx="878215277" cy="1331889"/>
        </a:xfrm>
      </cdr:grpSpPr>
      <cdr:sp macro="" textlink="">
        <cdr:nvSpPr>
          <cdr:cNvPr id="22" name="TextBox 1"/>
          <cdr:cNvSpPr txBox="1"/>
        </cdr:nvSpPr>
        <cdr:spPr>
          <a:xfrm xmlns:a="http://schemas.openxmlformats.org/drawingml/2006/main">
            <a:off x="-2147483647" y="-1160048028"/>
            <a:ext cx="86737311" cy="79981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90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14:51</a:t>
            </a:r>
            <a:endParaRPr lang="en-US" sz="90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  <cdr:sp macro="" textlink="">
        <cdr:nvSpPr>
          <cdr:cNvPr id="23" name="TextBox 1"/>
          <cdr:cNvSpPr txBox="1"/>
        </cdr:nvSpPr>
        <cdr:spPr>
          <a:xfrm xmlns:a="http://schemas.openxmlformats.org/drawingml/2006/main">
            <a:off x="-1952324697" y="-1160015661"/>
            <a:ext cx="142980966" cy="129858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15:14</a:t>
            </a:r>
            <a:endParaRPr lang="en-US" sz="900" b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  <cdr:sp macro="" textlink="">
        <cdr:nvSpPr>
          <cdr:cNvPr id="24" name="TextBox 1"/>
          <cdr:cNvSpPr txBox="1"/>
        </cdr:nvSpPr>
        <cdr:spPr>
          <a:xfrm xmlns:a="http://schemas.openxmlformats.org/drawingml/2006/main">
            <a:off x="-1746323582" y="-1160048225"/>
            <a:ext cx="98456808" cy="79907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17:47</a:t>
            </a:r>
            <a:endParaRPr lang="en-US" sz="900" b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  <cdr:sp macro="" textlink="">
        <cdr:nvSpPr>
          <cdr:cNvPr id="25" name="TextBox 1"/>
          <cdr:cNvSpPr txBox="1"/>
        </cdr:nvSpPr>
        <cdr:spPr>
          <a:xfrm xmlns:a="http://schemas.openxmlformats.org/drawingml/2006/main">
            <a:off x="-1356005681" y="-1160048963"/>
            <a:ext cx="86737311" cy="98439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900" b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15:20</a:t>
            </a:r>
            <a:endParaRPr lang="en-US" sz="900" b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0.63393</cdr:x>
      <cdr:y>0.91989</cdr:y>
    </cdr:from>
    <cdr:to>
      <cdr:x>0.70536</cdr:x>
      <cdr:y>0.97557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5410200" y="4648200"/>
          <a:ext cx="609600" cy="281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</a:rPr>
            <a:t>15:18</a:t>
          </a:r>
          <a:endParaRPr lang="en-US" sz="900" b="0" dirty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0.51041</cdr:x>
      <cdr:y>0.08545</cdr:y>
    </cdr:from>
    <cdr:to>
      <cdr:x>0.87014</cdr:x>
      <cdr:y>0.15854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4356063" y="431797"/>
          <a:ext cx="307007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At Time of Lowest Reserves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0.79464</cdr:x>
      <cdr:y>0.91986</cdr:y>
    </cdr:from>
    <cdr:to>
      <cdr:x>0.86607</cdr:x>
      <cdr:y>0.96885</cdr:y>
    </cdr:to>
    <cdr:grpSp>
      <cdr:nvGrpSpPr>
        <cdr:cNvPr id="12" name="Group 11"/>
        <cdr:cNvGrpSpPr/>
      </cdr:nvGrpSpPr>
      <cdr:grpSpPr>
        <a:xfrm xmlns:a="http://schemas.openxmlformats.org/drawingml/2006/main">
          <a:off x="6781776" y="4648065"/>
          <a:ext cx="609612" cy="247547"/>
          <a:chOff x="-441001106" y="-2144356558"/>
          <a:chExt cx="153391689" cy="866216"/>
        </a:xfrm>
      </cdr:grpSpPr>
      <cdr:sp macro="" textlink="">
        <cdr:nvSpPr>
          <cdr:cNvPr id="16" name="TextBox 1"/>
          <cdr:cNvSpPr txBox="1"/>
        </cdr:nvSpPr>
        <cdr:spPr>
          <a:xfrm xmlns:a="http://schemas.openxmlformats.org/drawingml/2006/main">
            <a:off x="-441001106" y="-2144356558"/>
            <a:ext cx="153391689" cy="86621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900" b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15:20</a:t>
            </a:r>
            <a:endParaRPr lang="en-US" sz="900" b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0.14286</cdr:x>
      <cdr:y>0.91985</cdr:y>
    </cdr:from>
    <cdr:to>
      <cdr:x>0.6875</cdr:x>
      <cdr:y>0.97268</cdr:y>
    </cdr:to>
    <cdr:grpSp>
      <cdr:nvGrpSpPr>
        <cdr:cNvPr id="17" name="Group 16"/>
        <cdr:cNvGrpSpPr/>
      </cdr:nvGrpSpPr>
      <cdr:grpSpPr>
        <a:xfrm xmlns:a="http://schemas.openxmlformats.org/drawingml/2006/main">
          <a:off x="1219224" y="4648014"/>
          <a:ext cx="4648176" cy="266951"/>
          <a:chOff x="-1840700268" y="-2144356556"/>
          <a:chExt cx="1169611628" cy="933901"/>
        </a:xfrm>
      </cdr:grpSpPr>
      <cdr:sp macro="" textlink="">
        <cdr:nvSpPr>
          <cdr:cNvPr id="18" name="TextBox 1"/>
          <cdr:cNvSpPr txBox="1"/>
        </cdr:nvSpPr>
        <cdr:spPr>
          <a:xfrm xmlns:a="http://schemas.openxmlformats.org/drawingml/2006/main">
            <a:off x="-1840700268" y="-2144354057"/>
            <a:ext cx="153391689" cy="93140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90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14:51</a:t>
            </a:r>
            <a:endParaRPr lang="en-US" sz="90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  <cdr:sp macro="" textlink="">
        <cdr:nvSpPr>
          <cdr:cNvPr id="19" name="TextBox 1"/>
          <cdr:cNvSpPr txBox="1"/>
        </cdr:nvSpPr>
        <cdr:spPr>
          <a:xfrm xmlns:a="http://schemas.openxmlformats.org/drawingml/2006/main">
            <a:off x="-1495568968" y="-2144355846"/>
            <a:ext cx="153391689" cy="88313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15:14</a:t>
            </a:r>
            <a:endParaRPr lang="en-US" sz="900" b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  <cdr:sp macro="" textlink="">
        <cdr:nvSpPr>
          <cdr:cNvPr id="20" name="TextBox 1"/>
          <cdr:cNvSpPr txBox="1"/>
        </cdr:nvSpPr>
        <cdr:spPr>
          <a:xfrm xmlns:a="http://schemas.openxmlformats.org/drawingml/2006/main">
            <a:off x="-805306368" y="-2144356556"/>
            <a:ext cx="134217728" cy="80052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15:18</a:t>
            </a:r>
            <a:endParaRPr lang="en-US" sz="900" b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0.46875</cdr:x>
      <cdr:y>0.91989</cdr:y>
    </cdr:from>
    <cdr:to>
      <cdr:x>0.53125</cdr:x>
      <cdr:y>0.96517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000500" y="4648200"/>
          <a:ext cx="533400" cy="228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>
              <a:solidFill>
                <a:schemeClr val="tx1">
                  <a:lumMod val="65000"/>
                  <a:lumOff val="35000"/>
                </a:schemeClr>
              </a:solidFill>
            </a:rPr>
            <a:t>17:47</a:t>
          </a:r>
          <a:endParaRPr lang="en-US" sz="900" b="0" dirty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absSizeAnchor xmlns:cdr="http://schemas.openxmlformats.org/drawingml/2006/chartDrawing">
    <cdr:from>
      <cdr:x>0.375</cdr:x>
      <cdr:y>0.03016</cdr:y>
    </cdr:from>
    <cdr:ext cx="128014" cy="4355545"/>
    <cdr:sp macro="" textlink="">
      <cdr:nvSpPr>
        <cdr:cNvPr id="2" name="Rectangle 1"/>
        <cdr:cNvSpPr/>
      </cdr:nvSpPr>
      <cdr:spPr>
        <a:xfrm xmlns:a="http://schemas.openxmlformats.org/drawingml/2006/main">
          <a:off x="3200400" y="152400"/>
          <a:ext cx="128014" cy="4355545"/>
        </a:xfrm>
        <a:prstGeom xmlns:a="http://schemas.openxmlformats.org/drawingml/2006/main" prst="rect">
          <a:avLst/>
        </a:prstGeom>
        <a:solidFill xmlns:a="http://schemas.openxmlformats.org/drawingml/2006/main">
          <a:srgbClr val="003865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absSizeAnchor>
  <cdr:relSizeAnchor xmlns:cdr="http://schemas.openxmlformats.org/drawingml/2006/chartDrawing">
    <cdr:from>
      <cdr:x>0.41964</cdr:x>
      <cdr:y>0.12064</cdr:y>
    </cdr:from>
    <cdr:to>
      <cdr:x>0.70034</cdr:x>
      <cdr:y>0.31668</cdr:y>
    </cdr:to>
    <cdr:grpSp>
      <cdr:nvGrpSpPr>
        <cdr:cNvPr id="5" name="Group 4"/>
        <cdr:cNvGrpSpPr/>
      </cdr:nvGrpSpPr>
      <cdr:grpSpPr>
        <a:xfrm xmlns:a="http://schemas.openxmlformats.org/drawingml/2006/main">
          <a:off x="3581376" y="609595"/>
          <a:ext cx="2395606" cy="990593"/>
          <a:chOff x="1751597" y="5746557"/>
          <a:chExt cx="3325508" cy="1029863"/>
        </a:xfrm>
      </cdr:grpSpPr>
      <cdr:sp macro="" textlink="">
        <cdr:nvSpPr>
          <cdr:cNvPr id="6" name="TextBox 9"/>
          <cdr:cNvSpPr txBox="1"/>
        </cdr:nvSpPr>
        <cdr:spPr>
          <a:xfrm xmlns:a="http://schemas.openxmlformats.org/drawingml/2006/main">
            <a:off x="2406683" y="5746557"/>
            <a:ext cx="1951462" cy="452633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solidFill>
              <a:schemeClr val="tx1"/>
            </a:solidFill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dirty="0" smtClean="0"/>
              <a:t>EEA Level 1</a:t>
            </a:r>
          </a:p>
          <a:p xmlns:a="http://schemas.openxmlformats.org/drawingml/2006/main">
            <a:r>
              <a:rPr lang="en-US" sz="1200" dirty="0" smtClean="0"/>
              <a:t>PRC &lt; 2,300 MW</a:t>
            </a:r>
            <a:endParaRPr lang="en-US" sz="1200" dirty="0"/>
          </a:p>
        </cdr:txBody>
      </cdr:sp>
      <cdr:cxnSp macro="">
        <cdr:nvCxnSpPr>
          <cdr:cNvPr id="7" name="Straight Arrow Connector 6"/>
          <cdr:cNvCxnSpPr/>
        </cdr:nvCxnSpPr>
        <cdr:spPr>
          <a:xfrm xmlns:a="http://schemas.openxmlformats.org/drawingml/2006/main">
            <a:off x="4358145" y="6194813"/>
            <a:ext cx="718960" cy="522964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" name="Straight Arrow Connector 7"/>
          <cdr:cNvCxnSpPr/>
        </cdr:nvCxnSpPr>
        <cdr:spPr>
          <a:xfrm xmlns:a="http://schemas.openxmlformats.org/drawingml/2006/main" flipH="1">
            <a:off x="1751597" y="6194813"/>
            <a:ext cx="655088" cy="581607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0.72321</cdr:x>
      <cdr:y>0.03016</cdr:y>
    </cdr:from>
    <cdr:to>
      <cdr:x>0.73964</cdr:x>
      <cdr:y>0.89213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6172200" y="152400"/>
          <a:ext cx="140209" cy="4355545"/>
        </a:xfrm>
        <a:prstGeom xmlns:a="http://schemas.openxmlformats.org/drawingml/2006/main" prst="rect">
          <a:avLst/>
        </a:prstGeom>
        <a:solidFill xmlns:a="http://schemas.openxmlformats.org/drawingml/2006/main">
          <a:srgbClr val="003865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0.29464</cdr:x>
      <cdr:y>0.03016</cdr:y>
    </cdr:from>
    <cdr:to>
      <cdr:x>0.38728</cdr:x>
      <cdr:y>0.93627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514600" y="152400"/>
          <a:ext cx="790626" cy="4578585"/>
        </a:xfrm>
        <a:prstGeom xmlns:a="http://schemas.openxmlformats.org/drawingml/2006/main" prst="rect">
          <a:avLst/>
        </a:prstGeom>
        <a:solidFill xmlns:a="http://schemas.openxmlformats.org/drawingml/2006/main">
          <a:srgbClr val="003865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0.64286</cdr:x>
      <cdr:y>0.03016</cdr:y>
    </cdr:from>
    <cdr:to>
      <cdr:x>0.74107</cdr:x>
      <cdr:y>0.93439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486400" y="152400"/>
          <a:ext cx="838200" cy="4569086"/>
        </a:xfrm>
        <a:prstGeom xmlns:a="http://schemas.openxmlformats.org/drawingml/2006/main" prst="rect">
          <a:avLst/>
        </a:prstGeom>
        <a:solidFill xmlns:a="http://schemas.openxmlformats.org/drawingml/2006/main">
          <a:srgbClr val="003865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0.40179</cdr:x>
      <cdr:y>0.04524</cdr:y>
    </cdr:from>
    <cdr:to>
      <cdr:x>0.63393</cdr:x>
      <cdr:y>0.09702</cdr:y>
    </cdr:to>
    <cdr:grpSp>
      <cdr:nvGrpSpPr>
        <cdr:cNvPr id="4" name="Group 3"/>
        <cdr:cNvGrpSpPr/>
      </cdr:nvGrpSpPr>
      <cdr:grpSpPr>
        <a:xfrm xmlns:a="http://schemas.openxmlformats.org/drawingml/2006/main">
          <a:off x="3429037" y="228598"/>
          <a:ext cx="1981175" cy="261645"/>
          <a:chOff x="-18408555" y="41567735"/>
          <a:chExt cx="3284609" cy="256463"/>
        </a:xfrm>
      </cdr:grpSpPr>
      <cdr:sp macro="" textlink="">
        <cdr:nvSpPr>
          <cdr:cNvPr id="5" name="TextBox 9"/>
          <cdr:cNvSpPr txBox="1"/>
        </cdr:nvSpPr>
        <cdr:spPr>
          <a:xfrm xmlns:a="http://schemas.openxmlformats.org/drawingml/2006/main">
            <a:off x="-17544758" y="41567744"/>
            <a:ext cx="1703991" cy="25645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solidFill>
              <a:schemeClr val="tx1"/>
            </a:solidFill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dirty="0" smtClean="0"/>
              <a:t>EEA Level 1</a:t>
            </a:r>
          </a:p>
        </cdr:txBody>
      </cdr:sp>
      <cdr:cxnSp macro="">
        <cdr:nvCxnSpPr>
          <cdr:cNvPr id="6" name="Straight Arrow Connector 5"/>
          <cdr:cNvCxnSpPr/>
        </cdr:nvCxnSpPr>
        <cdr:spPr>
          <a:xfrm xmlns:a="http://schemas.openxmlformats.org/drawingml/2006/main">
            <a:off x="-15840767" y="41567735"/>
            <a:ext cx="716821" cy="209264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H="1">
            <a:off x="-18408555" y="41587146"/>
            <a:ext cx="864795" cy="200308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2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9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94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3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0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2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105561"/>
            <a:ext cx="56460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Brief Review of EEA Events For ROS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dirty="0">
                <a:solidFill>
                  <a:schemeClr val="tx2"/>
                </a:solidFill>
              </a:rPr>
              <a:t>8/13 &amp; 8/15)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Dan Woodfin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Sr. Director, System Operations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9/5/2019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Load, Wind, and Outage Differences – 8/12-8/13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4600" y="6219066"/>
            <a:ext cx="2565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Outages Shown are non-IRR Outages</a:t>
            </a:r>
            <a:endParaRPr lang="en-US" sz="1100" dirty="0">
              <a:solidFill>
                <a:schemeClr val="tx2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537065"/>
              </p:ext>
            </p:extLst>
          </p:nvPr>
        </p:nvGraphicFramePr>
        <p:xfrm>
          <a:off x="304800" y="902494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969625" y="2883999"/>
            <a:ext cx="1447776" cy="690646"/>
            <a:chOff x="1946475" y="2860849"/>
            <a:chExt cx="1447776" cy="69064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946475" y="2865700"/>
              <a:ext cx="1447776" cy="685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3"/>
            <p:cNvSpPr txBox="1"/>
            <p:nvPr/>
          </p:nvSpPr>
          <p:spPr>
            <a:xfrm rot="1601218">
              <a:off x="2173500" y="2860849"/>
              <a:ext cx="774497" cy="36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chemeClr val="accent1"/>
                  </a:solidFill>
                </a:rPr>
                <a:t>-1431</a:t>
              </a:r>
              <a:endParaRPr lang="en-US" sz="1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52842" y="1142741"/>
            <a:ext cx="1371563" cy="457197"/>
            <a:chOff x="1652842" y="1084866"/>
            <a:chExt cx="1371563" cy="457197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652842" y="1288806"/>
              <a:ext cx="1371563" cy="25325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2"/>
            <p:cNvSpPr txBox="1"/>
            <p:nvPr/>
          </p:nvSpPr>
          <p:spPr>
            <a:xfrm rot="20895431">
              <a:off x="1947278" y="1084866"/>
              <a:ext cx="704003" cy="36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chemeClr val="accent3"/>
                  </a:solidFill>
                </a:rPr>
                <a:t>+504</a:t>
              </a:r>
              <a:endParaRPr lang="en-US" sz="18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00474" y="3490651"/>
            <a:ext cx="1447861" cy="494841"/>
            <a:chOff x="2300474" y="3444351"/>
            <a:chExt cx="1447861" cy="49484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300474" y="3710594"/>
              <a:ext cx="1447861" cy="22859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4"/>
            <p:cNvSpPr txBox="1"/>
            <p:nvPr/>
          </p:nvSpPr>
          <p:spPr>
            <a:xfrm rot="665203">
              <a:off x="2325104" y="3444351"/>
              <a:ext cx="646396" cy="369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chemeClr val="tx2"/>
                  </a:solidFill>
                </a:rPr>
                <a:t>-525</a:t>
              </a:r>
              <a:endParaRPr lang="en-US" sz="18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2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Load, Wind, and Outage Differences – 8/12-8/15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138202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4600" y="6219066"/>
            <a:ext cx="2565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Outages Shown are non-IRR Outages</a:t>
            </a:r>
            <a:endParaRPr lang="en-US" sz="11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76400" y="1646500"/>
            <a:ext cx="4114775" cy="1295390"/>
            <a:chOff x="1981232" y="2514612"/>
            <a:chExt cx="4114739" cy="129541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981232" y="2514612"/>
              <a:ext cx="4114739" cy="129541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4"/>
            <p:cNvSpPr txBox="1"/>
            <p:nvPr/>
          </p:nvSpPr>
          <p:spPr>
            <a:xfrm rot="992452">
              <a:off x="3908992" y="2880362"/>
              <a:ext cx="774560" cy="369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chemeClr val="accent3"/>
                  </a:solidFill>
                </a:rPr>
                <a:t>-2968</a:t>
              </a:r>
              <a:endParaRPr lang="en-US" sz="18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09800" y="3179172"/>
            <a:ext cx="4191074" cy="719043"/>
            <a:chOff x="2667030" y="4048334"/>
            <a:chExt cx="4190926" cy="719024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2667030" y="4233966"/>
              <a:ext cx="4190926" cy="53339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6"/>
            <p:cNvSpPr txBox="1"/>
            <p:nvPr/>
          </p:nvSpPr>
          <p:spPr>
            <a:xfrm rot="21122480">
              <a:off x="5073775" y="4048334"/>
              <a:ext cx="832264" cy="369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chemeClr val="tx2"/>
                  </a:solidFill>
                </a:rPr>
                <a:t>+1087</a:t>
              </a:r>
              <a:endParaRPr lang="en-US" sz="1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1200" y="2990546"/>
            <a:ext cx="4190988" cy="1676438"/>
            <a:chOff x="2285989" y="3657596"/>
            <a:chExt cx="4191012" cy="167636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285989" y="3657596"/>
              <a:ext cx="4191012" cy="1676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5"/>
            <p:cNvSpPr txBox="1"/>
            <p:nvPr/>
          </p:nvSpPr>
          <p:spPr>
            <a:xfrm rot="1254897">
              <a:off x="3545598" y="3859878"/>
              <a:ext cx="774573" cy="36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chemeClr val="accent1"/>
                  </a:solidFill>
                </a:rPr>
                <a:t>-3769</a:t>
              </a:r>
              <a:endParaRPr lang="en-US" sz="18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00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Load, Wind, and Outages </a:t>
            </a:r>
            <a:r>
              <a:rPr lang="en-US" sz="2400" dirty="0" smtClean="0"/>
              <a:t>at Peak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180473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699333" y="5618281"/>
            <a:ext cx="6104037" cy="209296"/>
            <a:chOff x="-28993257" y="-115336512"/>
            <a:chExt cx="24630268" cy="441098"/>
          </a:xfrm>
        </p:grpSpPr>
        <p:sp>
          <p:nvSpPr>
            <p:cNvPr id="12" name="TextBox 1"/>
            <p:cNvSpPr txBox="1"/>
            <p:nvPr/>
          </p:nvSpPr>
          <p:spPr>
            <a:xfrm>
              <a:off x="-28993257" y="-115336512"/>
              <a:ext cx="2589564" cy="37888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16:45</a:t>
              </a:r>
              <a:endParaRPr lang="en-US" sz="9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TextBox 1"/>
            <p:cNvSpPr txBox="1"/>
            <p:nvPr/>
          </p:nvSpPr>
          <p:spPr>
            <a:xfrm>
              <a:off x="-21987671" y="-115312191"/>
              <a:ext cx="2608129" cy="29235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15:18</a:t>
              </a:r>
              <a:endParaRPr lang="en-US" sz="900" b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-14963519" y="-115312191"/>
              <a:ext cx="3174453" cy="416777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16:25</a:t>
              </a:r>
              <a:endParaRPr lang="en-US" sz="900" b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TextBox 1"/>
            <p:cNvSpPr txBox="1"/>
            <p:nvPr/>
          </p:nvSpPr>
          <p:spPr>
            <a:xfrm>
              <a:off x="-7939368" y="-115312191"/>
              <a:ext cx="3576379" cy="3978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16:50</a:t>
              </a:r>
              <a:endParaRPr lang="en-US" sz="900" b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7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PRC and Online Reserves (</a:t>
            </a:r>
            <a:r>
              <a:rPr lang="en-US" sz="2000" dirty="0" smtClean="0"/>
              <a:t>RTOLCAP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660399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20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Prices and Load (2pm-6pm)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604191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54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13, 2019 EEA Level 1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03679" y="990600"/>
          <a:ext cx="8136643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730"/>
                <a:gridCol w="72489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Events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05:00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Issued OCN for HE 14 to HE 18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13:50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Issued Advisory for PRC &lt; 3,000 MW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14:55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Issued Watch for PRC &lt; 2,500 MW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15:10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Issued EEA 1 for PRC &lt; 2,300 MW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15:16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Issued a public appeal for voluntary energy conservation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15:16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Deployed all 10-min</a:t>
                      </a:r>
                      <a:r>
                        <a:rPr lang="en-US" sz="2000" baseline="0" dirty="0" smtClean="0"/>
                        <a:t> and 30-min ERS (926.30 MW)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15:56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Recalled</a:t>
                      </a:r>
                      <a:r>
                        <a:rPr lang="en-US" sz="2000" baseline="0" dirty="0" smtClean="0"/>
                        <a:t> 10-min ERS (93.01 MW)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16:02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Re-deployed</a:t>
                      </a:r>
                      <a:r>
                        <a:rPr lang="en-US" sz="2000" baseline="0" dirty="0" smtClean="0"/>
                        <a:t> all 30-min ERS (10 MW)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16:14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Recalled 30-min ERS (833.39 MW)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17:00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Cancelled EEA 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17:30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Cancelled Watch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18:00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Cancelled Advisory and OCN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1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Responsive Capability (PRC) – 8/13/19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</p:spPr>
        <p:txBody>
          <a:bodyPr/>
          <a:lstStyle/>
          <a:p>
            <a:r>
              <a:rPr lang="en-US" sz="2000" dirty="0"/>
              <a:t>ERCOT declared EEA Level 1 at 15:10 when the PRC was 2,156 MW.</a:t>
            </a:r>
          </a:p>
          <a:p>
            <a:r>
              <a:rPr lang="en-US" sz="2000" dirty="0"/>
              <a:t>PRC was under 2,300 MW for </a:t>
            </a:r>
            <a:r>
              <a:rPr lang="en-US" sz="2000" dirty="0" smtClean="0"/>
              <a:t>35 </a:t>
            </a:r>
            <a:r>
              <a:rPr lang="en-US" sz="2000" dirty="0"/>
              <a:t>minutes.</a:t>
            </a:r>
          </a:p>
          <a:p>
            <a:r>
              <a:rPr lang="en-US" sz="2000" dirty="0"/>
              <a:t>EEA Level 1 continued for 1 hour and 50 minutes until </a:t>
            </a:r>
            <a:r>
              <a:rPr lang="en-US" sz="2000" dirty="0" smtClean="0"/>
              <a:t>deployed resources were recovered and reserves sustained an upward </a:t>
            </a:r>
            <a:r>
              <a:rPr lang="en-US" sz="2000" dirty="0"/>
              <a:t>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1" y="2684145"/>
            <a:ext cx="8605838" cy="364045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992158" y="2414171"/>
            <a:ext cx="1282179" cy="3593592"/>
            <a:chOff x="6992158" y="2092226"/>
            <a:chExt cx="1282179" cy="3579286"/>
          </a:xfrm>
        </p:grpSpPr>
        <p:sp>
          <p:nvSpPr>
            <p:cNvPr id="9" name="Rectangle 8"/>
            <p:cNvSpPr/>
            <p:nvPr/>
          </p:nvSpPr>
          <p:spPr>
            <a:xfrm>
              <a:off x="7239000" y="2423189"/>
              <a:ext cx="795528" cy="3023723"/>
            </a:xfrm>
            <a:prstGeom prst="rect">
              <a:avLst/>
            </a:prstGeom>
            <a:solidFill>
              <a:srgbClr val="00386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2878" y="2092226"/>
              <a:ext cx="9877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EEA Level 1</a:t>
              </a:r>
            </a:p>
            <a:p>
              <a:r>
                <a:rPr lang="en-US" sz="800" b="1" dirty="0" smtClean="0"/>
                <a:t>PRC &lt; 2,300 MW</a:t>
              </a:r>
              <a:endParaRPr lang="en-US" sz="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92158" y="5440680"/>
              <a:ext cx="4796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003865"/>
                  </a:solidFill>
                </a:rPr>
                <a:t>15:10</a:t>
              </a:r>
              <a:endParaRPr lang="en-US" sz="900" b="1" dirty="0">
                <a:solidFill>
                  <a:srgbClr val="003865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94719" y="5440680"/>
              <a:ext cx="4796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003865"/>
                  </a:solidFill>
                </a:rPr>
                <a:t>17:00</a:t>
              </a:r>
              <a:endParaRPr lang="en-US" sz="900" b="1" dirty="0">
                <a:solidFill>
                  <a:srgbClr val="003865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36090" y="4042063"/>
            <a:ext cx="1401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Minimum PRC: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2,025 MW @ 15:14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271369" y="4451197"/>
            <a:ext cx="51923" cy="6875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6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and RRS Deployment - </a:t>
            </a:r>
            <a:r>
              <a:rPr lang="en-US" dirty="0"/>
              <a:t>8/13/19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608442"/>
              </p:ext>
            </p:extLst>
          </p:nvPr>
        </p:nvGraphicFramePr>
        <p:xfrm>
          <a:off x="304800" y="2057400"/>
          <a:ext cx="853440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 txBox="1">
            <a:spLocks/>
          </p:cNvSpPr>
          <p:nvPr/>
        </p:nvSpPr>
        <p:spPr>
          <a:xfrm>
            <a:off x="304800" y="1219200"/>
            <a:ext cx="8534400" cy="47008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System Frequency dropped to 59.941 Hz at 15:13.</a:t>
            </a:r>
            <a:endParaRPr lang="en-US" sz="2000" b="1" smtClean="0">
              <a:solidFill>
                <a:srgbClr val="FF0000"/>
              </a:solidFill>
            </a:endParaRPr>
          </a:p>
          <a:p>
            <a:r>
              <a:rPr lang="en-US" sz="2000" smtClean="0"/>
              <a:t>Frequency was restored after deploying additional RRS.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933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15, 2019 EEA Level 1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863820"/>
              </p:ext>
            </p:extLst>
          </p:nvPr>
        </p:nvGraphicFramePr>
        <p:xfrm>
          <a:off x="361455" y="990605"/>
          <a:ext cx="8421091" cy="4929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030"/>
                <a:gridCol w="7673061"/>
              </a:tblGrid>
              <a:tr h="3521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Events</a:t>
                      </a:r>
                      <a:endParaRPr lang="en-US" sz="1600" dirty="0"/>
                    </a:p>
                  </a:txBody>
                  <a:tcPr/>
                </a:tc>
              </a:tr>
              <a:tr h="3521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05:00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Issued OCN for HE 14 to HE 18</a:t>
                      </a:r>
                    </a:p>
                  </a:txBody>
                  <a:tcPr/>
                </a:tc>
              </a:tr>
              <a:tr h="3521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13:30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Issued Advisory for PRC &lt; 3,000 MW</a:t>
                      </a:r>
                    </a:p>
                  </a:txBody>
                  <a:tcPr/>
                </a:tc>
              </a:tr>
              <a:tr h="3521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15:00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Issued Watch for PRC &lt; 2,500 MW</a:t>
                      </a:r>
                    </a:p>
                  </a:txBody>
                  <a:tcPr/>
                </a:tc>
              </a:tr>
              <a:tr h="3521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15:05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Declared EEA 1 for PRC &lt; 2,300 MW</a:t>
                      </a:r>
                    </a:p>
                  </a:txBody>
                  <a:tcPr/>
                </a:tc>
              </a:tr>
              <a:tr h="3521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15:15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Issued a public appeal for voluntary energy conservation</a:t>
                      </a:r>
                    </a:p>
                  </a:txBody>
                  <a:tcPr/>
                </a:tc>
              </a:tr>
              <a:tr h="3521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15:11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Deployed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30-min ERS (715 MW)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21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15:30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Sent VDI for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Emergency Energy across the Railroad DC Tie to ERCOT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21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15:53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Sent VDIs to keep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two generators online for HE16 and HE17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21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16:54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Recalled all 30-min ERS</a:t>
                      </a:r>
                    </a:p>
                  </a:txBody>
                  <a:tcPr/>
                </a:tc>
              </a:tr>
              <a:tr h="3521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17:05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Terminated EEA 1</a:t>
                      </a:r>
                    </a:p>
                  </a:txBody>
                  <a:tcPr/>
                </a:tc>
              </a:tr>
              <a:tr h="3521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17:15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Ended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VDI for Emergency Energy across the Railroad DC Tie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21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17:35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Cancelled Watch</a:t>
                      </a:r>
                    </a:p>
                  </a:txBody>
                  <a:tcPr/>
                </a:tc>
              </a:tr>
              <a:tr h="3521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18:00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Cancelled Advisory and OCN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1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" y="2684145"/>
            <a:ext cx="8568690" cy="3640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Responsive Capability (PRC) – 8/15/19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700833"/>
          </a:xfrm>
        </p:spPr>
        <p:txBody>
          <a:bodyPr/>
          <a:lstStyle/>
          <a:p>
            <a:r>
              <a:rPr lang="en-US" sz="2000" dirty="0"/>
              <a:t>ERCOT declared EEA Level 1 at </a:t>
            </a:r>
            <a:r>
              <a:rPr lang="en-US" sz="2000" dirty="0" smtClean="0"/>
              <a:t>15:05 </a:t>
            </a:r>
            <a:r>
              <a:rPr lang="en-US" sz="2000" dirty="0"/>
              <a:t>when the PRC was </a:t>
            </a:r>
            <a:r>
              <a:rPr lang="en-US" sz="2000" dirty="0" smtClean="0"/>
              <a:t>2,245 </a:t>
            </a:r>
            <a:r>
              <a:rPr lang="en-US" sz="2000" dirty="0"/>
              <a:t>MW.</a:t>
            </a:r>
          </a:p>
          <a:p>
            <a:r>
              <a:rPr lang="en-US" sz="2000" dirty="0"/>
              <a:t>PRC was under 2,300 MW for </a:t>
            </a:r>
            <a:r>
              <a:rPr lang="en-US" sz="2000" dirty="0" smtClean="0"/>
              <a:t>26 </a:t>
            </a:r>
            <a:r>
              <a:rPr lang="en-US" sz="2000" dirty="0"/>
              <a:t>minutes.</a:t>
            </a:r>
          </a:p>
          <a:p>
            <a:r>
              <a:rPr lang="en-US" sz="2000" dirty="0"/>
              <a:t>EEA Level 1 continued for </a:t>
            </a:r>
            <a:r>
              <a:rPr lang="en-US" sz="2000" dirty="0" smtClean="0"/>
              <a:t>2 hours </a:t>
            </a:r>
            <a:r>
              <a:rPr lang="en-US" sz="2000" dirty="0"/>
              <a:t>until deployed resources were recovered and reserves sustained an upward 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690366" y="2398250"/>
            <a:ext cx="1282179" cy="3592669"/>
            <a:chOff x="6992158" y="2092226"/>
            <a:chExt cx="1282179" cy="3578367"/>
          </a:xfrm>
        </p:grpSpPr>
        <p:sp>
          <p:nvSpPr>
            <p:cNvPr id="9" name="Rectangle 8"/>
            <p:cNvSpPr/>
            <p:nvPr/>
          </p:nvSpPr>
          <p:spPr>
            <a:xfrm>
              <a:off x="7239000" y="2423189"/>
              <a:ext cx="795528" cy="3023723"/>
            </a:xfrm>
            <a:prstGeom prst="rect">
              <a:avLst/>
            </a:prstGeom>
            <a:solidFill>
              <a:srgbClr val="00386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2878" y="2092226"/>
              <a:ext cx="9877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EEA Level 1</a:t>
              </a:r>
            </a:p>
            <a:p>
              <a:r>
                <a:rPr lang="en-US" sz="800" b="1" dirty="0" smtClean="0"/>
                <a:t>PRC &lt; 2,300 MW</a:t>
              </a:r>
              <a:endParaRPr lang="en-US" sz="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92158" y="5440680"/>
              <a:ext cx="479618" cy="229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003865"/>
                  </a:solidFill>
                </a:rPr>
                <a:t>15:05</a:t>
              </a:r>
              <a:endParaRPr lang="en-US" sz="900" b="1" dirty="0">
                <a:solidFill>
                  <a:srgbClr val="003865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94719" y="5440680"/>
              <a:ext cx="479618" cy="229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003865"/>
                  </a:solidFill>
                </a:rPr>
                <a:t>17:05</a:t>
              </a:r>
              <a:endParaRPr lang="en-US" sz="900" b="1" dirty="0">
                <a:solidFill>
                  <a:srgbClr val="003865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34298" y="4073670"/>
            <a:ext cx="1401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Minimum PRC: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2,134 MW @ 15:18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18568" y="4463778"/>
            <a:ext cx="59868" cy="4997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1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Overview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August peak demands and EEA days in context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Comparisons of August 12</a:t>
            </a:r>
            <a:r>
              <a:rPr lang="en-US" sz="200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dirty="0" smtClean="0">
                <a:solidFill>
                  <a:schemeClr val="tx2"/>
                </a:solidFill>
              </a:rPr>
              <a:t>-16</a:t>
            </a:r>
            <a:r>
              <a:rPr lang="en-US" sz="200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August 13 EEA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August 15 EEA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Questions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and RRS </a:t>
            </a:r>
            <a:r>
              <a:rPr lang="en-US" dirty="0"/>
              <a:t>Deployment - </a:t>
            </a:r>
            <a:r>
              <a:rPr lang="en-US" dirty="0" smtClean="0"/>
              <a:t>8/15/19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118439"/>
              </p:ext>
            </p:extLst>
          </p:nvPr>
        </p:nvGraphicFramePr>
        <p:xfrm>
          <a:off x="304800" y="2057400"/>
          <a:ext cx="853440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6"/>
          <p:cNvSpPr txBox="1">
            <a:spLocks/>
          </p:cNvSpPr>
          <p:nvPr/>
        </p:nvSpPr>
        <p:spPr>
          <a:xfrm>
            <a:off x="304800" y="1219200"/>
            <a:ext cx="8534400" cy="47008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System Frequency dropped to 59.944 Hz at 14:50.</a:t>
            </a:r>
            <a:endParaRPr lang="en-US" sz="2000" b="1" smtClean="0">
              <a:solidFill>
                <a:srgbClr val="FF0000"/>
              </a:solidFill>
            </a:endParaRPr>
          </a:p>
          <a:p>
            <a:r>
              <a:rPr lang="en-US" sz="2000" smtClean="0"/>
              <a:t>Frequency was restored after deploying RRS.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550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852318"/>
          </a:xfrm>
        </p:spPr>
        <p:txBody>
          <a:bodyPr anchor="ctr"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865045"/>
              </p:ext>
            </p:extLst>
          </p:nvPr>
        </p:nvGraphicFramePr>
        <p:xfrm>
          <a:off x="304800" y="1676400"/>
          <a:ext cx="8534400" cy="436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Peak Hour Demands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42048" y="2047669"/>
            <a:ext cx="1517904" cy="847931"/>
          </a:xfrm>
          <a:prstGeom prst="rect">
            <a:avLst/>
          </a:prstGeom>
          <a:noFill/>
          <a:ln>
            <a:solidFill>
              <a:srgbClr val="00A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5938369" y="1159455"/>
            <a:ext cx="914400" cy="6001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Higher Demands in August</a:t>
            </a:r>
            <a:endParaRPr lang="en-US" sz="1100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48758" y="1747587"/>
            <a:ext cx="393290" cy="300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28800" y="1971196"/>
            <a:ext cx="914400" cy="6001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June was cool and wet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8779" y="1747587"/>
            <a:ext cx="914400" cy="6001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July was warm and dry</a:t>
            </a:r>
            <a:endParaRPr lang="en-US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3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006544"/>
              </p:ext>
            </p:extLst>
          </p:nvPr>
        </p:nvGraphicFramePr>
        <p:xfrm>
          <a:off x="304800" y="969876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495800" y="631322"/>
            <a:ext cx="4724813" cy="5312278"/>
            <a:chOff x="4495800" y="631322"/>
            <a:chExt cx="4724813" cy="4626478"/>
          </a:xfrm>
        </p:grpSpPr>
        <p:sp>
          <p:nvSpPr>
            <p:cNvPr id="12" name="Rectangle 11"/>
            <p:cNvSpPr/>
            <p:nvPr/>
          </p:nvSpPr>
          <p:spPr>
            <a:xfrm>
              <a:off x="4495800" y="914400"/>
              <a:ext cx="2667000" cy="4343400"/>
            </a:xfrm>
            <a:prstGeom prst="rect">
              <a:avLst/>
            </a:prstGeom>
            <a:solidFill>
              <a:srgbClr val="00AEC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49517" y="631322"/>
              <a:ext cx="4471096" cy="294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Will focus in on this week for subsequent slides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Peak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3998" y="1061655"/>
            <a:ext cx="914400" cy="4308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New All-Time Peak</a:t>
            </a:r>
            <a:endParaRPr lang="en-US" sz="1100" b="1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94882" y="1492542"/>
            <a:ext cx="300918" cy="162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78841" y="1054555"/>
            <a:ext cx="914400" cy="6001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New Weekend Peak</a:t>
            </a:r>
            <a:endParaRPr lang="en-US" sz="1100" b="1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39718" y="1654719"/>
            <a:ext cx="405361" cy="292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80345" y="1219059"/>
            <a:ext cx="601455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EEA Days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575028" y="1492542"/>
            <a:ext cx="605317" cy="254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432354" y="1649946"/>
            <a:ext cx="1" cy="788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97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68768228"/>
              </p:ext>
            </p:extLst>
          </p:nvPr>
        </p:nvGraphicFramePr>
        <p:xfrm>
          <a:off x="381000" y="1143000"/>
          <a:ext cx="8331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33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Patterns </a:t>
            </a:r>
            <a:r>
              <a:rPr lang="en-US" smtClean="0"/>
              <a:t>– 13:00-20:00 </a:t>
            </a:r>
            <a:r>
              <a:rPr lang="en-US" dirty="0" smtClean="0"/>
              <a:t>on 8/12-8/16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770642"/>
              </p:ext>
            </p:extLst>
          </p:nvPr>
        </p:nvGraphicFramePr>
        <p:xfrm>
          <a:off x="381000" y="838201"/>
          <a:ext cx="8458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16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Wind and </a:t>
            </a:r>
            <a:r>
              <a:rPr lang="en-US" dirty="0" smtClean="0"/>
              <a:t>Solar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817458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70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Outages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28666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4600" y="6219066"/>
            <a:ext cx="2565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Outages Shown are non-IRR Outages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484149"/>
              </p:ext>
            </p:extLst>
          </p:nvPr>
        </p:nvGraphicFramePr>
        <p:xfrm>
          <a:off x="304800" y="990600"/>
          <a:ext cx="8763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of Load and Net Load Peak Times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3683894B5264EB8E83338F6BA777E" ma:contentTypeVersion="0" ma:contentTypeDescription="Create a new document." ma:contentTypeScope="" ma:versionID="6d9fae79e75f4a0e2854e81853c40662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9AA12-8AF9-4AA6-90FE-24669859CDF3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c34af464-7aa1-4edd-9be4-83dffc1cb9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B813C5-B896-4665-8CDA-23C23DD459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2751</TotalTime>
  <Words>695</Words>
  <Application>Microsoft Office PowerPoint</Application>
  <PresentationFormat>On-screen Show (4:3)</PresentationFormat>
  <Paragraphs>210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1_Custom Design</vt:lpstr>
      <vt:lpstr>Office Theme</vt:lpstr>
      <vt:lpstr>PowerPoint Presentation</vt:lpstr>
      <vt:lpstr>Overview</vt:lpstr>
      <vt:lpstr>Daily Peak Hour Demands</vt:lpstr>
      <vt:lpstr>New Peak Days</vt:lpstr>
      <vt:lpstr>System Load</vt:lpstr>
      <vt:lpstr>Load Patterns – 13:00-20:00 on 8/12-8/16</vt:lpstr>
      <vt:lpstr>Hourly Wind and Solar</vt:lpstr>
      <vt:lpstr>Resource Outages</vt:lpstr>
      <vt:lpstr>Difference of Load and Net Load Peak Times </vt:lpstr>
      <vt:lpstr>Load, Wind, and Outage Differences – 8/12-8/13</vt:lpstr>
      <vt:lpstr>Load, Wind, and Outage Differences – 8/12-8/15</vt:lpstr>
      <vt:lpstr>Load, Wind, and Outages at Peak</vt:lpstr>
      <vt:lpstr>PRC and Online Reserves (RTOLCAP)</vt:lpstr>
      <vt:lpstr>System Prices and Load (2pm-6pm)</vt:lpstr>
      <vt:lpstr>August 13, 2019 EEA Level 1 Timeline</vt:lpstr>
      <vt:lpstr>Physical Responsive Capability (PRC) – 8/13/19</vt:lpstr>
      <vt:lpstr>Frequency and RRS Deployment - 8/13/19</vt:lpstr>
      <vt:lpstr>August 15, 2019 EEA Level 1 Timeline</vt:lpstr>
      <vt:lpstr>Physical Responsive Capability (PRC) – 8/15/19</vt:lpstr>
      <vt:lpstr>Frequency and RRS Deployment - 8/15/19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Dan Woodfin</cp:lastModifiedBy>
  <cp:revision>202</cp:revision>
  <cp:lastPrinted>2016-01-21T20:53:15Z</cp:lastPrinted>
  <dcterms:created xsi:type="dcterms:W3CDTF">2016-01-21T15:20:31Z</dcterms:created>
  <dcterms:modified xsi:type="dcterms:W3CDTF">2019-09-04T18:51:18Z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0x010100D9D3683894B5264EB8E83338F6BA777E</vt:lpwstr>
  </property>
</Properties>
</file>