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40" autoAdjust="0"/>
    <p:restoredTop sz="95565" autoAdjust="0"/>
  </p:normalViewPr>
  <p:slideViewPr>
    <p:cSldViewPr>
      <p:cViewPr varScale="1">
        <p:scale>
          <a:sx n="64" d="100"/>
          <a:sy n="64" d="100"/>
        </p:scale>
        <p:origin x="1152" y="48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8/28/2019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8/28/2019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8/28/2019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8/28/2019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8/28/2019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8/28/2019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8/28/2019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8/28/2019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8/28/2019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8/28/2019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Market Update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Aug 2019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Aug 2019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86400"/>
            <a:ext cx="106553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25</a:t>
            </a:r>
            <a:r>
              <a:rPr lang="en-US" altLang="en-US" sz="1000" baseline="30000" dirty="0"/>
              <a:t>th</a:t>
            </a:r>
            <a:r>
              <a:rPr lang="en-US" altLang="en-US" sz="1000" dirty="0"/>
              <a:t> July – File Processing delayed due to system issues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2B6E07-B9F1-4430-BA50-ADCBD51CF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8" y="1206081"/>
            <a:ext cx="10806545" cy="412791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Aug 2019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5013033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70CB80-6952-4066-8F6A-EED8F613B1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5400"/>
            <a:ext cx="11887200" cy="323938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– Aug 2019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65B2BA-761B-4550-A5CD-B784E45A1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9783"/>
            <a:ext cx="11887200" cy="620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Aug 2019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B29ABB-936D-436F-926A-510DAE4E1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05" y="1447800"/>
            <a:ext cx="5758295" cy="17231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63842E-C1A6-41F0-A46E-B31B06DBE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023" y="1447800"/>
            <a:ext cx="5740977" cy="16764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2941130-2C6D-47D5-8C48-F983FF03E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25" y="3743325"/>
            <a:ext cx="5591175" cy="22764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D63533-2E79-4E71-A960-4F41B68FF2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2732" y="3508978"/>
            <a:ext cx="5415868" cy="273942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30882</TotalTime>
  <Words>164</Words>
  <Application>Microsoft Office PowerPoint</Application>
  <PresentationFormat>Custom</PresentationFormat>
  <Paragraphs>23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S&amp;C-2010</vt:lpstr>
      <vt:lpstr>SMT Market Update </vt:lpstr>
      <vt:lpstr>Monthly SMT Data Timelines End to End File Processing Completeness – Aug 2019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Andrea</cp:lastModifiedBy>
  <cp:revision>1669</cp:revision>
  <cp:lastPrinted>2014-05-01T16:40:31Z</cp:lastPrinted>
  <dcterms:modified xsi:type="dcterms:W3CDTF">2019-08-28T17:28:03Z</dcterms:modified>
</cp:coreProperties>
</file>