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6" r:id="rId2"/>
    <p:sldId id="270" r:id="rId3"/>
    <p:sldId id="27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September 10, 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August 21, 2019 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 Update</a:t>
            </a:r>
            <a:endParaRPr lang="en-US" sz="20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ERCOT 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ERCOT 2020 Projects, Monthly Q &amp; A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EDI </a:t>
            </a:r>
            <a:r>
              <a:rPr lang="en-US" sz="1700" dirty="0"/>
              <a:t>translator (</a:t>
            </a:r>
            <a:r>
              <a:rPr lang="en-US" sz="1700" dirty="0" smtClean="0"/>
              <a:t>PR288-01)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Extract Reports 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NAESB </a:t>
            </a:r>
            <a:r>
              <a:rPr lang="en-US" sz="1700" dirty="0"/>
              <a:t>(project number: TBD</a:t>
            </a:r>
            <a:r>
              <a:rPr lang="en-US" sz="1700" dirty="0" smtClean="0"/>
              <a:t>) 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Annual TAC/TAC Subcommittee Structural and Procedural Review</a:t>
            </a:r>
            <a:endParaRPr lang="en-US" sz="17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Change Control Call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ChangeControl2019_808_New—add new SAC04 code that uniquely identifies “Pole Attachment Service Charge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Issues</a:t>
            </a:r>
            <a:endParaRPr lang="en-US" sz="2200" dirty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2019-I149 Recommend revision to Continuous Service Agreement (CSA) process surrounding Solution to Stacking REP Rules 5 and </a:t>
            </a:r>
            <a:r>
              <a:rPr lang="en-US" sz="2000" dirty="0" smtClean="0"/>
              <a:t>6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August 21, 2019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ONCOR Draft Change Controls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Construction Hold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Add Email to 814_01, 814_03, and 814_16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Testing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Texas Market Test Plan (TMTP)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/>
              <a:t>016OBDRR-01_Updates_to_the_Texas_Market_Test_Plan__TMTP__082719 </a:t>
            </a:r>
            <a:endParaRPr lang="en-US" sz="1600" dirty="0" smtClean="0"/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2020 Proposed Flight Schedule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Other </a:t>
            </a:r>
            <a:r>
              <a:rPr lang="en-US" sz="2200" dirty="0" smtClean="0"/>
              <a:t>Business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ERCOT Update of FlighTrak Enhancements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County Code Discussion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5808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September 17, 2019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2551</TotalTime>
  <Words>141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Update to RMS</vt:lpstr>
      <vt:lpstr>Texas SET August 21, 2019 Meeting</vt:lpstr>
      <vt:lpstr>Texas SET August 21, 2019 Meeting</vt:lpstr>
      <vt:lpstr>   Any questions? Next Meeting September 17, 2019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TXSET08212019</cp:lastModifiedBy>
  <cp:revision>161</cp:revision>
  <dcterms:created xsi:type="dcterms:W3CDTF">2015-12-11T22:27:18Z</dcterms:created>
  <dcterms:modified xsi:type="dcterms:W3CDTF">2019-08-27T21:35:05Z</dcterms:modified>
</cp:coreProperties>
</file>