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7" d="100"/>
          <a:sy n="107" d="100"/>
        </p:scale>
        <p:origin x="73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08/08/2019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8B82A-5228-4347-8205-25C727FD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068" y="158648"/>
            <a:ext cx="11117826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NOGRR183 - Remedial </a:t>
            </a:r>
            <a:r>
              <a:rPr lang="en-US" sz="3600" b="1" dirty="0"/>
              <a:t>Action Scheme (RAS) Submittal and Review </a:t>
            </a:r>
            <a:r>
              <a:rPr lang="en-US" sz="3600" b="1" dirty="0" smtClean="0"/>
              <a:t>Requirements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DA9E38-7A2F-474F-9843-D1C774F4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916" y="1589650"/>
            <a:ext cx="11284977" cy="43686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NOGRR183 - This </a:t>
            </a:r>
            <a:r>
              <a:rPr lang="en-US" dirty="0"/>
              <a:t>Nodal Operating Guide Revision Request (NOGRR) aligns the Nodal Operating Guides with North American Electric Reliability Corporation (NERC) Reliability Standard PRC-012-2 - Remedial Action Schemes.</a:t>
            </a:r>
          </a:p>
          <a:p>
            <a:pPr lvl="1"/>
            <a:r>
              <a:rPr lang="en-US" dirty="0"/>
              <a:t>Tabled – </a:t>
            </a:r>
            <a:r>
              <a:rPr lang="en-US" dirty="0" smtClean="0"/>
              <a:t>ERCOT will be filing additional comments for consideration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NPRR955 – Limited RAS definition</a:t>
            </a:r>
          </a:p>
          <a:p>
            <a:pPr lvl="1"/>
            <a:r>
              <a:rPr lang="en-US" dirty="0" smtClean="0"/>
              <a:t>Remains tabled at this time.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9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NOGRR190 and NPRR937 Distribution Voltage Block Load Transfers (BLT) Deployment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36" y="1631692"/>
            <a:ext cx="11751446" cy="5132789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NPRR937 </a:t>
            </a:r>
            <a:r>
              <a:rPr lang="en-US" sz="2400" dirty="0"/>
              <a:t>Distribution Voltage Block Load Transfers (BLT) </a:t>
            </a:r>
            <a:r>
              <a:rPr lang="en-US" sz="2400" dirty="0" smtClean="0"/>
              <a:t>Deployment</a:t>
            </a:r>
          </a:p>
          <a:p>
            <a:pPr lvl="1" algn="just"/>
            <a:r>
              <a:rPr lang="en-US" sz="2000" dirty="0" smtClean="0"/>
              <a:t>New comments were submitted and reviewed by OWG.</a:t>
            </a:r>
          </a:p>
          <a:p>
            <a:pPr lvl="1" algn="just"/>
            <a:r>
              <a:rPr lang="en-US" sz="2000" dirty="0" smtClean="0"/>
              <a:t>OWG has consensus on the new comments.</a:t>
            </a:r>
          </a:p>
          <a:p>
            <a:pPr lvl="1" algn="just"/>
            <a:endParaRPr lang="en-US" sz="2000" dirty="0"/>
          </a:p>
          <a:p>
            <a:pPr algn="just"/>
            <a:r>
              <a:rPr lang="en-US" sz="2400" dirty="0" smtClean="0"/>
              <a:t>NOGRR190</a:t>
            </a:r>
          </a:p>
          <a:p>
            <a:pPr lvl="1" algn="just"/>
            <a:r>
              <a:rPr lang="en-US" sz="2000" dirty="0" smtClean="0"/>
              <a:t>Based on the passing of NPRR937, NOGRR190 would be withdrawn.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816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HITE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MTE Private and Public comments were submitted and reviewed by</a:t>
            </a:r>
            <a:r>
              <a:rPr lang="en-US" dirty="0" smtClean="0"/>
              <a:t> OWG.</a:t>
            </a:r>
          </a:p>
          <a:p>
            <a:r>
              <a:rPr lang="en-US" dirty="0" smtClean="0"/>
              <a:t>Recommendations for changes and removal by transmission companies were presented for discussion.</a:t>
            </a:r>
          </a:p>
          <a:p>
            <a:r>
              <a:rPr lang="en-US" dirty="0" smtClean="0"/>
              <a:t>There were no objections to changes or removals </a:t>
            </a:r>
          </a:p>
          <a:p>
            <a:r>
              <a:rPr lang="en-US" dirty="0" smtClean="0"/>
              <a:t>The HITE list is provided to ROS for consideration with OWG consensus.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8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183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</vt:lpstr>
      <vt:lpstr>NOGRR183 - Remedial Action Scheme (RAS) Submittal and Review Requirements</vt:lpstr>
      <vt:lpstr>NOGRR190 and NPRR937 Distribution Voltage Block Load Transfers (BLT) Deployment</vt:lpstr>
      <vt:lpstr>HITE List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161</cp:revision>
  <dcterms:created xsi:type="dcterms:W3CDTF">2017-05-03T20:12:06Z</dcterms:created>
  <dcterms:modified xsi:type="dcterms:W3CDTF">2019-09-03T20:37:12Z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