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6" r:id="rId4"/>
    <p:sldId id="27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6586" autoAdjust="0"/>
  </p:normalViewPr>
  <p:slideViewPr>
    <p:cSldViewPr snapToGrid="0">
      <p:cViewPr varScale="1">
        <p:scale>
          <a:sx n="107" d="100"/>
          <a:sy n="107" d="100"/>
        </p:scale>
        <p:origin x="732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36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9/3/2019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002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9/3/2019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24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9/3/2019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23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9/3/2019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181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9/3/2019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185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9/3/2019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43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9/3/2019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342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9/3/2019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477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9/3/2019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048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9/3/2019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504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9/3/2019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567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D0D46-40A3-4597-A497-A5F10193839D}" type="datetimeFigureOut">
              <a:rPr lang="en-US" smtClean="0"/>
              <a:t>9/3/2019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96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Operations Working Group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4503" y="3611870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Chair- Rickey Floyd</a:t>
            </a:r>
          </a:p>
          <a:p>
            <a:r>
              <a:rPr lang="en-US" dirty="0"/>
              <a:t>Vice-Chair- Shawn McCreary</a:t>
            </a:r>
          </a:p>
          <a:p>
            <a:r>
              <a:rPr lang="en-US" dirty="0"/>
              <a:t>HITE List Sub-Chair – </a:t>
            </a:r>
            <a:r>
              <a:rPr lang="en-US" dirty="0" err="1"/>
              <a:t>Pushkar</a:t>
            </a:r>
            <a:r>
              <a:rPr lang="en-US" dirty="0"/>
              <a:t> </a:t>
            </a:r>
            <a:r>
              <a:rPr lang="en-US" dirty="0" err="1"/>
              <a:t>Chhajed</a:t>
            </a:r>
            <a:endParaRPr lang="en-US" dirty="0"/>
          </a:p>
          <a:p>
            <a:r>
              <a:rPr lang="en-US" dirty="0" smtClean="0"/>
              <a:t>08/08/2019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565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18B82A-5228-4347-8205-25C727FDE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068" y="158648"/>
            <a:ext cx="11117826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/>
              <a:t>NOGRR183 - Remedial </a:t>
            </a:r>
            <a:r>
              <a:rPr lang="en-US" sz="3600" b="1" dirty="0"/>
              <a:t>Action Scheme (RAS) Submittal and Review </a:t>
            </a:r>
            <a:r>
              <a:rPr lang="en-US" sz="3600" b="1" dirty="0" smtClean="0"/>
              <a:t>Requirements</a:t>
            </a:r>
            <a:endParaRPr lang="en-US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CDA9E38-7A2F-474F-9843-D1C774F423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916" y="1589650"/>
            <a:ext cx="11284977" cy="4368697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NOGRR183 - This </a:t>
            </a:r>
            <a:r>
              <a:rPr lang="en-US" dirty="0"/>
              <a:t>Nodal Operating Guide Revision Request (NOGRR) aligns the Nodal Operating Guides with North American Electric Reliability Corporation (NERC) Reliability Standard PRC-012-2 - Remedial Action Schemes.</a:t>
            </a:r>
          </a:p>
          <a:p>
            <a:pPr lvl="1"/>
            <a:r>
              <a:rPr lang="en-US" dirty="0"/>
              <a:t>Tabled – </a:t>
            </a:r>
            <a:r>
              <a:rPr lang="en-US" dirty="0" smtClean="0"/>
              <a:t>ERCOT will be filing additional comments for consideration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r>
              <a:rPr lang="en-US" dirty="0" smtClean="0"/>
              <a:t>NPRR955 – Limited RAS definition</a:t>
            </a:r>
          </a:p>
          <a:p>
            <a:pPr lvl="1"/>
            <a:r>
              <a:rPr lang="en-US" dirty="0" smtClean="0"/>
              <a:t>Remains tabled at this time.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194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/>
              <a:t>NOGRR190 and NPRR937 Distribution Voltage Block Load Transfers (BLT) Deployment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836" y="1631692"/>
            <a:ext cx="11751446" cy="5132789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/>
              <a:t>NPRR937 </a:t>
            </a:r>
            <a:r>
              <a:rPr lang="en-US" sz="2400" dirty="0"/>
              <a:t>Distribution Voltage Block Load Transfers (BLT) </a:t>
            </a:r>
            <a:r>
              <a:rPr lang="en-US" sz="2400" dirty="0" smtClean="0"/>
              <a:t>Deployment</a:t>
            </a:r>
          </a:p>
          <a:p>
            <a:pPr lvl="1" algn="just"/>
            <a:r>
              <a:rPr lang="en-US" sz="2000" dirty="0" smtClean="0"/>
              <a:t>New comments were submitted and reviewed by OWG.</a:t>
            </a:r>
          </a:p>
          <a:p>
            <a:pPr lvl="1" algn="just"/>
            <a:r>
              <a:rPr lang="en-US" sz="2000" dirty="0" smtClean="0"/>
              <a:t>OWG has consensus on the new comments.</a:t>
            </a:r>
          </a:p>
          <a:p>
            <a:pPr lvl="1" algn="just"/>
            <a:endParaRPr lang="en-US" sz="2000" dirty="0"/>
          </a:p>
          <a:p>
            <a:pPr algn="just"/>
            <a:r>
              <a:rPr lang="en-US" sz="2400" dirty="0" smtClean="0"/>
              <a:t>NOGRR190</a:t>
            </a:r>
          </a:p>
          <a:p>
            <a:pPr lvl="1" algn="just"/>
            <a:r>
              <a:rPr lang="en-US" sz="2000" dirty="0" smtClean="0"/>
              <a:t>Based on the passing of NPRR937, NOGRR190 would be withdrawn.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48163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HITE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MTE Private and Public comments were submitted and reviewed by</a:t>
            </a:r>
            <a:r>
              <a:rPr lang="en-US" dirty="0" smtClean="0"/>
              <a:t> OWG.</a:t>
            </a:r>
          </a:p>
          <a:p>
            <a:r>
              <a:rPr lang="en-US" dirty="0" smtClean="0"/>
              <a:t>Recommendations for changes and removal by transmission companies were presented for discussion.</a:t>
            </a:r>
          </a:p>
          <a:p>
            <a:r>
              <a:rPr lang="en-US" dirty="0" smtClean="0"/>
              <a:t>There were no objections to changes or removals </a:t>
            </a:r>
          </a:p>
          <a:p>
            <a:r>
              <a:rPr lang="en-US" dirty="0" smtClean="0"/>
              <a:t>The HITE list is provided to ROS for consideration with OWG consensus.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781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1869</TotalTime>
  <Words>183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Operations Working Group </vt:lpstr>
      <vt:lpstr>NOGRR183 - Remedial Action Scheme (RAS) Submittal and Review Requirements</vt:lpstr>
      <vt:lpstr>NOGRR190 and NPRR937 Distribution Voltage Block Load Transfers (BLT) Deployment</vt:lpstr>
      <vt:lpstr>HITE List</vt:lpstr>
    </vt:vector>
  </TitlesOfParts>
  <Company>Garland Power &amp; Light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Working Group</dc:title>
  <dc:creator>Carter, Matt</dc:creator>
  <cp:lastModifiedBy>Floyd, Rickey</cp:lastModifiedBy>
  <cp:revision>161</cp:revision>
  <dcterms:created xsi:type="dcterms:W3CDTF">2017-05-03T20:12:06Z</dcterms:created>
  <dcterms:modified xsi:type="dcterms:W3CDTF">2019-09-03T20:37:12Z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722B413E-14ED-44AB-BA37-C0F7103B7B0E</vt:lpwstr>
  </property>
  <property fmtid="{D5CDD505-2E9C-101B-9397-08002B2CF9AE}" pid="3" name="ArticulatePath">
    <vt:lpwstr>Presentation1</vt:lpwstr>
  </property>
</Properties>
</file>