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6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Energy Storage Update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David Maggio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WMS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September 4, 2019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 smtClean="0"/>
              <a:t>Next Steps for Energy Storage Discussion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6033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ERCOT staff thinks it would be helpful to take the following topics to WMWG: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Current </a:t>
            </a:r>
            <a:r>
              <a:rPr lang="en-US" sz="2000" dirty="0" smtClean="0">
                <a:solidFill>
                  <a:schemeClr val="tx2"/>
                </a:solidFill>
              </a:rPr>
              <a:t>process for calculating Mitigated Offer Cap (MOC) curves for Energy Storage Resources (ESRs)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Overview of the real-time mitigated process in Security-Constrained Economic Dispatch (SCED)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These presentations will help set a baseline for discussion on any potential changes that are needed.  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 smtClean="0"/>
              <a:t>Next Steps for Energy Storage Discussion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6033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Nodal Protocol </a:t>
            </a:r>
            <a:r>
              <a:rPr lang="en-US" sz="2400" dirty="0">
                <a:solidFill>
                  <a:schemeClr val="tx2"/>
                </a:solidFill>
              </a:rPr>
              <a:t>Revision Request (NPRR) 967, Allow Limited Duration Resource Energy Offer Curve Updates Near Real-Time and Remove the 10 MW </a:t>
            </a:r>
            <a:r>
              <a:rPr lang="en-US" sz="2400" dirty="0" smtClean="0">
                <a:solidFill>
                  <a:schemeClr val="tx2"/>
                </a:solidFill>
              </a:rPr>
              <a:t>Limit, has also been submitted by </a:t>
            </a:r>
            <a:r>
              <a:rPr lang="en-US" sz="2400" dirty="0">
                <a:solidFill>
                  <a:schemeClr val="tx2"/>
                </a:solidFill>
              </a:rPr>
              <a:t>the Advanced Power </a:t>
            </a:r>
            <a:r>
              <a:rPr lang="en-US" sz="2400" dirty="0" smtClean="0">
                <a:solidFill>
                  <a:schemeClr val="tx2"/>
                </a:solidFill>
              </a:rPr>
              <a:t>Alliance.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ERCOT will be working with stakeholders to find the most effective way </a:t>
            </a:r>
            <a:r>
              <a:rPr lang="en-US" sz="2400" dirty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o implement nearer term </a:t>
            </a:r>
            <a:r>
              <a:rPr lang="en-US" sz="2400" dirty="0" smtClean="0">
                <a:solidFill>
                  <a:schemeClr val="tx2"/>
                </a:solidFill>
              </a:rPr>
              <a:t>updates </a:t>
            </a:r>
            <a:r>
              <a:rPr lang="en-US" sz="2400" dirty="0" smtClean="0">
                <a:solidFill>
                  <a:schemeClr val="tx2"/>
                </a:solidFill>
              </a:rPr>
              <a:t>to Energy Offer Curves (EOCs).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149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Next Steps for Energy Storage Discussion</vt:lpstr>
      <vt:lpstr>Next Steps for Energy Storage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28</cp:revision>
  <cp:lastPrinted>2016-01-21T20:53:15Z</cp:lastPrinted>
  <dcterms:created xsi:type="dcterms:W3CDTF">2016-01-21T15:20:31Z</dcterms:created>
  <dcterms:modified xsi:type="dcterms:W3CDTF">2019-09-03T13:08:07Z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