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68" r:id="rId7"/>
    <p:sldId id="269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54" y="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517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729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81200"/>
            <a:ext cx="44958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ERS Deployments for August 13</a:t>
            </a:r>
            <a:r>
              <a:rPr lang="en-US" sz="2400" b="1" baseline="30000" dirty="0" smtClean="0">
                <a:solidFill>
                  <a:schemeClr val="tx2"/>
                </a:solidFill>
              </a:rPr>
              <a:t>th</a:t>
            </a:r>
            <a:r>
              <a:rPr lang="en-US" sz="2400" b="1" dirty="0" smtClean="0">
                <a:solidFill>
                  <a:schemeClr val="tx2"/>
                </a:solidFill>
              </a:rPr>
              <a:t> and 15</a:t>
            </a:r>
            <a:r>
              <a:rPr lang="en-US" sz="2400" b="1" baseline="30000" dirty="0" smtClean="0">
                <a:solidFill>
                  <a:schemeClr val="tx2"/>
                </a:solidFill>
              </a:rPr>
              <a:t>th</a:t>
            </a:r>
            <a:r>
              <a:rPr lang="en-US" sz="2400" b="1" dirty="0" smtClean="0">
                <a:solidFill>
                  <a:schemeClr val="tx2"/>
                </a:solidFill>
              </a:rPr>
              <a:t> 2019</a:t>
            </a:r>
          </a:p>
          <a:p>
            <a:endParaRPr lang="en-US" sz="2000" b="1" dirty="0" smtClean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August 23 DSWG Meeting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August 13</a:t>
            </a:r>
            <a:r>
              <a:rPr lang="en-US" baseline="30000" dirty="0" smtClean="0"/>
              <a:t>th</a:t>
            </a:r>
            <a:r>
              <a:rPr lang="en-US" dirty="0" smtClean="0"/>
              <a:t> ERS Deployment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990600" y="4267200"/>
            <a:ext cx="24930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Total deployment time: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175" y="1431846"/>
            <a:ext cx="8705850" cy="1990725"/>
          </a:xfrm>
          <a:prstGeom prst="rect">
            <a:avLst/>
          </a:prstGeom>
        </p:spPr>
      </p:pic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263629"/>
              </p:ext>
            </p:extLst>
          </p:nvPr>
        </p:nvGraphicFramePr>
        <p:xfrm>
          <a:off x="1079500" y="4728865"/>
          <a:ext cx="4406899" cy="594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16797"/>
                <a:gridCol w="745051"/>
                <a:gridCol w="745051"/>
              </a:tblGrid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nl-NL" sz="1200" u="none" strike="noStrike" dirty="0">
                          <a:effectLst/>
                        </a:rPr>
                        <a:t>NWS ERS-30 &amp; WS ERS-30_ TP 3 &amp; 4</a:t>
                      </a:r>
                      <a:endParaRPr lang="nl-N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0:23:05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ERS-30_TP3 only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0:04:36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ERS-10_TP 3 only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0:14:14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70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August 15</a:t>
            </a:r>
            <a:r>
              <a:rPr lang="en-US" baseline="30000" dirty="0" smtClean="0"/>
              <a:t>th</a:t>
            </a:r>
            <a:r>
              <a:rPr lang="en-US" dirty="0" smtClean="0"/>
              <a:t> ERS Deployment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" y="1456964"/>
            <a:ext cx="8077200" cy="147651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990600" y="4267200"/>
            <a:ext cx="2493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Total deployment time:</a:t>
            </a: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662037"/>
              </p:ext>
            </p:extLst>
          </p:nvPr>
        </p:nvGraphicFramePr>
        <p:xfrm>
          <a:off x="1089660" y="4651772"/>
          <a:ext cx="4168141" cy="594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8769"/>
                <a:gridCol w="704686"/>
                <a:gridCol w="704686"/>
              </a:tblGrid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nl-NL" sz="1200" u="none" strike="noStrike">
                          <a:effectLst/>
                        </a:rPr>
                        <a:t>NWS ERS-30 &amp; WS ERS-30_ TP 3 &amp; 4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1:12:25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ERS-30_TP3 only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0:16:36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ERS-30_TP 4 only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0:21:56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847189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c34af464-7aa1-4edd-9be4-83dffc1cb926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5380</TotalTime>
  <Words>68</Words>
  <Application>Microsoft Office PowerPoint</Application>
  <PresentationFormat>On-screen Show (4:3)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PowerPoint Presentation</vt:lpstr>
      <vt:lpstr>August 13th ERS Deployment</vt:lpstr>
      <vt:lpstr>August 15th ERS Deployment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Patterson, Mark</cp:lastModifiedBy>
  <cp:revision>86</cp:revision>
  <cp:lastPrinted>2016-01-21T20:53:15Z</cp:lastPrinted>
  <dcterms:created xsi:type="dcterms:W3CDTF">2016-01-21T15:20:31Z</dcterms:created>
  <dcterms:modified xsi:type="dcterms:W3CDTF">2019-08-22T14:06:38Z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