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57" r:id="rId33"/>
    <p:sldId id="280" r:id="rId34"/>
    <p:sldId id="260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1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4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click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6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5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user is good to go. They have correct</a:t>
            </a:r>
            <a:r>
              <a:rPr lang="en-US" baseline="0" dirty="0" smtClean="0"/>
              <a:t> data on the panels they changed, so they have green a light and an active continue to submit button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continues to submit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right remove the red and green sub stop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97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change request</a:t>
            </a:r>
            <a:r>
              <a:rPr lang="en-US" baseline="0" dirty="0" smtClean="0"/>
              <a:t> waiting for </a:t>
            </a:r>
            <a:r>
              <a:rPr lang="en-US" baseline="0" dirty="0" err="1" smtClean="0"/>
              <a:t>ercot</a:t>
            </a:r>
            <a:r>
              <a:rPr lang="en-US" baseline="0" dirty="0" smtClean="0"/>
              <a:t> to look at it. “Pending Review”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 Update it.  Or View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Update – takes me stop light</a:t>
            </a:r>
          </a:p>
          <a:p>
            <a:r>
              <a:rPr lang="en-US" baseline="0" dirty="0" smtClean="0"/>
              <a:t>View – shows me the delta like page that I submitted a slide ago,  lets click the view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2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8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6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1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1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7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this is the last </a:t>
            </a:r>
            <a:r>
              <a:rPr lang="en-US" dirty="0" err="1" smtClean="0"/>
              <a:t>ercot</a:t>
            </a:r>
            <a:r>
              <a:rPr lang="en-US" dirty="0" smtClean="0"/>
              <a:t> comment that has not been visited</a:t>
            </a:r>
            <a:r>
              <a:rPr lang="en-US" baseline="0" dirty="0" smtClean="0"/>
              <a:t>, so we remove the “jump CTA”, and only have the Done or Check Progress and save and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2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8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7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41C-8C72-4999-AF97-18E2B1387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RIOO-RS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9"/>
            <a:ext cx="12192000" cy="68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176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450" y="2952750"/>
            <a:ext cx="78105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8450" y="2895600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Revisit section</a:t>
            </a:r>
            <a:endParaRPr lang="en-US" sz="10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450" y="3019425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Revisit section</a:t>
            </a:r>
            <a:endParaRPr lang="en-US" sz="10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61905" cy="6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0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244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362" y="6029351"/>
            <a:ext cx="2590476" cy="419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9325" y="3295650"/>
            <a:ext cx="9525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2966" y="327660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123456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2966" y="3800475"/>
            <a:ext cx="61747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123456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66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954465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925" y="661249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675" y="1076325"/>
            <a:ext cx="136207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7050" y="1015126"/>
            <a:ext cx="1505540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dirty="0" smtClean="0">
                <a:solidFill>
                  <a:schemeClr val="bg2">
                    <a:lumMod val="75000"/>
                  </a:schemeClr>
                </a:solidFill>
              </a:rPr>
              <a:t>Martha-Martha Substation</a:t>
            </a:r>
            <a:endParaRPr lang="en-US" sz="9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954465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925" y="661249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586" y="447759"/>
            <a:ext cx="10771428" cy="13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6550" y="6612493"/>
            <a:ext cx="1390650" cy="245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5586" y="6477000"/>
            <a:ext cx="712878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266"/>
            <a:ext cx="10342857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7807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625" y="1343025"/>
            <a:ext cx="3314700" cy="285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2898" y="1343025"/>
            <a:ext cx="9349273" cy="37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8975" y="634803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9" y="23383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Wireframe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6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266"/>
            <a:ext cx="10342857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– Returns a Change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61905" cy="600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7175" y="2000250"/>
            <a:ext cx="43815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2525" y="104775"/>
            <a:ext cx="56197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125" y="47625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16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0675" y="504825"/>
            <a:ext cx="4895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75" y="1362075"/>
            <a:ext cx="316230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72175" y="6096000"/>
            <a:ext cx="1790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91250" y="1695450"/>
            <a:ext cx="1685925" cy="27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84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8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1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8"/>
          <a:stretch/>
        </p:blipFill>
        <p:spPr>
          <a:xfrm>
            <a:off x="0" y="0"/>
            <a:ext cx="1643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7046" cy="8582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4350" y="6991350"/>
            <a:ext cx="43815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8075" y="6991350"/>
            <a:ext cx="3524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46" y="833531"/>
            <a:ext cx="10942857" cy="14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8229600"/>
            <a:ext cx="7810500" cy="34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424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Information/Data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51144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been found, what may need to be updated: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Data that does not match the updated validation rules; special characters (#, $, *)</a:t>
            </a:r>
          </a:p>
          <a:p>
            <a:r>
              <a:rPr lang="en-US" dirty="0" smtClean="0"/>
              <a:t>ERCOT will provide an updated RARF, Delta Report, and Audit Report to the RE.</a:t>
            </a:r>
          </a:p>
          <a:p>
            <a:r>
              <a:rPr lang="en-US" dirty="0" smtClean="0"/>
              <a:t>If the RE agrees with the updated RARF, the RE should submit the RARF to ERCOT.</a:t>
            </a:r>
          </a:p>
          <a:p>
            <a:r>
              <a:rPr lang="en-US" dirty="0" smtClean="0"/>
              <a:t>If the RE does not agree with the changes, the RE should schedule a call with your Client Services Account Manager.</a:t>
            </a:r>
          </a:p>
          <a:p>
            <a:r>
              <a:rPr lang="en-US" dirty="0" smtClean="0"/>
              <a:t>Audit Report may show errors if GIC data has not been submitted or validation rules have been updated.</a:t>
            </a:r>
          </a:p>
          <a:p>
            <a:r>
              <a:rPr lang="en-US" dirty="0" smtClean="0"/>
              <a:t>Model may show that the RE owns equipment, an “ADD” was created, please verify ownership.</a:t>
            </a:r>
          </a:p>
          <a:p>
            <a:r>
              <a:rPr lang="en-US" dirty="0" smtClean="0"/>
              <a:t>Sites may need to be split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/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available mid-December for training and test</a:t>
            </a:r>
          </a:p>
          <a:p>
            <a:pPr lvl="1"/>
            <a:r>
              <a:rPr lang="en-US" dirty="0" smtClean="0"/>
              <a:t>Updates available for most frequently changed items first</a:t>
            </a:r>
          </a:p>
          <a:p>
            <a:pPr lvl="1"/>
            <a:r>
              <a:rPr lang="en-US" dirty="0" smtClean="0"/>
              <a:t>Data will be updated and over written with production data on a regular interval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719"/>
          </a:xfrm>
        </p:spPr>
        <p:txBody>
          <a:bodyPr/>
          <a:lstStyle/>
          <a:p>
            <a:r>
              <a:rPr lang="en-US" dirty="0" smtClean="0"/>
              <a:t>Most frequent changes –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8819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Seasonal Limits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Operational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Capacitor and Reactor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Reactive Capability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and Site Info (Contact information)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Breakers / Switches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 Tap Settings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 Load Sprint - ESIID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51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919"/>
            <a:ext cx="12192000" cy="66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37263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24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2446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512" y="6029351"/>
            <a:ext cx="259047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387</Words>
  <Application>Microsoft Office PowerPoint</Application>
  <PresentationFormat>Widescreen</PresentationFormat>
  <Paragraphs>80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Office Theme</vt:lpstr>
      <vt:lpstr>RIOO-RS Update</vt:lpstr>
      <vt:lpstr>Wireframe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ERCOT – Returns a Change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Information/Data issues</vt:lpstr>
      <vt:lpstr>Training / Test</vt:lpstr>
      <vt:lpstr>Most frequent changes – top 10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24</cp:revision>
  <cp:lastPrinted>2019-07-29T21:23:13Z</cp:lastPrinted>
  <dcterms:created xsi:type="dcterms:W3CDTF">2019-07-23T13:16:52Z</dcterms:created>
  <dcterms:modified xsi:type="dcterms:W3CDTF">2019-08-28T21:04:26Z</dcterms:modified>
</cp:coreProperties>
</file>