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2" d="100"/>
          <a:sy n="122" d="100"/>
        </p:scale>
        <p:origin x="128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Next Steps Regarding May 30, 2019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Kenan </a:t>
            </a:r>
            <a:r>
              <a:rPr lang="en-US" dirty="0" err="1" smtClean="0"/>
              <a:t>Ögelman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September 4,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23118"/>
          </a:xfrm>
        </p:spPr>
        <p:txBody>
          <a:bodyPr/>
          <a:lstStyle/>
          <a:p>
            <a:r>
              <a:rPr lang="en-US" dirty="0"/>
              <a:t>Key Takeaways from Previous WMS Meeting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>
                <a:solidFill>
                  <a:schemeClr val="tx2"/>
                </a:solidFill>
              </a:rPr>
              <a:t>Agreement that three issues needed further consideration: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dirty="0"/>
              <a:t>E</a:t>
            </a:r>
            <a:r>
              <a:rPr lang="en-US" sz="1600" dirty="0" smtClean="0"/>
              <a:t>xamination of ERCOT </a:t>
            </a:r>
            <a:r>
              <a:rPr lang="en-US" sz="1600" dirty="0" smtClean="0"/>
              <a:t>telemetry validation rules</a:t>
            </a:r>
            <a:r>
              <a:rPr lang="en-US" sz="1600" dirty="0" smtClean="0"/>
              <a:t>.</a:t>
            </a:r>
            <a:endParaRPr lang="en-US" sz="1600" dirty="0"/>
          </a:p>
          <a:p>
            <a:pPr marL="1200150" lvl="2" indent="-342900">
              <a:buFont typeface="Arial" panose="020B0604020202020204" pitchFamily="34" charset="0"/>
              <a:buChar char="–"/>
            </a:pPr>
            <a:r>
              <a:rPr lang="en-US" sz="1400" dirty="0"/>
              <a:t>ERCOT Lead: Sandip Sharma</a:t>
            </a:r>
          </a:p>
          <a:p>
            <a:pPr marL="1200150" lvl="2" indent="-342900">
              <a:buFont typeface="Arial" panose="020B0604020202020204" pitchFamily="34" charset="0"/>
              <a:buChar char="–"/>
            </a:pPr>
            <a:r>
              <a:rPr lang="en-US" sz="1400" dirty="0"/>
              <a:t>Subcommittee Responsibility: WMS and ROS</a:t>
            </a:r>
          </a:p>
          <a:p>
            <a:pPr marL="1200150" lvl="2" indent="-342900">
              <a:buFont typeface="Arial" panose="020B0604020202020204" pitchFamily="34" charset="0"/>
              <a:buChar char="–"/>
            </a:pPr>
            <a:r>
              <a:rPr lang="en-US" sz="1400" dirty="0"/>
              <a:t>Is a referral to a task force or working group needed?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Notification process to the market for </a:t>
            </a:r>
            <a:r>
              <a:rPr lang="en-US" sz="1600" dirty="0"/>
              <a:t>ERCOT </a:t>
            </a:r>
            <a:r>
              <a:rPr lang="en-US" sz="1600" dirty="0" smtClean="0"/>
              <a:t>determination on no price correction.</a:t>
            </a:r>
            <a:endParaRPr lang="en-US" sz="1600" dirty="0"/>
          </a:p>
          <a:p>
            <a:pPr marL="1200150" lvl="2" indent="-342900">
              <a:buFont typeface="Arial" panose="020B0604020202020204" pitchFamily="34" charset="0"/>
              <a:buChar char="–"/>
            </a:pPr>
            <a:r>
              <a:rPr lang="en-US" sz="1400" dirty="0"/>
              <a:t>ERCOT Lead: Dave Maggio</a:t>
            </a:r>
          </a:p>
          <a:p>
            <a:pPr marL="1200150" lvl="2" indent="-342900">
              <a:buFont typeface="Arial" panose="020B0604020202020204" pitchFamily="34" charset="0"/>
              <a:buChar char="–"/>
            </a:pPr>
            <a:r>
              <a:rPr lang="en-US" sz="1400" dirty="0"/>
              <a:t>Subcommittee Responsibility: WMS</a:t>
            </a:r>
          </a:p>
          <a:p>
            <a:pPr marL="1200150" lvl="2" indent="-342900">
              <a:buFont typeface="Arial" panose="020B0604020202020204" pitchFamily="34" charset="0"/>
              <a:buChar char="–"/>
            </a:pPr>
            <a:r>
              <a:rPr lang="en-US" sz="1400" dirty="0"/>
              <a:t>Is a referral to a task force or working group needed?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Discussion on price correction methodology for external errors.</a:t>
            </a:r>
            <a:endParaRPr lang="en-US" sz="1600" dirty="0"/>
          </a:p>
          <a:p>
            <a:pPr marL="1200150" lvl="2" indent="-342900">
              <a:buFont typeface="Arial" panose="020B0604020202020204" pitchFamily="34" charset="0"/>
              <a:buChar char="–"/>
            </a:pPr>
            <a:r>
              <a:rPr lang="en-US" sz="1400" dirty="0"/>
              <a:t>ERCOT Lead: Dave Maggio</a:t>
            </a:r>
          </a:p>
          <a:p>
            <a:pPr marL="1200150" lvl="2" indent="-342900">
              <a:buFont typeface="Arial" panose="020B0604020202020204" pitchFamily="34" charset="0"/>
              <a:buChar char="–"/>
            </a:pPr>
            <a:r>
              <a:rPr lang="en-US" sz="1400" dirty="0"/>
              <a:t>Subcommittee Responsibility: WMS</a:t>
            </a:r>
          </a:p>
          <a:p>
            <a:pPr marL="1200150" lvl="2" indent="-342900">
              <a:buFont typeface="Arial" panose="020B0604020202020204" pitchFamily="34" charset="0"/>
              <a:buChar char="–"/>
            </a:pPr>
            <a:r>
              <a:rPr lang="en-US" sz="1400" dirty="0"/>
              <a:t>Is a referral to a task force or working group needed?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</TotalTime>
  <Words>123</Words>
  <Application>Microsoft Office PowerPoint</Application>
  <PresentationFormat>On-screen Show (4:3)</PresentationFormat>
  <Paragraphs>22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Key Takeaways from Previous WMS Meeting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Ogelman, Kenan</cp:lastModifiedBy>
  <cp:revision>22</cp:revision>
  <cp:lastPrinted>2016-01-21T20:53:15Z</cp:lastPrinted>
  <dcterms:created xsi:type="dcterms:W3CDTF">2016-01-21T15:20:31Z</dcterms:created>
  <dcterms:modified xsi:type="dcterms:W3CDTF">2019-08-28T20:25:03Z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