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8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81200"/>
            <a:ext cx="449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ERS Deployments for August 13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</a:rPr>
              <a:t> and 15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</a:rPr>
              <a:t> 2019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August 23 DSWG Meeting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13</a:t>
            </a:r>
            <a:r>
              <a:rPr lang="en-US" baseline="30000" dirty="0" smtClean="0"/>
              <a:t>th</a:t>
            </a:r>
            <a:r>
              <a:rPr lang="en-US" dirty="0" smtClean="0"/>
              <a:t> ERS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4267200"/>
            <a:ext cx="2493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deployment time: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1431846"/>
            <a:ext cx="8705850" cy="1990725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63629"/>
              </p:ext>
            </p:extLst>
          </p:nvPr>
        </p:nvGraphicFramePr>
        <p:xfrm>
          <a:off x="1079500" y="4728865"/>
          <a:ext cx="4406899" cy="594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797"/>
                <a:gridCol w="745051"/>
                <a:gridCol w="745051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 dirty="0">
                          <a:effectLst/>
                        </a:rPr>
                        <a:t>NWS ERS-30 &amp; WS ERS-30_ TP 3 &amp; 4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0:23:05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ERS-30_TP3 only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0:04:36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ERS-10_TP 3 only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0:14:14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15</a:t>
            </a:r>
            <a:r>
              <a:rPr lang="en-US" baseline="30000" dirty="0" smtClean="0"/>
              <a:t>th</a:t>
            </a:r>
            <a:r>
              <a:rPr lang="en-US" dirty="0" smtClean="0"/>
              <a:t> ERS Deployment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456964"/>
            <a:ext cx="8077200" cy="14765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90600" y="4267200"/>
            <a:ext cx="2493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deployment time: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62037"/>
              </p:ext>
            </p:extLst>
          </p:nvPr>
        </p:nvGraphicFramePr>
        <p:xfrm>
          <a:off x="1089660" y="4651772"/>
          <a:ext cx="4168141" cy="594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8769"/>
                <a:gridCol w="704686"/>
                <a:gridCol w="704686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NWS ERS-30 &amp; WS ERS-30_ TP 3 &amp; 4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1:12:25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ERS-30_TP3 only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0:16:36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ERS-30_TP 4 only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0:21:56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718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5380</TotalTime>
  <Words>68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August 13th ERS Deployment</vt:lpstr>
      <vt:lpstr>August 15th ERS Deployment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86</cp:revision>
  <cp:lastPrinted>2016-01-21T20:53:15Z</cp:lastPrinted>
  <dcterms:created xsi:type="dcterms:W3CDTF">2016-01-21T15:20:31Z</dcterms:created>
  <dcterms:modified xsi:type="dcterms:W3CDTF">2019-08-22T14:06:38Z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