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4"/>
  </p:notesMasterIdLst>
  <p:handoutMasterIdLst>
    <p:handoutMasterId r:id="rId25"/>
  </p:handoutMasterIdLst>
  <p:sldIdLst>
    <p:sldId id="260" r:id="rId6"/>
    <p:sldId id="312" r:id="rId7"/>
    <p:sldId id="298" r:id="rId8"/>
    <p:sldId id="299" r:id="rId9"/>
    <p:sldId id="300" r:id="rId10"/>
    <p:sldId id="301" r:id="rId11"/>
    <p:sldId id="302" r:id="rId12"/>
    <p:sldId id="303" r:id="rId13"/>
    <p:sldId id="304" r:id="rId14"/>
    <p:sldId id="305" r:id="rId15"/>
    <p:sldId id="306" r:id="rId16"/>
    <p:sldId id="307" r:id="rId17"/>
    <p:sldId id="308" r:id="rId18"/>
    <p:sldId id="314" r:id="rId19"/>
    <p:sldId id="315" r:id="rId20"/>
    <p:sldId id="309" r:id="rId21"/>
    <p:sldId id="313" r:id="rId22"/>
    <p:sldId id="311"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9" autoAdjust="0"/>
  </p:normalViewPr>
  <p:slideViewPr>
    <p:cSldViewPr showGuides="1">
      <p:cViewPr varScale="1">
        <p:scale>
          <a:sx n="89" d="100"/>
          <a:sy n="89" d="100"/>
        </p:scale>
        <p:origin x="324"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HILLIARD\Downloads\ORDC_Curve_Generator_Results%20(4).csv"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HILLIARD\Downloads\ORDC_Curve_Generator_Results%20(4).csv"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6799919240864"/>
          <c:y val="2.3809523809523808E-2"/>
          <c:w val="0.8711148798707854"/>
          <c:h val="0.82956317960254966"/>
        </c:manualLayout>
      </c:layout>
      <c:lineChart>
        <c:grouping val="standard"/>
        <c:varyColors val="0"/>
        <c:ser>
          <c:idx val="0"/>
          <c:order val="0"/>
          <c:spPr>
            <a:ln w="28575" cap="rnd">
              <a:solidFill>
                <a:schemeClr val="accent1"/>
              </a:solidFill>
              <a:round/>
            </a:ln>
            <a:effectLst/>
          </c:spPr>
          <c:marker>
            <c:symbol val="none"/>
          </c:marker>
          <c:cat>
            <c:numRef>
              <c:f>'ORDC_Curve_Generator_Results (4'!$A$4:$A$8004</c:f>
              <c:numCache>
                <c:formatCode>General</c:formatCode>
                <c:ptCount val="80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pt idx="1365">
                  <c:v>1365</c:v>
                </c:pt>
                <c:pt idx="1366">
                  <c:v>1366</c:v>
                </c:pt>
                <c:pt idx="1367">
                  <c:v>1367</c:v>
                </c:pt>
                <c:pt idx="1368">
                  <c:v>1368</c:v>
                </c:pt>
                <c:pt idx="1369">
                  <c:v>1369</c:v>
                </c:pt>
                <c:pt idx="1370">
                  <c:v>1370</c:v>
                </c:pt>
                <c:pt idx="1371">
                  <c:v>1371</c:v>
                </c:pt>
                <c:pt idx="1372">
                  <c:v>1372</c:v>
                </c:pt>
                <c:pt idx="1373">
                  <c:v>1373</c:v>
                </c:pt>
                <c:pt idx="1374">
                  <c:v>1374</c:v>
                </c:pt>
                <c:pt idx="1375">
                  <c:v>1375</c:v>
                </c:pt>
                <c:pt idx="1376">
                  <c:v>1376</c:v>
                </c:pt>
                <c:pt idx="1377">
                  <c:v>1377</c:v>
                </c:pt>
                <c:pt idx="1378">
                  <c:v>1378</c:v>
                </c:pt>
                <c:pt idx="1379">
                  <c:v>1379</c:v>
                </c:pt>
                <c:pt idx="1380">
                  <c:v>1380</c:v>
                </c:pt>
                <c:pt idx="1381">
                  <c:v>1381</c:v>
                </c:pt>
                <c:pt idx="1382">
                  <c:v>1382</c:v>
                </c:pt>
                <c:pt idx="1383">
                  <c:v>1383</c:v>
                </c:pt>
                <c:pt idx="1384">
                  <c:v>1384</c:v>
                </c:pt>
                <c:pt idx="1385">
                  <c:v>1385</c:v>
                </c:pt>
                <c:pt idx="1386">
                  <c:v>1386</c:v>
                </c:pt>
                <c:pt idx="1387">
                  <c:v>1387</c:v>
                </c:pt>
                <c:pt idx="1388">
                  <c:v>1388</c:v>
                </c:pt>
                <c:pt idx="1389">
                  <c:v>1389</c:v>
                </c:pt>
                <c:pt idx="1390">
                  <c:v>1390</c:v>
                </c:pt>
                <c:pt idx="1391">
                  <c:v>1391</c:v>
                </c:pt>
                <c:pt idx="1392">
                  <c:v>1392</c:v>
                </c:pt>
                <c:pt idx="1393">
                  <c:v>1393</c:v>
                </c:pt>
                <c:pt idx="1394">
                  <c:v>1394</c:v>
                </c:pt>
                <c:pt idx="1395">
                  <c:v>1395</c:v>
                </c:pt>
                <c:pt idx="1396">
                  <c:v>1396</c:v>
                </c:pt>
                <c:pt idx="1397">
                  <c:v>1397</c:v>
                </c:pt>
                <c:pt idx="1398">
                  <c:v>1398</c:v>
                </c:pt>
                <c:pt idx="1399">
                  <c:v>1399</c:v>
                </c:pt>
                <c:pt idx="1400">
                  <c:v>1400</c:v>
                </c:pt>
                <c:pt idx="1401">
                  <c:v>1401</c:v>
                </c:pt>
                <c:pt idx="1402">
                  <c:v>1402</c:v>
                </c:pt>
                <c:pt idx="1403">
                  <c:v>1403</c:v>
                </c:pt>
                <c:pt idx="1404">
                  <c:v>1404</c:v>
                </c:pt>
                <c:pt idx="1405">
                  <c:v>1405</c:v>
                </c:pt>
                <c:pt idx="1406">
                  <c:v>1406</c:v>
                </c:pt>
                <c:pt idx="1407">
                  <c:v>1407</c:v>
                </c:pt>
                <c:pt idx="1408">
                  <c:v>1408</c:v>
                </c:pt>
                <c:pt idx="1409">
                  <c:v>1409</c:v>
                </c:pt>
                <c:pt idx="1410">
                  <c:v>1410</c:v>
                </c:pt>
                <c:pt idx="1411">
                  <c:v>1411</c:v>
                </c:pt>
                <c:pt idx="1412">
                  <c:v>1412</c:v>
                </c:pt>
                <c:pt idx="1413">
                  <c:v>1413</c:v>
                </c:pt>
                <c:pt idx="1414">
                  <c:v>1414</c:v>
                </c:pt>
                <c:pt idx="1415">
                  <c:v>1415</c:v>
                </c:pt>
                <c:pt idx="1416">
                  <c:v>1416</c:v>
                </c:pt>
                <c:pt idx="1417">
                  <c:v>1417</c:v>
                </c:pt>
                <c:pt idx="1418">
                  <c:v>1418</c:v>
                </c:pt>
                <c:pt idx="1419">
                  <c:v>1419</c:v>
                </c:pt>
                <c:pt idx="1420">
                  <c:v>1420</c:v>
                </c:pt>
                <c:pt idx="1421">
                  <c:v>1421</c:v>
                </c:pt>
                <c:pt idx="1422">
                  <c:v>1422</c:v>
                </c:pt>
                <c:pt idx="1423">
                  <c:v>1423</c:v>
                </c:pt>
                <c:pt idx="1424">
                  <c:v>1424</c:v>
                </c:pt>
                <c:pt idx="1425">
                  <c:v>1425</c:v>
                </c:pt>
                <c:pt idx="1426">
                  <c:v>1426</c:v>
                </c:pt>
                <c:pt idx="1427">
                  <c:v>1427</c:v>
                </c:pt>
                <c:pt idx="1428">
                  <c:v>1428</c:v>
                </c:pt>
                <c:pt idx="1429">
                  <c:v>1429</c:v>
                </c:pt>
                <c:pt idx="1430">
                  <c:v>1430</c:v>
                </c:pt>
                <c:pt idx="1431">
                  <c:v>1431</c:v>
                </c:pt>
                <c:pt idx="1432">
                  <c:v>1432</c:v>
                </c:pt>
                <c:pt idx="1433">
                  <c:v>1433</c:v>
                </c:pt>
                <c:pt idx="1434">
                  <c:v>1434</c:v>
                </c:pt>
                <c:pt idx="1435">
                  <c:v>1435</c:v>
                </c:pt>
                <c:pt idx="1436">
                  <c:v>1436</c:v>
                </c:pt>
                <c:pt idx="1437">
                  <c:v>1437</c:v>
                </c:pt>
                <c:pt idx="1438">
                  <c:v>1438</c:v>
                </c:pt>
                <c:pt idx="1439">
                  <c:v>1439</c:v>
                </c:pt>
                <c:pt idx="1440">
                  <c:v>1440</c:v>
                </c:pt>
                <c:pt idx="1441">
                  <c:v>1441</c:v>
                </c:pt>
                <c:pt idx="1442">
                  <c:v>1442</c:v>
                </c:pt>
                <c:pt idx="1443">
                  <c:v>1443</c:v>
                </c:pt>
                <c:pt idx="1444">
                  <c:v>1444</c:v>
                </c:pt>
                <c:pt idx="1445">
                  <c:v>1445</c:v>
                </c:pt>
                <c:pt idx="1446">
                  <c:v>1446</c:v>
                </c:pt>
                <c:pt idx="1447">
                  <c:v>1447</c:v>
                </c:pt>
                <c:pt idx="1448">
                  <c:v>1448</c:v>
                </c:pt>
                <c:pt idx="1449">
                  <c:v>1449</c:v>
                </c:pt>
                <c:pt idx="1450">
                  <c:v>1450</c:v>
                </c:pt>
                <c:pt idx="1451">
                  <c:v>1451</c:v>
                </c:pt>
                <c:pt idx="1452">
                  <c:v>1452</c:v>
                </c:pt>
                <c:pt idx="1453">
                  <c:v>1453</c:v>
                </c:pt>
                <c:pt idx="1454">
                  <c:v>1454</c:v>
                </c:pt>
                <c:pt idx="1455">
                  <c:v>1455</c:v>
                </c:pt>
                <c:pt idx="1456">
                  <c:v>1456</c:v>
                </c:pt>
                <c:pt idx="1457">
                  <c:v>1457</c:v>
                </c:pt>
                <c:pt idx="1458">
                  <c:v>1458</c:v>
                </c:pt>
                <c:pt idx="1459">
                  <c:v>1459</c:v>
                </c:pt>
                <c:pt idx="1460">
                  <c:v>1460</c:v>
                </c:pt>
                <c:pt idx="1461">
                  <c:v>1461</c:v>
                </c:pt>
                <c:pt idx="1462">
                  <c:v>1462</c:v>
                </c:pt>
                <c:pt idx="1463">
                  <c:v>1463</c:v>
                </c:pt>
                <c:pt idx="1464">
                  <c:v>1464</c:v>
                </c:pt>
                <c:pt idx="1465">
                  <c:v>1465</c:v>
                </c:pt>
                <c:pt idx="1466">
                  <c:v>1466</c:v>
                </c:pt>
                <c:pt idx="1467">
                  <c:v>1467</c:v>
                </c:pt>
                <c:pt idx="1468">
                  <c:v>1468</c:v>
                </c:pt>
                <c:pt idx="1469">
                  <c:v>1469</c:v>
                </c:pt>
                <c:pt idx="1470">
                  <c:v>1470</c:v>
                </c:pt>
                <c:pt idx="1471">
                  <c:v>1471</c:v>
                </c:pt>
                <c:pt idx="1472">
                  <c:v>1472</c:v>
                </c:pt>
                <c:pt idx="1473">
                  <c:v>1473</c:v>
                </c:pt>
                <c:pt idx="1474">
                  <c:v>1474</c:v>
                </c:pt>
                <c:pt idx="1475">
                  <c:v>1475</c:v>
                </c:pt>
                <c:pt idx="1476">
                  <c:v>1476</c:v>
                </c:pt>
                <c:pt idx="1477">
                  <c:v>1477</c:v>
                </c:pt>
                <c:pt idx="1478">
                  <c:v>1478</c:v>
                </c:pt>
                <c:pt idx="1479">
                  <c:v>1479</c:v>
                </c:pt>
                <c:pt idx="1480">
                  <c:v>1480</c:v>
                </c:pt>
                <c:pt idx="1481">
                  <c:v>1481</c:v>
                </c:pt>
                <c:pt idx="1482">
                  <c:v>1482</c:v>
                </c:pt>
                <c:pt idx="1483">
                  <c:v>1483</c:v>
                </c:pt>
                <c:pt idx="1484">
                  <c:v>1484</c:v>
                </c:pt>
                <c:pt idx="1485">
                  <c:v>1485</c:v>
                </c:pt>
                <c:pt idx="1486">
                  <c:v>1486</c:v>
                </c:pt>
                <c:pt idx="1487">
                  <c:v>1487</c:v>
                </c:pt>
                <c:pt idx="1488">
                  <c:v>1488</c:v>
                </c:pt>
                <c:pt idx="1489">
                  <c:v>1489</c:v>
                </c:pt>
                <c:pt idx="1490">
                  <c:v>1490</c:v>
                </c:pt>
                <c:pt idx="1491">
                  <c:v>1491</c:v>
                </c:pt>
                <c:pt idx="1492">
                  <c:v>1492</c:v>
                </c:pt>
                <c:pt idx="1493">
                  <c:v>1493</c:v>
                </c:pt>
                <c:pt idx="1494">
                  <c:v>1494</c:v>
                </c:pt>
                <c:pt idx="1495">
                  <c:v>1495</c:v>
                </c:pt>
                <c:pt idx="1496">
                  <c:v>1496</c:v>
                </c:pt>
                <c:pt idx="1497">
                  <c:v>1497</c:v>
                </c:pt>
                <c:pt idx="1498">
                  <c:v>1498</c:v>
                </c:pt>
                <c:pt idx="1499">
                  <c:v>1499</c:v>
                </c:pt>
                <c:pt idx="1500">
                  <c:v>1500</c:v>
                </c:pt>
                <c:pt idx="1501">
                  <c:v>1501</c:v>
                </c:pt>
                <c:pt idx="1502">
                  <c:v>1502</c:v>
                </c:pt>
                <c:pt idx="1503">
                  <c:v>1503</c:v>
                </c:pt>
                <c:pt idx="1504">
                  <c:v>1504</c:v>
                </c:pt>
                <c:pt idx="1505">
                  <c:v>1505</c:v>
                </c:pt>
                <c:pt idx="1506">
                  <c:v>1506</c:v>
                </c:pt>
                <c:pt idx="1507">
                  <c:v>1507</c:v>
                </c:pt>
                <c:pt idx="1508">
                  <c:v>1508</c:v>
                </c:pt>
                <c:pt idx="1509">
                  <c:v>1509</c:v>
                </c:pt>
                <c:pt idx="1510">
                  <c:v>1510</c:v>
                </c:pt>
                <c:pt idx="1511">
                  <c:v>1511</c:v>
                </c:pt>
                <c:pt idx="1512">
                  <c:v>1512</c:v>
                </c:pt>
                <c:pt idx="1513">
                  <c:v>1513</c:v>
                </c:pt>
                <c:pt idx="1514">
                  <c:v>1514</c:v>
                </c:pt>
                <c:pt idx="1515">
                  <c:v>1515</c:v>
                </c:pt>
                <c:pt idx="1516">
                  <c:v>1516</c:v>
                </c:pt>
                <c:pt idx="1517">
                  <c:v>1517</c:v>
                </c:pt>
                <c:pt idx="1518">
                  <c:v>1518</c:v>
                </c:pt>
                <c:pt idx="1519">
                  <c:v>1519</c:v>
                </c:pt>
                <c:pt idx="1520">
                  <c:v>1520</c:v>
                </c:pt>
                <c:pt idx="1521">
                  <c:v>1521</c:v>
                </c:pt>
                <c:pt idx="1522">
                  <c:v>1522</c:v>
                </c:pt>
                <c:pt idx="1523">
                  <c:v>1523</c:v>
                </c:pt>
                <c:pt idx="1524">
                  <c:v>1524</c:v>
                </c:pt>
                <c:pt idx="1525">
                  <c:v>1525</c:v>
                </c:pt>
                <c:pt idx="1526">
                  <c:v>1526</c:v>
                </c:pt>
                <c:pt idx="1527">
                  <c:v>1527</c:v>
                </c:pt>
                <c:pt idx="1528">
                  <c:v>1528</c:v>
                </c:pt>
                <c:pt idx="1529">
                  <c:v>1529</c:v>
                </c:pt>
                <c:pt idx="1530">
                  <c:v>1530</c:v>
                </c:pt>
                <c:pt idx="1531">
                  <c:v>1531</c:v>
                </c:pt>
                <c:pt idx="1532">
                  <c:v>1532</c:v>
                </c:pt>
                <c:pt idx="1533">
                  <c:v>1533</c:v>
                </c:pt>
                <c:pt idx="1534">
                  <c:v>1534</c:v>
                </c:pt>
                <c:pt idx="1535">
                  <c:v>1535</c:v>
                </c:pt>
                <c:pt idx="1536">
                  <c:v>1536</c:v>
                </c:pt>
                <c:pt idx="1537">
                  <c:v>1537</c:v>
                </c:pt>
                <c:pt idx="1538">
                  <c:v>1538</c:v>
                </c:pt>
                <c:pt idx="1539">
                  <c:v>1539</c:v>
                </c:pt>
                <c:pt idx="1540">
                  <c:v>1540</c:v>
                </c:pt>
                <c:pt idx="1541">
                  <c:v>1541</c:v>
                </c:pt>
                <c:pt idx="1542">
                  <c:v>1542</c:v>
                </c:pt>
                <c:pt idx="1543">
                  <c:v>1543</c:v>
                </c:pt>
                <c:pt idx="1544">
                  <c:v>1544</c:v>
                </c:pt>
                <c:pt idx="1545">
                  <c:v>1545</c:v>
                </c:pt>
                <c:pt idx="1546">
                  <c:v>1546</c:v>
                </c:pt>
                <c:pt idx="1547">
                  <c:v>1547</c:v>
                </c:pt>
                <c:pt idx="1548">
                  <c:v>1548</c:v>
                </c:pt>
                <c:pt idx="1549">
                  <c:v>1549</c:v>
                </c:pt>
                <c:pt idx="1550">
                  <c:v>1550</c:v>
                </c:pt>
                <c:pt idx="1551">
                  <c:v>1551</c:v>
                </c:pt>
                <c:pt idx="1552">
                  <c:v>1552</c:v>
                </c:pt>
                <c:pt idx="1553">
                  <c:v>1553</c:v>
                </c:pt>
                <c:pt idx="1554">
                  <c:v>1554</c:v>
                </c:pt>
                <c:pt idx="1555">
                  <c:v>1555</c:v>
                </c:pt>
                <c:pt idx="1556">
                  <c:v>1556</c:v>
                </c:pt>
                <c:pt idx="1557">
                  <c:v>1557</c:v>
                </c:pt>
                <c:pt idx="1558">
                  <c:v>1558</c:v>
                </c:pt>
                <c:pt idx="1559">
                  <c:v>1559</c:v>
                </c:pt>
                <c:pt idx="1560">
                  <c:v>1560</c:v>
                </c:pt>
                <c:pt idx="1561">
                  <c:v>1561</c:v>
                </c:pt>
                <c:pt idx="1562">
                  <c:v>1562</c:v>
                </c:pt>
                <c:pt idx="1563">
                  <c:v>1563</c:v>
                </c:pt>
                <c:pt idx="1564">
                  <c:v>1564</c:v>
                </c:pt>
                <c:pt idx="1565">
                  <c:v>1565</c:v>
                </c:pt>
                <c:pt idx="1566">
                  <c:v>1566</c:v>
                </c:pt>
                <c:pt idx="1567">
                  <c:v>1567</c:v>
                </c:pt>
                <c:pt idx="1568">
                  <c:v>1568</c:v>
                </c:pt>
                <c:pt idx="1569">
                  <c:v>1569</c:v>
                </c:pt>
                <c:pt idx="1570">
                  <c:v>1570</c:v>
                </c:pt>
                <c:pt idx="1571">
                  <c:v>1571</c:v>
                </c:pt>
                <c:pt idx="1572">
                  <c:v>1572</c:v>
                </c:pt>
                <c:pt idx="1573">
                  <c:v>1573</c:v>
                </c:pt>
                <c:pt idx="1574">
                  <c:v>1574</c:v>
                </c:pt>
                <c:pt idx="1575">
                  <c:v>1575</c:v>
                </c:pt>
                <c:pt idx="1576">
                  <c:v>1576</c:v>
                </c:pt>
                <c:pt idx="1577">
                  <c:v>1577</c:v>
                </c:pt>
                <c:pt idx="1578">
                  <c:v>1578</c:v>
                </c:pt>
                <c:pt idx="1579">
                  <c:v>1579</c:v>
                </c:pt>
                <c:pt idx="1580">
                  <c:v>1580</c:v>
                </c:pt>
                <c:pt idx="1581">
                  <c:v>1581</c:v>
                </c:pt>
                <c:pt idx="1582">
                  <c:v>1582</c:v>
                </c:pt>
                <c:pt idx="1583">
                  <c:v>1583</c:v>
                </c:pt>
                <c:pt idx="1584">
                  <c:v>1584</c:v>
                </c:pt>
                <c:pt idx="1585">
                  <c:v>1585</c:v>
                </c:pt>
                <c:pt idx="1586">
                  <c:v>1586</c:v>
                </c:pt>
                <c:pt idx="1587">
                  <c:v>1587</c:v>
                </c:pt>
                <c:pt idx="1588">
                  <c:v>1588</c:v>
                </c:pt>
                <c:pt idx="1589">
                  <c:v>1589</c:v>
                </c:pt>
                <c:pt idx="1590">
                  <c:v>1590</c:v>
                </c:pt>
                <c:pt idx="1591">
                  <c:v>1591</c:v>
                </c:pt>
                <c:pt idx="1592">
                  <c:v>1592</c:v>
                </c:pt>
                <c:pt idx="1593">
                  <c:v>1593</c:v>
                </c:pt>
                <c:pt idx="1594">
                  <c:v>1594</c:v>
                </c:pt>
                <c:pt idx="1595">
                  <c:v>1595</c:v>
                </c:pt>
                <c:pt idx="1596">
                  <c:v>1596</c:v>
                </c:pt>
                <c:pt idx="1597">
                  <c:v>1597</c:v>
                </c:pt>
                <c:pt idx="1598">
                  <c:v>1598</c:v>
                </c:pt>
                <c:pt idx="1599">
                  <c:v>1599</c:v>
                </c:pt>
                <c:pt idx="1600">
                  <c:v>1600</c:v>
                </c:pt>
                <c:pt idx="1601">
                  <c:v>1601</c:v>
                </c:pt>
                <c:pt idx="1602">
                  <c:v>1602</c:v>
                </c:pt>
                <c:pt idx="1603">
                  <c:v>1603</c:v>
                </c:pt>
                <c:pt idx="1604">
                  <c:v>1604</c:v>
                </c:pt>
                <c:pt idx="1605">
                  <c:v>1605</c:v>
                </c:pt>
                <c:pt idx="1606">
                  <c:v>1606</c:v>
                </c:pt>
                <c:pt idx="1607">
                  <c:v>1607</c:v>
                </c:pt>
                <c:pt idx="1608">
                  <c:v>1608</c:v>
                </c:pt>
                <c:pt idx="1609">
                  <c:v>1609</c:v>
                </c:pt>
                <c:pt idx="1610">
                  <c:v>1610</c:v>
                </c:pt>
                <c:pt idx="1611">
                  <c:v>1611</c:v>
                </c:pt>
                <c:pt idx="1612">
                  <c:v>1612</c:v>
                </c:pt>
                <c:pt idx="1613">
                  <c:v>1613</c:v>
                </c:pt>
                <c:pt idx="1614">
                  <c:v>1614</c:v>
                </c:pt>
                <c:pt idx="1615">
                  <c:v>1615</c:v>
                </c:pt>
                <c:pt idx="1616">
                  <c:v>1616</c:v>
                </c:pt>
                <c:pt idx="1617">
                  <c:v>1617</c:v>
                </c:pt>
                <c:pt idx="1618">
                  <c:v>1618</c:v>
                </c:pt>
                <c:pt idx="1619">
                  <c:v>1619</c:v>
                </c:pt>
                <c:pt idx="1620">
                  <c:v>1620</c:v>
                </c:pt>
                <c:pt idx="1621">
                  <c:v>1621</c:v>
                </c:pt>
                <c:pt idx="1622">
                  <c:v>1622</c:v>
                </c:pt>
                <c:pt idx="1623">
                  <c:v>1623</c:v>
                </c:pt>
                <c:pt idx="1624">
                  <c:v>1624</c:v>
                </c:pt>
                <c:pt idx="1625">
                  <c:v>1625</c:v>
                </c:pt>
                <c:pt idx="1626">
                  <c:v>1626</c:v>
                </c:pt>
                <c:pt idx="1627">
                  <c:v>1627</c:v>
                </c:pt>
                <c:pt idx="1628">
                  <c:v>1628</c:v>
                </c:pt>
                <c:pt idx="1629">
                  <c:v>1629</c:v>
                </c:pt>
                <c:pt idx="1630">
                  <c:v>1630</c:v>
                </c:pt>
                <c:pt idx="1631">
                  <c:v>1631</c:v>
                </c:pt>
                <c:pt idx="1632">
                  <c:v>1632</c:v>
                </c:pt>
                <c:pt idx="1633">
                  <c:v>1633</c:v>
                </c:pt>
                <c:pt idx="1634">
                  <c:v>1634</c:v>
                </c:pt>
                <c:pt idx="1635">
                  <c:v>1635</c:v>
                </c:pt>
                <c:pt idx="1636">
                  <c:v>1636</c:v>
                </c:pt>
                <c:pt idx="1637">
                  <c:v>1637</c:v>
                </c:pt>
                <c:pt idx="1638">
                  <c:v>1638</c:v>
                </c:pt>
                <c:pt idx="1639">
                  <c:v>1639</c:v>
                </c:pt>
                <c:pt idx="1640">
                  <c:v>1640</c:v>
                </c:pt>
                <c:pt idx="1641">
                  <c:v>1641</c:v>
                </c:pt>
                <c:pt idx="1642">
                  <c:v>1642</c:v>
                </c:pt>
                <c:pt idx="1643">
                  <c:v>1643</c:v>
                </c:pt>
                <c:pt idx="1644">
                  <c:v>1644</c:v>
                </c:pt>
                <c:pt idx="1645">
                  <c:v>1645</c:v>
                </c:pt>
                <c:pt idx="1646">
                  <c:v>1646</c:v>
                </c:pt>
                <c:pt idx="1647">
                  <c:v>1647</c:v>
                </c:pt>
                <c:pt idx="1648">
                  <c:v>1648</c:v>
                </c:pt>
                <c:pt idx="1649">
                  <c:v>1649</c:v>
                </c:pt>
                <c:pt idx="1650">
                  <c:v>1650</c:v>
                </c:pt>
                <c:pt idx="1651">
                  <c:v>1651</c:v>
                </c:pt>
                <c:pt idx="1652">
                  <c:v>1652</c:v>
                </c:pt>
                <c:pt idx="1653">
                  <c:v>1653</c:v>
                </c:pt>
                <c:pt idx="1654">
                  <c:v>1654</c:v>
                </c:pt>
                <c:pt idx="1655">
                  <c:v>1655</c:v>
                </c:pt>
                <c:pt idx="1656">
                  <c:v>1656</c:v>
                </c:pt>
                <c:pt idx="1657">
                  <c:v>1657</c:v>
                </c:pt>
                <c:pt idx="1658">
                  <c:v>1658</c:v>
                </c:pt>
                <c:pt idx="1659">
                  <c:v>1659</c:v>
                </c:pt>
                <c:pt idx="1660">
                  <c:v>1660</c:v>
                </c:pt>
                <c:pt idx="1661">
                  <c:v>1661</c:v>
                </c:pt>
                <c:pt idx="1662">
                  <c:v>1662</c:v>
                </c:pt>
                <c:pt idx="1663">
                  <c:v>1663</c:v>
                </c:pt>
                <c:pt idx="1664">
                  <c:v>1664</c:v>
                </c:pt>
                <c:pt idx="1665">
                  <c:v>1665</c:v>
                </c:pt>
                <c:pt idx="1666">
                  <c:v>1666</c:v>
                </c:pt>
                <c:pt idx="1667">
                  <c:v>1667</c:v>
                </c:pt>
                <c:pt idx="1668">
                  <c:v>1668</c:v>
                </c:pt>
                <c:pt idx="1669">
                  <c:v>1669</c:v>
                </c:pt>
                <c:pt idx="1670">
                  <c:v>1670</c:v>
                </c:pt>
                <c:pt idx="1671">
                  <c:v>1671</c:v>
                </c:pt>
                <c:pt idx="1672">
                  <c:v>1672</c:v>
                </c:pt>
                <c:pt idx="1673">
                  <c:v>1673</c:v>
                </c:pt>
                <c:pt idx="1674">
                  <c:v>1674</c:v>
                </c:pt>
                <c:pt idx="1675">
                  <c:v>1675</c:v>
                </c:pt>
                <c:pt idx="1676">
                  <c:v>1676</c:v>
                </c:pt>
                <c:pt idx="1677">
                  <c:v>1677</c:v>
                </c:pt>
                <c:pt idx="1678">
                  <c:v>1678</c:v>
                </c:pt>
                <c:pt idx="1679">
                  <c:v>1679</c:v>
                </c:pt>
                <c:pt idx="1680">
                  <c:v>1680</c:v>
                </c:pt>
                <c:pt idx="1681">
                  <c:v>1681</c:v>
                </c:pt>
                <c:pt idx="1682">
                  <c:v>1682</c:v>
                </c:pt>
                <c:pt idx="1683">
                  <c:v>1683</c:v>
                </c:pt>
                <c:pt idx="1684">
                  <c:v>1684</c:v>
                </c:pt>
                <c:pt idx="1685">
                  <c:v>1685</c:v>
                </c:pt>
                <c:pt idx="1686">
                  <c:v>1686</c:v>
                </c:pt>
                <c:pt idx="1687">
                  <c:v>1687</c:v>
                </c:pt>
                <c:pt idx="1688">
                  <c:v>1688</c:v>
                </c:pt>
                <c:pt idx="1689">
                  <c:v>1689</c:v>
                </c:pt>
                <c:pt idx="1690">
                  <c:v>1690</c:v>
                </c:pt>
                <c:pt idx="1691">
                  <c:v>1691</c:v>
                </c:pt>
                <c:pt idx="1692">
                  <c:v>1692</c:v>
                </c:pt>
                <c:pt idx="1693">
                  <c:v>1693</c:v>
                </c:pt>
                <c:pt idx="1694">
                  <c:v>1694</c:v>
                </c:pt>
                <c:pt idx="1695">
                  <c:v>1695</c:v>
                </c:pt>
                <c:pt idx="1696">
                  <c:v>1696</c:v>
                </c:pt>
                <c:pt idx="1697">
                  <c:v>1697</c:v>
                </c:pt>
                <c:pt idx="1698">
                  <c:v>1698</c:v>
                </c:pt>
                <c:pt idx="1699">
                  <c:v>1699</c:v>
                </c:pt>
                <c:pt idx="1700">
                  <c:v>1700</c:v>
                </c:pt>
                <c:pt idx="1701">
                  <c:v>1701</c:v>
                </c:pt>
                <c:pt idx="1702">
                  <c:v>1702</c:v>
                </c:pt>
                <c:pt idx="1703">
                  <c:v>1703</c:v>
                </c:pt>
                <c:pt idx="1704">
                  <c:v>1704</c:v>
                </c:pt>
                <c:pt idx="1705">
                  <c:v>1705</c:v>
                </c:pt>
                <c:pt idx="1706">
                  <c:v>1706</c:v>
                </c:pt>
                <c:pt idx="1707">
                  <c:v>1707</c:v>
                </c:pt>
                <c:pt idx="1708">
                  <c:v>1708</c:v>
                </c:pt>
                <c:pt idx="1709">
                  <c:v>1709</c:v>
                </c:pt>
                <c:pt idx="1710">
                  <c:v>1710</c:v>
                </c:pt>
                <c:pt idx="1711">
                  <c:v>1711</c:v>
                </c:pt>
                <c:pt idx="1712">
                  <c:v>1712</c:v>
                </c:pt>
                <c:pt idx="1713">
                  <c:v>1713</c:v>
                </c:pt>
                <c:pt idx="1714">
                  <c:v>1714</c:v>
                </c:pt>
                <c:pt idx="1715">
                  <c:v>1715</c:v>
                </c:pt>
                <c:pt idx="1716">
                  <c:v>1716</c:v>
                </c:pt>
                <c:pt idx="1717">
                  <c:v>1717</c:v>
                </c:pt>
                <c:pt idx="1718">
                  <c:v>1718</c:v>
                </c:pt>
                <c:pt idx="1719">
                  <c:v>1719</c:v>
                </c:pt>
                <c:pt idx="1720">
                  <c:v>1720</c:v>
                </c:pt>
                <c:pt idx="1721">
                  <c:v>1721</c:v>
                </c:pt>
                <c:pt idx="1722">
                  <c:v>1722</c:v>
                </c:pt>
                <c:pt idx="1723">
                  <c:v>1723</c:v>
                </c:pt>
                <c:pt idx="1724">
                  <c:v>1724</c:v>
                </c:pt>
                <c:pt idx="1725">
                  <c:v>1725</c:v>
                </c:pt>
                <c:pt idx="1726">
                  <c:v>1726</c:v>
                </c:pt>
                <c:pt idx="1727">
                  <c:v>1727</c:v>
                </c:pt>
                <c:pt idx="1728">
                  <c:v>1728</c:v>
                </c:pt>
                <c:pt idx="1729">
                  <c:v>1729</c:v>
                </c:pt>
                <c:pt idx="1730">
                  <c:v>1730</c:v>
                </c:pt>
                <c:pt idx="1731">
                  <c:v>1731</c:v>
                </c:pt>
                <c:pt idx="1732">
                  <c:v>1732</c:v>
                </c:pt>
                <c:pt idx="1733">
                  <c:v>1733</c:v>
                </c:pt>
                <c:pt idx="1734">
                  <c:v>1734</c:v>
                </c:pt>
                <c:pt idx="1735">
                  <c:v>1735</c:v>
                </c:pt>
                <c:pt idx="1736">
                  <c:v>1736</c:v>
                </c:pt>
                <c:pt idx="1737">
                  <c:v>1737</c:v>
                </c:pt>
                <c:pt idx="1738">
                  <c:v>1738</c:v>
                </c:pt>
                <c:pt idx="1739">
                  <c:v>1739</c:v>
                </c:pt>
                <c:pt idx="1740">
                  <c:v>1740</c:v>
                </c:pt>
                <c:pt idx="1741">
                  <c:v>1741</c:v>
                </c:pt>
                <c:pt idx="1742">
                  <c:v>1742</c:v>
                </c:pt>
                <c:pt idx="1743">
                  <c:v>1743</c:v>
                </c:pt>
                <c:pt idx="1744">
                  <c:v>1744</c:v>
                </c:pt>
                <c:pt idx="1745">
                  <c:v>1745</c:v>
                </c:pt>
                <c:pt idx="1746">
                  <c:v>1746</c:v>
                </c:pt>
                <c:pt idx="1747">
                  <c:v>1747</c:v>
                </c:pt>
                <c:pt idx="1748">
                  <c:v>1748</c:v>
                </c:pt>
                <c:pt idx="1749">
                  <c:v>1749</c:v>
                </c:pt>
                <c:pt idx="1750">
                  <c:v>1750</c:v>
                </c:pt>
                <c:pt idx="1751">
                  <c:v>1751</c:v>
                </c:pt>
                <c:pt idx="1752">
                  <c:v>1752</c:v>
                </c:pt>
                <c:pt idx="1753">
                  <c:v>1753</c:v>
                </c:pt>
                <c:pt idx="1754">
                  <c:v>1754</c:v>
                </c:pt>
                <c:pt idx="1755">
                  <c:v>1755</c:v>
                </c:pt>
                <c:pt idx="1756">
                  <c:v>1756</c:v>
                </c:pt>
                <c:pt idx="1757">
                  <c:v>1757</c:v>
                </c:pt>
                <c:pt idx="1758">
                  <c:v>1758</c:v>
                </c:pt>
                <c:pt idx="1759">
                  <c:v>1759</c:v>
                </c:pt>
                <c:pt idx="1760">
                  <c:v>1760</c:v>
                </c:pt>
                <c:pt idx="1761">
                  <c:v>1761</c:v>
                </c:pt>
                <c:pt idx="1762">
                  <c:v>1762</c:v>
                </c:pt>
                <c:pt idx="1763">
                  <c:v>1763</c:v>
                </c:pt>
                <c:pt idx="1764">
                  <c:v>1764</c:v>
                </c:pt>
                <c:pt idx="1765">
                  <c:v>1765</c:v>
                </c:pt>
                <c:pt idx="1766">
                  <c:v>1766</c:v>
                </c:pt>
                <c:pt idx="1767">
                  <c:v>1767</c:v>
                </c:pt>
                <c:pt idx="1768">
                  <c:v>1768</c:v>
                </c:pt>
                <c:pt idx="1769">
                  <c:v>1769</c:v>
                </c:pt>
                <c:pt idx="1770">
                  <c:v>1770</c:v>
                </c:pt>
                <c:pt idx="1771">
                  <c:v>1771</c:v>
                </c:pt>
                <c:pt idx="1772">
                  <c:v>1772</c:v>
                </c:pt>
                <c:pt idx="1773">
                  <c:v>1773</c:v>
                </c:pt>
                <c:pt idx="1774">
                  <c:v>1774</c:v>
                </c:pt>
                <c:pt idx="1775">
                  <c:v>1775</c:v>
                </c:pt>
                <c:pt idx="1776">
                  <c:v>1776</c:v>
                </c:pt>
                <c:pt idx="1777">
                  <c:v>1777</c:v>
                </c:pt>
                <c:pt idx="1778">
                  <c:v>1778</c:v>
                </c:pt>
                <c:pt idx="1779">
                  <c:v>1779</c:v>
                </c:pt>
                <c:pt idx="1780">
                  <c:v>1780</c:v>
                </c:pt>
                <c:pt idx="1781">
                  <c:v>1781</c:v>
                </c:pt>
                <c:pt idx="1782">
                  <c:v>1782</c:v>
                </c:pt>
                <c:pt idx="1783">
                  <c:v>1783</c:v>
                </c:pt>
                <c:pt idx="1784">
                  <c:v>1784</c:v>
                </c:pt>
                <c:pt idx="1785">
                  <c:v>1785</c:v>
                </c:pt>
                <c:pt idx="1786">
                  <c:v>1786</c:v>
                </c:pt>
                <c:pt idx="1787">
                  <c:v>1787</c:v>
                </c:pt>
                <c:pt idx="1788">
                  <c:v>1788</c:v>
                </c:pt>
                <c:pt idx="1789">
                  <c:v>1789</c:v>
                </c:pt>
                <c:pt idx="1790">
                  <c:v>1790</c:v>
                </c:pt>
                <c:pt idx="1791">
                  <c:v>1791</c:v>
                </c:pt>
                <c:pt idx="1792">
                  <c:v>1792</c:v>
                </c:pt>
                <c:pt idx="1793">
                  <c:v>1793</c:v>
                </c:pt>
                <c:pt idx="1794">
                  <c:v>1794</c:v>
                </c:pt>
                <c:pt idx="1795">
                  <c:v>1795</c:v>
                </c:pt>
                <c:pt idx="1796">
                  <c:v>1796</c:v>
                </c:pt>
                <c:pt idx="1797">
                  <c:v>1797</c:v>
                </c:pt>
                <c:pt idx="1798">
                  <c:v>1798</c:v>
                </c:pt>
                <c:pt idx="1799">
                  <c:v>1799</c:v>
                </c:pt>
                <c:pt idx="1800">
                  <c:v>1800</c:v>
                </c:pt>
                <c:pt idx="1801">
                  <c:v>1801</c:v>
                </c:pt>
                <c:pt idx="1802">
                  <c:v>1802</c:v>
                </c:pt>
                <c:pt idx="1803">
                  <c:v>1803</c:v>
                </c:pt>
                <c:pt idx="1804">
                  <c:v>1804</c:v>
                </c:pt>
                <c:pt idx="1805">
                  <c:v>1805</c:v>
                </c:pt>
                <c:pt idx="1806">
                  <c:v>1806</c:v>
                </c:pt>
                <c:pt idx="1807">
                  <c:v>1807</c:v>
                </c:pt>
                <c:pt idx="1808">
                  <c:v>1808</c:v>
                </c:pt>
                <c:pt idx="1809">
                  <c:v>1809</c:v>
                </c:pt>
                <c:pt idx="1810">
                  <c:v>1810</c:v>
                </c:pt>
                <c:pt idx="1811">
                  <c:v>1811</c:v>
                </c:pt>
                <c:pt idx="1812">
                  <c:v>1812</c:v>
                </c:pt>
                <c:pt idx="1813">
                  <c:v>1813</c:v>
                </c:pt>
                <c:pt idx="1814">
                  <c:v>1814</c:v>
                </c:pt>
                <c:pt idx="1815">
                  <c:v>1815</c:v>
                </c:pt>
                <c:pt idx="1816">
                  <c:v>1816</c:v>
                </c:pt>
                <c:pt idx="1817">
                  <c:v>1817</c:v>
                </c:pt>
                <c:pt idx="1818">
                  <c:v>1818</c:v>
                </c:pt>
                <c:pt idx="1819">
                  <c:v>1819</c:v>
                </c:pt>
                <c:pt idx="1820">
                  <c:v>1820</c:v>
                </c:pt>
                <c:pt idx="1821">
                  <c:v>1821</c:v>
                </c:pt>
                <c:pt idx="1822">
                  <c:v>1822</c:v>
                </c:pt>
                <c:pt idx="1823">
                  <c:v>1823</c:v>
                </c:pt>
                <c:pt idx="1824">
                  <c:v>1824</c:v>
                </c:pt>
                <c:pt idx="1825">
                  <c:v>1825</c:v>
                </c:pt>
                <c:pt idx="1826">
                  <c:v>1826</c:v>
                </c:pt>
                <c:pt idx="1827">
                  <c:v>1827</c:v>
                </c:pt>
                <c:pt idx="1828">
                  <c:v>1828</c:v>
                </c:pt>
                <c:pt idx="1829">
                  <c:v>1829</c:v>
                </c:pt>
                <c:pt idx="1830">
                  <c:v>1830</c:v>
                </c:pt>
                <c:pt idx="1831">
                  <c:v>1831</c:v>
                </c:pt>
                <c:pt idx="1832">
                  <c:v>1832</c:v>
                </c:pt>
                <c:pt idx="1833">
                  <c:v>1833</c:v>
                </c:pt>
                <c:pt idx="1834">
                  <c:v>1834</c:v>
                </c:pt>
                <c:pt idx="1835">
                  <c:v>1835</c:v>
                </c:pt>
                <c:pt idx="1836">
                  <c:v>1836</c:v>
                </c:pt>
                <c:pt idx="1837">
                  <c:v>1837</c:v>
                </c:pt>
                <c:pt idx="1838">
                  <c:v>1838</c:v>
                </c:pt>
                <c:pt idx="1839">
                  <c:v>1839</c:v>
                </c:pt>
                <c:pt idx="1840">
                  <c:v>1840</c:v>
                </c:pt>
                <c:pt idx="1841">
                  <c:v>1841</c:v>
                </c:pt>
                <c:pt idx="1842">
                  <c:v>1842</c:v>
                </c:pt>
                <c:pt idx="1843">
                  <c:v>1843</c:v>
                </c:pt>
                <c:pt idx="1844">
                  <c:v>1844</c:v>
                </c:pt>
                <c:pt idx="1845">
                  <c:v>1845</c:v>
                </c:pt>
                <c:pt idx="1846">
                  <c:v>1846</c:v>
                </c:pt>
                <c:pt idx="1847">
                  <c:v>1847</c:v>
                </c:pt>
                <c:pt idx="1848">
                  <c:v>1848</c:v>
                </c:pt>
                <c:pt idx="1849">
                  <c:v>1849</c:v>
                </c:pt>
                <c:pt idx="1850">
                  <c:v>1850</c:v>
                </c:pt>
                <c:pt idx="1851">
                  <c:v>1851</c:v>
                </c:pt>
                <c:pt idx="1852">
                  <c:v>1852</c:v>
                </c:pt>
                <c:pt idx="1853">
                  <c:v>1853</c:v>
                </c:pt>
                <c:pt idx="1854">
                  <c:v>1854</c:v>
                </c:pt>
                <c:pt idx="1855">
                  <c:v>1855</c:v>
                </c:pt>
                <c:pt idx="1856">
                  <c:v>1856</c:v>
                </c:pt>
                <c:pt idx="1857">
                  <c:v>1857</c:v>
                </c:pt>
                <c:pt idx="1858">
                  <c:v>1858</c:v>
                </c:pt>
                <c:pt idx="1859">
                  <c:v>1859</c:v>
                </c:pt>
                <c:pt idx="1860">
                  <c:v>1860</c:v>
                </c:pt>
                <c:pt idx="1861">
                  <c:v>1861</c:v>
                </c:pt>
                <c:pt idx="1862">
                  <c:v>1862</c:v>
                </c:pt>
                <c:pt idx="1863">
                  <c:v>1863</c:v>
                </c:pt>
                <c:pt idx="1864">
                  <c:v>1864</c:v>
                </c:pt>
                <c:pt idx="1865">
                  <c:v>1865</c:v>
                </c:pt>
                <c:pt idx="1866">
                  <c:v>1866</c:v>
                </c:pt>
                <c:pt idx="1867">
                  <c:v>1867</c:v>
                </c:pt>
                <c:pt idx="1868">
                  <c:v>1868</c:v>
                </c:pt>
                <c:pt idx="1869">
                  <c:v>1869</c:v>
                </c:pt>
                <c:pt idx="1870">
                  <c:v>1870</c:v>
                </c:pt>
                <c:pt idx="1871">
                  <c:v>1871</c:v>
                </c:pt>
                <c:pt idx="1872">
                  <c:v>1872</c:v>
                </c:pt>
                <c:pt idx="1873">
                  <c:v>1873</c:v>
                </c:pt>
                <c:pt idx="1874">
                  <c:v>1874</c:v>
                </c:pt>
                <c:pt idx="1875">
                  <c:v>1875</c:v>
                </c:pt>
                <c:pt idx="1876">
                  <c:v>1876</c:v>
                </c:pt>
                <c:pt idx="1877">
                  <c:v>1877</c:v>
                </c:pt>
                <c:pt idx="1878">
                  <c:v>1878</c:v>
                </c:pt>
                <c:pt idx="1879">
                  <c:v>1879</c:v>
                </c:pt>
                <c:pt idx="1880">
                  <c:v>1880</c:v>
                </c:pt>
                <c:pt idx="1881">
                  <c:v>1881</c:v>
                </c:pt>
                <c:pt idx="1882">
                  <c:v>1882</c:v>
                </c:pt>
                <c:pt idx="1883">
                  <c:v>1883</c:v>
                </c:pt>
                <c:pt idx="1884">
                  <c:v>1884</c:v>
                </c:pt>
                <c:pt idx="1885">
                  <c:v>1885</c:v>
                </c:pt>
                <c:pt idx="1886">
                  <c:v>1886</c:v>
                </c:pt>
                <c:pt idx="1887">
                  <c:v>1887</c:v>
                </c:pt>
                <c:pt idx="1888">
                  <c:v>1888</c:v>
                </c:pt>
                <c:pt idx="1889">
                  <c:v>1889</c:v>
                </c:pt>
                <c:pt idx="1890">
                  <c:v>1890</c:v>
                </c:pt>
                <c:pt idx="1891">
                  <c:v>1891</c:v>
                </c:pt>
                <c:pt idx="1892">
                  <c:v>1892</c:v>
                </c:pt>
                <c:pt idx="1893">
                  <c:v>1893</c:v>
                </c:pt>
                <c:pt idx="1894">
                  <c:v>1894</c:v>
                </c:pt>
                <c:pt idx="1895">
                  <c:v>1895</c:v>
                </c:pt>
                <c:pt idx="1896">
                  <c:v>1896</c:v>
                </c:pt>
                <c:pt idx="1897">
                  <c:v>1897</c:v>
                </c:pt>
                <c:pt idx="1898">
                  <c:v>1898</c:v>
                </c:pt>
                <c:pt idx="1899">
                  <c:v>1899</c:v>
                </c:pt>
                <c:pt idx="1900">
                  <c:v>1900</c:v>
                </c:pt>
                <c:pt idx="1901">
                  <c:v>1901</c:v>
                </c:pt>
                <c:pt idx="1902">
                  <c:v>1902</c:v>
                </c:pt>
                <c:pt idx="1903">
                  <c:v>1903</c:v>
                </c:pt>
                <c:pt idx="1904">
                  <c:v>1904</c:v>
                </c:pt>
                <c:pt idx="1905">
                  <c:v>1905</c:v>
                </c:pt>
                <c:pt idx="1906">
                  <c:v>1906</c:v>
                </c:pt>
                <c:pt idx="1907">
                  <c:v>1907</c:v>
                </c:pt>
                <c:pt idx="1908">
                  <c:v>1908</c:v>
                </c:pt>
                <c:pt idx="1909">
                  <c:v>1909</c:v>
                </c:pt>
                <c:pt idx="1910">
                  <c:v>1910</c:v>
                </c:pt>
                <c:pt idx="1911">
                  <c:v>1911</c:v>
                </c:pt>
                <c:pt idx="1912">
                  <c:v>1912</c:v>
                </c:pt>
                <c:pt idx="1913">
                  <c:v>1913</c:v>
                </c:pt>
                <c:pt idx="1914">
                  <c:v>1914</c:v>
                </c:pt>
                <c:pt idx="1915">
                  <c:v>1915</c:v>
                </c:pt>
                <c:pt idx="1916">
                  <c:v>1916</c:v>
                </c:pt>
                <c:pt idx="1917">
                  <c:v>1917</c:v>
                </c:pt>
                <c:pt idx="1918">
                  <c:v>1918</c:v>
                </c:pt>
                <c:pt idx="1919">
                  <c:v>1919</c:v>
                </c:pt>
                <c:pt idx="1920">
                  <c:v>1920</c:v>
                </c:pt>
                <c:pt idx="1921">
                  <c:v>1921</c:v>
                </c:pt>
                <c:pt idx="1922">
                  <c:v>1922</c:v>
                </c:pt>
                <c:pt idx="1923">
                  <c:v>1923</c:v>
                </c:pt>
                <c:pt idx="1924">
                  <c:v>1924</c:v>
                </c:pt>
                <c:pt idx="1925">
                  <c:v>1925</c:v>
                </c:pt>
                <c:pt idx="1926">
                  <c:v>1926</c:v>
                </c:pt>
                <c:pt idx="1927">
                  <c:v>1927</c:v>
                </c:pt>
                <c:pt idx="1928">
                  <c:v>1928</c:v>
                </c:pt>
                <c:pt idx="1929">
                  <c:v>1929</c:v>
                </c:pt>
                <c:pt idx="1930">
                  <c:v>1930</c:v>
                </c:pt>
                <c:pt idx="1931">
                  <c:v>1931</c:v>
                </c:pt>
                <c:pt idx="1932">
                  <c:v>1932</c:v>
                </c:pt>
                <c:pt idx="1933">
                  <c:v>1933</c:v>
                </c:pt>
                <c:pt idx="1934">
                  <c:v>1934</c:v>
                </c:pt>
                <c:pt idx="1935">
                  <c:v>1935</c:v>
                </c:pt>
                <c:pt idx="1936">
                  <c:v>1936</c:v>
                </c:pt>
                <c:pt idx="1937">
                  <c:v>1937</c:v>
                </c:pt>
                <c:pt idx="1938">
                  <c:v>1938</c:v>
                </c:pt>
                <c:pt idx="1939">
                  <c:v>1939</c:v>
                </c:pt>
                <c:pt idx="1940">
                  <c:v>1940</c:v>
                </c:pt>
                <c:pt idx="1941">
                  <c:v>1941</c:v>
                </c:pt>
                <c:pt idx="1942">
                  <c:v>1942</c:v>
                </c:pt>
                <c:pt idx="1943">
                  <c:v>1943</c:v>
                </c:pt>
                <c:pt idx="1944">
                  <c:v>1944</c:v>
                </c:pt>
                <c:pt idx="1945">
                  <c:v>1945</c:v>
                </c:pt>
                <c:pt idx="1946">
                  <c:v>1946</c:v>
                </c:pt>
                <c:pt idx="1947">
                  <c:v>1947</c:v>
                </c:pt>
                <c:pt idx="1948">
                  <c:v>1948</c:v>
                </c:pt>
                <c:pt idx="1949">
                  <c:v>1949</c:v>
                </c:pt>
                <c:pt idx="1950">
                  <c:v>1950</c:v>
                </c:pt>
                <c:pt idx="1951">
                  <c:v>1951</c:v>
                </c:pt>
                <c:pt idx="1952">
                  <c:v>1952</c:v>
                </c:pt>
                <c:pt idx="1953">
                  <c:v>1953</c:v>
                </c:pt>
                <c:pt idx="1954">
                  <c:v>1954</c:v>
                </c:pt>
                <c:pt idx="1955">
                  <c:v>1955</c:v>
                </c:pt>
                <c:pt idx="1956">
                  <c:v>1956</c:v>
                </c:pt>
                <c:pt idx="1957">
                  <c:v>1957</c:v>
                </c:pt>
                <c:pt idx="1958">
                  <c:v>1958</c:v>
                </c:pt>
                <c:pt idx="1959">
                  <c:v>1959</c:v>
                </c:pt>
                <c:pt idx="1960">
                  <c:v>1960</c:v>
                </c:pt>
                <c:pt idx="1961">
                  <c:v>1961</c:v>
                </c:pt>
                <c:pt idx="1962">
                  <c:v>1962</c:v>
                </c:pt>
                <c:pt idx="1963">
                  <c:v>1963</c:v>
                </c:pt>
                <c:pt idx="1964">
                  <c:v>1964</c:v>
                </c:pt>
                <c:pt idx="1965">
                  <c:v>1965</c:v>
                </c:pt>
                <c:pt idx="1966">
                  <c:v>1966</c:v>
                </c:pt>
                <c:pt idx="1967">
                  <c:v>1967</c:v>
                </c:pt>
                <c:pt idx="1968">
                  <c:v>1968</c:v>
                </c:pt>
                <c:pt idx="1969">
                  <c:v>1969</c:v>
                </c:pt>
                <c:pt idx="1970">
                  <c:v>1970</c:v>
                </c:pt>
                <c:pt idx="1971">
                  <c:v>1971</c:v>
                </c:pt>
                <c:pt idx="1972">
                  <c:v>1972</c:v>
                </c:pt>
                <c:pt idx="1973">
                  <c:v>1973</c:v>
                </c:pt>
                <c:pt idx="1974">
                  <c:v>1974</c:v>
                </c:pt>
                <c:pt idx="1975">
                  <c:v>1975</c:v>
                </c:pt>
                <c:pt idx="1976">
                  <c:v>1976</c:v>
                </c:pt>
                <c:pt idx="1977">
                  <c:v>1977</c:v>
                </c:pt>
                <c:pt idx="1978">
                  <c:v>1978</c:v>
                </c:pt>
                <c:pt idx="1979">
                  <c:v>1979</c:v>
                </c:pt>
                <c:pt idx="1980">
                  <c:v>1980</c:v>
                </c:pt>
                <c:pt idx="1981">
                  <c:v>1981</c:v>
                </c:pt>
                <c:pt idx="1982">
                  <c:v>1982</c:v>
                </c:pt>
                <c:pt idx="1983">
                  <c:v>1983</c:v>
                </c:pt>
                <c:pt idx="1984">
                  <c:v>1984</c:v>
                </c:pt>
                <c:pt idx="1985">
                  <c:v>1985</c:v>
                </c:pt>
                <c:pt idx="1986">
                  <c:v>1986</c:v>
                </c:pt>
                <c:pt idx="1987">
                  <c:v>1987</c:v>
                </c:pt>
                <c:pt idx="1988">
                  <c:v>1988</c:v>
                </c:pt>
                <c:pt idx="1989">
                  <c:v>1989</c:v>
                </c:pt>
                <c:pt idx="1990">
                  <c:v>1990</c:v>
                </c:pt>
                <c:pt idx="1991">
                  <c:v>1991</c:v>
                </c:pt>
                <c:pt idx="1992">
                  <c:v>1992</c:v>
                </c:pt>
                <c:pt idx="1993">
                  <c:v>1993</c:v>
                </c:pt>
                <c:pt idx="1994">
                  <c:v>1994</c:v>
                </c:pt>
                <c:pt idx="1995">
                  <c:v>1995</c:v>
                </c:pt>
                <c:pt idx="1996">
                  <c:v>1996</c:v>
                </c:pt>
                <c:pt idx="1997">
                  <c:v>1997</c:v>
                </c:pt>
                <c:pt idx="1998">
                  <c:v>1998</c:v>
                </c:pt>
                <c:pt idx="1999">
                  <c:v>1999</c:v>
                </c:pt>
                <c:pt idx="2000">
                  <c:v>2000</c:v>
                </c:pt>
                <c:pt idx="2001">
                  <c:v>2001</c:v>
                </c:pt>
                <c:pt idx="2002">
                  <c:v>2002</c:v>
                </c:pt>
                <c:pt idx="2003">
                  <c:v>2003</c:v>
                </c:pt>
                <c:pt idx="2004">
                  <c:v>2004</c:v>
                </c:pt>
                <c:pt idx="2005">
                  <c:v>2005</c:v>
                </c:pt>
                <c:pt idx="2006">
                  <c:v>2006</c:v>
                </c:pt>
                <c:pt idx="2007">
                  <c:v>2007</c:v>
                </c:pt>
                <c:pt idx="2008">
                  <c:v>2008</c:v>
                </c:pt>
                <c:pt idx="2009">
                  <c:v>2009</c:v>
                </c:pt>
                <c:pt idx="2010">
                  <c:v>2010</c:v>
                </c:pt>
                <c:pt idx="2011">
                  <c:v>2011</c:v>
                </c:pt>
                <c:pt idx="2012">
                  <c:v>2012</c:v>
                </c:pt>
                <c:pt idx="2013">
                  <c:v>2013</c:v>
                </c:pt>
                <c:pt idx="2014">
                  <c:v>2014</c:v>
                </c:pt>
                <c:pt idx="2015">
                  <c:v>2015</c:v>
                </c:pt>
                <c:pt idx="2016">
                  <c:v>2016</c:v>
                </c:pt>
                <c:pt idx="2017">
                  <c:v>2017</c:v>
                </c:pt>
                <c:pt idx="2018">
                  <c:v>2018</c:v>
                </c:pt>
                <c:pt idx="2019">
                  <c:v>2019</c:v>
                </c:pt>
                <c:pt idx="2020">
                  <c:v>2020</c:v>
                </c:pt>
                <c:pt idx="2021">
                  <c:v>2021</c:v>
                </c:pt>
                <c:pt idx="2022">
                  <c:v>2022</c:v>
                </c:pt>
                <c:pt idx="2023">
                  <c:v>2023</c:v>
                </c:pt>
                <c:pt idx="2024">
                  <c:v>2024</c:v>
                </c:pt>
                <c:pt idx="2025">
                  <c:v>2025</c:v>
                </c:pt>
                <c:pt idx="2026">
                  <c:v>2026</c:v>
                </c:pt>
                <c:pt idx="2027">
                  <c:v>2027</c:v>
                </c:pt>
                <c:pt idx="2028">
                  <c:v>2028</c:v>
                </c:pt>
                <c:pt idx="2029">
                  <c:v>2029</c:v>
                </c:pt>
                <c:pt idx="2030">
                  <c:v>2030</c:v>
                </c:pt>
                <c:pt idx="2031">
                  <c:v>2031</c:v>
                </c:pt>
                <c:pt idx="2032">
                  <c:v>2032</c:v>
                </c:pt>
                <c:pt idx="2033">
                  <c:v>2033</c:v>
                </c:pt>
                <c:pt idx="2034">
                  <c:v>2034</c:v>
                </c:pt>
                <c:pt idx="2035">
                  <c:v>2035</c:v>
                </c:pt>
                <c:pt idx="2036">
                  <c:v>2036</c:v>
                </c:pt>
                <c:pt idx="2037">
                  <c:v>2037</c:v>
                </c:pt>
                <c:pt idx="2038">
                  <c:v>2038</c:v>
                </c:pt>
                <c:pt idx="2039">
                  <c:v>2039</c:v>
                </c:pt>
                <c:pt idx="2040">
                  <c:v>2040</c:v>
                </c:pt>
                <c:pt idx="2041">
                  <c:v>2041</c:v>
                </c:pt>
                <c:pt idx="2042">
                  <c:v>2042</c:v>
                </c:pt>
                <c:pt idx="2043">
                  <c:v>2043</c:v>
                </c:pt>
                <c:pt idx="2044">
                  <c:v>2044</c:v>
                </c:pt>
                <c:pt idx="2045">
                  <c:v>2045</c:v>
                </c:pt>
                <c:pt idx="2046">
                  <c:v>2046</c:v>
                </c:pt>
                <c:pt idx="2047">
                  <c:v>2047</c:v>
                </c:pt>
                <c:pt idx="2048">
                  <c:v>2048</c:v>
                </c:pt>
                <c:pt idx="2049">
                  <c:v>2049</c:v>
                </c:pt>
                <c:pt idx="2050">
                  <c:v>2050</c:v>
                </c:pt>
                <c:pt idx="2051">
                  <c:v>2051</c:v>
                </c:pt>
                <c:pt idx="2052">
                  <c:v>2052</c:v>
                </c:pt>
                <c:pt idx="2053">
                  <c:v>2053</c:v>
                </c:pt>
                <c:pt idx="2054">
                  <c:v>2054</c:v>
                </c:pt>
                <c:pt idx="2055">
                  <c:v>2055</c:v>
                </c:pt>
                <c:pt idx="2056">
                  <c:v>2056</c:v>
                </c:pt>
                <c:pt idx="2057">
                  <c:v>2057</c:v>
                </c:pt>
                <c:pt idx="2058">
                  <c:v>2058</c:v>
                </c:pt>
                <c:pt idx="2059">
                  <c:v>2059</c:v>
                </c:pt>
                <c:pt idx="2060">
                  <c:v>2060</c:v>
                </c:pt>
                <c:pt idx="2061">
                  <c:v>2061</c:v>
                </c:pt>
                <c:pt idx="2062">
                  <c:v>2062</c:v>
                </c:pt>
                <c:pt idx="2063">
                  <c:v>2063</c:v>
                </c:pt>
                <c:pt idx="2064">
                  <c:v>2064</c:v>
                </c:pt>
                <c:pt idx="2065">
                  <c:v>2065</c:v>
                </c:pt>
                <c:pt idx="2066">
                  <c:v>2066</c:v>
                </c:pt>
                <c:pt idx="2067">
                  <c:v>2067</c:v>
                </c:pt>
                <c:pt idx="2068">
                  <c:v>2068</c:v>
                </c:pt>
                <c:pt idx="2069">
                  <c:v>2069</c:v>
                </c:pt>
                <c:pt idx="2070">
                  <c:v>2070</c:v>
                </c:pt>
                <c:pt idx="2071">
                  <c:v>2071</c:v>
                </c:pt>
                <c:pt idx="2072">
                  <c:v>2072</c:v>
                </c:pt>
                <c:pt idx="2073">
                  <c:v>2073</c:v>
                </c:pt>
                <c:pt idx="2074">
                  <c:v>2074</c:v>
                </c:pt>
                <c:pt idx="2075">
                  <c:v>2075</c:v>
                </c:pt>
                <c:pt idx="2076">
                  <c:v>2076</c:v>
                </c:pt>
                <c:pt idx="2077">
                  <c:v>2077</c:v>
                </c:pt>
                <c:pt idx="2078">
                  <c:v>2078</c:v>
                </c:pt>
                <c:pt idx="2079">
                  <c:v>2079</c:v>
                </c:pt>
                <c:pt idx="2080">
                  <c:v>2080</c:v>
                </c:pt>
                <c:pt idx="2081">
                  <c:v>2081</c:v>
                </c:pt>
                <c:pt idx="2082">
                  <c:v>2082</c:v>
                </c:pt>
                <c:pt idx="2083">
                  <c:v>2083</c:v>
                </c:pt>
                <c:pt idx="2084">
                  <c:v>2084</c:v>
                </c:pt>
                <c:pt idx="2085">
                  <c:v>2085</c:v>
                </c:pt>
                <c:pt idx="2086">
                  <c:v>2086</c:v>
                </c:pt>
                <c:pt idx="2087">
                  <c:v>2087</c:v>
                </c:pt>
                <c:pt idx="2088">
                  <c:v>2088</c:v>
                </c:pt>
                <c:pt idx="2089">
                  <c:v>2089</c:v>
                </c:pt>
                <c:pt idx="2090">
                  <c:v>2090</c:v>
                </c:pt>
                <c:pt idx="2091">
                  <c:v>2091</c:v>
                </c:pt>
                <c:pt idx="2092">
                  <c:v>2092</c:v>
                </c:pt>
                <c:pt idx="2093">
                  <c:v>2093</c:v>
                </c:pt>
                <c:pt idx="2094">
                  <c:v>2094</c:v>
                </c:pt>
                <c:pt idx="2095">
                  <c:v>2095</c:v>
                </c:pt>
                <c:pt idx="2096">
                  <c:v>2096</c:v>
                </c:pt>
                <c:pt idx="2097">
                  <c:v>2097</c:v>
                </c:pt>
                <c:pt idx="2098">
                  <c:v>2098</c:v>
                </c:pt>
                <c:pt idx="2099">
                  <c:v>2099</c:v>
                </c:pt>
                <c:pt idx="2100">
                  <c:v>2100</c:v>
                </c:pt>
                <c:pt idx="2101">
                  <c:v>2101</c:v>
                </c:pt>
                <c:pt idx="2102">
                  <c:v>2102</c:v>
                </c:pt>
                <c:pt idx="2103">
                  <c:v>2103</c:v>
                </c:pt>
                <c:pt idx="2104">
                  <c:v>2104</c:v>
                </c:pt>
                <c:pt idx="2105">
                  <c:v>2105</c:v>
                </c:pt>
                <c:pt idx="2106">
                  <c:v>2106</c:v>
                </c:pt>
                <c:pt idx="2107">
                  <c:v>2107</c:v>
                </c:pt>
                <c:pt idx="2108">
                  <c:v>2108</c:v>
                </c:pt>
                <c:pt idx="2109">
                  <c:v>2109</c:v>
                </c:pt>
                <c:pt idx="2110">
                  <c:v>2110</c:v>
                </c:pt>
                <c:pt idx="2111">
                  <c:v>2111</c:v>
                </c:pt>
                <c:pt idx="2112">
                  <c:v>2112</c:v>
                </c:pt>
                <c:pt idx="2113">
                  <c:v>2113</c:v>
                </c:pt>
                <c:pt idx="2114">
                  <c:v>2114</c:v>
                </c:pt>
                <c:pt idx="2115">
                  <c:v>2115</c:v>
                </c:pt>
                <c:pt idx="2116">
                  <c:v>2116</c:v>
                </c:pt>
                <c:pt idx="2117">
                  <c:v>2117</c:v>
                </c:pt>
                <c:pt idx="2118">
                  <c:v>2118</c:v>
                </c:pt>
                <c:pt idx="2119">
                  <c:v>2119</c:v>
                </c:pt>
                <c:pt idx="2120">
                  <c:v>2120</c:v>
                </c:pt>
                <c:pt idx="2121">
                  <c:v>2121</c:v>
                </c:pt>
                <c:pt idx="2122">
                  <c:v>2122</c:v>
                </c:pt>
                <c:pt idx="2123">
                  <c:v>2123</c:v>
                </c:pt>
                <c:pt idx="2124">
                  <c:v>2124</c:v>
                </c:pt>
                <c:pt idx="2125">
                  <c:v>2125</c:v>
                </c:pt>
                <c:pt idx="2126">
                  <c:v>2126</c:v>
                </c:pt>
                <c:pt idx="2127">
                  <c:v>2127</c:v>
                </c:pt>
                <c:pt idx="2128">
                  <c:v>2128</c:v>
                </c:pt>
                <c:pt idx="2129">
                  <c:v>2129</c:v>
                </c:pt>
                <c:pt idx="2130">
                  <c:v>2130</c:v>
                </c:pt>
                <c:pt idx="2131">
                  <c:v>2131</c:v>
                </c:pt>
                <c:pt idx="2132">
                  <c:v>2132</c:v>
                </c:pt>
                <c:pt idx="2133">
                  <c:v>2133</c:v>
                </c:pt>
                <c:pt idx="2134">
                  <c:v>2134</c:v>
                </c:pt>
                <c:pt idx="2135">
                  <c:v>2135</c:v>
                </c:pt>
                <c:pt idx="2136">
                  <c:v>2136</c:v>
                </c:pt>
                <c:pt idx="2137">
                  <c:v>2137</c:v>
                </c:pt>
                <c:pt idx="2138">
                  <c:v>2138</c:v>
                </c:pt>
                <c:pt idx="2139">
                  <c:v>2139</c:v>
                </c:pt>
                <c:pt idx="2140">
                  <c:v>2140</c:v>
                </c:pt>
                <c:pt idx="2141">
                  <c:v>2141</c:v>
                </c:pt>
                <c:pt idx="2142">
                  <c:v>2142</c:v>
                </c:pt>
                <c:pt idx="2143">
                  <c:v>2143</c:v>
                </c:pt>
                <c:pt idx="2144">
                  <c:v>2144</c:v>
                </c:pt>
                <c:pt idx="2145">
                  <c:v>2145</c:v>
                </c:pt>
                <c:pt idx="2146">
                  <c:v>2146</c:v>
                </c:pt>
                <c:pt idx="2147">
                  <c:v>2147</c:v>
                </c:pt>
                <c:pt idx="2148">
                  <c:v>2148</c:v>
                </c:pt>
                <c:pt idx="2149">
                  <c:v>2149</c:v>
                </c:pt>
                <c:pt idx="2150">
                  <c:v>2150</c:v>
                </c:pt>
                <c:pt idx="2151">
                  <c:v>2151</c:v>
                </c:pt>
                <c:pt idx="2152">
                  <c:v>2152</c:v>
                </c:pt>
                <c:pt idx="2153">
                  <c:v>2153</c:v>
                </c:pt>
                <c:pt idx="2154">
                  <c:v>2154</c:v>
                </c:pt>
                <c:pt idx="2155">
                  <c:v>2155</c:v>
                </c:pt>
                <c:pt idx="2156">
                  <c:v>2156</c:v>
                </c:pt>
                <c:pt idx="2157">
                  <c:v>2157</c:v>
                </c:pt>
                <c:pt idx="2158">
                  <c:v>2158</c:v>
                </c:pt>
                <c:pt idx="2159">
                  <c:v>2159</c:v>
                </c:pt>
                <c:pt idx="2160">
                  <c:v>2160</c:v>
                </c:pt>
                <c:pt idx="2161">
                  <c:v>2161</c:v>
                </c:pt>
                <c:pt idx="2162">
                  <c:v>2162</c:v>
                </c:pt>
                <c:pt idx="2163">
                  <c:v>2163</c:v>
                </c:pt>
                <c:pt idx="2164">
                  <c:v>2164</c:v>
                </c:pt>
                <c:pt idx="2165">
                  <c:v>2165</c:v>
                </c:pt>
                <c:pt idx="2166">
                  <c:v>2166</c:v>
                </c:pt>
                <c:pt idx="2167">
                  <c:v>2167</c:v>
                </c:pt>
                <c:pt idx="2168">
                  <c:v>2168</c:v>
                </c:pt>
                <c:pt idx="2169">
                  <c:v>2169</c:v>
                </c:pt>
                <c:pt idx="2170">
                  <c:v>2170</c:v>
                </c:pt>
                <c:pt idx="2171">
                  <c:v>2171</c:v>
                </c:pt>
                <c:pt idx="2172">
                  <c:v>2172</c:v>
                </c:pt>
                <c:pt idx="2173">
                  <c:v>2173</c:v>
                </c:pt>
                <c:pt idx="2174">
                  <c:v>2174</c:v>
                </c:pt>
                <c:pt idx="2175">
                  <c:v>2175</c:v>
                </c:pt>
                <c:pt idx="2176">
                  <c:v>2176</c:v>
                </c:pt>
                <c:pt idx="2177">
                  <c:v>2177</c:v>
                </c:pt>
                <c:pt idx="2178">
                  <c:v>2178</c:v>
                </c:pt>
                <c:pt idx="2179">
                  <c:v>2179</c:v>
                </c:pt>
                <c:pt idx="2180">
                  <c:v>2180</c:v>
                </c:pt>
                <c:pt idx="2181">
                  <c:v>2181</c:v>
                </c:pt>
                <c:pt idx="2182">
                  <c:v>2182</c:v>
                </c:pt>
                <c:pt idx="2183">
                  <c:v>2183</c:v>
                </c:pt>
                <c:pt idx="2184">
                  <c:v>2184</c:v>
                </c:pt>
                <c:pt idx="2185">
                  <c:v>2185</c:v>
                </c:pt>
                <c:pt idx="2186">
                  <c:v>2186</c:v>
                </c:pt>
                <c:pt idx="2187">
                  <c:v>2187</c:v>
                </c:pt>
                <c:pt idx="2188">
                  <c:v>2188</c:v>
                </c:pt>
                <c:pt idx="2189">
                  <c:v>2189</c:v>
                </c:pt>
                <c:pt idx="2190">
                  <c:v>2190</c:v>
                </c:pt>
                <c:pt idx="2191">
                  <c:v>2191</c:v>
                </c:pt>
                <c:pt idx="2192">
                  <c:v>2192</c:v>
                </c:pt>
                <c:pt idx="2193">
                  <c:v>2193</c:v>
                </c:pt>
                <c:pt idx="2194">
                  <c:v>2194</c:v>
                </c:pt>
                <c:pt idx="2195">
                  <c:v>2195</c:v>
                </c:pt>
                <c:pt idx="2196">
                  <c:v>2196</c:v>
                </c:pt>
                <c:pt idx="2197">
                  <c:v>2197</c:v>
                </c:pt>
                <c:pt idx="2198">
                  <c:v>2198</c:v>
                </c:pt>
                <c:pt idx="2199">
                  <c:v>2199</c:v>
                </c:pt>
                <c:pt idx="2200">
                  <c:v>2200</c:v>
                </c:pt>
                <c:pt idx="2201">
                  <c:v>2201</c:v>
                </c:pt>
                <c:pt idx="2202">
                  <c:v>2202</c:v>
                </c:pt>
                <c:pt idx="2203">
                  <c:v>2203</c:v>
                </c:pt>
                <c:pt idx="2204">
                  <c:v>2204</c:v>
                </c:pt>
                <c:pt idx="2205">
                  <c:v>2205</c:v>
                </c:pt>
                <c:pt idx="2206">
                  <c:v>2206</c:v>
                </c:pt>
                <c:pt idx="2207">
                  <c:v>2207</c:v>
                </c:pt>
                <c:pt idx="2208">
                  <c:v>2208</c:v>
                </c:pt>
                <c:pt idx="2209">
                  <c:v>2209</c:v>
                </c:pt>
                <c:pt idx="2210">
                  <c:v>2210</c:v>
                </c:pt>
                <c:pt idx="2211">
                  <c:v>2211</c:v>
                </c:pt>
                <c:pt idx="2212">
                  <c:v>2212</c:v>
                </c:pt>
                <c:pt idx="2213">
                  <c:v>2213</c:v>
                </c:pt>
                <c:pt idx="2214">
                  <c:v>2214</c:v>
                </c:pt>
                <c:pt idx="2215">
                  <c:v>2215</c:v>
                </c:pt>
                <c:pt idx="2216">
                  <c:v>2216</c:v>
                </c:pt>
                <c:pt idx="2217">
                  <c:v>2217</c:v>
                </c:pt>
                <c:pt idx="2218">
                  <c:v>2218</c:v>
                </c:pt>
                <c:pt idx="2219">
                  <c:v>2219</c:v>
                </c:pt>
                <c:pt idx="2220">
                  <c:v>2220</c:v>
                </c:pt>
                <c:pt idx="2221">
                  <c:v>2221</c:v>
                </c:pt>
                <c:pt idx="2222">
                  <c:v>2222</c:v>
                </c:pt>
                <c:pt idx="2223">
                  <c:v>2223</c:v>
                </c:pt>
                <c:pt idx="2224">
                  <c:v>2224</c:v>
                </c:pt>
                <c:pt idx="2225">
                  <c:v>2225</c:v>
                </c:pt>
                <c:pt idx="2226">
                  <c:v>2226</c:v>
                </c:pt>
                <c:pt idx="2227">
                  <c:v>2227</c:v>
                </c:pt>
                <c:pt idx="2228">
                  <c:v>2228</c:v>
                </c:pt>
                <c:pt idx="2229">
                  <c:v>2229</c:v>
                </c:pt>
                <c:pt idx="2230">
                  <c:v>2230</c:v>
                </c:pt>
                <c:pt idx="2231">
                  <c:v>2231</c:v>
                </c:pt>
                <c:pt idx="2232">
                  <c:v>2232</c:v>
                </c:pt>
                <c:pt idx="2233">
                  <c:v>2233</c:v>
                </c:pt>
                <c:pt idx="2234">
                  <c:v>2234</c:v>
                </c:pt>
                <c:pt idx="2235">
                  <c:v>2235</c:v>
                </c:pt>
                <c:pt idx="2236">
                  <c:v>2236</c:v>
                </c:pt>
                <c:pt idx="2237">
                  <c:v>2237</c:v>
                </c:pt>
                <c:pt idx="2238">
                  <c:v>2238</c:v>
                </c:pt>
                <c:pt idx="2239">
                  <c:v>2239</c:v>
                </c:pt>
                <c:pt idx="2240">
                  <c:v>2240</c:v>
                </c:pt>
                <c:pt idx="2241">
                  <c:v>2241</c:v>
                </c:pt>
                <c:pt idx="2242">
                  <c:v>2242</c:v>
                </c:pt>
                <c:pt idx="2243">
                  <c:v>2243</c:v>
                </c:pt>
                <c:pt idx="2244">
                  <c:v>2244</c:v>
                </c:pt>
                <c:pt idx="2245">
                  <c:v>2245</c:v>
                </c:pt>
                <c:pt idx="2246">
                  <c:v>2246</c:v>
                </c:pt>
                <c:pt idx="2247">
                  <c:v>2247</c:v>
                </c:pt>
                <c:pt idx="2248">
                  <c:v>2248</c:v>
                </c:pt>
                <c:pt idx="2249">
                  <c:v>2249</c:v>
                </c:pt>
                <c:pt idx="2250">
                  <c:v>2250</c:v>
                </c:pt>
                <c:pt idx="2251">
                  <c:v>2251</c:v>
                </c:pt>
                <c:pt idx="2252">
                  <c:v>2252</c:v>
                </c:pt>
                <c:pt idx="2253">
                  <c:v>2253</c:v>
                </c:pt>
                <c:pt idx="2254">
                  <c:v>2254</c:v>
                </c:pt>
                <c:pt idx="2255">
                  <c:v>2255</c:v>
                </c:pt>
                <c:pt idx="2256">
                  <c:v>2256</c:v>
                </c:pt>
                <c:pt idx="2257">
                  <c:v>2257</c:v>
                </c:pt>
                <c:pt idx="2258">
                  <c:v>2258</c:v>
                </c:pt>
                <c:pt idx="2259">
                  <c:v>2259</c:v>
                </c:pt>
                <c:pt idx="2260">
                  <c:v>2260</c:v>
                </c:pt>
                <c:pt idx="2261">
                  <c:v>2261</c:v>
                </c:pt>
                <c:pt idx="2262">
                  <c:v>2262</c:v>
                </c:pt>
                <c:pt idx="2263">
                  <c:v>2263</c:v>
                </c:pt>
                <c:pt idx="2264">
                  <c:v>2264</c:v>
                </c:pt>
                <c:pt idx="2265">
                  <c:v>2265</c:v>
                </c:pt>
                <c:pt idx="2266">
                  <c:v>2266</c:v>
                </c:pt>
                <c:pt idx="2267">
                  <c:v>2267</c:v>
                </c:pt>
                <c:pt idx="2268">
                  <c:v>2268</c:v>
                </c:pt>
                <c:pt idx="2269">
                  <c:v>2269</c:v>
                </c:pt>
                <c:pt idx="2270">
                  <c:v>2270</c:v>
                </c:pt>
                <c:pt idx="2271">
                  <c:v>2271</c:v>
                </c:pt>
                <c:pt idx="2272">
                  <c:v>2272</c:v>
                </c:pt>
                <c:pt idx="2273">
                  <c:v>2273</c:v>
                </c:pt>
                <c:pt idx="2274">
                  <c:v>2274</c:v>
                </c:pt>
                <c:pt idx="2275">
                  <c:v>2275</c:v>
                </c:pt>
                <c:pt idx="2276">
                  <c:v>2276</c:v>
                </c:pt>
                <c:pt idx="2277">
                  <c:v>2277</c:v>
                </c:pt>
                <c:pt idx="2278">
                  <c:v>2278</c:v>
                </c:pt>
                <c:pt idx="2279">
                  <c:v>2279</c:v>
                </c:pt>
                <c:pt idx="2280">
                  <c:v>2280</c:v>
                </c:pt>
                <c:pt idx="2281">
                  <c:v>2281</c:v>
                </c:pt>
                <c:pt idx="2282">
                  <c:v>2282</c:v>
                </c:pt>
                <c:pt idx="2283">
                  <c:v>2283</c:v>
                </c:pt>
                <c:pt idx="2284">
                  <c:v>2284</c:v>
                </c:pt>
                <c:pt idx="2285">
                  <c:v>2285</c:v>
                </c:pt>
                <c:pt idx="2286">
                  <c:v>2286</c:v>
                </c:pt>
                <c:pt idx="2287">
                  <c:v>2287</c:v>
                </c:pt>
                <c:pt idx="2288">
                  <c:v>2288</c:v>
                </c:pt>
                <c:pt idx="2289">
                  <c:v>2289</c:v>
                </c:pt>
                <c:pt idx="2290">
                  <c:v>2290</c:v>
                </c:pt>
                <c:pt idx="2291">
                  <c:v>2291</c:v>
                </c:pt>
                <c:pt idx="2292">
                  <c:v>2292</c:v>
                </c:pt>
                <c:pt idx="2293">
                  <c:v>2293</c:v>
                </c:pt>
                <c:pt idx="2294">
                  <c:v>2294</c:v>
                </c:pt>
                <c:pt idx="2295">
                  <c:v>2295</c:v>
                </c:pt>
                <c:pt idx="2296">
                  <c:v>2296</c:v>
                </c:pt>
                <c:pt idx="2297">
                  <c:v>2297</c:v>
                </c:pt>
                <c:pt idx="2298">
                  <c:v>2298</c:v>
                </c:pt>
                <c:pt idx="2299">
                  <c:v>2299</c:v>
                </c:pt>
                <c:pt idx="2300">
                  <c:v>2300</c:v>
                </c:pt>
                <c:pt idx="2301">
                  <c:v>2301</c:v>
                </c:pt>
                <c:pt idx="2302">
                  <c:v>2302</c:v>
                </c:pt>
                <c:pt idx="2303">
                  <c:v>2303</c:v>
                </c:pt>
                <c:pt idx="2304">
                  <c:v>2304</c:v>
                </c:pt>
                <c:pt idx="2305">
                  <c:v>2305</c:v>
                </c:pt>
                <c:pt idx="2306">
                  <c:v>2306</c:v>
                </c:pt>
                <c:pt idx="2307">
                  <c:v>2307</c:v>
                </c:pt>
                <c:pt idx="2308">
                  <c:v>2308</c:v>
                </c:pt>
                <c:pt idx="2309">
                  <c:v>2309</c:v>
                </c:pt>
                <c:pt idx="2310">
                  <c:v>2310</c:v>
                </c:pt>
                <c:pt idx="2311">
                  <c:v>2311</c:v>
                </c:pt>
                <c:pt idx="2312">
                  <c:v>2312</c:v>
                </c:pt>
                <c:pt idx="2313">
                  <c:v>2313</c:v>
                </c:pt>
                <c:pt idx="2314">
                  <c:v>2314</c:v>
                </c:pt>
                <c:pt idx="2315">
                  <c:v>2315</c:v>
                </c:pt>
                <c:pt idx="2316">
                  <c:v>2316</c:v>
                </c:pt>
                <c:pt idx="2317">
                  <c:v>2317</c:v>
                </c:pt>
                <c:pt idx="2318">
                  <c:v>2318</c:v>
                </c:pt>
                <c:pt idx="2319">
                  <c:v>2319</c:v>
                </c:pt>
                <c:pt idx="2320">
                  <c:v>2320</c:v>
                </c:pt>
                <c:pt idx="2321">
                  <c:v>2321</c:v>
                </c:pt>
                <c:pt idx="2322">
                  <c:v>2322</c:v>
                </c:pt>
                <c:pt idx="2323">
                  <c:v>2323</c:v>
                </c:pt>
                <c:pt idx="2324">
                  <c:v>2324</c:v>
                </c:pt>
                <c:pt idx="2325">
                  <c:v>2325</c:v>
                </c:pt>
                <c:pt idx="2326">
                  <c:v>2326</c:v>
                </c:pt>
                <c:pt idx="2327">
                  <c:v>2327</c:v>
                </c:pt>
                <c:pt idx="2328">
                  <c:v>2328</c:v>
                </c:pt>
                <c:pt idx="2329">
                  <c:v>2329</c:v>
                </c:pt>
                <c:pt idx="2330">
                  <c:v>2330</c:v>
                </c:pt>
                <c:pt idx="2331">
                  <c:v>2331</c:v>
                </c:pt>
                <c:pt idx="2332">
                  <c:v>2332</c:v>
                </c:pt>
                <c:pt idx="2333">
                  <c:v>2333</c:v>
                </c:pt>
                <c:pt idx="2334">
                  <c:v>2334</c:v>
                </c:pt>
                <c:pt idx="2335">
                  <c:v>2335</c:v>
                </c:pt>
                <c:pt idx="2336">
                  <c:v>2336</c:v>
                </c:pt>
                <c:pt idx="2337">
                  <c:v>2337</c:v>
                </c:pt>
                <c:pt idx="2338">
                  <c:v>2338</c:v>
                </c:pt>
                <c:pt idx="2339">
                  <c:v>2339</c:v>
                </c:pt>
                <c:pt idx="2340">
                  <c:v>2340</c:v>
                </c:pt>
                <c:pt idx="2341">
                  <c:v>2341</c:v>
                </c:pt>
                <c:pt idx="2342">
                  <c:v>2342</c:v>
                </c:pt>
                <c:pt idx="2343">
                  <c:v>2343</c:v>
                </c:pt>
                <c:pt idx="2344">
                  <c:v>2344</c:v>
                </c:pt>
                <c:pt idx="2345">
                  <c:v>2345</c:v>
                </c:pt>
                <c:pt idx="2346">
                  <c:v>2346</c:v>
                </c:pt>
                <c:pt idx="2347">
                  <c:v>2347</c:v>
                </c:pt>
                <c:pt idx="2348">
                  <c:v>2348</c:v>
                </c:pt>
                <c:pt idx="2349">
                  <c:v>2349</c:v>
                </c:pt>
                <c:pt idx="2350">
                  <c:v>2350</c:v>
                </c:pt>
                <c:pt idx="2351">
                  <c:v>2351</c:v>
                </c:pt>
                <c:pt idx="2352">
                  <c:v>2352</c:v>
                </c:pt>
                <c:pt idx="2353">
                  <c:v>2353</c:v>
                </c:pt>
                <c:pt idx="2354">
                  <c:v>2354</c:v>
                </c:pt>
                <c:pt idx="2355">
                  <c:v>2355</c:v>
                </c:pt>
                <c:pt idx="2356">
                  <c:v>2356</c:v>
                </c:pt>
                <c:pt idx="2357">
                  <c:v>2357</c:v>
                </c:pt>
                <c:pt idx="2358">
                  <c:v>2358</c:v>
                </c:pt>
                <c:pt idx="2359">
                  <c:v>2359</c:v>
                </c:pt>
                <c:pt idx="2360">
                  <c:v>2360</c:v>
                </c:pt>
                <c:pt idx="2361">
                  <c:v>2361</c:v>
                </c:pt>
                <c:pt idx="2362">
                  <c:v>2362</c:v>
                </c:pt>
                <c:pt idx="2363">
                  <c:v>2363</c:v>
                </c:pt>
                <c:pt idx="2364">
                  <c:v>2364</c:v>
                </c:pt>
                <c:pt idx="2365">
                  <c:v>2365</c:v>
                </c:pt>
                <c:pt idx="2366">
                  <c:v>2366</c:v>
                </c:pt>
                <c:pt idx="2367">
                  <c:v>2367</c:v>
                </c:pt>
                <c:pt idx="2368">
                  <c:v>2368</c:v>
                </c:pt>
                <c:pt idx="2369">
                  <c:v>2369</c:v>
                </c:pt>
                <c:pt idx="2370">
                  <c:v>2370</c:v>
                </c:pt>
                <c:pt idx="2371">
                  <c:v>2371</c:v>
                </c:pt>
                <c:pt idx="2372">
                  <c:v>2372</c:v>
                </c:pt>
                <c:pt idx="2373">
                  <c:v>2373</c:v>
                </c:pt>
                <c:pt idx="2374">
                  <c:v>2374</c:v>
                </c:pt>
                <c:pt idx="2375">
                  <c:v>2375</c:v>
                </c:pt>
                <c:pt idx="2376">
                  <c:v>2376</c:v>
                </c:pt>
                <c:pt idx="2377">
                  <c:v>2377</c:v>
                </c:pt>
                <c:pt idx="2378">
                  <c:v>2378</c:v>
                </c:pt>
                <c:pt idx="2379">
                  <c:v>2379</c:v>
                </c:pt>
                <c:pt idx="2380">
                  <c:v>2380</c:v>
                </c:pt>
                <c:pt idx="2381">
                  <c:v>2381</c:v>
                </c:pt>
                <c:pt idx="2382">
                  <c:v>2382</c:v>
                </c:pt>
                <c:pt idx="2383">
                  <c:v>2383</c:v>
                </c:pt>
                <c:pt idx="2384">
                  <c:v>2384</c:v>
                </c:pt>
                <c:pt idx="2385">
                  <c:v>2385</c:v>
                </c:pt>
                <c:pt idx="2386">
                  <c:v>2386</c:v>
                </c:pt>
                <c:pt idx="2387">
                  <c:v>2387</c:v>
                </c:pt>
                <c:pt idx="2388">
                  <c:v>2388</c:v>
                </c:pt>
                <c:pt idx="2389">
                  <c:v>2389</c:v>
                </c:pt>
                <c:pt idx="2390">
                  <c:v>2390</c:v>
                </c:pt>
                <c:pt idx="2391">
                  <c:v>2391</c:v>
                </c:pt>
                <c:pt idx="2392">
                  <c:v>2392</c:v>
                </c:pt>
                <c:pt idx="2393">
                  <c:v>2393</c:v>
                </c:pt>
                <c:pt idx="2394">
                  <c:v>2394</c:v>
                </c:pt>
                <c:pt idx="2395">
                  <c:v>2395</c:v>
                </c:pt>
                <c:pt idx="2396">
                  <c:v>2396</c:v>
                </c:pt>
                <c:pt idx="2397">
                  <c:v>2397</c:v>
                </c:pt>
                <c:pt idx="2398">
                  <c:v>2398</c:v>
                </c:pt>
                <c:pt idx="2399">
                  <c:v>2399</c:v>
                </c:pt>
                <c:pt idx="2400">
                  <c:v>2400</c:v>
                </c:pt>
                <c:pt idx="2401">
                  <c:v>2401</c:v>
                </c:pt>
                <c:pt idx="2402">
                  <c:v>2402</c:v>
                </c:pt>
                <c:pt idx="2403">
                  <c:v>2403</c:v>
                </c:pt>
                <c:pt idx="2404">
                  <c:v>2404</c:v>
                </c:pt>
                <c:pt idx="2405">
                  <c:v>2405</c:v>
                </c:pt>
                <c:pt idx="2406">
                  <c:v>2406</c:v>
                </c:pt>
                <c:pt idx="2407">
                  <c:v>2407</c:v>
                </c:pt>
                <c:pt idx="2408">
                  <c:v>2408</c:v>
                </c:pt>
                <c:pt idx="2409">
                  <c:v>2409</c:v>
                </c:pt>
                <c:pt idx="2410">
                  <c:v>2410</c:v>
                </c:pt>
                <c:pt idx="2411">
                  <c:v>2411</c:v>
                </c:pt>
                <c:pt idx="2412">
                  <c:v>2412</c:v>
                </c:pt>
                <c:pt idx="2413">
                  <c:v>2413</c:v>
                </c:pt>
                <c:pt idx="2414">
                  <c:v>2414</c:v>
                </c:pt>
                <c:pt idx="2415">
                  <c:v>2415</c:v>
                </c:pt>
                <c:pt idx="2416">
                  <c:v>2416</c:v>
                </c:pt>
                <c:pt idx="2417">
                  <c:v>2417</c:v>
                </c:pt>
                <c:pt idx="2418">
                  <c:v>2418</c:v>
                </c:pt>
                <c:pt idx="2419">
                  <c:v>2419</c:v>
                </c:pt>
                <c:pt idx="2420">
                  <c:v>2420</c:v>
                </c:pt>
                <c:pt idx="2421">
                  <c:v>2421</c:v>
                </c:pt>
                <c:pt idx="2422">
                  <c:v>2422</c:v>
                </c:pt>
                <c:pt idx="2423">
                  <c:v>2423</c:v>
                </c:pt>
                <c:pt idx="2424">
                  <c:v>2424</c:v>
                </c:pt>
                <c:pt idx="2425">
                  <c:v>2425</c:v>
                </c:pt>
                <c:pt idx="2426">
                  <c:v>2426</c:v>
                </c:pt>
                <c:pt idx="2427">
                  <c:v>2427</c:v>
                </c:pt>
                <c:pt idx="2428">
                  <c:v>2428</c:v>
                </c:pt>
                <c:pt idx="2429">
                  <c:v>2429</c:v>
                </c:pt>
                <c:pt idx="2430">
                  <c:v>2430</c:v>
                </c:pt>
                <c:pt idx="2431">
                  <c:v>2431</c:v>
                </c:pt>
                <c:pt idx="2432">
                  <c:v>2432</c:v>
                </c:pt>
                <c:pt idx="2433">
                  <c:v>2433</c:v>
                </c:pt>
                <c:pt idx="2434">
                  <c:v>2434</c:v>
                </c:pt>
                <c:pt idx="2435">
                  <c:v>2435</c:v>
                </c:pt>
                <c:pt idx="2436">
                  <c:v>2436</c:v>
                </c:pt>
                <c:pt idx="2437">
                  <c:v>2437</c:v>
                </c:pt>
                <c:pt idx="2438">
                  <c:v>2438</c:v>
                </c:pt>
                <c:pt idx="2439">
                  <c:v>2439</c:v>
                </c:pt>
                <c:pt idx="2440">
                  <c:v>2440</c:v>
                </c:pt>
                <c:pt idx="2441">
                  <c:v>2441</c:v>
                </c:pt>
                <c:pt idx="2442">
                  <c:v>2442</c:v>
                </c:pt>
                <c:pt idx="2443">
                  <c:v>2443</c:v>
                </c:pt>
                <c:pt idx="2444">
                  <c:v>2444</c:v>
                </c:pt>
                <c:pt idx="2445">
                  <c:v>2445</c:v>
                </c:pt>
                <c:pt idx="2446">
                  <c:v>2446</c:v>
                </c:pt>
                <c:pt idx="2447">
                  <c:v>2447</c:v>
                </c:pt>
                <c:pt idx="2448">
                  <c:v>2448</c:v>
                </c:pt>
                <c:pt idx="2449">
                  <c:v>2449</c:v>
                </c:pt>
                <c:pt idx="2450">
                  <c:v>2450</c:v>
                </c:pt>
                <c:pt idx="2451">
                  <c:v>2451</c:v>
                </c:pt>
                <c:pt idx="2452">
                  <c:v>2452</c:v>
                </c:pt>
                <c:pt idx="2453">
                  <c:v>2453</c:v>
                </c:pt>
                <c:pt idx="2454">
                  <c:v>2454</c:v>
                </c:pt>
                <c:pt idx="2455">
                  <c:v>2455</c:v>
                </c:pt>
                <c:pt idx="2456">
                  <c:v>2456</c:v>
                </c:pt>
                <c:pt idx="2457">
                  <c:v>2457</c:v>
                </c:pt>
                <c:pt idx="2458">
                  <c:v>2458</c:v>
                </c:pt>
                <c:pt idx="2459">
                  <c:v>2459</c:v>
                </c:pt>
                <c:pt idx="2460">
                  <c:v>2460</c:v>
                </c:pt>
                <c:pt idx="2461">
                  <c:v>2461</c:v>
                </c:pt>
                <c:pt idx="2462">
                  <c:v>2462</c:v>
                </c:pt>
                <c:pt idx="2463">
                  <c:v>2463</c:v>
                </c:pt>
                <c:pt idx="2464">
                  <c:v>2464</c:v>
                </c:pt>
                <c:pt idx="2465">
                  <c:v>2465</c:v>
                </c:pt>
                <c:pt idx="2466">
                  <c:v>2466</c:v>
                </c:pt>
                <c:pt idx="2467">
                  <c:v>2467</c:v>
                </c:pt>
                <c:pt idx="2468">
                  <c:v>2468</c:v>
                </c:pt>
                <c:pt idx="2469">
                  <c:v>2469</c:v>
                </c:pt>
                <c:pt idx="2470">
                  <c:v>2470</c:v>
                </c:pt>
                <c:pt idx="2471">
                  <c:v>2471</c:v>
                </c:pt>
                <c:pt idx="2472">
                  <c:v>2472</c:v>
                </c:pt>
                <c:pt idx="2473">
                  <c:v>2473</c:v>
                </c:pt>
                <c:pt idx="2474">
                  <c:v>2474</c:v>
                </c:pt>
                <c:pt idx="2475">
                  <c:v>2475</c:v>
                </c:pt>
                <c:pt idx="2476">
                  <c:v>2476</c:v>
                </c:pt>
                <c:pt idx="2477">
                  <c:v>2477</c:v>
                </c:pt>
                <c:pt idx="2478">
                  <c:v>2478</c:v>
                </c:pt>
                <c:pt idx="2479">
                  <c:v>2479</c:v>
                </c:pt>
                <c:pt idx="2480">
                  <c:v>2480</c:v>
                </c:pt>
                <c:pt idx="2481">
                  <c:v>2481</c:v>
                </c:pt>
                <c:pt idx="2482">
                  <c:v>2482</c:v>
                </c:pt>
                <c:pt idx="2483">
                  <c:v>2483</c:v>
                </c:pt>
                <c:pt idx="2484">
                  <c:v>2484</c:v>
                </c:pt>
                <c:pt idx="2485">
                  <c:v>2485</c:v>
                </c:pt>
                <c:pt idx="2486">
                  <c:v>2486</c:v>
                </c:pt>
                <c:pt idx="2487">
                  <c:v>2487</c:v>
                </c:pt>
                <c:pt idx="2488">
                  <c:v>2488</c:v>
                </c:pt>
                <c:pt idx="2489">
                  <c:v>2489</c:v>
                </c:pt>
                <c:pt idx="2490">
                  <c:v>2490</c:v>
                </c:pt>
                <c:pt idx="2491">
                  <c:v>2491</c:v>
                </c:pt>
                <c:pt idx="2492">
                  <c:v>2492</c:v>
                </c:pt>
                <c:pt idx="2493">
                  <c:v>2493</c:v>
                </c:pt>
                <c:pt idx="2494">
                  <c:v>2494</c:v>
                </c:pt>
                <c:pt idx="2495">
                  <c:v>2495</c:v>
                </c:pt>
                <c:pt idx="2496">
                  <c:v>2496</c:v>
                </c:pt>
                <c:pt idx="2497">
                  <c:v>2497</c:v>
                </c:pt>
                <c:pt idx="2498">
                  <c:v>2498</c:v>
                </c:pt>
                <c:pt idx="2499">
                  <c:v>2499</c:v>
                </c:pt>
                <c:pt idx="2500">
                  <c:v>2500</c:v>
                </c:pt>
                <c:pt idx="2501">
                  <c:v>2501</c:v>
                </c:pt>
                <c:pt idx="2502">
                  <c:v>2502</c:v>
                </c:pt>
                <c:pt idx="2503">
                  <c:v>2503</c:v>
                </c:pt>
                <c:pt idx="2504">
                  <c:v>2504</c:v>
                </c:pt>
                <c:pt idx="2505">
                  <c:v>2505</c:v>
                </c:pt>
                <c:pt idx="2506">
                  <c:v>2506</c:v>
                </c:pt>
                <c:pt idx="2507">
                  <c:v>2507</c:v>
                </c:pt>
                <c:pt idx="2508">
                  <c:v>2508</c:v>
                </c:pt>
                <c:pt idx="2509">
                  <c:v>2509</c:v>
                </c:pt>
                <c:pt idx="2510">
                  <c:v>2510</c:v>
                </c:pt>
                <c:pt idx="2511">
                  <c:v>2511</c:v>
                </c:pt>
                <c:pt idx="2512">
                  <c:v>2512</c:v>
                </c:pt>
                <c:pt idx="2513">
                  <c:v>2513</c:v>
                </c:pt>
                <c:pt idx="2514">
                  <c:v>2514</c:v>
                </c:pt>
                <c:pt idx="2515">
                  <c:v>2515</c:v>
                </c:pt>
                <c:pt idx="2516">
                  <c:v>2516</c:v>
                </c:pt>
                <c:pt idx="2517">
                  <c:v>2517</c:v>
                </c:pt>
                <c:pt idx="2518">
                  <c:v>2518</c:v>
                </c:pt>
                <c:pt idx="2519">
                  <c:v>2519</c:v>
                </c:pt>
                <c:pt idx="2520">
                  <c:v>2520</c:v>
                </c:pt>
                <c:pt idx="2521">
                  <c:v>2521</c:v>
                </c:pt>
                <c:pt idx="2522">
                  <c:v>2522</c:v>
                </c:pt>
                <c:pt idx="2523">
                  <c:v>2523</c:v>
                </c:pt>
                <c:pt idx="2524">
                  <c:v>2524</c:v>
                </c:pt>
                <c:pt idx="2525">
                  <c:v>2525</c:v>
                </c:pt>
                <c:pt idx="2526">
                  <c:v>2526</c:v>
                </c:pt>
                <c:pt idx="2527">
                  <c:v>2527</c:v>
                </c:pt>
                <c:pt idx="2528">
                  <c:v>2528</c:v>
                </c:pt>
                <c:pt idx="2529">
                  <c:v>2529</c:v>
                </c:pt>
                <c:pt idx="2530">
                  <c:v>2530</c:v>
                </c:pt>
                <c:pt idx="2531">
                  <c:v>2531</c:v>
                </c:pt>
                <c:pt idx="2532">
                  <c:v>2532</c:v>
                </c:pt>
                <c:pt idx="2533">
                  <c:v>2533</c:v>
                </c:pt>
                <c:pt idx="2534">
                  <c:v>2534</c:v>
                </c:pt>
                <c:pt idx="2535">
                  <c:v>2535</c:v>
                </c:pt>
                <c:pt idx="2536">
                  <c:v>2536</c:v>
                </c:pt>
                <c:pt idx="2537">
                  <c:v>2537</c:v>
                </c:pt>
                <c:pt idx="2538">
                  <c:v>2538</c:v>
                </c:pt>
                <c:pt idx="2539">
                  <c:v>2539</c:v>
                </c:pt>
                <c:pt idx="2540">
                  <c:v>2540</c:v>
                </c:pt>
                <c:pt idx="2541">
                  <c:v>2541</c:v>
                </c:pt>
                <c:pt idx="2542">
                  <c:v>2542</c:v>
                </c:pt>
                <c:pt idx="2543">
                  <c:v>2543</c:v>
                </c:pt>
                <c:pt idx="2544">
                  <c:v>2544</c:v>
                </c:pt>
                <c:pt idx="2545">
                  <c:v>2545</c:v>
                </c:pt>
                <c:pt idx="2546">
                  <c:v>2546</c:v>
                </c:pt>
                <c:pt idx="2547">
                  <c:v>2547</c:v>
                </c:pt>
                <c:pt idx="2548">
                  <c:v>2548</c:v>
                </c:pt>
                <c:pt idx="2549">
                  <c:v>2549</c:v>
                </c:pt>
                <c:pt idx="2550">
                  <c:v>2550</c:v>
                </c:pt>
                <c:pt idx="2551">
                  <c:v>2551</c:v>
                </c:pt>
                <c:pt idx="2552">
                  <c:v>2552</c:v>
                </c:pt>
                <c:pt idx="2553">
                  <c:v>2553</c:v>
                </c:pt>
                <c:pt idx="2554">
                  <c:v>2554</c:v>
                </c:pt>
                <c:pt idx="2555">
                  <c:v>2555</c:v>
                </c:pt>
                <c:pt idx="2556">
                  <c:v>2556</c:v>
                </c:pt>
                <c:pt idx="2557">
                  <c:v>2557</c:v>
                </c:pt>
                <c:pt idx="2558">
                  <c:v>2558</c:v>
                </c:pt>
                <c:pt idx="2559">
                  <c:v>2559</c:v>
                </c:pt>
                <c:pt idx="2560">
                  <c:v>2560</c:v>
                </c:pt>
                <c:pt idx="2561">
                  <c:v>2561</c:v>
                </c:pt>
                <c:pt idx="2562">
                  <c:v>2562</c:v>
                </c:pt>
                <c:pt idx="2563">
                  <c:v>2563</c:v>
                </c:pt>
                <c:pt idx="2564">
                  <c:v>2564</c:v>
                </c:pt>
                <c:pt idx="2565">
                  <c:v>2565</c:v>
                </c:pt>
                <c:pt idx="2566">
                  <c:v>2566</c:v>
                </c:pt>
                <c:pt idx="2567">
                  <c:v>2567</c:v>
                </c:pt>
                <c:pt idx="2568">
                  <c:v>2568</c:v>
                </c:pt>
                <c:pt idx="2569">
                  <c:v>2569</c:v>
                </c:pt>
                <c:pt idx="2570">
                  <c:v>2570</c:v>
                </c:pt>
                <c:pt idx="2571">
                  <c:v>2571</c:v>
                </c:pt>
                <c:pt idx="2572">
                  <c:v>2572</c:v>
                </c:pt>
                <c:pt idx="2573">
                  <c:v>2573</c:v>
                </c:pt>
                <c:pt idx="2574">
                  <c:v>2574</c:v>
                </c:pt>
                <c:pt idx="2575">
                  <c:v>2575</c:v>
                </c:pt>
                <c:pt idx="2576">
                  <c:v>2576</c:v>
                </c:pt>
                <c:pt idx="2577">
                  <c:v>2577</c:v>
                </c:pt>
                <c:pt idx="2578">
                  <c:v>2578</c:v>
                </c:pt>
                <c:pt idx="2579">
                  <c:v>2579</c:v>
                </c:pt>
                <c:pt idx="2580">
                  <c:v>2580</c:v>
                </c:pt>
                <c:pt idx="2581">
                  <c:v>2581</c:v>
                </c:pt>
                <c:pt idx="2582">
                  <c:v>2582</c:v>
                </c:pt>
                <c:pt idx="2583">
                  <c:v>2583</c:v>
                </c:pt>
                <c:pt idx="2584">
                  <c:v>2584</c:v>
                </c:pt>
                <c:pt idx="2585">
                  <c:v>2585</c:v>
                </c:pt>
                <c:pt idx="2586">
                  <c:v>2586</c:v>
                </c:pt>
                <c:pt idx="2587">
                  <c:v>2587</c:v>
                </c:pt>
                <c:pt idx="2588">
                  <c:v>2588</c:v>
                </c:pt>
                <c:pt idx="2589">
                  <c:v>2589</c:v>
                </c:pt>
                <c:pt idx="2590">
                  <c:v>2590</c:v>
                </c:pt>
                <c:pt idx="2591">
                  <c:v>2591</c:v>
                </c:pt>
                <c:pt idx="2592">
                  <c:v>2592</c:v>
                </c:pt>
                <c:pt idx="2593">
                  <c:v>2593</c:v>
                </c:pt>
                <c:pt idx="2594">
                  <c:v>2594</c:v>
                </c:pt>
                <c:pt idx="2595">
                  <c:v>2595</c:v>
                </c:pt>
                <c:pt idx="2596">
                  <c:v>2596</c:v>
                </c:pt>
                <c:pt idx="2597">
                  <c:v>2597</c:v>
                </c:pt>
                <c:pt idx="2598">
                  <c:v>2598</c:v>
                </c:pt>
                <c:pt idx="2599">
                  <c:v>2599</c:v>
                </c:pt>
                <c:pt idx="2600">
                  <c:v>2600</c:v>
                </c:pt>
                <c:pt idx="2601">
                  <c:v>2601</c:v>
                </c:pt>
                <c:pt idx="2602">
                  <c:v>2602</c:v>
                </c:pt>
                <c:pt idx="2603">
                  <c:v>2603</c:v>
                </c:pt>
                <c:pt idx="2604">
                  <c:v>2604</c:v>
                </c:pt>
                <c:pt idx="2605">
                  <c:v>2605</c:v>
                </c:pt>
                <c:pt idx="2606">
                  <c:v>2606</c:v>
                </c:pt>
                <c:pt idx="2607">
                  <c:v>2607</c:v>
                </c:pt>
                <c:pt idx="2608">
                  <c:v>2608</c:v>
                </c:pt>
                <c:pt idx="2609">
                  <c:v>2609</c:v>
                </c:pt>
                <c:pt idx="2610">
                  <c:v>2610</c:v>
                </c:pt>
                <c:pt idx="2611">
                  <c:v>2611</c:v>
                </c:pt>
                <c:pt idx="2612">
                  <c:v>2612</c:v>
                </c:pt>
                <c:pt idx="2613">
                  <c:v>2613</c:v>
                </c:pt>
                <c:pt idx="2614">
                  <c:v>2614</c:v>
                </c:pt>
                <c:pt idx="2615">
                  <c:v>2615</c:v>
                </c:pt>
                <c:pt idx="2616">
                  <c:v>2616</c:v>
                </c:pt>
                <c:pt idx="2617">
                  <c:v>2617</c:v>
                </c:pt>
                <c:pt idx="2618">
                  <c:v>2618</c:v>
                </c:pt>
                <c:pt idx="2619">
                  <c:v>2619</c:v>
                </c:pt>
                <c:pt idx="2620">
                  <c:v>2620</c:v>
                </c:pt>
                <c:pt idx="2621">
                  <c:v>2621</c:v>
                </c:pt>
                <c:pt idx="2622">
                  <c:v>2622</c:v>
                </c:pt>
                <c:pt idx="2623">
                  <c:v>2623</c:v>
                </c:pt>
                <c:pt idx="2624">
                  <c:v>2624</c:v>
                </c:pt>
                <c:pt idx="2625">
                  <c:v>2625</c:v>
                </c:pt>
                <c:pt idx="2626">
                  <c:v>2626</c:v>
                </c:pt>
                <c:pt idx="2627">
                  <c:v>2627</c:v>
                </c:pt>
                <c:pt idx="2628">
                  <c:v>2628</c:v>
                </c:pt>
                <c:pt idx="2629">
                  <c:v>2629</c:v>
                </c:pt>
                <c:pt idx="2630">
                  <c:v>2630</c:v>
                </c:pt>
                <c:pt idx="2631">
                  <c:v>2631</c:v>
                </c:pt>
                <c:pt idx="2632">
                  <c:v>2632</c:v>
                </c:pt>
                <c:pt idx="2633">
                  <c:v>2633</c:v>
                </c:pt>
                <c:pt idx="2634">
                  <c:v>2634</c:v>
                </c:pt>
                <c:pt idx="2635">
                  <c:v>2635</c:v>
                </c:pt>
                <c:pt idx="2636">
                  <c:v>2636</c:v>
                </c:pt>
                <c:pt idx="2637">
                  <c:v>2637</c:v>
                </c:pt>
                <c:pt idx="2638">
                  <c:v>2638</c:v>
                </c:pt>
                <c:pt idx="2639">
                  <c:v>2639</c:v>
                </c:pt>
                <c:pt idx="2640">
                  <c:v>2640</c:v>
                </c:pt>
                <c:pt idx="2641">
                  <c:v>2641</c:v>
                </c:pt>
                <c:pt idx="2642">
                  <c:v>2642</c:v>
                </c:pt>
                <c:pt idx="2643">
                  <c:v>2643</c:v>
                </c:pt>
                <c:pt idx="2644">
                  <c:v>2644</c:v>
                </c:pt>
                <c:pt idx="2645">
                  <c:v>2645</c:v>
                </c:pt>
                <c:pt idx="2646">
                  <c:v>2646</c:v>
                </c:pt>
                <c:pt idx="2647">
                  <c:v>2647</c:v>
                </c:pt>
                <c:pt idx="2648">
                  <c:v>2648</c:v>
                </c:pt>
                <c:pt idx="2649">
                  <c:v>2649</c:v>
                </c:pt>
                <c:pt idx="2650">
                  <c:v>2650</c:v>
                </c:pt>
                <c:pt idx="2651">
                  <c:v>2651</c:v>
                </c:pt>
                <c:pt idx="2652">
                  <c:v>2652</c:v>
                </c:pt>
                <c:pt idx="2653">
                  <c:v>2653</c:v>
                </c:pt>
                <c:pt idx="2654">
                  <c:v>2654</c:v>
                </c:pt>
                <c:pt idx="2655">
                  <c:v>2655</c:v>
                </c:pt>
                <c:pt idx="2656">
                  <c:v>2656</c:v>
                </c:pt>
                <c:pt idx="2657">
                  <c:v>2657</c:v>
                </c:pt>
                <c:pt idx="2658">
                  <c:v>2658</c:v>
                </c:pt>
                <c:pt idx="2659">
                  <c:v>2659</c:v>
                </c:pt>
                <c:pt idx="2660">
                  <c:v>2660</c:v>
                </c:pt>
                <c:pt idx="2661">
                  <c:v>2661</c:v>
                </c:pt>
                <c:pt idx="2662">
                  <c:v>2662</c:v>
                </c:pt>
                <c:pt idx="2663">
                  <c:v>2663</c:v>
                </c:pt>
                <c:pt idx="2664">
                  <c:v>2664</c:v>
                </c:pt>
                <c:pt idx="2665">
                  <c:v>2665</c:v>
                </c:pt>
                <c:pt idx="2666">
                  <c:v>2666</c:v>
                </c:pt>
                <c:pt idx="2667">
                  <c:v>2667</c:v>
                </c:pt>
                <c:pt idx="2668">
                  <c:v>2668</c:v>
                </c:pt>
                <c:pt idx="2669">
                  <c:v>2669</c:v>
                </c:pt>
                <c:pt idx="2670">
                  <c:v>2670</c:v>
                </c:pt>
                <c:pt idx="2671">
                  <c:v>2671</c:v>
                </c:pt>
                <c:pt idx="2672">
                  <c:v>2672</c:v>
                </c:pt>
                <c:pt idx="2673">
                  <c:v>2673</c:v>
                </c:pt>
                <c:pt idx="2674">
                  <c:v>2674</c:v>
                </c:pt>
                <c:pt idx="2675">
                  <c:v>2675</c:v>
                </c:pt>
                <c:pt idx="2676">
                  <c:v>2676</c:v>
                </c:pt>
                <c:pt idx="2677">
                  <c:v>2677</c:v>
                </c:pt>
                <c:pt idx="2678">
                  <c:v>2678</c:v>
                </c:pt>
                <c:pt idx="2679">
                  <c:v>2679</c:v>
                </c:pt>
                <c:pt idx="2680">
                  <c:v>2680</c:v>
                </c:pt>
                <c:pt idx="2681">
                  <c:v>2681</c:v>
                </c:pt>
                <c:pt idx="2682">
                  <c:v>2682</c:v>
                </c:pt>
                <c:pt idx="2683">
                  <c:v>2683</c:v>
                </c:pt>
                <c:pt idx="2684">
                  <c:v>2684</c:v>
                </c:pt>
                <c:pt idx="2685">
                  <c:v>2685</c:v>
                </c:pt>
                <c:pt idx="2686">
                  <c:v>2686</c:v>
                </c:pt>
                <c:pt idx="2687">
                  <c:v>2687</c:v>
                </c:pt>
                <c:pt idx="2688">
                  <c:v>2688</c:v>
                </c:pt>
                <c:pt idx="2689">
                  <c:v>2689</c:v>
                </c:pt>
                <c:pt idx="2690">
                  <c:v>2690</c:v>
                </c:pt>
                <c:pt idx="2691">
                  <c:v>2691</c:v>
                </c:pt>
                <c:pt idx="2692">
                  <c:v>2692</c:v>
                </c:pt>
                <c:pt idx="2693">
                  <c:v>2693</c:v>
                </c:pt>
                <c:pt idx="2694">
                  <c:v>2694</c:v>
                </c:pt>
                <c:pt idx="2695">
                  <c:v>2695</c:v>
                </c:pt>
                <c:pt idx="2696">
                  <c:v>2696</c:v>
                </c:pt>
                <c:pt idx="2697">
                  <c:v>2697</c:v>
                </c:pt>
                <c:pt idx="2698">
                  <c:v>2698</c:v>
                </c:pt>
                <c:pt idx="2699">
                  <c:v>2699</c:v>
                </c:pt>
                <c:pt idx="2700">
                  <c:v>2700</c:v>
                </c:pt>
                <c:pt idx="2701">
                  <c:v>2701</c:v>
                </c:pt>
                <c:pt idx="2702">
                  <c:v>2702</c:v>
                </c:pt>
                <c:pt idx="2703">
                  <c:v>2703</c:v>
                </c:pt>
                <c:pt idx="2704">
                  <c:v>2704</c:v>
                </c:pt>
                <c:pt idx="2705">
                  <c:v>2705</c:v>
                </c:pt>
                <c:pt idx="2706">
                  <c:v>2706</c:v>
                </c:pt>
                <c:pt idx="2707">
                  <c:v>2707</c:v>
                </c:pt>
                <c:pt idx="2708">
                  <c:v>2708</c:v>
                </c:pt>
                <c:pt idx="2709">
                  <c:v>2709</c:v>
                </c:pt>
                <c:pt idx="2710">
                  <c:v>2710</c:v>
                </c:pt>
                <c:pt idx="2711">
                  <c:v>2711</c:v>
                </c:pt>
                <c:pt idx="2712">
                  <c:v>2712</c:v>
                </c:pt>
                <c:pt idx="2713">
                  <c:v>2713</c:v>
                </c:pt>
                <c:pt idx="2714">
                  <c:v>2714</c:v>
                </c:pt>
                <c:pt idx="2715">
                  <c:v>2715</c:v>
                </c:pt>
                <c:pt idx="2716">
                  <c:v>2716</c:v>
                </c:pt>
                <c:pt idx="2717">
                  <c:v>2717</c:v>
                </c:pt>
                <c:pt idx="2718">
                  <c:v>2718</c:v>
                </c:pt>
                <c:pt idx="2719">
                  <c:v>2719</c:v>
                </c:pt>
                <c:pt idx="2720">
                  <c:v>2720</c:v>
                </c:pt>
                <c:pt idx="2721">
                  <c:v>2721</c:v>
                </c:pt>
                <c:pt idx="2722">
                  <c:v>2722</c:v>
                </c:pt>
                <c:pt idx="2723">
                  <c:v>2723</c:v>
                </c:pt>
                <c:pt idx="2724">
                  <c:v>2724</c:v>
                </c:pt>
                <c:pt idx="2725">
                  <c:v>2725</c:v>
                </c:pt>
                <c:pt idx="2726">
                  <c:v>2726</c:v>
                </c:pt>
                <c:pt idx="2727">
                  <c:v>2727</c:v>
                </c:pt>
                <c:pt idx="2728">
                  <c:v>2728</c:v>
                </c:pt>
                <c:pt idx="2729">
                  <c:v>2729</c:v>
                </c:pt>
                <c:pt idx="2730">
                  <c:v>2730</c:v>
                </c:pt>
                <c:pt idx="2731">
                  <c:v>2731</c:v>
                </c:pt>
                <c:pt idx="2732">
                  <c:v>2732</c:v>
                </c:pt>
                <c:pt idx="2733">
                  <c:v>2733</c:v>
                </c:pt>
                <c:pt idx="2734">
                  <c:v>2734</c:v>
                </c:pt>
                <c:pt idx="2735">
                  <c:v>2735</c:v>
                </c:pt>
                <c:pt idx="2736">
                  <c:v>2736</c:v>
                </c:pt>
                <c:pt idx="2737">
                  <c:v>2737</c:v>
                </c:pt>
                <c:pt idx="2738">
                  <c:v>2738</c:v>
                </c:pt>
                <c:pt idx="2739">
                  <c:v>2739</c:v>
                </c:pt>
                <c:pt idx="2740">
                  <c:v>2740</c:v>
                </c:pt>
                <c:pt idx="2741">
                  <c:v>2741</c:v>
                </c:pt>
                <c:pt idx="2742">
                  <c:v>2742</c:v>
                </c:pt>
                <c:pt idx="2743">
                  <c:v>2743</c:v>
                </c:pt>
                <c:pt idx="2744">
                  <c:v>2744</c:v>
                </c:pt>
                <c:pt idx="2745">
                  <c:v>2745</c:v>
                </c:pt>
                <c:pt idx="2746">
                  <c:v>2746</c:v>
                </c:pt>
                <c:pt idx="2747">
                  <c:v>2747</c:v>
                </c:pt>
                <c:pt idx="2748">
                  <c:v>2748</c:v>
                </c:pt>
                <c:pt idx="2749">
                  <c:v>2749</c:v>
                </c:pt>
                <c:pt idx="2750">
                  <c:v>2750</c:v>
                </c:pt>
                <c:pt idx="2751">
                  <c:v>2751</c:v>
                </c:pt>
                <c:pt idx="2752">
                  <c:v>2752</c:v>
                </c:pt>
                <c:pt idx="2753">
                  <c:v>2753</c:v>
                </c:pt>
                <c:pt idx="2754">
                  <c:v>2754</c:v>
                </c:pt>
                <c:pt idx="2755">
                  <c:v>2755</c:v>
                </c:pt>
                <c:pt idx="2756">
                  <c:v>2756</c:v>
                </c:pt>
                <c:pt idx="2757">
                  <c:v>2757</c:v>
                </c:pt>
                <c:pt idx="2758">
                  <c:v>2758</c:v>
                </c:pt>
                <c:pt idx="2759">
                  <c:v>2759</c:v>
                </c:pt>
                <c:pt idx="2760">
                  <c:v>2760</c:v>
                </c:pt>
                <c:pt idx="2761">
                  <c:v>2761</c:v>
                </c:pt>
                <c:pt idx="2762">
                  <c:v>2762</c:v>
                </c:pt>
                <c:pt idx="2763">
                  <c:v>2763</c:v>
                </c:pt>
                <c:pt idx="2764">
                  <c:v>2764</c:v>
                </c:pt>
                <c:pt idx="2765">
                  <c:v>2765</c:v>
                </c:pt>
                <c:pt idx="2766">
                  <c:v>2766</c:v>
                </c:pt>
                <c:pt idx="2767">
                  <c:v>2767</c:v>
                </c:pt>
                <c:pt idx="2768">
                  <c:v>2768</c:v>
                </c:pt>
                <c:pt idx="2769">
                  <c:v>2769</c:v>
                </c:pt>
                <c:pt idx="2770">
                  <c:v>2770</c:v>
                </c:pt>
                <c:pt idx="2771">
                  <c:v>2771</c:v>
                </c:pt>
                <c:pt idx="2772">
                  <c:v>2772</c:v>
                </c:pt>
                <c:pt idx="2773">
                  <c:v>2773</c:v>
                </c:pt>
                <c:pt idx="2774">
                  <c:v>2774</c:v>
                </c:pt>
                <c:pt idx="2775">
                  <c:v>2775</c:v>
                </c:pt>
                <c:pt idx="2776">
                  <c:v>2776</c:v>
                </c:pt>
                <c:pt idx="2777">
                  <c:v>2777</c:v>
                </c:pt>
                <c:pt idx="2778">
                  <c:v>2778</c:v>
                </c:pt>
                <c:pt idx="2779">
                  <c:v>2779</c:v>
                </c:pt>
                <c:pt idx="2780">
                  <c:v>2780</c:v>
                </c:pt>
                <c:pt idx="2781">
                  <c:v>2781</c:v>
                </c:pt>
                <c:pt idx="2782">
                  <c:v>2782</c:v>
                </c:pt>
                <c:pt idx="2783">
                  <c:v>2783</c:v>
                </c:pt>
                <c:pt idx="2784">
                  <c:v>2784</c:v>
                </c:pt>
                <c:pt idx="2785">
                  <c:v>2785</c:v>
                </c:pt>
                <c:pt idx="2786">
                  <c:v>2786</c:v>
                </c:pt>
                <c:pt idx="2787">
                  <c:v>2787</c:v>
                </c:pt>
                <c:pt idx="2788">
                  <c:v>2788</c:v>
                </c:pt>
                <c:pt idx="2789">
                  <c:v>2789</c:v>
                </c:pt>
                <c:pt idx="2790">
                  <c:v>2790</c:v>
                </c:pt>
                <c:pt idx="2791">
                  <c:v>2791</c:v>
                </c:pt>
                <c:pt idx="2792">
                  <c:v>2792</c:v>
                </c:pt>
                <c:pt idx="2793">
                  <c:v>2793</c:v>
                </c:pt>
                <c:pt idx="2794">
                  <c:v>2794</c:v>
                </c:pt>
                <c:pt idx="2795">
                  <c:v>2795</c:v>
                </c:pt>
                <c:pt idx="2796">
                  <c:v>2796</c:v>
                </c:pt>
                <c:pt idx="2797">
                  <c:v>2797</c:v>
                </c:pt>
                <c:pt idx="2798">
                  <c:v>2798</c:v>
                </c:pt>
                <c:pt idx="2799">
                  <c:v>2799</c:v>
                </c:pt>
                <c:pt idx="2800">
                  <c:v>2800</c:v>
                </c:pt>
                <c:pt idx="2801">
                  <c:v>2801</c:v>
                </c:pt>
                <c:pt idx="2802">
                  <c:v>2802</c:v>
                </c:pt>
                <c:pt idx="2803">
                  <c:v>2803</c:v>
                </c:pt>
                <c:pt idx="2804">
                  <c:v>2804</c:v>
                </c:pt>
                <c:pt idx="2805">
                  <c:v>2805</c:v>
                </c:pt>
                <c:pt idx="2806">
                  <c:v>2806</c:v>
                </c:pt>
                <c:pt idx="2807">
                  <c:v>2807</c:v>
                </c:pt>
                <c:pt idx="2808">
                  <c:v>2808</c:v>
                </c:pt>
                <c:pt idx="2809">
                  <c:v>2809</c:v>
                </c:pt>
                <c:pt idx="2810">
                  <c:v>2810</c:v>
                </c:pt>
                <c:pt idx="2811">
                  <c:v>2811</c:v>
                </c:pt>
                <c:pt idx="2812">
                  <c:v>2812</c:v>
                </c:pt>
                <c:pt idx="2813">
                  <c:v>2813</c:v>
                </c:pt>
                <c:pt idx="2814">
                  <c:v>2814</c:v>
                </c:pt>
                <c:pt idx="2815">
                  <c:v>2815</c:v>
                </c:pt>
                <c:pt idx="2816">
                  <c:v>2816</c:v>
                </c:pt>
                <c:pt idx="2817">
                  <c:v>2817</c:v>
                </c:pt>
                <c:pt idx="2818">
                  <c:v>2818</c:v>
                </c:pt>
                <c:pt idx="2819">
                  <c:v>2819</c:v>
                </c:pt>
                <c:pt idx="2820">
                  <c:v>2820</c:v>
                </c:pt>
                <c:pt idx="2821">
                  <c:v>2821</c:v>
                </c:pt>
                <c:pt idx="2822">
                  <c:v>2822</c:v>
                </c:pt>
                <c:pt idx="2823">
                  <c:v>2823</c:v>
                </c:pt>
                <c:pt idx="2824">
                  <c:v>2824</c:v>
                </c:pt>
                <c:pt idx="2825">
                  <c:v>2825</c:v>
                </c:pt>
                <c:pt idx="2826">
                  <c:v>2826</c:v>
                </c:pt>
                <c:pt idx="2827">
                  <c:v>2827</c:v>
                </c:pt>
                <c:pt idx="2828">
                  <c:v>2828</c:v>
                </c:pt>
                <c:pt idx="2829">
                  <c:v>2829</c:v>
                </c:pt>
                <c:pt idx="2830">
                  <c:v>2830</c:v>
                </c:pt>
                <c:pt idx="2831">
                  <c:v>2831</c:v>
                </c:pt>
                <c:pt idx="2832">
                  <c:v>2832</c:v>
                </c:pt>
                <c:pt idx="2833">
                  <c:v>2833</c:v>
                </c:pt>
                <c:pt idx="2834">
                  <c:v>2834</c:v>
                </c:pt>
                <c:pt idx="2835">
                  <c:v>2835</c:v>
                </c:pt>
                <c:pt idx="2836">
                  <c:v>2836</c:v>
                </c:pt>
                <c:pt idx="2837">
                  <c:v>2837</c:v>
                </c:pt>
                <c:pt idx="2838">
                  <c:v>2838</c:v>
                </c:pt>
                <c:pt idx="2839">
                  <c:v>2839</c:v>
                </c:pt>
                <c:pt idx="2840">
                  <c:v>2840</c:v>
                </c:pt>
                <c:pt idx="2841">
                  <c:v>2841</c:v>
                </c:pt>
                <c:pt idx="2842">
                  <c:v>2842</c:v>
                </c:pt>
                <c:pt idx="2843">
                  <c:v>2843</c:v>
                </c:pt>
                <c:pt idx="2844">
                  <c:v>2844</c:v>
                </c:pt>
                <c:pt idx="2845">
                  <c:v>2845</c:v>
                </c:pt>
                <c:pt idx="2846">
                  <c:v>2846</c:v>
                </c:pt>
                <c:pt idx="2847">
                  <c:v>2847</c:v>
                </c:pt>
                <c:pt idx="2848">
                  <c:v>2848</c:v>
                </c:pt>
                <c:pt idx="2849">
                  <c:v>2849</c:v>
                </c:pt>
                <c:pt idx="2850">
                  <c:v>2850</c:v>
                </c:pt>
                <c:pt idx="2851">
                  <c:v>2851</c:v>
                </c:pt>
                <c:pt idx="2852">
                  <c:v>2852</c:v>
                </c:pt>
                <c:pt idx="2853">
                  <c:v>2853</c:v>
                </c:pt>
                <c:pt idx="2854">
                  <c:v>2854</c:v>
                </c:pt>
                <c:pt idx="2855">
                  <c:v>2855</c:v>
                </c:pt>
                <c:pt idx="2856">
                  <c:v>2856</c:v>
                </c:pt>
                <c:pt idx="2857">
                  <c:v>2857</c:v>
                </c:pt>
                <c:pt idx="2858">
                  <c:v>2858</c:v>
                </c:pt>
                <c:pt idx="2859">
                  <c:v>2859</c:v>
                </c:pt>
                <c:pt idx="2860">
                  <c:v>2860</c:v>
                </c:pt>
                <c:pt idx="2861">
                  <c:v>2861</c:v>
                </c:pt>
                <c:pt idx="2862">
                  <c:v>2862</c:v>
                </c:pt>
                <c:pt idx="2863">
                  <c:v>2863</c:v>
                </c:pt>
                <c:pt idx="2864">
                  <c:v>2864</c:v>
                </c:pt>
                <c:pt idx="2865">
                  <c:v>2865</c:v>
                </c:pt>
                <c:pt idx="2866">
                  <c:v>2866</c:v>
                </c:pt>
                <c:pt idx="2867">
                  <c:v>2867</c:v>
                </c:pt>
                <c:pt idx="2868">
                  <c:v>2868</c:v>
                </c:pt>
                <c:pt idx="2869">
                  <c:v>2869</c:v>
                </c:pt>
                <c:pt idx="2870">
                  <c:v>2870</c:v>
                </c:pt>
                <c:pt idx="2871">
                  <c:v>2871</c:v>
                </c:pt>
                <c:pt idx="2872">
                  <c:v>2872</c:v>
                </c:pt>
                <c:pt idx="2873">
                  <c:v>2873</c:v>
                </c:pt>
                <c:pt idx="2874">
                  <c:v>2874</c:v>
                </c:pt>
                <c:pt idx="2875">
                  <c:v>2875</c:v>
                </c:pt>
                <c:pt idx="2876">
                  <c:v>2876</c:v>
                </c:pt>
                <c:pt idx="2877">
                  <c:v>2877</c:v>
                </c:pt>
                <c:pt idx="2878">
                  <c:v>2878</c:v>
                </c:pt>
                <c:pt idx="2879">
                  <c:v>2879</c:v>
                </c:pt>
                <c:pt idx="2880">
                  <c:v>2880</c:v>
                </c:pt>
                <c:pt idx="2881">
                  <c:v>2881</c:v>
                </c:pt>
                <c:pt idx="2882">
                  <c:v>2882</c:v>
                </c:pt>
                <c:pt idx="2883">
                  <c:v>2883</c:v>
                </c:pt>
                <c:pt idx="2884">
                  <c:v>2884</c:v>
                </c:pt>
                <c:pt idx="2885">
                  <c:v>2885</c:v>
                </c:pt>
                <c:pt idx="2886">
                  <c:v>2886</c:v>
                </c:pt>
                <c:pt idx="2887">
                  <c:v>2887</c:v>
                </c:pt>
                <c:pt idx="2888">
                  <c:v>2888</c:v>
                </c:pt>
                <c:pt idx="2889">
                  <c:v>2889</c:v>
                </c:pt>
                <c:pt idx="2890">
                  <c:v>2890</c:v>
                </c:pt>
                <c:pt idx="2891">
                  <c:v>2891</c:v>
                </c:pt>
                <c:pt idx="2892">
                  <c:v>2892</c:v>
                </c:pt>
                <c:pt idx="2893">
                  <c:v>2893</c:v>
                </c:pt>
                <c:pt idx="2894">
                  <c:v>2894</c:v>
                </c:pt>
                <c:pt idx="2895">
                  <c:v>2895</c:v>
                </c:pt>
                <c:pt idx="2896">
                  <c:v>2896</c:v>
                </c:pt>
                <c:pt idx="2897">
                  <c:v>2897</c:v>
                </c:pt>
                <c:pt idx="2898">
                  <c:v>2898</c:v>
                </c:pt>
                <c:pt idx="2899">
                  <c:v>2899</c:v>
                </c:pt>
                <c:pt idx="2900">
                  <c:v>2900</c:v>
                </c:pt>
                <c:pt idx="2901">
                  <c:v>2901</c:v>
                </c:pt>
                <c:pt idx="2902">
                  <c:v>2902</c:v>
                </c:pt>
                <c:pt idx="2903">
                  <c:v>2903</c:v>
                </c:pt>
                <c:pt idx="2904">
                  <c:v>2904</c:v>
                </c:pt>
                <c:pt idx="2905">
                  <c:v>2905</c:v>
                </c:pt>
                <c:pt idx="2906">
                  <c:v>2906</c:v>
                </c:pt>
                <c:pt idx="2907">
                  <c:v>2907</c:v>
                </c:pt>
                <c:pt idx="2908">
                  <c:v>2908</c:v>
                </c:pt>
                <c:pt idx="2909">
                  <c:v>2909</c:v>
                </c:pt>
                <c:pt idx="2910">
                  <c:v>2910</c:v>
                </c:pt>
                <c:pt idx="2911">
                  <c:v>2911</c:v>
                </c:pt>
                <c:pt idx="2912">
                  <c:v>2912</c:v>
                </c:pt>
                <c:pt idx="2913">
                  <c:v>2913</c:v>
                </c:pt>
                <c:pt idx="2914">
                  <c:v>2914</c:v>
                </c:pt>
                <c:pt idx="2915">
                  <c:v>2915</c:v>
                </c:pt>
                <c:pt idx="2916">
                  <c:v>2916</c:v>
                </c:pt>
                <c:pt idx="2917">
                  <c:v>2917</c:v>
                </c:pt>
                <c:pt idx="2918">
                  <c:v>2918</c:v>
                </c:pt>
                <c:pt idx="2919">
                  <c:v>2919</c:v>
                </c:pt>
                <c:pt idx="2920">
                  <c:v>2920</c:v>
                </c:pt>
                <c:pt idx="2921">
                  <c:v>2921</c:v>
                </c:pt>
                <c:pt idx="2922">
                  <c:v>2922</c:v>
                </c:pt>
                <c:pt idx="2923">
                  <c:v>2923</c:v>
                </c:pt>
                <c:pt idx="2924">
                  <c:v>2924</c:v>
                </c:pt>
                <c:pt idx="2925">
                  <c:v>2925</c:v>
                </c:pt>
                <c:pt idx="2926">
                  <c:v>2926</c:v>
                </c:pt>
                <c:pt idx="2927">
                  <c:v>2927</c:v>
                </c:pt>
                <c:pt idx="2928">
                  <c:v>2928</c:v>
                </c:pt>
                <c:pt idx="2929">
                  <c:v>2929</c:v>
                </c:pt>
                <c:pt idx="2930">
                  <c:v>2930</c:v>
                </c:pt>
                <c:pt idx="2931">
                  <c:v>2931</c:v>
                </c:pt>
                <c:pt idx="2932">
                  <c:v>2932</c:v>
                </c:pt>
                <c:pt idx="2933">
                  <c:v>2933</c:v>
                </c:pt>
                <c:pt idx="2934">
                  <c:v>2934</c:v>
                </c:pt>
                <c:pt idx="2935">
                  <c:v>2935</c:v>
                </c:pt>
                <c:pt idx="2936">
                  <c:v>2936</c:v>
                </c:pt>
                <c:pt idx="2937">
                  <c:v>2937</c:v>
                </c:pt>
                <c:pt idx="2938">
                  <c:v>2938</c:v>
                </c:pt>
                <c:pt idx="2939">
                  <c:v>2939</c:v>
                </c:pt>
                <c:pt idx="2940">
                  <c:v>2940</c:v>
                </c:pt>
                <c:pt idx="2941">
                  <c:v>2941</c:v>
                </c:pt>
                <c:pt idx="2942">
                  <c:v>2942</c:v>
                </c:pt>
                <c:pt idx="2943">
                  <c:v>2943</c:v>
                </c:pt>
                <c:pt idx="2944">
                  <c:v>2944</c:v>
                </c:pt>
                <c:pt idx="2945">
                  <c:v>2945</c:v>
                </c:pt>
                <c:pt idx="2946">
                  <c:v>2946</c:v>
                </c:pt>
                <c:pt idx="2947">
                  <c:v>2947</c:v>
                </c:pt>
                <c:pt idx="2948">
                  <c:v>2948</c:v>
                </c:pt>
                <c:pt idx="2949">
                  <c:v>2949</c:v>
                </c:pt>
                <c:pt idx="2950">
                  <c:v>2950</c:v>
                </c:pt>
                <c:pt idx="2951">
                  <c:v>2951</c:v>
                </c:pt>
                <c:pt idx="2952">
                  <c:v>2952</c:v>
                </c:pt>
                <c:pt idx="2953">
                  <c:v>2953</c:v>
                </c:pt>
                <c:pt idx="2954">
                  <c:v>2954</c:v>
                </c:pt>
                <c:pt idx="2955">
                  <c:v>2955</c:v>
                </c:pt>
                <c:pt idx="2956">
                  <c:v>2956</c:v>
                </c:pt>
                <c:pt idx="2957">
                  <c:v>2957</c:v>
                </c:pt>
                <c:pt idx="2958">
                  <c:v>2958</c:v>
                </c:pt>
                <c:pt idx="2959">
                  <c:v>2959</c:v>
                </c:pt>
                <c:pt idx="2960">
                  <c:v>2960</c:v>
                </c:pt>
                <c:pt idx="2961">
                  <c:v>2961</c:v>
                </c:pt>
                <c:pt idx="2962">
                  <c:v>2962</c:v>
                </c:pt>
                <c:pt idx="2963">
                  <c:v>2963</c:v>
                </c:pt>
                <c:pt idx="2964">
                  <c:v>2964</c:v>
                </c:pt>
                <c:pt idx="2965">
                  <c:v>2965</c:v>
                </c:pt>
                <c:pt idx="2966">
                  <c:v>2966</c:v>
                </c:pt>
                <c:pt idx="2967">
                  <c:v>2967</c:v>
                </c:pt>
                <c:pt idx="2968">
                  <c:v>2968</c:v>
                </c:pt>
                <c:pt idx="2969">
                  <c:v>2969</c:v>
                </c:pt>
                <c:pt idx="2970">
                  <c:v>2970</c:v>
                </c:pt>
                <c:pt idx="2971">
                  <c:v>2971</c:v>
                </c:pt>
                <c:pt idx="2972">
                  <c:v>2972</c:v>
                </c:pt>
                <c:pt idx="2973">
                  <c:v>2973</c:v>
                </c:pt>
                <c:pt idx="2974">
                  <c:v>2974</c:v>
                </c:pt>
                <c:pt idx="2975">
                  <c:v>2975</c:v>
                </c:pt>
                <c:pt idx="2976">
                  <c:v>2976</c:v>
                </c:pt>
                <c:pt idx="2977">
                  <c:v>2977</c:v>
                </c:pt>
                <c:pt idx="2978">
                  <c:v>2978</c:v>
                </c:pt>
                <c:pt idx="2979">
                  <c:v>2979</c:v>
                </c:pt>
                <c:pt idx="2980">
                  <c:v>2980</c:v>
                </c:pt>
                <c:pt idx="2981">
                  <c:v>2981</c:v>
                </c:pt>
                <c:pt idx="2982">
                  <c:v>2982</c:v>
                </c:pt>
                <c:pt idx="2983">
                  <c:v>2983</c:v>
                </c:pt>
                <c:pt idx="2984">
                  <c:v>2984</c:v>
                </c:pt>
                <c:pt idx="2985">
                  <c:v>2985</c:v>
                </c:pt>
                <c:pt idx="2986">
                  <c:v>2986</c:v>
                </c:pt>
                <c:pt idx="2987">
                  <c:v>2987</c:v>
                </c:pt>
                <c:pt idx="2988">
                  <c:v>2988</c:v>
                </c:pt>
                <c:pt idx="2989">
                  <c:v>2989</c:v>
                </c:pt>
                <c:pt idx="2990">
                  <c:v>2990</c:v>
                </c:pt>
                <c:pt idx="2991">
                  <c:v>2991</c:v>
                </c:pt>
                <c:pt idx="2992">
                  <c:v>2992</c:v>
                </c:pt>
                <c:pt idx="2993">
                  <c:v>2993</c:v>
                </c:pt>
                <c:pt idx="2994">
                  <c:v>2994</c:v>
                </c:pt>
                <c:pt idx="2995">
                  <c:v>2995</c:v>
                </c:pt>
                <c:pt idx="2996">
                  <c:v>2996</c:v>
                </c:pt>
                <c:pt idx="2997">
                  <c:v>2997</c:v>
                </c:pt>
                <c:pt idx="2998">
                  <c:v>2998</c:v>
                </c:pt>
                <c:pt idx="2999">
                  <c:v>2999</c:v>
                </c:pt>
                <c:pt idx="3000">
                  <c:v>3000</c:v>
                </c:pt>
                <c:pt idx="3001">
                  <c:v>3001</c:v>
                </c:pt>
                <c:pt idx="3002">
                  <c:v>3002</c:v>
                </c:pt>
                <c:pt idx="3003">
                  <c:v>3003</c:v>
                </c:pt>
                <c:pt idx="3004">
                  <c:v>3004</c:v>
                </c:pt>
                <c:pt idx="3005">
                  <c:v>3005</c:v>
                </c:pt>
                <c:pt idx="3006">
                  <c:v>3006</c:v>
                </c:pt>
                <c:pt idx="3007">
                  <c:v>3007</c:v>
                </c:pt>
                <c:pt idx="3008">
                  <c:v>3008</c:v>
                </c:pt>
                <c:pt idx="3009">
                  <c:v>3009</c:v>
                </c:pt>
                <c:pt idx="3010">
                  <c:v>3010</c:v>
                </c:pt>
                <c:pt idx="3011">
                  <c:v>3011</c:v>
                </c:pt>
                <c:pt idx="3012">
                  <c:v>3012</c:v>
                </c:pt>
                <c:pt idx="3013">
                  <c:v>3013</c:v>
                </c:pt>
                <c:pt idx="3014">
                  <c:v>3014</c:v>
                </c:pt>
                <c:pt idx="3015">
                  <c:v>3015</c:v>
                </c:pt>
                <c:pt idx="3016">
                  <c:v>3016</c:v>
                </c:pt>
                <c:pt idx="3017">
                  <c:v>3017</c:v>
                </c:pt>
                <c:pt idx="3018">
                  <c:v>3018</c:v>
                </c:pt>
                <c:pt idx="3019">
                  <c:v>3019</c:v>
                </c:pt>
                <c:pt idx="3020">
                  <c:v>3020</c:v>
                </c:pt>
                <c:pt idx="3021">
                  <c:v>3021</c:v>
                </c:pt>
                <c:pt idx="3022">
                  <c:v>3022</c:v>
                </c:pt>
                <c:pt idx="3023">
                  <c:v>3023</c:v>
                </c:pt>
                <c:pt idx="3024">
                  <c:v>3024</c:v>
                </c:pt>
                <c:pt idx="3025">
                  <c:v>3025</c:v>
                </c:pt>
                <c:pt idx="3026">
                  <c:v>3026</c:v>
                </c:pt>
                <c:pt idx="3027">
                  <c:v>3027</c:v>
                </c:pt>
                <c:pt idx="3028">
                  <c:v>3028</c:v>
                </c:pt>
                <c:pt idx="3029">
                  <c:v>3029</c:v>
                </c:pt>
                <c:pt idx="3030">
                  <c:v>3030</c:v>
                </c:pt>
                <c:pt idx="3031">
                  <c:v>3031</c:v>
                </c:pt>
                <c:pt idx="3032">
                  <c:v>3032</c:v>
                </c:pt>
                <c:pt idx="3033">
                  <c:v>3033</c:v>
                </c:pt>
                <c:pt idx="3034">
                  <c:v>3034</c:v>
                </c:pt>
                <c:pt idx="3035">
                  <c:v>3035</c:v>
                </c:pt>
                <c:pt idx="3036">
                  <c:v>3036</c:v>
                </c:pt>
                <c:pt idx="3037">
                  <c:v>3037</c:v>
                </c:pt>
                <c:pt idx="3038">
                  <c:v>3038</c:v>
                </c:pt>
                <c:pt idx="3039">
                  <c:v>3039</c:v>
                </c:pt>
                <c:pt idx="3040">
                  <c:v>3040</c:v>
                </c:pt>
                <c:pt idx="3041">
                  <c:v>3041</c:v>
                </c:pt>
                <c:pt idx="3042">
                  <c:v>3042</c:v>
                </c:pt>
                <c:pt idx="3043">
                  <c:v>3043</c:v>
                </c:pt>
                <c:pt idx="3044">
                  <c:v>3044</c:v>
                </c:pt>
                <c:pt idx="3045">
                  <c:v>3045</c:v>
                </c:pt>
                <c:pt idx="3046">
                  <c:v>3046</c:v>
                </c:pt>
                <c:pt idx="3047">
                  <c:v>3047</c:v>
                </c:pt>
                <c:pt idx="3048">
                  <c:v>3048</c:v>
                </c:pt>
                <c:pt idx="3049">
                  <c:v>3049</c:v>
                </c:pt>
                <c:pt idx="3050">
                  <c:v>3050</c:v>
                </c:pt>
                <c:pt idx="3051">
                  <c:v>3051</c:v>
                </c:pt>
                <c:pt idx="3052">
                  <c:v>3052</c:v>
                </c:pt>
                <c:pt idx="3053">
                  <c:v>3053</c:v>
                </c:pt>
                <c:pt idx="3054">
                  <c:v>3054</c:v>
                </c:pt>
                <c:pt idx="3055">
                  <c:v>3055</c:v>
                </c:pt>
                <c:pt idx="3056">
                  <c:v>3056</c:v>
                </c:pt>
                <c:pt idx="3057">
                  <c:v>3057</c:v>
                </c:pt>
                <c:pt idx="3058">
                  <c:v>3058</c:v>
                </c:pt>
                <c:pt idx="3059">
                  <c:v>3059</c:v>
                </c:pt>
                <c:pt idx="3060">
                  <c:v>3060</c:v>
                </c:pt>
                <c:pt idx="3061">
                  <c:v>3061</c:v>
                </c:pt>
                <c:pt idx="3062">
                  <c:v>3062</c:v>
                </c:pt>
                <c:pt idx="3063">
                  <c:v>3063</c:v>
                </c:pt>
                <c:pt idx="3064">
                  <c:v>3064</c:v>
                </c:pt>
                <c:pt idx="3065">
                  <c:v>3065</c:v>
                </c:pt>
                <c:pt idx="3066">
                  <c:v>3066</c:v>
                </c:pt>
                <c:pt idx="3067">
                  <c:v>3067</c:v>
                </c:pt>
                <c:pt idx="3068">
                  <c:v>3068</c:v>
                </c:pt>
                <c:pt idx="3069">
                  <c:v>3069</c:v>
                </c:pt>
                <c:pt idx="3070">
                  <c:v>3070</c:v>
                </c:pt>
                <c:pt idx="3071">
                  <c:v>3071</c:v>
                </c:pt>
                <c:pt idx="3072">
                  <c:v>3072</c:v>
                </c:pt>
                <c:pt idx="3073">
                  <c:v>3073</c:v>
                </c:pt>
                <c:pt idx="3074">
                  <c:v>3074</c:v>
                </c:pt>
                <c:pt idx="3075">
                  <c:v>3075</c:v>
                </c:pt>
                <c:pt idx="3076">
                  <c:v>3076</c:v>
                </c:pt>
                <c:pt idx="3077">
                  <c:v>3077</c:v>
                </c:pt>
                <c:pt idx="3078">
                  <c:v>3078</c:v>
                </c:pt>
                <c:pt idx="3079">
                  <c:v>3079</c:v>
                </c:pt>
                <c:pt idx="3080">
                  <c:v>3080</c:v>
                </c:pt>
                <c:pt idx="3081">
                  <c:v>3081</c:v>
                </c:pt>
                <c:pt idx="3082">
                  <c:v>3082</c:v>
                </c:pt>
                <c:pt idx="3083">
                  <c:v>3083</c:v>
                </c:pt>
                <c:pt idx="3084">
                  <c:v>3084</c:v>
                </c:pt>
                <c:pt idx="3085">
                  <c:v>3085</c:v>
                </c:pt>
                <c:pt idx="3086">
                  <c:v>3086</c:v>
                </c:pt>
                <c:pt idx="3087">
                  <c:v>3087</c:v>
                </c:pt>
                <c:pt idx="3088">
                  <c:v>3088</c:v>
                </c:pt>
                <c:pt idx="3089">
                  <c:v>3089</c:v>
                </c:pt>
                <c:pt idx="3090">
                  <c:v>3090</c:v>
                </c:pt>
                <c:pt idx="3091">
                  <c:v>3091</c:v>
                </c:pt>
                <c:pt idx="3092">
                  <c:v>3092</c:v>
                </c:pt>
                <c:pt idx="3093">
                  <c:v>3093</c:v>
                </c:pt>
                <c:pt idx="3094">
                  <c:v>3094</c:v>
                </c:pt>
                <c:pt idx="3095">
                  <c:v>3095</c:v>
                </c:pt>
                <c:pt idx="3096">
                  <c:v>3096</c:v>
                </c:pt>
                <c:pt idx="3097">
                  <c:v>3097</c:v>
                </c:pt>
                <c:pt idx="3098">
                  <c:v>3098</c:v>
                </c:pt>
                <c:pt idx="3099">
                  <c:v>3099</c:v>
                </c:pt>
                <c:pt idx="3100">
                  <c:v>3100</c:v>
                </c:pt>
                <c:pt idx="3101">
                  <c:v>3101</c:v>
                </c:pt>
                <c:pt idx="3102">
                  <c:v>3102</c:v>
                </c:pt>
                <c:pt idx="3103">
                  <c:v>3103</c:v>
                </c:pt>
                <c:pt idx="3104">
                  <c:v>3104</c:v>
                </c:pt>
                <c:pt idx="3105">
                  <c:v>3105</c:v>
                </c:pt>
                <c:pt idx="3106">
                  <c:v>3106</c:v>
                </c:pt>
                <c:pt idx="3107">
                  <c:v>3107</c:v>
                </c:pt>
                <c:pt idx="3108">
                  <c:v>3108</c:v>
                </c:pt>
                <c:pt idx="3109">
                  <c:v>3109</c:v>
                </c:pt>
                <c:pt idx="3110">
                  <c:v>3110</c:v>
                </c:pt>
                <c:pt idx="3111">
                  <c:v>3111</c:v>
                </c:pt>
                <c:pt idx="3112">
                  <c:v>3112</c:v>
                </c:pt>
                <c:pt idx="3113">
                  <c:v>3113</c:v>
                </c:pt>
                <c:pt idx="3114">
                  <c:v>3114</c:v>
                </c:pt>
                <c:pt idx="3115">
                  <c:v>3115</c:v>
                </c:pt>
                <c:pt idx="3116">
                  <c:v>3116</c:v>
                </c:pt>
                <c:pt idx="3117">
                  <c:v>3117</c:v>
                </c:pt>
                <c:pt idx="3118">
                  <c:v>3118</c:v>
                </c:pt>
                <c:pt idx="3119">
                  <c:v>3119</c:v>
                </c:pt>
                <c:pt idx="3120">
                  <c:v>3120</c:v>
                </c:pt>
                <c:pt idx="3121">
                  <c:v>3121</c:v>
                </c:pt>
                <c:pt idx="3122">
                  <c:v>3122</c:v>
                </c:pt>
                <c:pt idx="3123">
                  <c:v>3123</c:v>
                </c:pt>
                <c:pt idx="3124">
                  <c:v>3124</c:v>
                </c:pt>
                <c:pt idx="3125">
                  <c:v>3125</c:v>
                </c:pt>
                <c:pt idx="3126">
                  <c:v>3126</c:v>
                </c:pt>
                <c:pt idx="3127">
                  <c:v>3127</c:v>
                </c:pt>
                <c:pt idx="3128">
                  <c:v>3128</c:v>
                </c:pt>
                <c:pt idx="3129">
                  <c:v>3129</c:v>
                </c:pt>
                <c:pt idx="3130">
                  <c:v>3130</c:v>
                </c:pt>
                <c:pt idx="3131">
                  <c:v>3131</c:v>
                </c:pt>
                <c:pt idx="3132">
                  <c:v>3132</c:v>
                </c:pt>
                <c:pt idx="3133">
                  <c:v>3133</c:v>
                </c:pt>
                <c:pt idx="3134">
                  <c:v>3134</c:v>
                </c:pt>
                <c:pt idx="3135">
                  <c:v>3135</c:v>
                </c:pt>
                <c:pt idx="3136">
                  <c:v>3136</c:v>
                </c:pt>
                <c:pt idx="3137">
                  <c:v>3137</c:v>
                </c:pt>
                <c:pt idx="3138">
                  <c:v>3138</c:v>
                </c:pt>
                <c:pt idx="3139">
                  <c:v>3139</c:v>
                </c:pt>
                <c:pt idx="3140">
                  <c:v>3140</c:v>
                </c:pt>
                <c:pt idx="3141">
                  <c:v>3141</c:v>
                </c:pt>
                <c:pt idx="3142">
                  <c:v>3142</c:v>
                </c:pt>
                <c:pt idx="3143">
                  <c:v>3143</c:v>
                </c:pt>
                <c:pt idx="3144">
                  <c:v>3144</c:v>
                </c:pt>
                <c:pt idx="3145">
                  <c:v>3145</c:v>
                </c:pt>
                <c:pt idx="3146">
                  <c:v>3146</c:v>
                </c:pt>
                <c:pt idx="3147">
                  <c:v>3147</c:v>
                </c:pt>
                <c:pt idx="3148">
                  <c:v>3148</c:v>
                </c:pt>
                <c:pt idx="3149">
                  <c:v>3149</c:v>
                </c:pt>
                <c:pt idx="3150">
                  <c:v>3150</c:v>
                </c:pt>
                <c:pt idx="3151">
                  <c:v>3151</c:v>
                </c:pt>
                <c:pt idx="3152">
                  <c:v>3152</c:v>
                </c:pt>
                <c:pt idx="3153">
                  <c:v>3153</c:v>
                </c:pt>
                <c:pt idx="3154">
                  <c:v>3154</c:v>
                </c:pt>
                <c:pt idx="3155">
                  <c:v>3155</c:v>
                </c:pt>
                <c:pt idx="3156">
                  <c:v>3156</c:v>
                </c:pt>
                <c:pt idx="3157">
                  <c:v>3157</c:v>
                </c:pt>
                <c:pt idx="3158">
                  <c:v>3158</c:v>
                </c:pt>
                <c:pt idx="3159">
                  <c:v>3159</c:v>
                </c:pt>
                <c:pt idx="3160">
                  <c:v>3160</c:v>
                </c:pt>
                <c:pt idx="3161">
                  <c:v>3161</c:v>
                </c:pt>
                <c:pt idx="3162">
                  <c:v>3162</c:v>
                </c:pt>
                <c:pt idx="3163">
                  <c:v>3163</c:v>
                </c:pt>
                <c:pt idx="3164">
                  <c:v>3164</c:v>
                </c:pt>
                <c:pt idx="3165">
                  <c:v>3165</c:v>
                </c:pt>
                <c:pt idx="3166">
                  <c:v>3166</c:v>
                </c:pt>
                <c:pt idx="3167">
                  <c:v>3167</c:v>
                </c:pt>
                <c:pt idx="3168">
                  <c:v>3168</c:v>
                </c:pt>
                <c:pt idx="3169">
                  <c:v>3169</c:v>
                </c:pt>
                <c:pt idx="3170">
                  <c:v>3170</c:v>
                </c:pt>
                <c:pt idx="3171">
                  <c:v>3171</c:v>
                </c:pt>
                <c:pt idx="3172">
                  <c:v>3172</c:v>
                </c:pt>
                <c:pt idx="3173">
                  <c:v>3173</c:v>
                </c:pt>
                <c:pt idx="3174">
                  <c:v>3174</c:v>
                </c:pt>
                <c:pt idx="3175">
                  <c:v>3175</c:v>
                </c:pt>
                <c:pt idx="3176">
                  <c:v>3176</c:v>
                </c:pt>
                <c:pt idx="3177">
                  <c:v>3177</c:v>
                </c:pt>
                <c:pt idx="3178">
                  <c:v>3178</c:v>
                </c:pt>
                <c:pt idx="3179">
                  <c:v>3179</c:v>
                </c:pt>
                <c:pt idx="3180">
                  <c:v>3180</c:v>
                </c:pt>
                <c:pt idx="3181">
                  <c:v>3181</c:v>
                </c:pt>
                <c:pt idx="3182">
                  <c:v>3182</c:v>
                </c:pt>
                <c:pt idx="3183">
                  <c:v>3183</c:v>
                </c:pt>
                <c:pt idx="3184">
                  <c:v>3184</c:v>
                </c:pt>
                <c:pt idx="3185">
                  <c:v>3185</c:v>
                </c:pt>
                <c:pt idx="3186">
                  <c:v>3186</c:v>
                </c:pt>
                <c:pt idx="3187">
                  <c:v>3187</c:v>
                </c:pt>
                <c:pt idx="3188">
                  <c:v>3188</c:v>
                </c:pt>
                <c:pt idx="3189">
                  <c:v>3189</c:v>
                </c:pt>
                <c:pt idx="3190">
                  <c:v>3190</c:v>
                </c:pt>
                <c:pt idx="3191">
                  <c:v>3191</c:v>
                </c:pt>
                <c:pt idx="3192">
                  <c:v>3192</c:v>
                </c:pt>
                <c:pt idx="3193">
                  <c:v>3193</c:v>
                </c:pt>
                <c:pt idx="3194">
                  <c:v>3194</c:v>
                </c:pt>
                <c:pt idx="3195">
                  <c:v>3195</c:v>
                </c:pt>
                <c:pt idx="3196">
                  <c:v>3196</c:v>
                </c:pt>
                <c:pt idx="3197">
                  <c:v>3197</c:v>
                </c:pt>
                <c:pt idx="3198">
                  <c:v>3198</c:v>
                </c:pt>
                <c:pt idx="3199">
                  <c:v>3199</c:v>
                </c:pt>
                <c:pt idx="3200">
                  <c:v>3200</c:v>
                </c:pt>
                <c:pt idx="3201">
                  <c:v>3201</c:v>
                </c:pt>
                <c:pt idx="3202">
                  <c:v>3202</c:v>
                </c:pt>
                <c:pt idx="3203">
                  <c:v>3203</c:v>
                </c:pt>
                <c:pt idx="3204">
                  <c:v>3204</c:v>
                </c:pt>
                <c:pt idx="3205">
                  <c:v>3205</c:v>
                </c:pt>
                <c:pt idx="3206">
                  <c:v>3206</c:v>
                </c:pt>
                <c:pt idx="3207">
                  <c:v>3207</c:v>
                </c:pt>
                <c:pt idx="3208">
                  <c:v>3208</c:v>
                </c:pt>
                <c:pt idx="3209">
                  <c:v>3209</c:v>
                </c:pt>
                <c:pt idx="3210">
                  <c:v>3210</c:v>
                </c:pt>
                <c:pt idx="3211">
                  <c:v>3211</c:v>
                </c:pt>
                <c:pt idx="3212">
                  <c:v>3212</c:v>
                </c:pt>
                <c:pt idx="3213">
                  <c:v>3213</c:v>
                </c:pt>
                <c:pt idx="3214">
                  <c:v>3214</c:v>
                </c:pt>
                <c:pt idx="3215">
                  <c:v>3215</c:v>
                </c:pt>
                <c:pt idx="3216">
                  <c:v>3216</c:v>
                </c:pt>
                <c:pt idx="3217">
                  <c:v>3217</c:v>
                </c:pt>
                <c:pt idx="3218">
                  <c:v>3218</c:v>
                </c:pt>
                <c:pt idx="3219">
                  <c:v>3219</c:v>
                </c:pt>
                <c:pt idx="3220">
                  <c:v>3220</c:v>
                </c:pt>
                <c:pt idx="3221">
                  <c:v>3221</c:v>
                </c:pt>
                <c:pt idx="3222">
                  <c:v>3222</c:v>
                </c:pt>
                <c:pt idx="3223">
                  <c:v>3223</c:v>
                </c:pt>
                <c:pt idx="3224">
                  <c:v>3224</c:v>
                </c:pt>
                <c:pt idx="3225">
                  <c:v>3225</c:v>
                </c:pt>
                <c:pt idx="3226">
                  <c:v>3226</c:v>
                </c:pt>
                <c:pt idx="3227">
                  <c:v>3227</c:v>
                </c:pt>
                <c:pt idx="3228">
                  <c:v>3228</c:v>
                </c:pt>
                <c:pt idx="3229">
                  <c:v>3229</c:v>
                </c:pt>
                <c:pt idx="3230">
                  <c:v>3230</c:v>
                </c:pt>
                <c:pt idx="3231">
                  <c:v>3231</c:v>
                </c:pt>
                <c:pt idx="3232">
                  <c:v>3232</c:v>
                </c:pt>
                <c:pt idx="3233">
                  <c:v>3233</c:v>
                </c:pt>
                <c:pt idx="3234">
                  <c:v>3234</c:v>
                </c:pt>
                <c:pt idx="3235">
                  <c:v>3235</c:v>
                </c:pt>
                <c:pt idx="3236">
                  <c:v>3236</c:v>
                </c:pt>
                <c:pt idx="3237">
                  <c:v>3237</c:v>
                </c:pt>
                <c:pt idx="3238">
                  <c:v>3238</c:v>
                </c:pt>
                <c:pt idx="3239">
                  <c:v>3239</c:v>
                </c:pt>
                <c:pt idx="3240">
                  <c:v>3240</c:v>
                </c:pt>
                <c:pt idx="3241">
                  <c:v>3241</c:v>
                </c:pt>
                <c:pt idx="3242">
                  <c:v>3242</c:v>
                </c:pt>
                <c:pt idx="3243">
                  <c:v>3243</c:v>
                </c:pt>
                <c:pt idx="3244">
                  <c:v>3244</c:v>
                </c:pt>
                <c:pt idx="3245">
                  <c:v>3245</c:v>
                </c:pt>
                <c:pt idx="3246">
                  <c:v>3246</c:v>
                </c:pt>
                <c:pt idx="3247">
                  <c:v>3247</c:v>
                </c:pt>
                <c:pt idx="3248">
                  <c:v>3248</c:v>
                </c:pt>
                <c:pt idx="3249">
                  <c:v>3249</c:v>
                </c:pt>
                <c:pt idx="3250">
                  <c:v>3250</c:v>
                </c:pt>
                <c:pt idx="3251">
                  <c:v>3251</c:v>
                </c:pt>
                <c:pt idx="3252">
                  <c:v>3252</c:v>
                </c:pt>
                <c:pt idx="3253">
                  <c:v>3253</c:v>
                </c:pt>
                <c:pt idx="3254">
                  <c:v>3254</c:v>
                </c:pt>
                <c:pt idx="3255">
                  <c:v>3255</c:v>
                </c:pt>
                <c:pt idx="3256">
                  <c:v>3256</c:v>
                </c:pt>
                <c:pt idx="3257">
                  <c:v>3257</c:v>
                </c:pt>
                <c:pt idx="3258">
                  <c:v>3258</c:v>
                </c:pt>
                <c:pt idx="3259">
                  <c:v>3259</c:v>
                </c:pt>
                <c:pt idx="3260">
                  <c:v>3260</c:v>
                </c:pt>
                <c:pt idx="3261">
                  <c:v>3261</c:v>
                </c:pt>
                <c:pt idx="3262">
                  <c:v>3262</c:v>
                </c:pt>
                <c:pt idx="3263">
                  <c:v>3263</c:v>
                </c:pt>
                <c:pt idx="3264">
                  <c:v>3264</c:v>
                </c:pt>
                <c:pt idx="3265">
                  <c:v>3265</c:v>
                </c:pt>
                <c:pt idx="3266">
                  <c:v>3266</c:v>
                </c:pt>
                <c:pt idx="3267">
                  <c:v>3267</c:v>
                </c:pt>
                <c:pt idx="3268">
                  <c:v>3268</c:v>
                </c:pt>
                <c:pt idx="3269">
                  <c:v>3269</c:v>
                </c:pt>
                <c:pt idx="3270">
                  <c:v>3270</c:v>
                </c:pt>
                <c:pt idx="3271">
                  <c:v>3271</c:v>
                </c:pt>
                <c:pt idx="3272">
                  <c:v>3272</c:v>
                </c:pt>
                <c:pt idx="3273">
                  <c:v>3273</c:v>
                </c:pt>
                <c:pt idx="3274">
                  <c:v>3274</c:v>
                </c:pt>
                <c:pt idx="3275">
                  <c:v>3275</c:v>
                </c:pt>
                <c:pt idx="3276">
                  <c:v>3276</c:v>
                </c:pt>
                <c:pt idx="3277">
                  <c:v>3277</c:v>
                </c:pt>
                <c:pt idx="3278">
                  <c:v>3278</c:v>
                </c:pt>
                <c:pt idx="3279">
                  <c:v>3279</c:v>
                </c:pt>
                <c:pt idx="3280">
                  <c:v>3280</c:v>
                </c:pt>
                <c:pt idx="3281">
                  <c:v>3281</c:v>
                </c:pt>
                <c:pt idx="3282">
                  <c:v>3282</c:v>
                </c:pt>
                <c:pt idx="3283">
                  <c:v>3283</c:v>
                </c:pt>
                <c:pt idx="3284">
                  <c:v>3284</c:v>
                </c:pt>
                <c:pt idx="3285">
                  <c:v>3285</c:v>
                </c:pt>
                <c:pt idx="3286">
                  <c:v>3286</c:v>
                </c:pt>
                <c:pt idx="3287">
                  <c:v>3287</c:v>
                </c:pt>
                <c:pt idx="3288">
                  <c:v>3288</c:v>
                </c:pt>
                <c:pt idx="3289">
                  <c:v>3289</c:v>
                </c:pt>
                <c:pt idx="3290">
                  <c:v>3290</c:v>
                </c:pt>
                <c:pt idx="3291">
                  <c:v>3291</c:v>
                </c:pt>
                <c:pt idx="3292">
                  <c:v>3292</c:v>
                </c:pt>
                <c:pt idx="3293">
                  <c:v>3293</c:v>
                </c:pt>
                <c:pt idx="3294">
                  <c:v>3294</c:v>
                </c:pt>
                <c:pt idx="3295">
                  <c:v>3295</c:v>
                </c:pt>
                <c:pt idx="3296">
                  <c:v>3296</c:v>
                </c:pt>
                <c:pt idx="3297">
                  <c:v>3297</c:v>
                </c:pt>
                <c:pt idx="3298">
                  <c:v>3298</c:v>
                </c:pt>
                <c:pt idx="3299">
                  <c:v>3299</c:v>
                </c:pt>
                <c:pt idx="3300">
                  <c:v>3300</c:v>
                </c:pt>
                <c:pt idx="3301">
                  <c:v>3301</c:v>
                </c:pt>
                <c:pt idx="3302">
                  <c:v>3302</c:v>
                </c:pt>
                <c:pt idx="3303">
                  <c:v>3303</c:v>
                </c:pt>
                <c:pt idx="3304">
                  <c:v>3304</c:v>
                </c:pt>
                <c:pt idx="3305">
                  <c:v>3305</c:v>
                </c:pt>
                <c:pt idx="3306">
                  <c:v>3306</c:v>
                </c:pt>
                <c:pt idx="3307">
                  <c:v>3307</c:v>
                </c:pt>
                <c:pt idx="3308">
                  <c:v>3308</c:v>
                </c:pt>
                <c:pt idx="3309">
                  <c:v>3309</c:v>
                </c:pt>
                <c:pt idx="3310">
                  <c:v>3310</c:v>
                </c:pt>
                <c:pt idx="3311">
                  <c:v>3311</c:v>
                </c:pt>
                <c:pt idx="3312">
                  <c:v>3312</c:v>
                </c:pt>
                <c:pt idx="3313">
                  <c:v>3313</c:v>
                </c:pt>
                <c:pt idx="3314">
                  <c:v>3314</c:v>
                </c:pt>
                <c:pt idx="3315">
                  <c:v>3315</c:v>
                </c:pt>
                <c:pt idx="3316">
                  <c:v>3316</c:v>
                </c:pt>
                <c:pt idx="3317">
                  <c:v>3317</c:v>
                </c:pt>
                <c:pt idx="3318">
                  <c:v>3318</c:v>
                </c:pt>
                <c:pt idx="3319">
                  <c:v>3319</c:v>
                </c:pt>
                <c:pt idx="3320">
                  <c:v>3320</c:v>
                </c:pt>
                <c:pt idx="3321">
                  <c:v>3321</c:v>
                </c:pt>
                <c:pt idx="3322">
                  <c:v>3322</c:v>
                </c:pt>
                <c:pt idx="3323">
                  <c:v>3323</c:v>
                </c:pt>
                <c:pt idx="3324">
                  <c:v>3324</c:v>
                </c:pt>
                <c:pt idx="3325">
                  <c:v>3325</c:v>
                </c:pt>
                <c:pt idx="3326">
                  <c:v>3326</c:v>
                </c:pt>
                <c:pt idx="3327">
                  <c:v>3327</c:v>
                </c:pt>
                <c:pt idx="3328">
                  <c:v>3328</c:v>
                </c:pt>
                <c:pt idx="3329">
                  <c:v>3329</c:v>
                </c:pt>
                <c:pt idx="3330">
                  <c:v>3330</c:v>
                </c:pt>
                <c:pt idx="3331">
                  <c:v>3331</c:v>
                </c:pt>
                <c:pt idx="3332">
                  <c:v>3332</c:v>
                </c:pt>
                <c:pt idx="3333">
                  <c:v>3333</c:v>
                </c:pt>
                <c:pt idx="3334">
                  <c:v>3334</c:v>
                </c:pt>
                <c:pt idx="3335">
                  <c:v>3335</c:v>
                </c:pt>
                <c:pt idx="3336">
                  <c:v>3336</c:v>
                </c:pt>
                <c:pt idx="3337">
                  <c:v>3337</c:v>
                </c:pt>
                <c:pt idx="3338">
                  <c:v>3338</c:v>
                </c:pt>
                <c:pt idx="3339">
                  <c:v>3339</c:v>
                </c:pt>
                <c:pt idx="3340">
                  <c:v>3340</c:v>
                </c:pt>
                <c:pt idx="3341">
                  <c:v>3341</c:v>
                </c:pt>
                <c:pt idx="3342">
                  <c:v>3342</c:v>
                </c:pt>
                <c:pt idx="3343">
                  <c:v>3343</c:v>
                </c:pt>
                <c:pt idx="3344">
                  <c:v>3344</c:v>
                </c:pt>
                <c:pt idx="3345">
                  <c:v>3345</c:v>
                </c:pt>
                <c:pt idx="3346">
                  <c:v>3346</c:v>
                </c:pt>
                <c:pt idx="3347">
                  <c:v>3347</c:v>
                </c:pt>
                <c:pt idx="3348">
                  <c:v>3348</c:v>
                </c:pt>
                <c:pt idx="3349">
                  <c:v>3349</c:v>
                </c:pt>
                <c:pt idx="3350">
                  <c:v>3350</c:v>
                </c:pt>
                <c:pt idx="3351">
                  <c:v>3351</c:v>
                </c:pt>
                <c:pt idx="3352">
                  <c:v>3352</c:v>
                </c:pt>
                <c:pt idx="3353">
                  <c:v>3353</c:v>
                </c:pt>
                <c:pt idx="3354">
                  <c:v>3354</c:v>
                </c:pt>
                <c:pt idx="3355">
                  <c:v>3355</c:v>
                </c:pt>
                <c:pt idx="3356">
                  <c:v>3356</c:v>
                </c:pt>
                <c:pt idx="3357">
                  <c:v>3357</c:v>
                </c:pt>
                <c:pt idx="3358">
                  <c:v>3358</c:v>
                </c:pt>
                <c:pt idx="3359">
                  <c:v>3359</c:v>
                </c:pt>
                <c:pt idx="3360">
                  <c:v>3360</c:v>
                </c:pt>
                <c:pt idx="3361">
                  <c:v>3361</c:v>
                </c:pt>
                <c:pt idx="3362">
                  <c:v>3362</c:v>
                </c:pt>
                <c:pt idx="3363">
                  <c:v>3363</c:v>
                </c:pt>
                <c:pt idx="3364">
                  <c:v>3364</c:v>
                </c:pt>
                <c:pt idx="3365">
                  <c:v>3365</c:v>
                </c:pt>
                <c:pt idx="3366">
                  <c:v>3366</c:v>
                </c:pt>
                <c:pt idx="3367">
                  <c:v>3367</c:v>
                </c:pt>
                <c:pt idx="3368">
                  <c:v>3368</c:v>
                </c:pt>
                <c:pt idx="3369">
                  <c:v>3369</c:v>
                </c:pt>
                <c:pt idx="3370">
                  <c:v>3370</c:v>
                </c:pt>
                <c:pt idx="3371">
                  <c:v>3371</c:v>
                </c:pt>
                <c:pt idx="3372">
                  <c:v>3372</c:v>
                </c:pt>
                <c:pt idx="3373">
                  <c:v>3373</c:v>
                </c:pt>
                <c:pt idx="3374">
                  <c:v>3374</c:v>
                </c:pt>
                <c:pt idx="3375">
                  <c:v>3375</c:v>
                </c:pt>
                <c:pt idx="3376">
                  <c:v>3376</c:v>
                </c:pt>
                <c:pt idx="3377">
                  <c:v>3377</c:v>
                </c:pt>
                <c:pt idx="3378">
                  <c:v>3378</c:v>
                </c:pt>
                <c:pt idx="3379">
                  <c:v>3379</c:v>
                </c:pt>
                <c:pt idx="3380">
                  <c:v>3380</c:v>
                </c:pt>
                <c:pt idx="3381">
                  <c:v>3381</c:v>
                </c:pt>
                <c:pt idx="3382">
                  <c:v>3382</c:v>
                </c:pt>
                <c:pt idx="3383">
                  <c:v>3383</c:v>
                </c:pt>
                <c:pt idx="3384">
                  <c:v>3384</c:v>
                </c:pt>
                <c:pt idx="3385">
                  <c:v>3385</c:v>
                </c:pt>
                <c:pt idx="3386">
                  <c:v>3386</c:v>
                </c:pt>
                <c:pt idx="3387">
                  <c:v>3387</c:v>
                </c:pt>
                <c:pt idx="3388">
                  <c:v>3388</c:v>
                </c:pt>
                <c:pt idx="3389">
                  <c:v>3389</c:v>
                </c:pt>
                <c:pt idx="3390">
                  <c:v>3390</c:v>
                </c:pt>
                <c:pt idx="3391">
                  <c:v>3391</c:v>
                </c:pt>
                <c:pt idx="3392">
                  <c:v>3392</c:v>
                </c:pt>
                <c:pt idx="3393">
                  <c:v>3393</c:v>
                </c:pt>
                <c:pt idx="3394">
                  <c:v>3394</c:v>
                </c:pt>
                <c:pt idx="3395">
                  <c:v>3395</c:v>
                </c:pt>
                <c:pt idx="3396">
                  <c:v>3396</c:v>
                </c:pt>
                <c:pt idx="3397">
                  <c:v>3397</c:v>
                </c:pt>
                <c:pt idx="3398">
                  <c:v>3398</c:v>
                </c:pt>
                <c:pt idx="3399">
                  <c:v>3399</c:v>
                </c:pt>
                <c:pt idx="3400">
                  <c:v>3400</c:v>
                </c:pt>
                <c:pt idx="3401">
                  <c:v>3401</c:v>
                </c:pt>
                <c:pt idx="3402">
                  <c:v>3402</c:v>
                </c:pt>
                <c:pt idx="3403">
                  <c:v>3403</c:v>
                </c:pt>
                <c:pt idx="3404">
                  <c:v>3404</c:v>
                </c:pt>
                <c:pt idx="3405">
                  <c:v>3405</c:v>
                </c:pt>
                <c:pt idx="3406">
                  <c:v>3406</c:v>
                </c:pt>
                <c:pt idx="3407">
                  <c:v>3407</c:v>
                </c:pt>
                <c:pt idx="3408">
                  <c:v>3408</c:v>
                </c:pt>
                <c:pt idx="3409">
                  <c:v>3409</c:v>
                </c:pt>
                <c:pt idx="3410">
                  <c:v>3410</c:v>
                </c:pt>
                <c:pt idx="3411">
                  <c:v>3411</c:v>
                </c:pt>
                <c:pt idx="3412">
                  <c:v>3412</c:v>
                </c:pt>
                <c:pt idx="3413">
                  <c:v>3413</c:v>
                </c:pt>
                <c:pt idx="3414">
                  <c:v>3414</c:v>
                </c:pt>
                <c:pt idx="3415">
                  <c:v>3415</c:v>
                </c:pt>
                <c:pt idx="3416">
                  <c:v>3416</c:v>
                </c:pt>
                <c:pt idx="3417">
                  <c:v>3417</c:v>
                </c:pt>
                <c:pt idx="3418">
                  <c:v>3418</c:v>
                </c:pt>
                <c:pt idx="3419">
                  <c:v>3419</c:v>
                </c:pt>
                <c:pt idx="3420">
                  <c:v>3420</c:v>
                </c:pt>
                <c:pt idx="3421">
                  <c:v>3421</c:v>
                </c:pt>
                <c:pt idx="3422">
                  <c:v>3422</c:v>
                </c:pt>
                <c:pt idx="3423">
                  <c:v>3423</c:v>
                </c:pt>
                <c:pt idx="3424">
                  <c:v>3424</c:v>
                </c:pt>
                <c:pt idx="3425">
                  <c:v>3425</c:v>
                </c:pt>
                <c:pt idx="3426">
                  <c:v>3426</c:v>
                </c:pt>
                <c:pt idx="3427">
                  <c:v>3427</c:v>
                </c:pt>
                <c:pt idx="3428">
                  <c:v>3428</c:v>
                </c:pt>
                <c:pt idx="3429">
                  <c:v>3429</c:v>
                </c:pt>
                <c:pt idx="3430">
                  <c:v>3430</c:v>
                </c:pt>
                <c:pt idx="3431">
                  <c:v>3431</c:v>
                </c:pt>
                <c:pt idx="3432">
                  <c:v>3432</c:v>
                </c:pt>
                <c:pt idx="3433">
                  <c:v>3433</c:v>
                </c:pt>
                <c:pt idx="3434">
                  <c:v>3434</c:v>
                </c:pt>
                <c:pt idx="3435">
                  <c:v>3435</c:v>
                </c:pt>
                <c:pt idx="3436">
                  <c:v>3436</c:v>
                </c:pt>
                <c:pt idx="3437">
                  <c:v>3437</c:v>
                </c:pt>
                <c:pt idx="3438">
                  <c:v>3438</c:v>
                </c:pt>
                <c:pt idx="3439">
                  <c:v>3439</c:v>
                </c:pt>
                <c:pt idx="3440">
                  <c:v>3440</c:v>
                </c:pt>
                <c:pt idx="3441">
                  <c:v>3441</c:v>
                </c:pt>
                <c:pt idx="3442">
                  <c:v>3442</c:v>
                </c:pt>
                <c:pt idx="3443">
                  <c:v>3443</c:v>
                </c:pt>
                <c:pt idx="3444">
                  <c:v>3444</c:v>
                </c:pt>
                <c:pt idx="3445">
                  <c:v>3445</c:v>
                </c:pt>
                <c:pt idx="3446">
                  <c:v>3446</c:v>
                </c:pt>
                <c:pt idx="3447">
                  <c:v>3447</c:v>
                </c:pt>
                <c:pt idx="3448">
                  <c:v>3448</c:v>
                </c:pt>
                <c:pt idx="3449">
                  <c:v>3449</c:v>
                </c:pt>
                <c:pt idx="3450">
                  <c:v>3450</c:v>
                </c:pt>
                <c:pt idx="3451">
                  <c:v>3451</c:v>
                </c:pt>
                <c:pt idx="3452">
                  <c:v>3452</c:v>
                </c:pt>
                <c:pt idx="3453">
                  <c:v>3453</c:v>
                </c:pt>
                <c:pt idx="3454">
                  <c:v>3454</c:v>
                </c:pt>
                <c:pt idx="3455">
                  <c:v>3455</c:v>
                </c:pt>
                <c:pt idx="3456">
                  <c:v>3456</c:v>
                </c:pt>
                <c:pt idx="3457">
                  <c:v>3457</c:v>
                </c:pt>
                <c:pt idx="3458">
                  <c:v>3458</c:v>
                </c:pt>
                <c:pt idx="3459">
                  <c:v>3459</c:v>
                </c:pt>
                <c:pt idx="3460">
                  <c:v>3460</c:v>
                </c:pt>
                <c:pt idx="3461">
                  <c:v>3461</c:v>
                </c:pt>
                <c:pt idx="3462">
                  <c:v>3462</c:v>
                </c:pt>
                <c:pt idx="3463">
                  <c:v>3463</c:v>
                </c:pt>
                <c:pt idx="3464">
                  <c:v>3464</c:v>
                </c:pt>
                <c:pt idx="3465">
                  <c:v>3465</c:v>
                </c:pt>
                <c:pt idx="3466">
                  <c:v>3466</c:v>
                </c:pt>
                <c:pt idx="3467">
                  <c:v>3467</c:v>
                </c:pt>
                <c:pt idx="3468">
                  <c:v>3468</c:v>
                </c:pt>
                <c:pt idx="3469">
                  <c:v>3469</c:v>
                </c:pt>
                <c:pt idx="3470">
                  <c:v>3470</c:v>
                </c:pt>
                <c:pt idx="3471">
                  <c:v>3471</c:v>
                </c:pt>
                <c:pt idx="3472">
                  <c:v>3472</c:v>
                </c:pt>
                <c:pt idx="3473">
                  <c:v>3473</c:v>
                </c:pt>
                <c:pt idx="3474">
                  <c:v>3474</c:v>
                </c:pt>
                <c:pt idx="3475">
                  <c:v>3475</c:v>
                </c:pt>
                <c:pt idx="3476">
                  <c:v>3476</c:v>
                </c:pt>
                <c:pt idx="3477">
                  <c:v>3477</c:v>
                </c:pt>
                <c:pt idx="3478">
                  <c:v>3478</c:v>
                </c:pt>
                <c:pt idx="3479">
                  <c:v>3479</c:v>
                </c:pt>
                <c:pt idx="3480">
                  <c:v>3480</c:v>
                </c:pt>
                <c:pt idx="3481">
                  <c:v>3481</c:v>
                </c:pt>
                <c:pt idx="3482">
                  <c:v>3482</c:v>
                </c:pt>
                <c:pt idx="3483">
                  <c:v>3483</c:v>
                </c:pt>
                <c:pt idx="3484">
                  <c:v>3484</c:v>
                </c:pt>
                <c:pt idx="3485">
                  <c:v>3485</c:v>
                </c:pt>
                <c:pt idx="3486">
                  <c:v>3486</c:v>
                </c:pt>
                <c:pt idx="3487">
                  <c:v>3487</c:v>
                </c:pt>
                <c:pt idx="3488">
                  <c:v>3488</c:v>
                </c:pt>
                <c:pt idx="3489">
                  <c:v>3489</c:v>
                </c:pt>
                <c:pt idx="3490">
                  <c:v>3490</c:v>
                </c:pt>
                <c:pt idx="3491">
                  <c:v>3491</c:v>
                </c:pt>
                <c:pt idx="3492">
                  <c:v>3492</c:v>
                </c:pt>
                <c:pt idx="3493">
                  <c:v>3493</c:v>
                </c:pt>
                <c:pt idx="3494">
                  <c:v>3494</c:v>
                </c:pt>
                <c:pt idx="3495">
                  <c:v>3495</c:v>
                </c:pt>
                <c:pt idx="3496">
                  <c:v>3496</c:v>
                </c:pt>
                <c:pt idx="3497">
                  <c:v>3497</c:v>
                </c:pt>
                <c:pt idx="3498">
                  <c:v>3498</c:v>
                </c:pt>
                <c:pt idx="3499">
                  <c:v>3499</c:v>
                </c:pt>
                <c:pt idx="3500">
                  <c:v>3500</c:v>
                </c:pt>
                <c:pt idx="3501">
                  <c:v>3501</c:v>
                </c:pt>
                <c:pt idx="3502">
                  <c:v>3502</c:v>
                </c:pt>
                <c:pt idx="3503">
                  <c:v>3503</c:v>
                </c:pt>
                <c:pt idx="3504">
                  <c:v>3504</c:v>
                </c:pt>
                <c:pt idx="3505">
                  <c:v>3505</c:v>
                </c:pt>
                <c:pt idx="3506">
                  <c:v>3506</c:v>
                </c:pt>
                <c:pt idx="3507">
                  <c:v>3507</c:v>
                </c:pt>
                <c:pt idx="3508">
                  <c:v>3508</c:v>
                </c:pt>
                <c:pt idx="3509">
                  <c:v>3509</c:v>
                </c:pt>
                <c:pt idx="3510">
                  <c:v>3510</c:v>
                </c:pt>
                <c:pt idx="3511">
                  <c:v>3511</c:v>
                </c:pt>
                <c:pt idx="3512">
                  <c:v>3512</c:v>
                </c:pt>
                <c:pt idx="3513">
                  <c:v>3513</c:v>
                </c:pt>
                <c:pt idx="3514">
                  <c:v>3514</c:v>
                </c:pt>
                <c:pt idx="3515">
                  <c:v>3515</c:v>
                </c:pt>
                <c:pt idx="3516">
                  <c:v>3516</c:v>
                </c:pt>
                <c:pt idx="3517">
                  <c:v>3517</c:v>
                </c:pt>
                <c:pt idx="3518">
                  <c:v>3518</c:v>
                </c:pt>
                <c:pt idx="3519">
                  <c:v>3519</c:v>
                </c:pt>
                <c:pt idx="3520">
                  <c:v>3520</c:v>
                </c:pt>
                <c:pt idx="3521">
                  <c:v>3521</c:v>
                </c:pt>
                <c:pt idx="3522">
                  <c:v>3522</c:v>
                </c:pt>
                <c:pt idx="3523">
                  <c:v>3523</c:v>
                </c:pt>
                <c:pt idx="3524">
                  <c:v>3524</c:v>
                </c:pt>
                <c:pt idx="3525">
                  <c:v>3525</c:v>
                </c:pt>
                <c:pt idx="3526">
                  <c:v>3526</c:v>
                </c:pt>
                <c:pt idx="3527">
                  <c:v>3527</c:v>
                </c:pt>
                <c:pt idx="3528">
                  <c:v>3528</c:v>
                </c:pt>
                <c:pt idx="3529">
                  <c:v>3529</c:v>
                </c:pt>
                <c:pt idx="3530">
                  <c:v>3530</c:v>
                </c:pt>
                <c:pt idx="3531">
                  <c:v>3531</c:v>
                </c:pt>
                <c:pt idx="3532">
                  <c:v>3532</c:v>
                </c:pt>
                <c:pt idx="3533">
                  <c:v>3533</c:v>
                </c:pt>
                <c:pt idx="3534">
                  <c:v>3534</c:v>
                </c:pt>
                <c:pt idx="3535">
                  <c:v>3535</c:v>
                </c:pt>
                <c:pt idx="3536">
                  <c:v>3536</c:v>
                </c:pt>
                <c:pt idx="3537">
                  <c:v>3537</c:v>
                </c:pt>
                <c:pt idx="3538">
                  <c:v>3538</c:v>
                </c:pt>
                <c:pt idx="3539">
                  <c:v>3539</c:v>
                </c:pt>
                <c:pt idx="3540">
                  <c:v>3540</c:v>
                </c:pt>
                <c:pt idx="3541">
                  <c:v>3541</c:v>
                </c:pt>
                <c:pt idx="3542">
                  <c:v>3542</c:v>
                </c:pt>
                <c:pt idx="3543">
                  <c:v>3543</c:v>
                </c:pt>
                <c:pt idx="3544">
                  <c:v>3544</c:v>
                </c:pt>
                <c:pt idx="3545">
                  <c:v>3545</c:v>
                </c:pt>
                <c:pt idx="3546">
                  <c:v>3546</c:v>
                </c:pt>
                <c:pt idx="3547">
                  <c:v>3547</c:v>
                </c:pt>
                <c:pt idx="3548">
                  <c:v>3548</c:v>
                </c:pt>
                <c:pt idx="3549">
                  <c:v>3549</c:v>
                </c:pt>
                <c:pt idx="3550">
                  <c:v>3550</c:v>
                </c:pt>
                <c:pt idx="3551">
                  <c:v>3551</c:v>
                </c:pt>
                <c:pt idx="3552">
                  <c:v>3552</c:v>
                </c:pt>
                <c:pt idx="3553">
                  <c:v>3553</c:v>
                </c:pt>
                <c:pt idx="3554">
                  <c:v>3554</c:v>
                </c:pt>
                <c:pt idx="3555">
                  <c:v>3555</c:v>
                </c:pt>
                <c:pt idx="3556">
                  <c:v>3556</c:v>
                </c:pt>
                <c:pt idx="3557">
                  <c:v>3557</c:v>
                </c:pt>
                <c:pt idx="3558">
                  <c:v>3558</c:v>
                </c:pt>
                <c:pt idx="3559">
                  <c:v>3559</c:v>
                </c:pt>
                <c:pt idx="3560">
                  <c:v>3560</c:v>
                </c:pt>
                <c:pt idx="3561">
                  <c:v>3561</c:v>
                </c:pt>
                <c:pt idx="3562">
                  <c:v>3562</c:v>
                </c:pt>
                <c:pt idx="3563">
                  <c:v>3563</c:v>
                </c:pt>
                <c:pt idx="3564">
                  <c:v>3564</c:v>
                </c:pt>
                <c:pt idx="3565">
                  <c:v>3565</c:v>
                </c:pt>
                <c:pt idx="3566">
                  <c:v>3566</c:v>
                </c:pt>
                <c:pt idx="3567">
                  <c:v>3567</c:v>
                </c:pt>
                <c:pt idx="3568">
                  <c:v>3568</c:v>
                </c:pt>
                <c:pt idx="3569">
                  <c:v>3569</c:v>
                </c:pt>
                <c:pt idx="3570">
                  <c:v>3570</c:v>
                </c:pt>
                <c:pt idx="3571">
                  <c:v>3571</c:v>
                </c:pt>
                <c:pt idx="3572">
                  <c:v>3572</c:v>
                </c:pt>
                <c:pt idx="3573">
                  <c:v>3573</c:v>
                </c:pt>
                <c:pt idx="3574">
                  <c:v>3574</c:v>
                </c:pt>
                <c:pt idx="3575">
                  <c:v>3575</c:v>
                </c:pt>
                <c:pt idx="3576">
                  <c:v>3576</c:v>
                </c:pt>
                <c:pt idx="3577">
                  <c:v>3577</c:v>
                </c:pt>
                <c:pt idx="3578">
                  <c:v>3578</c:v>
                </c:pt>
                <c:pt idx="3579">
                  <c:v>3579</c:v>
                </c:pt>
                <c:pt idx="3580">
                  <c:v>3580</c:v>
                </c:pt>
                <c:pt idx="3581">
                  <c:v>3581</c:v>
                </c:pt>
                <c:pt idx="3582">
                  <c:v>3582</c:v>
                </c:pt>
                <c:pt idx="3583">
                  <c:v>3583</c:v>
                </c:pt>
                <c:pt idx="3584">
                  <c:v>3584</c:v>
                </c:pt>
                <c:pt idx="3585">
                  <c:v>3585</c:v>
                </c:pt>
                <c:pt idx="3586">
                  <c:v>3586</c:v>
                </c:pt>
                <c:pt idx="3587">
                  <c:v>3587</c:v>
                </c:pt>
                <c:pt idx="3588">
                  <c:v>3588</c:v>
                </c:pt>
                <c:pt idx="3589">
                  <c:v>3589</c:v>
                </c:pt>
                <c:pt idx="3590">
                  <c:v>3590</c:v>
                </c:pt>
                <c:pt idx="3591">
                  <c:v>3591</c:v>
                </c:pt>
                <c:pt idx="3592">
                  <c:v>3592</c:v>
                </c:pt>
                <c:pt idx="3593">
                  <c:v>3593</c:v>
                </c:pt>
                <c:pt idx="3594">
                  <c:v>3594</c:v>
                </c:pt>
                <c:pt idx="3595">
                  <c:v>3595</c:v>
                </c:pt>
                <c:pt idx="3596">
                  <c:v>3596</c:v>
                </c:pt>
                <c:pt idx="3597">
                  <c:v>3597</c:v>
                </c:pt>
                <c:pt idx="3598">
                  <c:v>3598</c:v>
                </c:pt>
                <c:pt idx="3599">
                  <c:v>3599</c:v>
                </c:pt>
                <c:pt idx="3600">
                  <c:v>3600</c:v>
                </c:pt>
                <c:pt idx="3601">
                  <c:v>3601</c:v>
                </c:pt>
                <c:pt idx="3602">
                  <c:v>3602</c:v>
                </c:pt>
                <c:pt idx="3603">
                  <c:v>3603</c:v>
                </c:pt>
                <c:pt idx="3604">
                  <c:v>3604</c:v>
                </c:pt>
                <c:pt idx="3605">
                  <c:v>3605</c:v>
                </c:pt>
                <c:pt idx="3606">
                  <c:v>3606</c:v>
                </c:pt>
                <c:pt idx="3607">
                  <c:v>3607</c:v>
                </c:pt>
                <c:pt idx="3608">
                  <c:v>3608</c:v>
                </c:pt>
                <c:pt idx="3609">
                  <c:v>3609</c:v>
                </c:pt>
                <c:pt idx="3610">
                  <c:v>3610</c:v>
                </c:pt>
                <c:pt idx="3611">
                  <c:v>3611</c:v>
                </c:pt>
                <c:pt idx="3612">
                  <c:v>3612</c:v>
                </c:pt>
                <c:pt idx="3613">
                  <c:v>3613</c:v>
                </c:pt>
                <c:pt idx="3614">
                  <c:v>3614</c:v>
                </c:pt>
                <c:pt idx="3615">
                  <c:v>3615</c:v>
                </c:pt>
                <c:pt idx="3616">
                  <c:v>3616</c:v>
                </c:pt>
                <c:pt idx="3617">
                  <c:v>3617</c:v>
                </c:pt>
                <c:pt idx="3618">
                  <c:v>3618</c:v>
                </c:pt>
                <c:pt idx="3619">
                  <c:v>3619</c:v>
                </c:pt>
                <c:pt idx="3620">
                  <c:v>3620</c:v>
                </c:pt>
                <c:pt idx="3621">
                  <c:v>3621</c:v>
                </c:pt>
                <c:pt idx="3622">
                  <c:v>3622</c:v>
                </c:pt>
                <c:pt idx="3623">
                  <c:v>3623</c:v>
                </c:pt>
                <c:pt idx="3624">
                  <c:v>3624</c:v>
                </c:pt>
                <c:pt idx="3625">
                  <c:v>3625</c:v>
                </c:pt>
                <c:pt idx="3626">
                  <c:v>3626</c:v>
                </c:pt>
                <c:pt idx="3627">
                  <c:v>3627</c:v>
                </c:pt>
                <c:pt idx="3628">
                  <c:v>3628</c:v>
                </c:pt>
                <c:pt idx="3629">
                  <c:v>3629</c:v>
                </c:pt>
                <c:pt idx="3630">
                  <c:v>3630</c:v>
                </c:pt>
                <c:pt idx="3631">
                  <c:v>3631</c:v>
                </c:pt>
                <c:pt idx="3632">
                  <c:v>3632</c:v>
                </c:pt>
                <c:pt idx="3633">
                  <c:v>3633</c:v>
                </c:pt>
                <c:pt idx="3634">
                  <c:v>3634</c:v>
                </c:pt>
                <c:pt idx="3635">
                  <c:v>3635</c:v>
                </c:pt>
                <c:pt idx="3636">
                  <c:v>3636</c:v>
                </c:pt>
                <c:pt idx="3637">
                  <c:v>3637</c:v>
                </c:pt>
                <c:pt idx="3638">
                  <c:v>3638</c:v>
                </c:pt>
                <c:pt idx="3639">
                  <c:v>3639</c:v>
                </c:pt>
                <c:pt idx="3640">
                  <c:v>3640</c:v>
                </c:pt>
                <c:pt idx="3641">
                  <c:v>3641</c:v>
                </c:pt>
                <c:pt idx="3642">
                  <c:v>3642</c:v>
                </c:pt>
                <c:pt idx="3643">
                  <c:v>3643</c:v>
                </c:pt>
                <c:pt idx="3644">
                  <c:v>3644</c:v>
                </c:pt>
                <c:pt idx="3645">
                  <c:v>3645</c:v>
                </c:pt>
                <c:pt idx="3646">
                  <c:v>3646</c:v>
                </c:pt>
                <c:pt idx="3647">
                  <c:v>3647</c:v>
                </c:pt>
                <c:pt idx="3648">
                  <c:v>3648</c:v>
                </c:pt>
                <c:pt idx="3649">
                  <c:v>3649</c:v>
                </c:pt>
                <c:pt idx="3650">
                  <c:v>3650</c:v>
                </c:pt>
                <c:pt idx="3651">
                  <c:v>3651</c:v>
                </c:pt>
                <c:pt idx="3652">
                  <c:v>3652</c:v>
                </c:pt>
                <c:pt idx="3653">
                  <c:v>3653</c:v>
                </c:pt>
                <c:pt idx="3654">
                  <c:v>3654</c:v>
                </c:pt>
                <c:pt idx="3655">
                  <c:v>3655</c:v>
                </c:pt>
                <c:pt idx="3656">
                  <c:v>3656</c:v>
                </c:pt>
                <c:pt idx="3657">
                  <c:v>3657</c:v>
                </c:pt>
                <c:pt idx="3658">
                  <c:v>3658</c:v>
                </c:pt>
                <c:pt idx="3659">
                  <c:v>3659</c:v>
                </c:pt>
                <c:pt idx="3660">
                  <c:v>3660</c:v>
                </c:pt>
                <c:pt idx="3661">
                  <c:v>3661</c:v>
                </c:pt>
                <c:pt idx="3662">
                  <c:v>3662</c:v>
                </c:pt>
                <c:pt idx="3663">
                  <c:v>3663</c:v>
                </c:pt>
                <c:pt idx="3664">
                  <c:v>3664</c:v>
                </c:pt>
                <c:pt idx="3665">
                  <c:v>3665</c:v>
                </c:pt>
                <c:pt idx="3666">
                  <c:v>3666</c:v>
                </c:pt>
                <c:pt idx="3667">
                  <c:v>3667</c:v>
                </c:pt>
                <c:pt idx="3668">
                  <c:v>3668</c:v>
                </c:pt>
                <c:pt idx="3669">
                  <c:v>3669</c:v>
                </c:pt>
                <c:pt idx="3670">
                  <c:v>3670</c:v>
                </c:pt>
                <c:pt idx="3671">
                  <c:v>3671</c:v>
                </c:pt>
                <c:pt idx="3672">
                  <c:v>3672</c:v>
                </c:pt>
                <c:pt idx="3673">
                  <c:v>3673</c:v>
                </c:pt>
                <c:pt idx="3674">
                  <c:v>3674</c:v>
                </c:pt>
                <c:pt idx="3675">
                  <c:v>3675</c:v>
                </c:pt>
                <c:pt idx="3676">
                  <c:v>3676</c:v>
                </c:pt>
                <c:pt idx="3677">
                  <c:v>3677</c:v>
                </c:pt>
                <c:pt idx="3678">
                  <c:v>3678</c:v>
                </c:pt>
                <c:pt idx="3679">
                  <c:v>3679</c:v>
                </c:pt>
                <c:pt idx="3680">
                  <c:v>3680</c:v>
                </c:pt>
                <c:pt idx="3681">
                  <c:v>3681</c:v>
                </c:pt>
                <c:pt idx="3682">
                  <c:v>3682</c:v>
                </c:pt>
                <c:pt idx="3683">
                  <c:v>3683</c:v>
                </c:pt>
                <c:pt idx="3684">
                  <c:v>3684</c:v>
                </c:pt>
                <c:pt idx="3685">
                  <c:v>3685</c:v>
                </c:pt>
                <c:pt idx="3686">
                  <c:v>3686</c:v>
                </c:pt>
                <c:pt idx="3687">
                  <c:v>3687</c:v>
                </c:pt>
                <c:pt idx="3688">
                  <c:v>3688</c:v>
                </c:pt>
                <c:pt idx="3689">
                  <c:v>3689</c:v>
                </c:pt>
                <c:pt idx="3690">
                  <c:v>3690</c:v>
                </c:pt>
                <c:pt idx="3691">
                  <c:v>3691</c:v>
                </c:pt>
                <c:pt idx="3692">
                  <c:v>3692</c:v>
                </c:pt>
                <c:pt idx="3693">
                  <c:v>3693</c:v>
                </c:pt>
                <c:pt idx="3694">
                  <c:v>3694</c:v>
                </c:pt>
                <c:pt idx="3695">
                  <c:v>3695</c:v>
                </c:pt>
                <c:pt idx="3696">
                  <c:v>3696</c:v>
                </c:pt>
                <c:pt idx="3697">
                  <c:v>3697</c:v>
                </c:pt>
                <c:pt idx="3698">
                  <c:v>3698</c:v>
                </c:pt>
                <c:pt idx="3699">
                  <c:v>3699</c:v>
                </c:pt>
                <c:pt idx="3700">
                  <c:v>3700</c:v>
                </c:pt>
                <c:pt idx="3701">
                  <c:v>3701</c:v>
                </c:pt>
                <c:pt idx="3702">
                  <c:v>3702</c:v>
                </c:pt>
                <c:pt idx="3703">
                  <c:v>3703</c:v>
                </c:pt>
                <c:pt idx="3704">
                  <c:v>3704</c:v>
                </c:pt>
                <c:pt idx="3705">
                  <c:v>3705</c:v>
                </c:pt>
                <c:pt idx="3706">
                  <c:v>3706</c:v>
                </c:pt>
                <c:pt idx="3707">
                  <c:v>3707</c:v>
                </c:pt>
                <c:pt idx="3708">
                  <c:v>3708</c:v>
                </c:pt>
                <c:pt idx="3709">
                  <c:v>3709</c:v>
                </c:pt>
                <c:pt idx="3710">
                  <c:v>3710</c:v>
                </c:pt>
                <c:pt idx="3711">
                  <c:v>3711</c:v>
                </c:pt>
                <c:pt idx="3712">
                  <c:v>3712</c:v>
                </c:pt>
                <c:pt idx="3713">
                  <c:v>3713</c:v>
                </c:pt>
                <c:pt idx="3714">
                  <c:v>3714</c:v>
                </c:pt>
                <c:pt idx="3715">
                  <c:v>3715</c:v>
                </c:pt>
                <c:pt idx="3716">
                  <c:v>3716</c:v>
                </c:pt>
                <c:pt idx="3717">
                  <c:v>3717</c:v>
                </c:pt>
                <c:pt idx="3718">
                  <c:v>3718</c:v>
                </c:pt>
                <c:pt idx="3719">
                  <c:v>3719</c:v>
                </c:pt>
                <c:pt idx="3720">
                  <c:v>3720</c:v>
                </c:pt>
                <c:pt idx="3721">
                  <c:v>3721</c:v>
                </c:pt>
                <c:pt idx="3722">
                  <c:v>3722</c:v>
                </c:pt>
                <c:pt idx="3723">
                  <c:v>3723</c:v>
                </c:pt>
                <c:pt idx="3724">
                  <c:v>3724</c:v>
                </c:pt>
                <c:pt idx="3725">
                  <c:v>3725</c:v>
                </c:pt>
                <c:pt idx="3726">
                  <c:v>3726</c:v>
                </c:pt>
                <c:pt idx="3727">
                  <c:v>3727</c:v>
                </c:pt>
                <c:pt idx="3728">
                  <c:v>3728</c:v>
                </c:pt>
                <c:pt idx="3729">
                  <c:v>3729</c:v>
                </c:pt>
                <c:pt idx="3730">
                  <c:v>3730</c:v>
                </c:pt>
                <c:pt idx="3731">
                  <c:v>3731</c:v>
                </c:pt>
                <c:pt idx="3732">
                  <c:v>3732</c:v>
                </c:pt>
                <c:pt idx="3733">
                  <c:v>3733</c:v>
                </c:pt>
                <c:pt idx="3734">
                  <c:v>3734</c:v>
                </c:pt>
                <c:pt idx="3735">
                  <c:v>3735</c:v>
                </c:pt>
                <c:pt idx="3736">
                  <c:v>3736</c:v>
                </c:pt>
                <c:pt idx="3737">
                  <c:v>3737</c:v>
                </c:pt>
                <c:pt idx="3738">
                  <c:v>3738</c:v>
                </c:pt>
                <c:pt idx="3739">
                  <c:v>3739</c:v>
                </c:pt>
                <c:pt idx="3740">
                  <c:v>3740</c:v>
                </c:pt>
                <c:pt idx="3741">
                  <c:v>3741</c:v>
                </c:pt>
                <c:pt idx="3742">
                  <c:v>3742</c:v>
                </c:pt>
                <c:pt idx="3743">
                  <c:v>3743</c:v>
                </c:pt>
                <c:pt idx="3744">
                  <c:v>3744</c:v>
                </c:pt>
                <c:pt idx="3745">
                  <c:v>3745</c:v>
                </c:pt>
                <c:pt idx="3746">
                  <c:v>3746</c:v>
                </c:pt>
                <c:pt idx="3747">
                  <c:v>3747</c:v>
                </c:pt>
                <c:pt idx="3748">
                  <c:v>3748</c:v>
                </c:pt>
                <c:pt idx="3749">
                  <c:v>3749</c:v>
                </c:pt>
                <c:pt idx="3750">
                  <c:v>3750</c:v>
                </c:pt>
                <c:pt idx="3751">
                  <c:v>3751</c:v>
                </c:pt>
                <c:pt idx="3752">
                  <c:v>3752</c:v>
                </c:pt>
                <c:pt idx="3753">
                  <c:v>3753</c:v>
                </c:pt>
                <c:pt idx="3754">
                  <c:v>3754</c:v>
                </c:pt>
                <c:pt idx="3755">
                  <c:v>3755</c:v>
                </c:pt>
                <c:pt idx="3756">
                  <c:v>3756</c:v>
                </c:pt>
                <c:pt idx="3757">
                  <c:v>3757</c:v>
                </c:pt>
                <c:pt idx="3758">
                  <c:v>3758</c:v>
                </c:pt>
                <c:pt idx="3759">
                  <c:v>3759</c:v>
                </c:pt>
                <c:pt idx="3760">
                  <c:v>3760</c:v>
                </c:pt>
                <c:pt idx="3761">
                  <c:v>3761</c:v>
                </c:pt>
                <c:pt idx="3762">
                  <c:v>3762</c:v>
                </c:pt>
                <c:pt idx="3763">
                  <c:v>3763</c:v>
                </c:pt>
                <c:pt idx="3764">
                  <c:v>3764</c:v>
                </c:pt>
                <c:pt idx="3765">
                  <c:v>3765</c:v>
                </c:pt>
                <c:pt idx="3766">
                  <c:v>3766</c:v>
                </c:pt>
                <c:pt idx="3767">
                  <c:v>3767</c:v>
                </c:pt>
                <c:pt idx="3768">
                  <c:v>3768</c:v>
                </c:pt>
                <c:pt idx="3769">
                  <c:v>3769</c:v>
                </c:pt>
                <c:pt idx="3770">
                  <c:v>3770</c:v>
                </c:pt>
                <c:pt idx="3771">
                  <c:v>3771</c:v>
                </c:pt>
                <c:pt idx="3772">
                  <c:v>3772</c:v>
                </c:pt>
                <c:pt idx="3773">
                  <c:v>3773</c:v>
                </c:pt>
                <c:pt idx="3774">
                  <c:v>3774</c:v>
                </c:pt>
                <c:pt idx="3775">
                  <c:v>3775</c:v>
                </c:pt>
                <c:pt idx="3776">
                  <c:v>3776</c:v>
                </c:pt>
                <c:pt idx="3777">
                  <c:v>3777</c:v>
                </c:pt>
                <c:pt idx="3778">
                  <c:v>3778</c:v>
                </c:pt>
                <c:pt idx="3779">
                  <c:v>3779</c:v>
                </c:pt>
                <c:pt idx="3780">
                  <c:v>3780</c:v>
                </c:pt>
                <c:pt idx="3781">
                  <c:v>3781</c:v>
                </c:pt>
                <c:pt idx="3782">
                  <c:v>3782</c:v>
                </c:pt>
                <c:pt idx="3783">
                  <c:v>3783</c:v>
                </c:pt>
                <c:pt idx="3784">
                  <c:v>3784</c:v>
                </c:pt>
                <c:pt idx="3785">
                  <c:v>3785</c:v>
                </c:pt>
                <c:pt idx="3786">
                  <c:v>3786</c:v>
                </c:pt>
                <c:pt idx="3787">
                  <c:v>3787</c:v>
                </c:pt>
                <c:pt idx="3788">
                  <c:v>3788</c:v>
                </c:pt>
                <c:pt idx="3789">
                  <c:v>3789</c:v>
                </c:pt>
                <c:pt idx="3790">
                  <c:v>3790</c:v>
                </c:pt>
                <c:pt idx="3791">
                  <c:v>3791</c:v>
                </c:pt>
                <c:pt idx="3792">
                  <c:v>3792</c:v>
                </c:pt>
                <c:pt idx="3793">
                  <c:v>3793</c:v>
                </c:pt>
                <c:pt idx="3794">
                  <c:v>3794</c:v>
                </c:pt>
                <c:pt idx="3795">
                  <c:v>3795</c:v>
                </c:pt>
                <c:pt idx="3796">
                  <c:v>3796</c:v>
                </c:pt>
                <c:pt idx="3797">
                  <c:v>3797</c:v>
                </c:pt>
                <c:pt idx="3798">
                  <c:v>3798</c:v>
                </c:pt>
                <c:pt idx="3799">
                  <c:v>3799</c:v>
                </c:pt>
                <c:pt idx="3800">
                  <c:v>3800</c:v>
                </c:pt>
                <c:pt idx="3801">
                  <c:v>3801</c:v>
                </c:pt>
                <c:pt idx="3802">
                  <c:v>3802</c:v>
                </c:pt>
                <c:pt idx="3803">
                  <c:v>3803</c:v>
                </c:pt>
                <c:pt idx="3804">
                  <c:v>3804</c:v>
                </c:pt>
                <c:pt idx="3805">
                  <c:v>3805</c:v>
                </c:pt>
                <c:pt idx="3806">
                  <c:v>3806</c:v>
                </c:pt>
                <c:pt idx="3807">
                  <c:v>3807</c:v>
                </c:pt>
                <c:pt idx="3808">
                  <c:v>3808</c:v>
                </c:pt>
                <c:pt idx="3809">
                  <c:v>3809</c:v>
                </c:pt>
                <c:pt idx="3810">
                  <c:v>3810</c:v>
                </c:pt>
                <c:pt idx="3811">
                  <c:v>3811</c:v>
                </c:pt>
                <c:pt idx="3812">
                  <c:v>3812</c:v>
                </c:pt>
                <c:pt idx="3813">
                  <c:v>3813</c:v>
                </c:pt>
                <c:pt idx="3814">
                  <c:v>3814</c:v>
                </c:pt>
                <c:pt idx="3815">
                  <c:v>3815</c:v>
                </c:pt>
                <c:pt idx="3816">
                  <c:v>3816</c:v>
                </c:pt>
                <c:pt idx="3817">
                  <c:v>3817</c:v>
                </c:pt>
                <c:pt idx="3818">
                  <c:v>3818</c:v>
                </c:pt>
                <c:pt idx="3819">
                  <c:v>3819</c:v>
                </c:pt>
                <c:pt idx="3820">
                  <c:v>3820</c:v>
                </c:pt>
                <c:pt idx="3821">
                  <c:v>3821</c:v>
                </c:pt>
                <c:pt idx="3822">
                  <c:v>3822</c:v>
                </c:pt>
                <c:pt idx="3823">
                  <c:v>3823</c:v>
                </c:pt>
                <c:pt idx="3824">
                  <c:v>3824</c:v>
                </c:pt>
                <c:pt idx="3825">
                  <c:v>3825</c:v>
                </c:pt>
                <c:pt idx="3826">
                  <c:v>3826</c:v>
                </c:pt>
                <c:pt idx="3827">
                  <c:v>3827</c:v>
                </c:pt>
                <c:pt idx="3828">
                  <c:v>3828</c:v>
                </c:pt>
                <c:pt idx="3829">
                  <c:v>3829</c:v>
                </c:pt>
                <c:pt idx="3830">
                  <c:v>3830</c:v>
                </c:pt>
                <c:pt idx="3831">
                  <c:v>3831</c:v>
                </c:pt>
                <c:pt idx="3832">
                  <c:v>3832</c:v>
                </c:pt>
                <c:pt idx="3833">
                  <c:v>3833</c:v>
                </c:pt>
                <c:pt idx="3834">
                  <c:v>3834</c:v>
                </c:pt>
                <c:pt idx="3835">
                  <c:v>3835</c:v>
                </c:pt>
                <c:pt idx="3836">
                  <c:v>3836</c:v>
                </c:pt>
                <c:pt idx="3837">
                  <c:v>3837</c:v>
                </c:pt>
                <c:pt idx="3838">
                  <c:v>3838</c:v>
                </c:pt>
                <c:pt idx="3839">
                  <c:v>3839</c:v>
                </c:pt>
                <c:pt idx="3840">
                  <c:v>3840</c:v>
                </c:pt>
                <c:pt idx="3841">
                  <c:v>3841</c:v>
                </c:pt>
                <c:pt idx="3842">
                  <c:v>3842</c:v>
                </c:pt>
                <c:pt idx="3843">
                  <c:v>3843</c:v>
                </c:pt>
                <c:pt idx="3844">
                  <c:v>3844</c:v>
                </c:pt>
                <c:pt idx="3845">
                  <c:v>3845</c:v>
                </c:pt>
                <c:pt idx="3846">
                  <c:v>3846</c:v>
                </c:pt>
                <c:pt idx="3847">
                  <c:v>3847</c:v>
                </c:pt>
                <c:pt idx="3848">
                  <c:v>3848</c:v>
                </c:pt>
                <c:pt idx="3849">
                  <c:v>3849</c:v>
                </c:pt>
                <c:pt idx="3850">
                  <c:v>3850</c:v>
                </c:pt>
                <c:pt idx="3851">
                  <c:v>3851</c:v>
                </c:pt>
                <c:pt idx="3852">
                  <c:v>3852</c:v>
                </c:pt>
                <c:pt idx="3853">
                  <c:v>3853</c:v>
                </c:pt>
                <c:pt idx="3854">
                  <c:v>3854</c:v>
                </c:pt>
                <c:pt idx="3855">
                  <c:v>3855</c:v>
                </c:pt>
                <c:pt idx="3856">
                  <c:v>3856</c:v>
                </c:pt>
                <c:pt idx="3857">
                  <c:v>3857</c:v>
                </c:pt>
                <c:pt idx="3858">
                  <c:v>3858</c:v>
                </c:pt>
                <c:pt idx="3859">
                  <c:v>3859</c:v>
                </c:pt>
                <c:pt idx="3860">
                  <c:v>3860</c:v>
                </c:pt>
                <c:pt idx="3861">
                  <c:v>3861</c:v>
                </c:pt>
                <c:pt idx="3862">
                  <c:v>3862</c:v>
                </c:pt>
                <c:pt idx="3863">
                  <c:v>3863</c:v>
                </c:pt>
                <c:pt idx="3864">
                  <c:v>3864</c:v>
                </c:pt>
                <c:pt idx="3865">
                  <c:v>3865</c:v>
                </c:pt>
                <c:pt idx="3866">
                  <c:v>3866</c:v>
                </c:pt>
                <c:pt idx="3867">
                  <c:v>3867</c:v>
                </c:pt>
                <c:pt idx="3868">
                  <c:v>3868</c:v>
                </c:pt>
                <c:pt idx="3869">
                  <c:v>3869</c:v>
                </c:pt>
                <c:pt idx="3870">
                  <c:v>3870</c:v>
                </c:pt>
                <c:pt idx="3871">
                  <c:v>3871</c:v>
                </c:pt>
                <c:pt idx="3872">
                  <c:v>3872</c:v>
                </c:pt>
                <c:pt idx="3873">
                  <c:v>3873</c:v>
                </c:pt>
                <c:pt idx="3874">
                  <c:v>3874</c:v>
                </c:pt>
                <c:pt idx="3875">
                  <c:v>3875</c:v>
                </c:pt>
                <c:pt idx="3876">
                  <c:v>3876</c:v>
                </c:pt>
                <c:pt idx="3877">
                  <c:v>3877</c:v>
                </c:pt>
                <c:pt idx="3878">
                  <c:v>3878</c:v>
                </c:pt>
                <c:pt idx="3879">
                  <c:v>3879</c:v>
                </c:pt>
                <c:pt idx="3880">
                  <c:v>3880</c:v>
                </c:pt>
                <c:pt idx="3881">
                  <c:v>3881</c:v>
                </c:pt>
                <c:pt idx="3882">
                  <c:v>3882</c:v>
                </c:pt>
                <c:pt idx="3883">
                  <c:v>3883</c:v>
                </c:pt>
                <c:pt idx="3884">
                  <c:v>3884</c:v>
                </c:pt>
                <c:pt idx="3885">
                  <c:v>3885</c:v>
                </c:pt>
                <c:pt idx="3886">
                  <c:v>3886</c:v>
                </c:pt>
                <c:pt idx="3887">
                  <c:v>3887</c:v>
                </c:pt>
                <c:pt idx="3888">
                  <c:v>3888</c:v>
                </c:pt>
                <c:pt idx="3889">
                  <c:v>3889</c:v>
                </c:pt>
                <c:pt idx="3890">
                  <c:v>3890</c:v>
                </c:pt>
                <c:pt idx="3891">
                  <c:v>3891</c:v>
                </c:pt>
                <c:pt idx="3892">
                  <c:v>3892</c:v>
                </c:pt>
                <c:pt idx="3893">
                  <c:v>3893</c:v>
                </c:pt>
                <c:pt idx="3894">
                  <c:v>3894</c:v>
                </c:pt>
                <c:pt idx="3895">
                  <c:v>3895</c:v>
                </c:pt>
                <c:pt idx="3896">
                  <c:v>3896</c:v>
                </c:pt>
                <c:pt idx="3897">
                  <c:v>3897</c:v>
                </c:pt>
                <c:pt idx="3898">
                  <c:v>3898</c:v>
                </c:pt>
                <c:pt idx="3899">
                  <c:v>3899</c:v>
                </c:pt>
                <c:pt idx="3900">
                  <c:v>3900</c:v>
                </c:pt>
                <c:pt idx="3901">
                  <c:v>3901</c:v>
                </c:pt>
                <c:pt idx="3902">
                  <c:v>3902</c:v>
                </c:pt>
                <c:pt idx="3903">
                  <c:v>3903</c:v>
                </c:pt>
                <c:pt idx="3904">
                  <c:v>3904</c:v>
                </c:pt>
                <c:pt idx="3905">
                  <c:v>3905</c:v>
                </c:pt>
                <c:pt idx="3906">
                  <c:v>3906</c:v>
                </c:pt>
                <c:pt idx="3907">
                  <c:v>3907</c:v>
                </c:pt>
                <c:pt idx="3908">
                  <c:v>3908</c:v>
                </c:pt>
                <c:pt idx="3909">
                  <c:v>3909</c:v>
                </c:pt>
                <c:pt idx="3910">
                  <c:v>3910</c:v>
                </c:pt>
                <c:pt idx="3911">
                  <c:v>3911</c:v>
                </c:pt>
                <c:pt idx="3912">
                  <c:v>3912</c:v>
                </c:pt>
                <c:pt idx="3913">
                  <c:v>3913</c:v>
                </c:pt>
                <c:pt idx="3914">
                  <c:v>3914</c:v>
                </c:pt>
                <c:pt idx="3915">
                  <c:v>3915</c:v>
                </c:pt>
                <c:pt idx="3916">
                  <c:v>3916</c:v>
                </c:pt>
                <c:pt idx="3917">
                  <c:v>3917</c:v>
                </c:pt>
                <c:pt idx="3918">
                  <c:v>3918</c:v>
                </c:pt>
                <c:pt idx="3919">
                  <c:v>3919</c:v>
                </c:pt>
                <c:pt idx="3920">
                  <c:v>3920</c:v>
                </c:pt>
                <c:pt idx="3921">
                  <c:v>3921</c:v>
                </c:pt>
                <c:pt idx="3922">
                  <c:v>3922</c:v>
                </c:pt>
                <c:pt idx="3923">
                  <c:v>3923</c:v>
                </c:pt>
                <c:pt idx="3924">
                  <c:v>3924</c:v>
                </c:pt>
                <c:pt idx="3925">
                  <c:v>3925</c:v>
                </c:pt>
                <c:pt idx="3926">
                  <c:v>3926</c:v>
                </c:pt>
                <c:pt idx="3927">
                  <c:v>3927</c:v>
                </c:pt>
                <c:pt idx="3928">
                  <c:v>3928</c:v>
                </c:pt>
                <c:pt idx="3929">
                  <c:v>3929</c:v>
                </c:pt>
                <c:pt idx="3930">
                  <c:v>3930</c:v>
                </c:pt>
                <c:pt idx="3931">
                  <c:v>3931</c:v>
                </c:pt>
                <c:pt idx="3932">
                  <c:v>3932</c:v>
                </c:pt>
                <c:pt idx="3933">
                  <c:v>3933</c:v>
                </c:pt>
                <c:pt idx="3934">
                  <c:v>3934</c:v>
                </c:pt>
                <c:pt idx="3935">
                  <c:v>3935</c:v>
                </c:pt>
                <c:pt idx="3936">
                  <c:v>3936</c:v>
                </c:pt>
                <c:pt idx="3937">
                  <c:v>3937</c:v>
                </c:pt>
                <c:pt idx="3938">
                  <c:v>3938</c:v>
                </c:pt>
                <c:pt idx="3939">
                  <c:v>3939</c:v>
                </c:pt>
                <c:pt idx="3940">
                  <c:v>3940</c:v>
                </c:pt>
                <c:pt idx="3941">
                  <c:v>3941</c:v>
                </c:pt>
                <c:pt idx="3942">
                  <c:v>3942</c:v>
                </c:pt>
                <c:pt idx="3943">
                  <c:v>3943</c:v>
                </c:pt>
                <c:pt idx="3944">
                  <c:v>3944</c:v>
                </c:pt>
                <c:pt idx="3945">
                  <c:v>3945</c:v>
                </c:pt>
                <c:pt idx="3946">
                  <c:v>3946</c:v>
                </c:pt>
                <c:pt idx="3947">
                  <c:v>3947</c:v>
                </c:pt>
                <c:pt idx="3948">
                  <c:v>3948</c:v>
                </c:pt>
                <c:pt idx="3949">
                  <c:v>3949</c:v>
                </c:pt>
                <c:pt idx="3950">
                  <c:v>3950</c:v>
                </c:pt>
                <c:pt idx="3951">
                  <c:v>3951</c:v>
                </c:pt>
                <c:pt idx="3952">
                  <c:v>3952</c:v>
                </c:pt>
                <c:pt idx="3953">
                  <c:v>3953</c:v>
                </c:pt>
                <c:pt idx="3954">
                  <c:v>3954</c:v>
                </c:pt>
                <c:pt idx="3955">
                  <c:v>3955</c:v>
                </c:pt>
                <c:pt idx="3956">
                  <c:v>3956</c:v>
                </c:pt>
                <c:pt idx="3957">
                  <c:v>3957</c:v>
                </c:pt>
                <c:pt idx="3958">
                  <c:v>3958</c:v>
                </c:pt>
                <c:pt idx="3959">
                  <c:v>3959</c:v>
                </c:pt>
                <c:pt idx="3960">
                  <c:v>3960</c:v>
                </c:pt>
                <c:pt idx="3961">
                  <c:v>3961</c:v>
                </c:pt>
                <c:pt idx="3962">
                  <c:v>3962</c:v>
                </c:pt>
                <c:pt idx="3963">
                  <c:v>3963</c:v>
                </c:pt>
                <c:pt idx="3964">
                  <c:v>3964</c:v>
                </c:pt>
                <c:pt idx="3965">
                  <c:v>3965</c:v>
                </c:pt>
                <c:pt idx="3966">
                  <c:v>3966</c:v>
                </c:pt>
                <c:pt idx="3967">
                  <c:v>3967</c:v>
                </c:pt>
                <c:pt idx="3968">
                  <c:v>3968</c:v>
                </c:pt>
                <c:pt idx="3969">
                  <c:v>3969</c:v>
                </c:pt>
                <c:pt idx="3970">
                  <c:v>3970</c:v>
                </c:pt>
                <c:pt idx="3971">
                  <c:v>3971</c:v>
                </c:pt>
                <c:pt idx="3972">
                  <c:v>3972</c:v>
                </c:pt>
                <c:pt idx="3973">
                  <c:v>3973</c:v>
                </c:pt>
                <c:pt idx="3974">
                  <c:v>3974</c:v>
                </c:pt>
                <c:pt idx="3975">
                  <c:v>3975</c:v>
                </c:pt>
                <c:pt idx="3976">
                  <c:v>3976</c:v>
                </c:pt>
                <c:pt idx="3977">
                  <c:v>3977</c:v>
                </c:pt>
                <c:pt idx="3978">
                  <c:v>3978</c:v>
                </c:pt>
                <c:pt idx="3979">
                  <c:v>3979</c:v>
                </c:pt>
                <c:pt idx="3980">
                  <c:v>3980</c:v>
                </c:pt>
                <c:pt idx="3981">
                  <c:v>3981</c:v>
                </c:pt>
                <c:pt idx="3982">
                  <c:v>3982</c:v>
                </c:pt>
                <c:pt idx="3983">
                  <c:v>3983</c:v>
                </c:pt>
                <c:pt idx="3984">
                  <c:v>3984</c:v>
                </c:pt>
                <c:pt idx="3985">
                  <c:v>3985</c:v>
                </c:pt>
                <c:pt idx="3986">
                  <c:v>3986</c:v>
                </c:pt>
                <c:pt idx="3987">
                  <c:v>3987</c:v>
                </c:pt>
                <c:pt idx="3988">
                  <c:v>3988</c:v>
                </c:pt>
                <c:pt idx="3989">
                  <c:v>3989</c:v>
                </c:pt>
                <c:pt idx="3990">
                  <c:v>3990</c:v>
                </c:pt>
                <c:pt idx="3991">
                  <c:v>3991</c:v>
                </c:pt>
                <c:pt idx="3992">
                  <c:v>3992</c:v>
                </c:pt>
                <c:pt idx="3993">
                  <c:v>3993</c:v>
                </c:pt>
                <c:pt idx="3994">
                  <c:v>3994</c:v>
                </c:pt>
                <c:pt idx="3995">
                  <c:v>3995</c:v>
                </c:pt>
                <c:pt idx="3996">
                  <c:v>3996</c:v>
                </c:pt>
                <c:pt idx="3997">
                  <c:v>3997</c:v>
                </c:pt>
                <c:pt idx="3998">
                  <c:v>3998</c:v>
                </c:pt>
                <c:pt idx="3999">
                  <c:v>3999</c:v>
                </c:pt>
                <c:pt idx="4000">
                  <c:v>4000</c:v>
                </c:pt>
                <c:pt idx="4001">
                  <c:v>4001</c:v>
                </c:pt>
                <c:pt idx="4002">
                  <c:v>4002</c:v>
                </c:pt>
                <c:pt idx="4003">
                  <c:v>4003</c:v>
                </c:pt>
                <c:pt idx="4004">
                  <c:v>4004</c:v>
                </c:pt>
                <c:pt idx="4005">
                  <c:v>4005</c:v>
                </c:pt>
                <c:pt idx="4006">
                  <c:v>4006</c:v>
                </c:pt>
                <c:pt idx="4007">
                  <c:v>4007</c:v>
                </c:pt>
                <c:pt idx="4008">
                  <c:v>4008</c:v>
                </c:pt>
                <c:pt idx="4009">
                  <c:v>4009</c:v>
                </c:pt>
                <c:pt idx="4010">
                  <c:v>4010</c:v>
                </c:pt>
                <c:pt idx="4011">
                  <c:v>4011</c:v>
                </c:pt>
                <c:pt idx="4012">
                  <c:v>4012</c:v>
                </c:pt>
                <c:pt idx="4013">
                  <c:v>4013</c:v>
                </c:pt>
                <c:pt idx="4014">
                  <c:v>4014</c:v>
                </c:pt>
                <c:pt idx="4015">
                  <c:v>4015</c:v>
                </c:pt>
                <c:pt idx="4016">
                  <c:v>4016</c:v>
                </c:pt>
                <c:pt idx="4017">
                  <c:v>4017</c:v>
                </c:pt>
                <c:pt idx="4018">
                  <c:v>4018</c:v>
                </c:pt>
                <c:pt idx="4019">
                  <c:v>4019</c:v>
                </c:pt>
                <c:pt idx="4020">
                  <c:v>4020</c:v>
                </c:pt>
                <c:pt idx="4021">
                  <c:v>4021</c:v>
                </c:pt>
                <c:pt idx="4022">
                  <c:v>4022</c:v>
                </c:pt>
                <c:pt idx="4023">
                  <c:v>4023</c:v>
                </c:pt>
                <c:pt idx="4024">
                  <c:v>4024</c:v>
                </c:pt>
                <c:pt idx="4025">
                  <c:v>4025</c:v>
                </c:pt>
                <c:pt idx="4026">
                  <c:v>4026</c:v>
                </c:pt>
                <c:pt idx="4027">
                  <c:v>4027</c:v>
                </c:pt>
                <c:pt idx="4028">
                  <c:v>4028</c:v>
                </c:pt>
                <c:pt idx="4029">
                  <c:v>4029</c:v>
                </c:pt>
                <c:pt idx="4030">
                  <c:v>4030</c:v>
                </c:pt>
                <c:pt idx="4031">
                  <c:v>4031</c:v>
                </c:pt>
                <c:pt idx="4032">
                  <c:v>4032</c:v>
                </c:pt>
                <c:pt idx="4033">
                  <c:v>4033</c:v>
                </c:pt>
                <c:pt idx="4034">
                  <c:v>4034</c:v>
                </c:pt>
                <c:pt idx="4035">
                  <c:v>4035</c:v>
                </c:pt>
                <c:pt idx="4036">
                  <c:v>4036</c:v>
                </c:pt>
                <c:pt idx="4037">
                  <c:v>4037</c:v>
                </c:pt>
                <c:pt idx="4038">
                  <c:v>4038</c:v>
                </c:pt>
                <c:pt idx="4039">
                  <c:v>4039</c:v>
                </c:pt>
                <c:pt idx="4040">
                  <c:v>4040</c:v>
                </c:pt>
                <c:pt idx="4041">
                  <c:v>4041</c:v>
                </c:pt>
                <c:pt idx="4042">
                  <c:v>4042</c:v>
                </c:pt>
                <c:pt idx="4043">
                  <c:v>4043</c:v>
                </c:pt>
                <c:pt idx="4044">
                  <c:v>4044</c:v>
                </c:pt>
                <c:pt idx="4045">
                  <c:v>4045</c:v>
                </c:pt>
                <c:pt idx="4046">
                  <c:v>4046</c:v>
                </c:pt>
                <c:pt idx="4047">
                  <c:v>4047</c:v>
                </c:pt>
                <c:pt idx="4048">
                  <c:v>4048</c:v>
                </c:pt>
                <c:pt idx="4049">
                  <c:v>4049</c:v>
                </c:pt>
                <c:pt idx="4050">
                  <c:v>4050</c:v>
                </c:pt>
                <c:pt idx="4051">
                  <c:v>4051</c:v>
                </c:pt>
                <c:pt idx="4052">
                  <c:v>4052</c:v>
                </c:pt>
                <c:pt idx="4053">
                  <c:v>4053</c:v>
                </c:pt>
                <c:pt idx="4054">
                  <c:v>4054</c:v>
                </c:pt>
                <c:pt idx="4055">
                  <c:v>4055</c:v>
                </c:pt>
                <c:pt idx="4056">
                  <c:v>4056</c:v>
                </c:pt>
                <c:pt idx="4057">
                  <c:v>4057</c:v>
                </c:pt>
                <c:pt idx="4058">
                  <c:v>4058</c:v>
                </c:pt>
                <c:pt idx="4059">
                  <c:v>4059</c:v>
                </c:pt>
                <c:pt idx="4060">
                  <c:v>4060</c:v>
                </c:pt>
                <c:pt idx="4061">
                  <c:v>4061</c:v>
                </c:pt>
                <c:pt idx="4062">
                  <c:v>4062</c:v>
                </c:pt>
                <c:pt idx="4063">
                  <c:v>4063</c:v>
                </c:pt>
                <c:pt idx="4064">
                  <c:v>4064</c:v>
                </c:pt>
                <c:pt idx="4065">
                  <c:v>4065</c:v>
                </c:pt>
                <c:pt idx="4066">
                  <c:v>4066</c:v>
                </c:pt>
                <c:pt idx="4067">
                  <c:v>4067</c:v>
                </c:pt>
                <c:pt idx="4068">
                  <c:v>4068</c:v>
                </c:pt>
                <c:pt idx="4069">
                  <c:v>4069</c:v>
                </c:pt>
                <c:pt idx="4070">
                  <c:v>4070</c:v>
                </c:pt>
                <c:pt idx="4071">
                  <c:v>4071</c:v>
                </c:pt>
                <c:pt idx="4072">
                  <c:v>4072</c:v>
                </c:pt>
                <c:pt idx="4073">
                  <c:v>4073</c:v>
                </c:pt>
                <c:pt idx="4074">
                  <c:v>4074</c:v>
                </c:pt>
                <c:pt idx="4075">
                  <c:v>4075</c:v>
                </c:pt>
                <c:pt idx="4076">
                  <c:v>4076</c:v>
                </c:pt>
                <c:pt idx="4077">
                  <c:v>4077</c:v>
                </c:pt>
                <c:pt idx="4078">
                  <c:v>4078</c:v>
                </c:pt>
                <c:pt idx="4079">
                  <c:v>4079</c:v>
                </c:pt>
                <c:pt idx="4080">
                  <c:v>4080</c:v>
                </c:pt>
                <c:pt idx="4081">
                  <c:v>4081</c:v>
                </c:pt>
                <c:pt idx="4082">
                  <c:v>4082</c:v>
                </c:pt>
                <c:pt idx="4083">
                  <c:v>4083</c:v>
                </c:pt>
                <c:pt idx="4084">
                  <c:v>4084</c:v>
                </c:pt>
                <c:pt idx="4085">
                  <c:v>4085</c:v>
                </c:pt>
                <c:pt idx="4086">
                  <c:v>4086</c:v>
                </c:pt>
                <c:pt idx="4087">
                  <c:v>4087</c:v>
                </c:pt>
                <c:pt idx="4088">
                  <c:v>4088</c:v>
                </c:pt>
                <c:pt idx="4089">
                  <c:v>4089</c:v>
                </c:pt>
                <c:pt idx="4090">
                  <c:v>4090</c:v>
                </c:pt>
                <c:pt idx="4091">
                  <c:v>4091</c:v>
                </c:pt>
                <c:pt idx="4092">
                  <c:v>4092</c:v>
                </c:pt>
                <c:pt idx="4093">
                  <c:v>4093</c:v>
                </c:pt>
                <c:pt idx="4094">
                  <c:v>4094</c:v>
                </c:pt>
                <c:pt idx="4095">
                  <c:v>4095</c:v>
                </c:pt>
                <c:pt idx="4096">
                  <c:v>4096</c:v>
                </c:pt>
                <c:pt idx="4097">
                  <c:v>4097</c:v>
                </c:pt>
                <c:pt idx="4098">
                  <c:v>4098</c:v>
                </c:pt>
                <c:pt idx="4099">
                  <c:v>4099</c:v>
                </c:pt>
                <c:pt idx="4100">
                  <c:v>4100</c:v>
                </c:pt>
                <c:pt idx="4101">
                  <c:v>4101</c:v>
                </c:pt>
                <c:pt idx="4102">
                  <c:v>4102</c:v>
                </c:pt>
                <c:pt idx="4103">
                  <c:v>4103</c:v>
                </c:pt>
                <c:pt idx="4104">
                  <c:v>4104</c:v>
                </c:pt>
                <c:pt idx="4105">
                  <c:v>4105</c:v>
                </c:pt>
                <c:pt idx="4106">
                  <c:v>4106</c:v>
                </c:pt>
                <c:pt idx="4107">
                  <c:v>4107</c:v>
                </c:pt>
                <c:pt idx="4108">
                  <c:v>4108</c:v>
                </c:pt>
                <c:pt idx="4109">
                  <c:v>4109</c:v>
                </c:pt>
                <c:pt idx="4110">
                  <c:v>4110</c:v>
                </c:pt>
                <c:pt idx="4111">
                  <c:v>4111</c:v>
                </c:pt>
                <c:pt idx="4112">
                  <c:v>4112</c:v>
                </c:pt>
                <c:pt idx="4113">
                  <c:v>4113</c:v>
                </c:pt>
                <c:pt idx="4114">
                  <c:v>4114</c:v>
                </c:pt>
                <c:pt idx="4115">
                  <c:v>4115</c:v>
                </c:pt>
                <c:pt idx="4116">
                  <c:v>4116</c:v>
                </c:pt>
                <c:pt idx="4117">
                  <c:v>4117</c:v>
                </c:pt>
                <c:pt idx="4118">
                  <c:v>4118</c:v>
                </c:pt>
                <c:pt idx="4119">
                  <c:v>4119</c:v>
                </c:pt>
                <c:pt idx="4120">
                  <c:v>4120</c:v>
                </c:pt>
                <c:pt idx="4121">
                  <c:v>4121</c:v>
                </c:pt>
                <c:pt idx="4122">
                  <c:v>4122</c:v>
                </c:pt>
                <c:pt idx="4123">
                  <c:v>4123</c:v>
                </c:pt>
                <c:pt idx="4124">
                  <c:v>4124</c:v>
                </c:pt>
                <c:pt idx="4125">
                  <c:v>4125</c:v>
                </c:pt>
                <c:pt idx="4126">
                  <c:v>4126</c:v>
                </c:pt>
                <c:pt idx="4127">
                  <c:v>4127</c:v>
                </c:pt>
                <c:pt idx="4128">
                  <c:v>4128</c:v>
                </c:pt>
                <c:pt idx="4129">
                  <c:v>4129</c:v>
                </c:pt>
                <c:pt idx="4130">
                  <c:v>4130</c:v>
                </c:pt>
                <c:pt idx="4131">
                  <c:v>4131</c:v>
                </c:pt>
                <c:pt idx="4132">
                  <c:v>4132</c:v>
                </c:pt>
                <c:pt idx="4133">
                  <c:v>4133</c:v>
                </c:pt>
                <c:pt idx="4134">
                  <c:v>4134</c:v>
                </c:pt>
                <c:pt idx="4135">
                  <c:v>4135</c:v>
                </c:pt>
                <c:pt idx="4136">
                  <c:v>4136</c:v>
                </c:pt>
                <c:pt idx="4137">
                  <c:v>4137</c:v>
                </c:pt>
                <c:pt idx="4138">
                  <c:v>4138</c:v>
                </c:pt>
                <c:pt idx="4139">
                  <c:v>4139</c:v>
                </c:pt>
                <c:pt idx="4140">
                  <c:v>4140</c:v>
                </c:pt>
                <c:pt idx="4141">
                  <c:v>4141</c:v>
                </c:pt>
                <c:pt idx="4142">
                  <c:v>4142</c:v>
                </c:pt>
                <c:pt idx="4143">
                  <c:v>4143</c:v>
                </c:pt>
                <c:pt idx="4144">
                  <c:v>4144</c:v>
                </c:pt>
                <c:pt idx="4145">
                  <c:v>4145</c:v>
                </c:pt>
                <c:pt idx="4146">
                  <c:v>4146</c:v>
                </c:pt>
                <c:pt idx="4147">
                  <c:v>4147</c:v>
                </c:pt>
                <c:pt idx="4148">
                  <c:v>4148</c:v>
                </c:pt>
                <c:pt idx="4149">
                  <c:v>4149</c:v>
                </c:pt>
                <c:pt idx="4150">
                  <c:v>4150</c:v>
                </c:pt>
                <c:pt idx="4151">
                  <c:v>4151</c:v>
                </c:pt>
                <c:pt idx="4152">
                  <c:v>4152</c:v>
                </c:pt>
                <c:pt idx="4153">
                  <c:v>4153</c:v>
                </c:pt>
                <c:pt idx="4154">
                  <c:v>4154</c:v>
                </c:pt>
                <c:pt idx="4155">
                  <c:v>4155</c:v>
                </c:pt>
                <c:pt idx="4156">
                  <c:v>4156</c:v>
                </c:pt>
                <c:pt idx="4157">
                  <c:v>4157</c:v>
                </c:pt>
                <c:pt idx="4158">
                  <c:v>4158</c:v>
                </c:pt>
                <c:pt idx="4159">
                  <c:v>4159</c:v>
                </c:pt>
                <c:pt idx="4160">
                  <c:v>4160</c:v>
                </c:pt>
                <c:pt idx="4161">
                  <c:v>4161</c:v>
                </c:pt>
                <c:pt idx="4162">
                  <c:v>4162</c:v>
                </c:pt>
                <c:pt idx="4163">
                  <c:v>4163</c:v>
                </c:pt>
                <c:pt idx="4164">
                  <c:v>4164</c:v>
                </c:pt>
                <c:pt idx="4165">
                  <c:v>4165</c:v>
                </c:pt>
                <c:pt idx="4166">
                  <c:v>4166</c:v>
                </c:pt>
                <c:pt idx="4167">
                  <c:v>4167</c:v>
                </c:pt>
                <c:pt idx="4168">
                  <c:v>4168</c:v>
                </c:pt>
                <c:pt idx="4169">
                  <c:v>4169</c:v>
                </c:pt>
                <c:pt idx="4170">
                  <c:v>4170</c:v>
                </c:pt>
                <c:pt idx="4171">
                  <c:v>4171</c:v>
                </c:pt>
                <c:pt idx="4172">
                  <c:v>4172</c:v>
                </c:pt>
                <c:pt idx="4173">
                  <c:v>4173</c:v>
                </c:pt>
                <c:pt idx="4174">
                  <c:v>4174</c:v>
                </c:pt>
                <c:pt idx="4175">
                  <c:v>4175</c:v>
                </c:pt>
                <c:pt idx="4176">
                  <c:v>4176</c:v>
                </c:pt>
                <c:pt idx="4177">
                  <c:v>4177</c:v>
                </c:pt>
                <c:pt idx="4178">
                  <c:v>4178</c:v>
                </c:pt>
                <c:pt idx="4179">
                  <c:v>4179</c:v>
                </c:pt>
                <c:pt idx="4180">
                  <c:v>4180</c:v>
                </c:pt>
                <c:pt idx="4181">
                  <c:v>4181</c:v>
                </c:pt>
                <c:pt idx="4182">
                  <c:v>4182</c:v>
                </c:pt>
                <c:pt idx="4183">
                  <c:v>4183</c:v>
                </c:pt>
                <c:pt idx="4184">
                  <c:v>4184</c:v>
                </c:pt>
                <c:pt idx="4185">
                  <c:v>4185</c:v>
                </c:pt>
                <c:pt idx="4186">
                  <c:v>4186</c:v>
                </c:pt>
                <c:pt idx="4187">
                  <c:v>4187</c:v>
                </c:pt>
                <c:pt idx="4188">
                  <c:v>4188</c:v>
                </c:pt>
                <c:pt idx="4189">
                  <c:v>4189</c:v>
                </c:pt>
                <c:pt idx="4190">
                  <c:v>4190</c:v>
                </c:pt>
                <c:pt idx="4191">
                  <c:v>4191</c:v>
                </c:pt>
                <c:pt idx="4192">
                  <c:v>4192</c:v>
                </c:pt>
                <c:pt idx="4193">
                  <c:v>4193</c:v>
                </c:pt>
                <c:pt idx="4194">
                  <c:v>4194</c:v>
                </c:pt>
                <c:pt idx="4195">
                  <c:v>4195</c:v>
                </c:pt>
                <c:pt idx="4196">
                  <c:v>4196</c:v>
                </c:pt>
                <c:pt idx="4197">
                  <c:v>4197</c:v>
                </c:pt>
                <c:pt idx="4198">
                  <c:v>4198</c:v>
                </c:pt>
                <c:pt idx="4199">
                  <c:v>4199</c:v>
                </c:pt>
                <c:pt idx="4200">
                  <c:v>4200</c:v>
                </c:pt>
                <c:pt idx="4201">
                  <c:v>4201</c:v>
                </c:pt>
                <c:pt idx="4202">
                  <c:v>4202</c:v>
                </c:pt>
                <c:pt idx="4203">
                  <c:v>4203</c:v>
                </c:pt>
                <c:pt idx="4204">
                  <c:v>4204</c:v>
                </c:pt>
                <c:pt idx="4205">
                  <c:v>4205</c:v>
                </c:pt>
                <c:pt idx="4206">
                  <c:v>4206</c:v>
                </c:pt>
                <c:pt idx="4207">
                  <c:v>4207</c:v>
                </c:pt>
                <c:pt idx="4208">
                  <c:v>4208</c:v>
                </c:pt>
                <c:pt idx="4209">
                  <c:v>4209</c:v>
                </c:pt>
                <c:pt idx="4210">
                  <c:v>4210</c:v>
                </c:pt>
                <c:pt idx="4211">
                  <c:v>4211</c:v>
                </c:pt>
                <c:pt idx="4212">
                  <c:v>4212</c:v>
                </c:pt>
                <c:pt idx="4213">
                  <c:v>4213</c:v>
                </c:pt>
                <c:pt idx="4214">
                  <c:v>4214</c:v>
                </c:pt>
                <c:pt idx="4215">
                  <c:v>4215</c:v>
                </c:pt>
                <c:pt idx="4216">
                  <c:v>4216</c:v>
                </c:pt>
                <c:pt idx="4217">
                  <c:v>4217</c:v>
                </c:pt>
                <c:pt idx="4218">
                  <c:v>4218</c:v>
                </c:pt>
                <c:pt idx="4219">
                  <c:v>4219</c:v>
                </c:pt>
                <c:pt idx="4220">
                  <c:v>4220</c:v>
                </c:pt>
                <c:pt idx="4221">
                  <c:v>4221</c:v>
                </c:pt>
                <c:pt idx="4222">
                  <c:v>4222</c:v>
                </c:pt>
                <c:pt idx="4223">
                  <c:v>4223</c:v>
                </c:pt>
                <c:pt idx="4224">
                  <c:v>4224</c:v>
                </c:pt>
                <c:pt idx="4225">
                  <c:v>4225</c:v>
                </c:pt>
                <c:pt idx="4226">
                  <c:v>4226</c:v>
                </c:pt>
                <c:pt idx="4227">
                  <c:v>4227</c:v>
                </c:pt>
                <c:pt idx="4228">
                  <c:v>4228</c:v>
                </c:pt>
                <c:pt idx="4229">
                  <c:v>4229</c:v>
                </c:pt>
                <c:pt idx="4230">
                  <c:v>4230</c:v>
                </c:pt>
                <c:pt idx="4231">
                  <c:v>4231</c:v>
                </c:pt>
                <c:pt idx="4232">
                  <c:v>4232</c:v>
                </c:pt>
                <c:pt idx="4233">
                  <c:v>4233</c:v>
                </c:pt>
                <c:pt idx="4234">
                  <c:v>4234</c:v>
                </c:pt>
                <c:pt idx="4235">
                  <c:v>4235</c:v>
                </c:pt>
                <c:pt idx="4236">
                  <c:v>4236</c:v>
                </c:pt>
                <c:pt idx="4237">
                  <c:v>4237</c:v>
                </c:pt>
                <c:pt idx="4238">
                  <c:v>4238</c:v>
                </c:pt>
                <c:pt idx="4239">
                  <c:v>4239</c:v>
                </c:pt>
                <c:pt idx="4240">
                  <c:v>4240</c:v>
                </c:pt>
                <c:pt idx="4241">
                  <c:v>4241</c:v>
                </c:pt>
                <c:pt idx="4242">
                  <c:v>4242</c:v>
                </c:pt>
                <c:pt idx="4243">
                  <c:v>4243</c:v>
                </c:pt>
                <c:pt idx="4244">
                  <c:v>4244</c:v>
                </c:pt>
                <c:pt idx="4245">
                  <c:v>4245</c:v>
                </c:pt>
                <c:pt idx="4246">
                  <c:v>4246</c:v>
                </c:pt>
                <c:pt idx="4247">
                  <c:v>4247</c:v>
                </c:pt>
                <c:pt idx="4248">
                  <c:v>4248</c:v>
                </c:pt>
                <c:pt idx="4249">
                  <c:v>4249</c:v>
                </c:pt>
                <c:pt idx="4250">
                  <c:v>4250</c:v>
                </c:pt>
                <c:pt idx="4251">
                  <c:v>4251</c:v>
                </c:pt>
                <c:pt idx="4252">
                  <c:v>4252</c:v>
                </c:pt>
                <c:pt idx="4253">
                  <c:v>4253</c:v>
                </c:pt>
                <c:pt idx="4254">
                  <c:v>4254</c:v>
                </c:pt>
                <c:pt idx="4255">
                  <c:v>4255</c:v>
                </c:pt>
                <c:pt idx="4256">
                  <c:v>4256</c:v>
                </c:pt>
                <c:pt idx="4257">
                  <c:v>4257</c:v>
                </c:pt>
                <c:pt idx="4258">
                  <c:v>4258</c:v>
                </c:pt>
                <c:pt idx="4259">
                  <c:v>4259</c:v>
                </c:pt>
                <c:pt idx="4260">
                  <c:v>4260</c:v>
                </c:pt>
                <c:pt idx="4261">
                  <c:v>4261</c:v>
                </c:pt>
                <c:pt idx="4262">
                  <c:v>4262</c:v>
                </c:pt>
                <c:pt idx="4263">
                  <c:v>4263</c:v>
                </c:pt>
                <c:pt idx="4264">
                  <c:v>4264</c:v>
                </c:pt>
                <c:pt idx="4265">
                  <c:v>4265</c:v>
                </c:pt>
                <c:pt idx="4266">
                  <c:v>4266</c:v>
                </c:pt>
                <c:pt idx="4267">
                  <c:v>4267</c:v>
                </c:pt>
                <c:pt idx="4268">
                  <c:v>4268</c:v>
                </c:pt>
                <c:pt idx="4269">
                  <c:v>4269</c:v>
                </c:pt>
                <c:pt idx="4270">
                  <c:v>4270</c:v>
                </c:pt>
                <c:pt idx="4271">
                  <c:v>4271</c:v>
                </c:pt>
                <c:pt idx="4272">
                  <c:v>4272</c:v>
                </c:pt>
                <c:pt idx="4273">
                  <c:v>4273</c:v>
                </c:pt>
                <c:pt idx="4274">
                  <c:v>4274</c:v>
                </c:pt>
                <c:pt idx="4275">
                  <c:v>4275</c:v>
                </c:pt>
                <c:pt idx="4276">
                  <c:v>4276</c:v>
                </c:pt>
                <c:pt idx="4277">
                  <c:v>4277</c:v>
                </c:pt>
                <c:pt idx="4278">
                  <c:v>4278</c:v>
                </c:pt>
                <c:pt idx="4279">
                  <c:v>4279</c:v>
                </c:pt>
                <c:pt idx="4280">
                  <c:v>4280</c:v>
                </c:pt>
                <c:pt idx="4281">
                  <c:v>4281</c:v>
                </c:pt>
                <c:pt idx="4282">
                  <c:v>4282</c:v>
                </c:pt>
                <c:pt idx="4283">
                  <c:v>4283</c:v>
                </c:pt>
                <c:pt idx="4284">
                  <c:v>4284</c:v>
                </c:pt>
                <c:pt idx="4285">
                  <c:v>4285</c:v>
                </c:pt>
                <c:pt idx="4286">
                  <c:v>4286</c:v>
                </c:pt>
                <c:pt idx="4287">
                  <c:v>4287</c:v>
                </c:pt>
                <c:pt idx="4288">
                  <c:v>4288</c:v>
                </c:pt>
                <c:pt idx="4289">
                  <c:v>4289</c:v>
                </c:pt>
                <c:pt idx="4290">
                  <c:v>4290</c:v>
                </c:pt>
                <c:pt idx="4291">
                  <c:v>4291</c:v>
                </c:pt>
                <c:pt idx="4292">
                  <c:v>4292</c:v>
                </c:pt>
                <c:pt idx="4293">
                  <c:v>4293</c:v>
                </c:pt>
                <c:pt idx="4294">
                  <c:v>4294</c:v>
                </c:pt>
                <c:pt idx="4295">
                  <c:v>4295</c:v>
                </c:pt>
                <c:pt idx="4296">
                  <c:v>4296</c:v>
                </c:pt>
                <c:pt idx="4297">
                  <c:v>4297</c:v>
                </c:pt>
                <c:pt idx="4298">
                  <c:v>4298</c:v>
                </c:pt>
                <c:pt idx="4299">
                  <c:v>4299</c:v>
                </c:pt>
                <c:pt idx="4300">
                  <c:v>4300</c:v>
                </c:pt>
                <c:pt idx="4301">
                  <c:v>4301</c:v>
                </c:pt>
                <c:pt idx="4302">
                  <c:v>4302</c:v>
                </c:pt>
                <c:pt idx="4303">
                  <c:v>4303</c:v>
                </c:pt>
                <c:pt idx="4304">
                  <c:v>4304</c:v>
                </c:pt>
                <c:pt idx="4305">
                  <c:v>4305</c:v>
                </c:pt>
                <c:pt idx="4306">
                  <c:v>4306</c:v>
                </c:pt>
                <c:pt idx="4307">
                  <c:v>4307</c:v>
                </c:pt>
                <c:pt idx="4308">
                  <c:v>4308</c:v>
                </c:pt>
                <c:pt idx="4309">
                  <c:v>4309</c:v>
                </c:pt>
                <c:pt idx="4310">
                  <c:v>4310</c:v>
                </c:pt>
                <c:pt idx="4311">
                  <c:v>4311</c:v>
                </c:pt>
                <c:pt idx="4312">
                  <c:v>4312</c:v>
                </c:pt>
                <c:pt idx="4313">
                  <c:v>4313</c:v>
                </c:pt>
                <c:pt idx="4314">
                  <c:v>4314</c:v>
                </c:pt>
                <c:pt idx="4315">
                  <c:v>4315</c:v>
                </c:pt>
                <c:pt idx="4316">
                  <c:v>4316</c:v>
                </c:pt>
                <c:pt idx="4317">
                  <c:v>4317</c:v>
                </c:pt>
                <c:pt idx="4318">
                  <c:v>4318</c:v>
                </c:pt>
                <c:pt idx="4319">
                  <c:v>4319</c:v>
                </c:pt>
                <c:pt idx="4320">
                  <c:v>4320</c:v>
                </c:pt>
                <c:pt idx="4321">
                  <c:v>4321</c:v>
                </c:pt>
                <c:pt idx="4322">
                  <c:v>4322</c:v>
                </c:pt>
                <c:pt idx="4323">
                  <c:v>4323</c:v>
                </c:pt>
                <c:pt idx="4324">
                  <c:v>4324</c:v>
                </c:pt>
                <c:pt idx="4325">
                  <c:v>4325</c:v>
                </c:pt>
                <c:pt idx="4326">
                  <c:v>4326</c:v>
                </c:pt>
                <c:pt idx="4327">
                  <c:v>4327</c:v>
                </c:pt>
                <c:pt idx="4328">
                  <c:v>4328</c:v>
                </c:pt>
                <c:pt idx="4329">
                  <c:v>4329</c:v>
                </c:pt>
                <c:pt idx="4330">
                  <c:v>4330</c:v>
                </c:pt>
                <c:pt idx="4331">
                  <c:v>4331</c:v>
                </c:pt>
                <c:pt idx="4332">
                  <c:v>4332</c:v>
                </c:pt>
                <c:pt idx="4333">
                  <c:v>4333</c:v>
                </c:pt>
                <c:pt idx="4334">
                  <c:v>4334</c:v>
                </c:pt>
                <c:pt idx="4335">
                  <c:v>4335</c:v>
                </c:pt>
                <c:pt idx="4336">
                  <c:v>4336</c:v>
                </c:pt>
                <c:pt idx="4337">
                  <c:v>4337</c:v>
                </c:pt>
                <c:pt idx="4338">
                  <c:v>4338</c:v>
                </c:pt>
                <c:pt idx="4339">
                  <c:v>4339</c:v>
                </c:pt>
                <c:pt idx="4340">
                  <c:v>4340</c:v>
                </c:pt>
                <c:pt idx="4341">
                  <c:v>4341</c:v>
                </c:pt>
                <c:pt idx="4342">
                  <c:v>4342</c:v>
                </c:pt>
                <c:pt idx="4343">
                  <c:v>4343</c:v>
                </c:pt>
                <c:pt idx="4344">
                  <c:v>4344</c:v>
                </c:pt>
                <c:pt idx="4345">
                  <c:v>4345</c:v>
                </c:pt>
                <c:pt idx="4346">
                  <c:v>4346</c:v>
                </c:pt>
                <c:pt idx="4347">
                  <c:v>4347</c:v>
                </c:pt>
                <c:pt idx="4348">
                  <c:v>4348</c:v>
                </c:pt>
                <c:pt idx="4349">
                  <c:v>4349</c:v>
                </c:pt>
                <c:pt idx="4350">
                  <c:v>4350</c:v>
                </c:pt>
                <c:pt idx="4351">
                  <c:v>4351</c:v>
                </c:pt>
                <c:pt idx="4352">
                  <c:v>4352</c:v>
                </c:pt>
                <c:pt idx="4353">
                  <c:v>4353</c:v>
                </c:pt>
                <c:pt idx="4354">
                  <c:v>4354</c:v>
                </c:pt>
                <c:pt idx="4355">
                  <c:v>4355</c:v>
                </c:pt>
                <c:pt idx="4356">
                  <c:v>4356</c:v>
                </c:pt>
                <c:pt idx="4357">
                  <c:v>4357</c:v>
                </c:pt>
                <c:pt idx="4358">
                  <c:v>4358</c:v>
                </c:pt>
                <c:pt idx="4359">
                  <c:v>4359</c:v>
                </c:pt>
                <c:pt idx="4360">
                  <c:v>4360</c:v>
                </c:pt>
                <c:pt idx="4361">
                  <c:v>4361</c:v>
                </c:pt>
                <c:pt idx="4362">
                  <c:v>4362</c:v>
                </c:pt>
                <c:pt idx="4363">
                  <c:v>4363</c:v>
                </c:pt>
                <c:pt idx="4364">
                  <c:v>4364</c:v>
                </c:pt>
                <c:pt idx="4365">
                  <c:v>4365</c:v>
                </c:pt>
                <c:pt idx="4366">
                  <c:v>4366</c:v>
                </c:pt>
                <c:pt idx="4367">
                  <c:v>4367</c:v>
                </c:pt>
                <c:pt idx="4368">
                  <c:v>4368</c:v>
                </c:pt>
                <c:pt idx="4369">
                  <c:v>4369</c:v>
                </c:pt>
                <c:pt idx="4370">
                  <c:v>4370</c:v>
                </c:pt>
                <c:pt idx="4371">
                  <c:v>4371</c:v>
                </c:pt>
                <c:pt idx="4372">
                  <c:v>4372</c:v>
                </c:pt>
                <c:pt idx="4373">
                  <c:v>4373</c:v>
                </c:pt>
                <c:pt idx="4374">
                  <c:v>4374</c:v>
                </c:pt>
                <c:pt idx="4375">
                  <c:v>4375</c:v>
                </c:pt>
                <c:pt idx="4376">
                  <c:v>4376</c:v>
                </c:pt>
                <c:pt idx="4377">
                  <c:v>4377</c:v>
                </c:pt>
                <c:pt idx="4378">
                  <c:v>4378</c:v>
                </c:pt>
                <c:pt idx="4379">
                  <c:v>4379</c:v>
                </c:pt>
                <c:pt idx="4380">
                  <c:v>4380</c:v>
                </c:pt>
                <c:pt idx="4381">
                  <c:v>4381</c:v>
                </c:pt>
                <c:pt idx="4382">
                  <c:v>4382</c:v>
                </c:pt>
                <c:pt idx="4383">
                  <c:v>4383</c:v>
                </c:pt>
                <c:pt idx="4384">
                  <c:v>4384</c:v>
                </c:pt>
                <c:pt idx="4385">
                  <c:v>4385</c:v>
                </c:pt>
                <c:pt idx="4386">
                  <c:v>4386</c:v>
                </c:pt>
                <c:pt idx="4387">
                  <c:v>4387</c:v>
                </c:pt>
                <c:pt idx="4388">
                  <c:v>4388</c:v>
                </c:pt>
                <c:pt idx="4389">
                  <c:v>4389</c:v>
                </c:pt>
                <c:pt idx="4390">
                  <c:v>4390</c:v>
                </c:pt>
                <c:pt idx="4391">
                  <c:v>4391</c:v>
                </c:pt>
                <c:pt idx="4392">
                  <c:v>4392</c:v>
                </c:pt>
                <c:pt idx="4393">
                  <c:v>4393</c:v>
                </c:pt>
                <c:pt idx="4394">
                  <c:v>4394</c:v>
                </c:pt>
                <c:pt idx="4395">
                  <c:v>4395</c:v>
                </c:pt>
                <c:pt idx="4396">
                  <c:v>4396</c:v>
                </c:pt>
                <c:pt idx="4397">
                  <c:v>4397</c:v>
                </c:pt>
                <c:pt idx="4398">
                  <c:v>4398</c:v>
                </c:pt>
                <c:pt idx="4399">
                  <c:v>4399</c:v>
                </c:pt>
                <c:pt idx="4400">
                  <c:v>4400</c:v>
                </c:pt>
                <c:pt idx="4401">
                  <c:v>4401</c:v>
                </c:pt>
                <c:pt idx="4402">
                  <c:v>4402</c:v>
                </c:pt>
                <c:pt idx="4403">
                  <c:v>4403</c:v>
                </c:pt>
                <c:pt idx="4404">
                  <c:v>4404</c:v>
                </c:pt>
                <c:pt idx="4405">
                  <c:v>4405</c:v>
                </c:pt>
                <c:pt idx="4406">
                  <c:v>4406</c:v>
                </c:pt>
                <c:pt idx="4407">
                  <c:v>4407</c:v>
                </c:pt>
                <c:pt idx="4408">
                  <c:v>4408</c:v>
                </c:pt>
                <c:pt idx="4409">
                  <c:v>4409</c:v>
                </c:pt>
                <c:pt idx="4410">
                  <c:v>4410</c:v>
                </c:pt>
                <c:pt idx="4411">
                  <c:v>4411</c:v>
                </c:pt>
                <c:pt idx="4412">
                  <c:v>4412</c:v>
                </c:pt>
                <c:pt idx="4413">
                  <c:v>4413</c:v>
                </c:pt>
                <c:pt idx="4414">
                  <c:v>4414</c:v>
                </c:pt>
                <c:pt idx="4415">
                  <c:v>4415</c:v>
                </c:pt>
                <c:pt idx="4416">
                  <c:v>4416</c:v>
                </c:pt>
                <c:pt idx="4417">
                  <c:v>4417</c:v>
                </c:pt>
                <c:pt idx="4418">
                  <c:v>4418</c:v>
                </c:pt>
                <c:pt idx="4419">
                  <c:v>4419</c:v>
                </c:pt>
                <c:pt idx="4420">
                  <c:v>4420</c:v>
                </c:pt>
                <c:pt idx="4421">
                  <c:v>4421</c:v>
                </c:pt>
                <c:pt idx="4422">
                  <c:v>4422</c:v>
                </c:pt>
                <c:pt idx="4423">
                  <c:v>4423</c:v>
                </c:pt>
                <c:pt idx="4424">
                  <c:v>4424</c:v>
                </c:pt>
                <c:pt idx="4425">
                  <c:v>4425</c:v>
                </c:pt>
                <c:pt idx="4426">
                  <c:v>4426</c:v>
                </c:pt>
                <c:pt idx="4427">
                  <c:v>4427</c:v>
                </c:pt>
                <c:pt idx="4428">
                  <c:v>4428</c:v>
                </c:pt>
                <c:pt idx="4429">
                  <c:v>4429</c:v>
                </c:pt>
                <c:pt idx="4430">
                  <c:v>4430</c:v>
                </c:pt>
                <c:pt idx="4431">
                  <c:v>4431</c:v>
                </c:pt>
                <c:pt idx="4432">
                  <c:v>4432</c:v>
                </c:pt>
                <c:pt idx="4433">
                  <c:v>4433</c:v>
                </c:pt>
                <c:pt idx="4434">
                  <c:v>4434</c:v>
                </c:pt>
                <c:pt idx="4435">
                  <c:v>4435</c:v>
                </c:pt>
                <c:pt idx="4436">
                  <c:v>4436</c:v>
                </c:pt>
                <c:pt idx="4437">
                  <c:v>4437</c:v>
                </c:pt>
                <c:pt idx="4438">
                  <c:v>4438</c:v>
                </c:pt>
                <c:pt idx="4439">
                  <c:v>4439</c:v>
                </c:pt>
                <c:pt idx="4440">
                  <c:v>4440</c:v>
                </c:pt>
                <c:pt idx="4441">
                  <c:v>4441</c:v>
                </c:pt>
                <c:pt idx="4442">
                  <c:v>4442</c:v>
                </c:pt>
                <c:pt idx="4443">
                  <c:v>4443</c:v>
                </c:pt>
                <c:pt idx="4444">
                  <c:v>4444</c:v>
                </c:pt>
                <c:pt idx="4445">
                  <c:v>4445</c:v>
                </c:pt>
                <c:pt idx="4446">
                  <c:v>4446</c:v>
                </c:pt>
                <c:pt idx="4447">
                  <c:v>4447</c:v>
                </c:pt>
                <c:pt idx="4448">
                  <c:v>4448</c:v>
                </c:pt>
                <c:pt idx="4449">
                  <c:v>4449</c:v>
                </c:pt>
                <c:pt idx="4450">
                  <c:v>4450</c:v>
                </c:pt>
                <c:pt idx="4451">
                  <c:v>4451</c:v>
                </c:pt>
                <c:pt idx="4452">
                  <c:v>4452</c:v>
                </c:pt>
                <c:pt idx="4453">
                  <c:v>4453</c:v>
                </c:pt>
                <c:pt idx="4454">
                  <c:v>4454</c:v>
                </c:pt>
                <c:pt idx="4455">
                  <c:v>4455</c:v>
                </c:pt>
                <c:pt idx="4456">
                  <c:v>4456</c:v>
                </c:pt>
                <c:pt idx="4457">
                  <c:v>4457</c:v>
                </c:pt>
                <c:pt idx="4458">
                  <c:v>4458</c:v>
                </c:pt>
                <c:pt idx="4459">
                  <c:v>4459</c:v>
                </c:pt>
                <c:pt idx="4460">
                  <c:v>4460</c:v>
                </c:pt>
                <c:pt idx="4461">
                  <c:v>4461</c:v>
                </c:pt>
                <c:pt idx="4462">
                  <c:v>4462</c:v>
                </c:pt>
                <c:pt idx="4463">
                  <c:v>4463</c:v>
                </c:pt>
                <c:pt idx="4464">
                  <c:v>4464</c:v>
                </c:pt>
                <c:pt idx="4465">
                  <c:v>4465</c:v>
                </c:pt>
                <c:pt idx="4466">
                  <c:v>4466</c:v>
                </c:pt>
                <c:pt idx="4467">
                  <c:v>4467</c:v>
                </c:pt>
                <c:pt idx="4468">
                  <c:v>4468</c:v>
                </c:pt>
                <c:pt idx="4469">
                  <c:v>4469</c:v>
                </c:pt>
                <c:pt idx="4470">
                  <c:v>4470</c:v>
                </c:pt>
                <c:pt idx="4471">
                  <c:v>4471</c:v>
                </c:pt>
                <c:pt idx="4472">
                  <c:v>4472</c:v>
                </c:pt>
                <c:pt idx="4473">
                  <c:v>4473</c:v>
                </c:pt>
                <c:pt idx="4474">
                  <c:v>4474</c:v>
                </c:pt>
                <c:pt idx="4475">
                  <c:v>4475</c:v>
                </c:pt>
                <c:pt idx="4476">
                  <c:v>4476</c:v>
                </c:pt>
                <c:pt idx="4477">
                  <c:v>4477</c:v>
                </c:pt>
                <c:pt idx="4478">
                  <c:v>4478</c:v>
                </c:pt>
                <c:pt idx="4479">
                  <c:v>4479</c:v>
                </c:pt>
                <c:pt idx="4480">
                  <c:v>4480</c:v>
                </c:pt>
                <c:pt idx="4481">
                  <c:v>4481</c:v>
                </c:pt>
                <c:pt idx="4482">
                  <c:v>4482</c:v>
                </c:pt>
                <c:pt idx="4483">
                  <c:v>4483</c:v>
                </c:pt>
                <c:pt idx="4484">
                  <c:v>4484</c:v>
                </c:pt>
                <c:pt idx="4485">
                  <c:v>4485</c:v>
                </c:pt>
                <c:pt idx="4486">
                  <c:v>4486</c:v>
                </c:pt>
                <c:pt idx="4487">
                  <c:v>4487</c:v>
                </c:pt>
                <c:pt idx="4488">
                  <c:v>4488</c:v>
                </c:pt>
                <c:pt idx="4489">
                  <c:v>4489</c:v>
                </c:pt>
                <c:pt idx="4490">
                  <c:v>4490</c:v>
                </c:pt>
                <c:pt idx="4491">
                  <c:v>4491</c:v>
                </c:pt>
                <c:pt idx="4492">
                  <c:v>4492</c:v>
                </c:pt>
                <c:pt idx="4493">
                  <c:v>4493</c:v>
                </c:pt>
                <c:pt idx="4494">
                  <c:v>4494</c:v>
                </c:pt>
                <c:pt idx="4495">
                  <c:v>4495</c:v>
                </c:pt>
                <c:pt idx="4496">
                  <c:v>4496</c:v>
                </c:pt>
                <c:pt idx="4497">
                  <c:v>4497</c:v>
                </c:pt>
                <c:pt idx="4498">
                  <c:v>4498</c:v>
                </c:pt>
                <c:pt idx="4499">
                  <c:v>4499</c:v>
                </c:pt>
                <c:pt idx="4500">
                  <c:v>4500</c:v>
                </c:pt>
                <c:pt idx="4501">
                  <c:v>4501</c:v>
                </c:pt>
                <c:pt idx="4502">
                  <c:v>4502</c:v>
                </c:pt>
                <c:pt idx="4503">
                  <c:v>4503</c:v>
                </c:pt>
                <c:pt idx="4504">
                  <c:v>4504</c:v>
                </c:pt>
                <c:pt idx="4505">
                  <c:v>4505</c:v>
                </c:pt>
                <c:pt idx="4506">
                  <c:v>4506</c:v>
                </c:pt>
                <c:pt idx="4507">
                  <c:v>4507</c:v>
                </c:pt>
                <c:pt idx="4508">
                  <c:v>4508</c:v>
                </c:pt>
                <c:pt idx="4509">
                  <c:v>4509</c:v>
                </c:pt>
                <c:pt idx="4510">
                  <c:v>4510</c:v>
                </c:pt>
                <c:pt idx="4511">
                  <c:v>4511</c:v>
                </c:pt>
                <c:pt idx="4512">
                  <c:v>4512</c:v>
                </c:pt>
                <c:pt idx="4513">
                  <c:v>4513</c:v>
                </c:pt>
                <c:pt idx="4514">
                  <c:v>4514</c:v>
                </c:pt>
                <c:pt idx="4515">
                  <c:v>4515</c:v>
                </c:pt>
                <c:pt idx="4516">
                  <c:v>4516</c:v>
                </c:pt>
                <c:pt idx="4517">
                  <c:v>4517</c:v>
                </c:pt>
                <c:pt idx="4518">
                  <c:v>4518</c:v>
                </c:pt>
                <c:pt idx="4519">
                  <c:v>4519</c:v>
                </c:pt>
                <c:pt idx="4520">
                  <c:v>4520</c:v>
                </c:pt>
                <c:pt idx="4521">
                  <c:v>4521</c:v>
                </c:pt>
                <c:pt idx="4522">
                  <c:v>4522</c:v>
                </c:pt>
                <c:pt idx="4523">
                  <c:v>4523</c:v>
                </c:pt>
                <c:pt idx="4524">
                  <c:v>4524</c:v>
                </c:pt>
                <c:pt idx="4525">
                  <c:v>4525</c:v>
                </c:pt>
                <c:pt idx="4526">
                  <c:v>4526</c:v>
                </c:pt>
                <c:pt idx="4527">
                  <c:v>4527</c:v>
                </c:pt>
                <c:pt idx="4528">
                  <c:v>4528</c:v>
                </c:pt>
                <c:pt idx="4529">
                  <c:v>4529</c:v>
                </c:pt>
                <c:pt idx="4530">
                  <c:v>4530</c:v>
                </c:pt>
                <c:pt idx="4531">
                  <c:v>4531</c:v>
                </c:pt>
                <c:pt idx="4532">
                  <c:v>4532</c:v>
                </c:pt>
                <c:pt idx="4533">
                  <c:v>4533</c:v>
                </c:pt>
                <c:pt idx="4534">
                  <c:v>4534</c:v>
                </c:pt>
                <c:pt idx="4535">
                  <c:v>4535</c:v>
                </c:pt>
                <c:pt idx="4536">
                  <c:v>4536</c:v>
                </c:pt>
                <c:pt idx="4537">
                  <c:v>4537</c:v>
                </c:pt>
                <c:pt idx="4538">
                  <c:v>4538</c:v>
                </c:pt>
                <c:pt idx="4539">
                  <c:v>4539</c:v>
                </c:pt>
                <c:pt idx="4540">
                  <c:v>4540</c:v>
                </c:pt>
                <c:pt idx="4541">
                  <c:v>4541</c:v>
                </c:pt>
                <c:pt idx="4542">
                  <c:v>4542</c:v>
                </c:pt>
                <c:pt idx="4543">
                  <c:v>4543</c:v>
                </c:pt>
                <c:pt idx="4544">
                  <c:v>4544</c:v>
                </c:pt>
                <c:pt idx="4545">
                  <c:v>4545</c:v>
                </c:pt>
                <c:pt idx="4546">
                  <c:v>4546</c:v>
                </c:pt>
                <c:pt idx="4547">
                  <c:v>4547</c:v>
                </c:pt>
                <c:pt idx="4548">
                  <c:v>4548</c:v>
                </c:pt>
                <c:pt idx="4549">
                  <c:v>4549</c:v>
                </c:pt>
                <c:pt idx="4550">
                  <c:v>4550</c:v>
                </c:pt>
                <c:pt idx="4551">
                  <c:v>4551</c:v>
                </c:pt>
                <c:pt idx="4552">
                  <c:v>4552</c:v>
                </c:pt>
                <c:pt idx="4553">
                  <c:v>4553</c:v>
                </c:pt>
                <c:pt idx="4554">
                  <c:v>4554</c:v>
                </c:pt>
                <c:pt idx="4555">
                  <c:v>4555</c:v>
                </c:pt>
                <c:pt idx="4556">
                  <c:v>4556</c:v>
                </c:pt>
                <c:pt idx="4557">
                  <c:v>4557</c:v>
                </c:pt>
                <c:pt idx="4558">
                  <c:v>4558</c:v>
                </c:pt>
                <c:pt idx="4559">
                  <c:v>4559</c:v>
                </c:pt>
                <c:pt idx="4560">
                  <c:v>4560</c:v>
                </c:pt>
                <c:pt idx="4561">
                  <c:v>4561</c:v>
                </c:pt>
                <c:pt idx="4562">
                  <c:v>4562</c:v>
                </c:pt>
                <c:pt idx="4563">
                  <c:v>4563</c:v>
                </c:pt>
                <c:pt idx="4564">
                  <c:v>4564</c:v>
                </c:pt>
                <c:pt idx="4565">
                  <c:v>4565</c:v>
                </c:pt>
                <c:pt idx="4566">
                  <c:v>4566</c:v>
                </c:pt>
                <c:pt idx="4567">
                  <c:v>4567</c:v>
                </c:pt>
                <c:pt idx="4568">
                  <c:v>4568</c:v>
                </c:pt>
                <c:pt idx="4569">
                  <c:v>4569</c:v>
                </c:pt>
                <c:pt idx="4570">
                  <c:v>4570</c:v>
                </c:pt>
                <c:pt idx="4571">
                  <c:v>4571</c:v>
                </c:pt>
                <c:pt idx="4572">
                  <c:v>4572</c:v>
                </c:pt>
                <c:pt idx="4573">
                  <c:v>4573</c:v>
                </c:pt>
                <c:pt idx="4574">
                  <c:v>4574</c:v>
                </c:pt>
                <c:pt idx="4575">
                  <c:v>4575</c:v>
                </c:pt>
                <c:pt idx="4576">
                  <c:v>4576</c:v>
                </c:pt>
                <c:pt idx="4577">
                  <c:v>4577</c:v>
                </c:pt>
                <c:pt idx="4578">
                  <c:v>4578</c:v>
                </c:pt>
                <c:pt idx="4579">
                  <c:v>4579</c:v>
                </c:pt>
                <c:pt idx="4580">
                  <c:v>4580</c:v>
                </c:pt>
                <c:pt idx="4581">
                  <c:v>4581</c:v>
                </c:pt>
                <c:pt idx="4582">
                  <c:v>4582</c:v>
                </c:pt>
                <c:pt idx="4583">
                  <c:v>4583</c:v>
                </c:pt>
                <c:pt idx="4584">
                  <c:v>4584</c:v>
                </c:pt>
                <c:pt idx="4585">
                  <c:v>4585</c:v>
                </c:pt>
                <c:pt idx="4586">
                  <c:v>4586</c:v>
                </c:pt>
                <c:pt idx="4587">
                  <c:v>4587</c:v>
                </c:pt>
                <c:pt idx="4588">
                  <c:v>4588</c:v>
                </c:pt>
                <c:pt idx="4589">
                  <c:v>4589</c:v>
                </c:pt>
                <c:pt idx="4590">
                  <c:v>4590</c:v>
                </c:pt>
                <c:pt idx="4591">
                  <c:v>4591</c:v>
                </c:pt>
                <c:pt idx="4592">
                  <c:v>4592</c:v>
                </c:pt>
                <c:pt idx="4593">
                  <c:v>4593</c:v>
                </c:pt>
                <c:pt idx="4594">
                  <c:v>4594</c:v>
                </c:pt>
                <c:pt idx="4595">
                  <c:v>4595</c:v>
                </c:pt>
                <c:pt idx="4596">
                  <c:v>4596</c:v>
                </c:pt>
                <c:pt idx="4597">
                  <c:v>4597</c:v>
                </c:pt>
                <c:pt idx="4598">
                  <c:v>4598</c:v>
                </c:pt>
                <c:pt idx="4599">
                  <c:v>4599</c:v>
                </c:pt>
                <c:pt idx="4600">
                  <c:v>4600</c:v>
                </c:pt>
                <c:pt idx="4601">
                  <c:v>4601</c:v>
                </c:pt>
                <c:pt idx="4602">
                  <c:v>4602</c:v>
                </c:pt>
                <c:pt idx="4603">
                  <c:v>4603</c:v>
                </c:pt>
                <c:pt idx="4604">
                  <c:v>4604</c:v>
                </c:pt>
                <c:pt idx="4605">
                  <c:v>4605</c:v>
                </c:pt>
                <c:pt idx="4606">
                  <c:v>4606</c:v>
                </c:pt>
                <c:pt idx="4607">
                  <c:v>4607</c:v>
                </c:pt>
                <c:pt idx="4608">
                  <c:v>4608</c:v>
                </c:pt>
                <c:pt idx="4609">
                  <c:v>4609</c:v>
                </c:pt>
                <c:pt idx="4610">
                  <c:v>4610</c:v>
                </c:pt>
                <c:pt idx="4611">
                  <c:v>4611</c:v>
                </c:pt>
                <c:pt idx="4612">
                  <c:v>4612</c:v>
                </c:pt>
                <c:pt idx="4613">
                  <c:v>4613</c:v>
                </c:pt>
                <c:pt idx="4614">
                  <c:v>4614</c:v>
                </c:pt>
                <c:pt idx="4615">
                  <c:v>4615</c:v>
                </c:pt>
                <c:pt idx="4616">
                  <c:v>4616</c:v>
                </c:pt>
                <c:pt idx="4617">
                  <c:v>4617</c:v>
                </c:pt>
                <c:pt idx="4618">
                  <c:v>4618</c:v>
                </c:pt>
                <c:pt idx="4619">
                  <c:v>4619</c:v>
                </c:pt>
                <c:pt idx="4620">
                  <c:v>4620</c:v>
                </c:pt>
                <c:pt idx="4621">
                  <c:v>4621</c:v>
                </c:pt>
                <c:pt idx="4622">
                  <c:v>4622</c:v>
                </c:pt>
                <c:pt idx="4623">
                  <c:v>4623</c:v>
                </c:pt>
                <c:pt idx="4624">
                  <c:v>4624</c:v>
                </c:pt>
                <c:pt idx="4625">
                  <c:v>4625</c:v>
                </c:pt>
                <c:pt idx="4626">
                  <c:v>4626</c:v>
                </c:pt>
                <c:pt idx="4627">
                  <c:v>4627</c:v>
                </c:pt>
                <c:pt idx="4628">
                  <c:v>4628</c:v>
                </c:pt>
                <c:pt idx="4629">
                  <c:v>4629</c:v>
                </c:pt>
                <c:pt idx="4630">
                  <c:v>4630</c:v>
                </c:pt>
                <c:pt idx="4631">
                  <c:v>4631</c:v>
                </c:pt>
                <c:pt idx="4632">
                  <c:v>4632</c:v>
                </c:pt>
                <c:pt idx="4633">
                  <c:v>4633</c:v>
                </c:pt>
                <c:pt idx="4634">
                  <c:v>4634</c:v>
                </c:pt>
                <c:pt idx="4635">
                  <c:v>4635</c:v>
                </c:pt>
                <c:pt idx="4636">
                  <c:v>4636</c:v>
                </c:pt>
                <c:pt idx="4637">
                  <c:v>4637</c:v>
                </c:pt>
                <c:pt idx="4638">
                  <c:v>4638</c:v>
                </c:pt>
                <c:pt idx="4639">
                  <c:v>4639</c:v>
                </c:pt>
                <c:pt idx="4640">
                  <c:v>4640</c:v>
                </c:pt>
                <c:pt idx="4641">
                  <c:v>4641</c:v>
                </c:pt>
                <c:pt idx="4642">
                  <c:v>4642</c:v>
                </c:pt>
                <c:pt idx="4643">
                  <c:v>4643</c:v>
                </c:pt>
                <c:pt idx="4644">
                  <c:v>4644</c:v>
                </c:pt>
                <c:pt idx="4645">
                  <c:v>4645</c:v>
                </c:pt>
                <c:pt idx="4646">
                  <c:v>4646</c:v>
                </c:pt>
                <c:pt idx="4647">
                  <c:v>4647</c:v>
                </c:pt>
                <c:pt idx="4648">
                  <c:v>4648</c:v>
                </c:pt>
                <c:pt idx="4649">
                  <c:v>4649</c:v>
                </c:pt>
                <c:pt idx="4650">
                  <c:v>4650</c:v>
                </c:pt>
                <c:pt idx="4651">
                  <c:v>4651</c:v>
                </c:pt>
                <c:pt idx="4652">
                  <c:v>4652</c:v>
                </c:pt>
                <c:pt idx="4653">
                  <c:v>4653</c:v>
                </c:pt>
                <c:pt idx="4654">
                  <c:v>4654</c:v>
                </c:pt>
                <c:pt idx="4655">
                  <c:v>4655</c:v>
                </c:pt>
                <c:pt idx="4656">
                  <c:v>4656</c:v>
                </c:pt>
                <c:pt idx="4657">
                  <c:v>4657</c:v>
                </c:pt>
                <c:pt idx="4658">
                  <c:v>4658</c:v>
                </c:pt>
                <c:pt idx="4659">
                  <c:v>4659</c:v>
                </c:pt>
                <c:pt idx="4660">
                  <c:v>4660</c:v>
                </c:pt>
                <c:pt idx="4661">
                  <c:v>4661</c:v>
                </c:pt>
                <c:pt idx="4662">
                  <c:v>4662</c:v>
                </c:pt>
                <c:pt idx="4663">
                  <c:v>4663</c:v>
                </c:pt>
                <c:pt idx="4664">
                  <c:v>4664</c:v>
                </c:pt>
                <c:pt idx="4665">
                  <c:v>4665</c:v>
                </c:pt>
                <c:pt idx="4666">
                  <c:v>4666</c:v>
                </c:pt>
                <c:pt idx="4667">
                  <c:v>4667</c:v>
                </c:pt>
                <c:pt idx="4668">
                  <c:v>4668</c:v>
                </c:pt>
                <c:pt idx="4669">
                  <c:v>4669</c:v>
                </c:pt>
                <c:pt idx="4670">
                  <c:v>4670</c:v>
                </c:pt>
                <c:pt idx="4671">
                  <c:v>4671</c:v>
                </c:pt>
                <c:pt idx="4672">
                  <c:v>4672</c:v>
                </c:pt>
                <c:pt idx="4673">
                  <c:v>4673</c:v>
                </c:pt>
                <c:pt idx="4674">
                  <c:v>4674</c:v>
                </c:pt>
                <c:pt idx="4675">
                  <c:v>4675</c:v>
                </c:pt>
                <c:pt idx="4676">
                  <c:v>4676</c:v>
                </c:pt>
                <c:pt idx="4677">
                  <c:v>4677</c:v>
                </c:pt>
                <c:pt idx="4678">
                  <c:v>4678</c:v>
                </c:pt>
                <c:pt idx="4679">
                  <c:v>4679</c:v>
                </c:pt>
                <c:pt idx="4680">
                  <c:v>4680</c:v>
                </c:pt>
                <c:pt idx="4681">
                  <c:v>4681</c:v>
                </c:pt>
                <c:pt idx="4682">
                  <c:v>4682</c:v>
                </c:pt>
                <c:pt idx="4683">
                  <c:v>4683</c:v>
                </c:pt>
                <c:pt idx="4684">
                  <c:v>4684</c:v>
                </c:pt>
                <c:pt idx="4685">
                  <c:v>4685</c:v>
                </c:pt>
                <c:pt idx="4686">
                  <c:v>4686</c:v>
                </c:pt>
                <c:pt idx="4687">
                  <c:v>4687</c:v>
                </c:pt>
                <c:pt idx="4688">
                  <c:v>4688</c:v>
                </c:pt>
                <c:pt idx="4689">
                  <c:v>4689</c:v>
                </c:pt>
                <c:pt idx="4690">
                  <c:v>4690</c:v>
                </c:pt>
                <c:pt idx="4691">
                  <c:v>4691</c:v>
                </c:pt>
                <c:pt idx="4692">
                  <c:v>4692</c:v>
                </c:pt>
                <c:pt idx="4693">
                  <c:v>4693</c:v>
                </c:pt>
                <c:pt idx="4694">
                  <c:v>4694</c:v>
                </c:pt>
                <c:pt idx="4695">
                  <c:v>4695</c:v>
                </c:pt>
                <c:pt idx="4696">
                  <c:v>4696</c:v>
                </c:pt>
                <c:pt idx="4697">
                  <c:v>4697</c:v>
                </c:pt>
                <c:pt idx="4698">
                  <c:v>4698</c:v>
                </c:pt>
                <c:pt idx="4699">
                  <c:v>4699</c:v>
                </c:pt>
                <c:pt idx="4700">
                  <c:v>4700</c:v>
                </c:pt>
                <c:pt idx="4701">
                  <c:v>4701</c:v>
                </c:pt>
                <c:pt idx="4702">
                  <c:v>4702</c:v>
                </c:pt>
                <c:pt idx="4703">
                  <c:v>4703</c:v>
                </c:pt>
                <c:pt idx="4704">
                  <c:v>4704</c:v>
                </c:pt>
                <c:pt idx="4705">
                  <c:v>4705</c:v>
                </c:pt>
                <c:pt idx="4706">
                  <c:v>4706</c:v>
                </c:pt>
                <c:pt idx="4707">
                  <c:v>4707</c:v>
                </c:pt>
                <c:pt idx="4708">
                  <c:v>4708</c:v>
                </c:pt>
                <c:pt idx="4709">
                  <c:v>4709</c:v>
                </c:pt>
                <c:pt idx="4710">
                  <c:v>4710</c:v>
                </c:pt>
                <c:pt idx="4711">
                  <c:v>4711</c:v>
                </c:pt>
                <c:pt idx="4712">
                  <c:v>4712</c:v>
                </c:pt>
                <c:pt idx="4713">
                  <c:v>4713</c:v>
                </c:pt>
                <c:pt idx="4714">
                  <c:v>4714</c:v>
                </c:pt>
                <c:pt idx="4715">
                  <c:v>4715</c:v>
                </c:pt>
                <c:pt idx="4716">
                  <c:v>4716</c:v>
                </c:pt>
                <c:pt idx="4717">
                  <c:v>4717</c:v>
                </c:pt>
                <c:pt idx="4718">
                  <c:v>4718</c:v>
                </c:pt>
                <c:pt idx="4719">
                  <c:v>4719</c:v>
                </c:pt>
                <c:pt idx="4720">
                  <c:v>4720</c:v>
                </c:pt>
                <c:pt idx="4721">
                  <c:v>4721</c:v>
                </c:pt>
                <c:pt idx="4722">
                  <c:v>4722</c:v>
                </c:pt>
                <c:pt idx="4723">
                  <c:v>4723</c:v>
                </c:pt>
                <c:pt idx="4724">
                  <c:v>4724</c:v>
                </c:pt>
                <c:pt idx="4725">
                  <c:v>4725</c:v>
                </c:pt>
                <c:pt idx="4726">
                  <c:v>4726</c:v>
                </c:pt>
                <c:pt idx="4727">
                  <c:v>4727</c:v>
                </c:pt>
                <c:pt idx="4728">
                  <c:v>4728</c:v>
                </c:pt>
                <c:pt idx="4729">
                  <c:v>4729</c:v>
                </c:pt>
                <c:pt idx="4730">
                  <c:v>4730</c:v>
                </c:pt>
                <c:pt idx="4731">
                  <c:v>4731</c:v>
                </c:pt>
                <c:pt idx="4732">
                  <c:v>4732</c:v>
                </c:pt>
                <c:pt idx="4733">
                  <c:v>4733</c:v>
                </c:pt>
                <c:pt idx="4734">
                  <c:v>4734</c:v>
                </c:pt>
                <c:pt idx="4735">
                  <c:v>4735</c:v>
                </c:pt>
                <c:pt idx="4736">
                  <c:v>4736</c:v>
                </c:pt>
                <c:pt idx="4737">
                  <c:v>4737</c:v>
                </c:pt>
                <c:pt idx="4738">
                  <c:v>4738</c:v>
                </c:pt>
                <c:pt idx="4739">
                  <c:v>4739</c:v>
                </c:pt>
                <c:pt idx="4740">
                  <c:v>4740</c:v>
                </c:pt>
                <c:pt idx="4741">
                  <c:v>4741</c:v>
                </c:pt>
                <c:pt idx="4742">
                  <c:v>4742</c:v>
                </c:pt>
                <c:pt idx="4743">
                  <c:v>4743</c:v>
                </c:pt>
                <c:pt idx="4744">
                  <c:v>4744</c:v>
                </c:pt>
                <c:pt idx="4745">
                  <c:v>4745</c:v>
                </c:pt>
                <c:pt idx="4746">
                  <c:v>4746</c:v>
                </c:pt>
                <c:pt idx="4747">
                  <c:v>4747</c:v>
                </c:pt>
                <c:pt idx="4748">
                  <c:v>4748</c:v>
                </c:pt>
                <c:pt idx="4749">
                  <c:v>4749</c:v>
                </c:pt>
                <c:pt idx="4750">
                  <c:v>4750</c:v>
                </c:pt>
                <c:pt idx="4751">
                  <c:v>4751</c:v>
                </c:pt>
                <c:pt idx="4752">
                  <c:v>4752</c:v>
                </c:pt>
                <c:pt idx="4753">
                  <c:v>4753</c:v>
                </c:pt>
                <c:pt idx="4754">
                  <c:v>4754</c:v>
                </c:pt>
                <c:pt idx="4755">
                  <c:v>4755</c:v>
                </c:pt>
                <c:pt idx="4756">
                  <c:v>4756</c:v>
                </c:pt>
                <c:pt idx="4757">
                  <c:v>4757</c:v>
                </c:pt>
                <c:pt idx="4758">
                  <c:v>4758</c:v>
                </c:pt>
                <c:pt idx="4759">
                  <c:v>4759</c:v>
                </c:pt>
                <c:pt idx="4760">
                  <c:v>4760</c:v>
                </c:pt>
                <c:pt idx="4761">
                  <c:v>4761</c:v>
                </c:pt>
                <c:pt idx="4762">
                  <c:v>4762</c:v>
                </c:pt>
                <c:pt idx="4763">
                  <c:v>4763</c:v>
                </c:pt>
                <c:pt idx="4764">
                  <c:v>4764</c:v>
                </c:pt>
                <c:pt idx="4765">
                  <c:v>4765</c:v>
                </c:pt>
                <c:pt idx="4766">
                  <c:v>4766</c:v>
                </c:pt>
                <c:pt idx="4767">
                  <c:v>4767</c:v>
                </c:pt>
                <c:pt idx="4768">
                  <c:v>4768</c:v>
                </c:pt>
                <c:pt idx="4769">
                  <c:v>4769</c:v>
                </c:pt>
                <c:pt idx="4770">
                  <c:v>4770</c:v>
                </c:pt>
                <c:pt idx="4771">
                  <c:v>4771</c:v>
                </c:pt>
                <c:pt idx="4772">
                  <c:v>4772</c:v>
                </c:pt>
                <c:pt idx="4773">
                  <c:v>4773</c:v>
                </c:pt>
                <c:pt idx="4774">
                  <c:v>4774</c:v>
                </c:pt>
                <c:pt idx="4775">
                  <c:v>4775</c:v>
                </c:pt>
                <c:pt idx="4776">
                  <c:v>4776</c:v>
                </c:pt>
                <c:pt idx="4777">
                  <c:v>4777</c:v>
                </c:pt>
                <c:pt idx="4778">
                  <c:v>4778</c:v>
                </c:pt>
                <c:pt idx="4779">
                  <c:v>4779</c:v>
                </c:pt>
                <c:pt idx="4780">
                  <c:v>4780</c:v>
                </c:pt>
                <c:pt idx="4781">
                  <c:v>4781</c:v>
                </c:pt>
                <c:pt idx="4782">
                  <c:v>4782</c:v>
                </c:pt>
                <c:pt idx="4783">
                  <c:v>4783</c:v>
                </c:pt>
                <c:pt idx="4784">
                  <c:v>4784</c:v>
                </c:pt>
                <c:pt idx="4785">
                  <c:v>4785</c:v>
                </c:pt>
                <c:pt idx="4786">
                  <c:v>4786</c:v>
                </c:pt>
                <c:pt idx="4787">
                  <c:v>4787</c:v>
                </c:pt>
                <c:pt idx="4788">
                  <c:v>4788</c:v>
                </c:pt>
                <c:pt idx="4789">
                  <c:v>4789</c:v>
                </c:pt>
                <c:pt idx="4790">
                  <c:v>4790</c:v>
                </c:pt>
                <c:pt idx="4791">
                  <c:v>4791</c:v>
                </c:pt>
                <c:pt idx="4792">
                  <c:v>4792</c:v>
                </c:pt>
                <c:pt idx="4793">
                  <c:v>4793</c:v>
                </c:pt>
                <c:pt idx="4794">
                  <c:v>4794</c:v>
                </c:pt>
                <c:pt idx="4795">
                  <c:v>4795</c:v>
                </c:pt>
                <c:pt idx="4796">
                  <c:v>4796</c:v>
                </c:pt>
                <c:pt idx="4797">
                  <c:v>4797</c:v>
                </c:pt>
                <c:pt idx="4798">
                  <c:v>4798</c:v>
                </c:pt>
                <c:pt idx="4799">
                  <c:v>4799</c:v>
                </c:pt>
                <c:pt idx="4800">
                  <c:v>4800</c:v>
                </c:pt>
                <c:pt idx="4801">
                  <c:v>4801</c:v>
                </c:pt>
                <c:pt idx="4802">
                  <c:v>4802</c:v>
                </c:pt>
                <c:pt idx="4803">
                  <c:v>4803</c:v>
                </c:pt>
                <c:pt idx="4804">
                  <c:v>4804</c:v>
                </c:pt>
                <c:pt idx="4805">
                  <c:v>4805</c:v>
                </c:pt>
                <c:pt idx="4806">
                  <c:v>4806</c:v>
                </c:pt>
                <c:pt idx="4807">
                  <c:v>4807</c:v>
                </c:pt>
                <c:pt idx="4808">
                  <c:v>4808</c:v>
                </c:pt>
                <c:pt idx="4809">
                  <c:v>4809</c:v>
                </c:pt>
                <c:pt idx="4810">
                  <c:v>4810</c:v>
                </c:pt>
                <c:pt idx="4811">
                  <c:v>4811</c:v>
                </c:pt>
                <c:pt idx="4812">
                  <c:v>4812</c:v>
                </c:pt>
                <c:pt idx="4813">
                  <c:v>4813</c:v>
                </c:pt>
                <c:pt idx="4814">
                  <c:v>4814</c:v>
                </c:pt>
                <c:pt idx="4815">
                  <c:v>4815</c:v>
                </c:pt>
                <c:pt idx="4816">
                  <c:v>4816</c:v>
                </c:pt>
                <c:pt idx="4817">
                  <c:v>4817</c:v>
                </c:pt>
                <c:pt idx="4818">
                  <c:v>4818</c:v>
                </c:pt>
                <c:pt idx="4819">
                  <c:v>4819</c:v>
                </c:pt>
                <c:pt idx="4820">
                  <c:v>4820</c:v>
                </c:pt>
                <c:pt idx="4821">
                  <c:v>4821</c:v>
                </c:pt>
                <c:pt idx="4822">
                  <c:v>4822</c:v>
                </c:pt>
                <c:pt idx="4823">
                  <c:v>4823</c:v>
                </c:pt>
                <c:pt idx="4824">
                  <c:v>4824</c:v>
                </c:pt>
                <c:pt idx="4825">
                  <c:v>4825</c:v>
                </c:pt>
                <c:pt idx="4826">
                  <c:v>4826</c:v>
                </c:pt>
                <c:pt idx="4827">
                  <c:v>4827</c:v>
                </c:pt>
                <c:pt idx="4828">
                  <c:v>4828</c:v>
                </c:pt>
                <c:pt idx="4829">
                  <c:v>4829</c:v>
                </c:pt>
                <c:pt idx="4830">
                  <c:v>4830</c:v>
                </c:pt>
                <c:pt idx="4831">
                  <c:v>4831</c:v>
                </c:pt>
                <c:pt idx="4832">
                  <c:v>4832</c:v>
                </c:pt>
                <c:pt idx="4833">
                  <c:v>4833</c:v>
                </c:pt>
                <c:pt idx="4834">
                  <c:v>4834</c:v>
                </c:pt>
                <c:pt idx="4835">
                  <c:v>4835</c:v>
                </c:pt>
                <c:pt idx="4836">
                  <c:v>4836</c:v>
                </c:pt>
                <c:pt idx="4837">
                  <c:v>4837</c:v>
                </c:pt>
                <c:pt idx="4838">
                  <c:v>4838</c:v>
                </c:pt>
                <c:pt idx="4839">
                  <c:v>4839</c:v>
                </c:pt>
                <c:pt idx="4840">
                  <c:v>4840</c:v>
                </c:pt>
                <c:pt idx="4841">
                  <c:v>4841</c:v>
                </c:pt>
                <c:pt idx="4842">
                  <c:v>4842</c:v>
                </c:pt>
                <c:pt idx="4843">
                  <c:v>4843</c:v>
                </c:pt>
                <c:pt idx="4844">
                  <c:v>4844</c:v>
                </c:pt>
                <c:pt idx="4845">
                  <c:v>4845</c:v>
                </c:pt>
                <c:pt idx="4846">
                  <c:v>4846</c:v>
                </c:pt>
                <c:pt idx="4847">
                  <c:v>4847</c:v>
                </c:pt>
                <c:pt idx="4848">
                  <c:v>4848</c:v>
                </c:pt>
                <c:pt idx="4849">
                  <c:v>4849</c:v>
                </c:pt>
                <c:pt idx="4850">
                  <c:v>4850</c:v>
                </c:pt>
                <c:pt idx="4851">
                  <c:v>4851</c:v>
                </c:pt>
                <c:pt idx="4852">
                  <c:v>4852</c:v>
                </c:pt>
                <c:pt idx="4853">
                  <c:v>4853</c:v>
                </c:pt>
                <c:pt idx="4854">
                  <c:v>4854</c:v>
                </c:pt>
                <c:pt idx="4855">
                  <c:v>4855</c:v>
                </c:pt>
                <c:pt idx="4856">
                  <c:v>4856</c:v>
                </c:pt>
                <c:pt idx="4857">
                  <c:v>4857</c:v>
                </c:pt>
                <c:pt idx="4858">
                  <c:v>4858</c:v>
                </c:pt>
                <c:pt idx="4859">
                  <c:v>4859</c:v>
                </c:pt>
                <c:pt idx="4860">
                  <c:v>4860</c:v>
                </c:pt>
                <c:pt idx="4861">
                  <c:v>4861</c:v>
                </c:pt>
                <c:pt idx="4862">
                  <c:v>4862</c:v>
                </c:pt>
                <c:pt idx="4863">
                  <c:v>4863</c:v>
                </c:pt>
                <c:pt idx="4864">
                  <c:v>4864</c:v>
                </c:pt>
                <c:pt idx="4865">
                  <c:v>4865</c:v>
                </c:pt>
                <c:pt idx="4866">
                  <c:v>4866</c:v>
                </c:pt>
                <c:pt idx="4867">
                  <c:v>4867</c:v>
                </c:pt>
                <c:pt idx="4868">
                  <c:v>4868</c:v>
                </c:pt>
                <c:pt idx="4869">
                  <c:v>4869</c:v>
                </c:pt>
                <c:pt idx="4870">
                  <c:v>4870</c:v>
                </c:pt>
                <c:pt idx="4871">
                  <c:v>4871</c:v>
                </c:pt>
                <c:pt idx="4872">
                  <c:v>4872</c:v>
                </c:pt>
                <c:pt idx="4873">
                  <c:v>4873</c:v>
                </c:pt>
                <c:pt idx="4874">
                  <c:v>4874</c:v>
                </c:pt>
                <c:pt idx="4875">
                  <c:v>4875</c:v>
                </c:pt>
                <c:pt idx="4876">
                  <c:v>4876</c:v>
                </c:pt>
                <c:pt idx="4877">
                  <c:v>4877</c:v>
                </c:pt>
                <c:pt idx="4878">
                  <c:v>4878</c:v>
                </c:pt>
                <c:pt idx="4879">
                  <c:v>4879</c:v>
                </c:pt>
                <c:pt idx="4880">
                  <c:v>4880</c:v>
                </c:pt>
                <c:pt idx="4881">
                  <c:v>4881</c:v>
                </c:pt>
                <c:pt idx="4882">
                  <c:v>4882</c:v>
                </c:pt>
                <c:pt idx="4883">
                  <c:v>4883</c:v>
                </c:pt>
                <c:pt idx="4884">
                  <c:v>4884</c:v>
                </c:pt>
                <c:pt idx="4885">
                  <c:v>4885</c:v>
                </c:pt>
                <c:pt idx="4886">
                  <c:v>4886</c:v>
                </c:pt>
                <c:pt idx="4887">
                  <c:v>4887</c:v>
                </c:pt>
                <c:pt idx="4888">
                  <c:v>4888</c:v>
                </c:pt>
                <c:pt idx="4889">
                  <c:v>4889</c:v>
                </c:pt>
                <c:pt idx="4890">
                  <c:v>4890</c:v>
                </c:pt>
                <c:pt idx="4891">
                  <c:v>4891</c:v>
                </c:pt>
                <c:pt idx="4892">
                  <c:v>4892</c:v>
                </c:pt>
                <c:pt idx="4893">
                  <c:v>4893</c:v>
                </c:pt>
                <c:pt idx="4894">
                  <c:v>4894</c:v>
                </c:pt>
                <c:pt idx="4895">
                  <c:v>4895</c:v>
                </c:pt>
                <c:pt idx="4896">
                  <c:v>4896</c:v>
                </c:pt>
                <c:pt idx="4897">
                  <c:v>4897</c:v>
                </c:pt>
                <c:pt idx="4898">
                  <c:v>4898</c:v>
                </c:pt>
                <c:pt idx="4899">
                  <c:v>4899</c:v>
                </c:pt>
                <c:pt idx="4900">
                  <c:v>4900</c:v>
                </c:pt>
                <c:pt idx="4901">
                  <c:v>4901</c:v>
                </c:pt>
                <c:pt idx="4902">
                  <c:v>4902</c:v>
                </c:pt>
                <c:pt idx="4903">
                  <c:v>4903</c:v>
                </c:pt>
                <c:pt idx="4904">
                  <c:v>4904</c:v>
                </c:pt>
                <c:pt idx="4905">
                  <c:v>4905</c:v>
                </c:pt>
                <c:pt idx="4906">
                  <c:v>4906</c:v>
                </c:pt>
                <c:pt idx="4907">
                  <c:v>4907</c:v>
                </c:pt>
                <c:pt idx="4908">
                  <c:v>4908</c:v>
                </c:pt>
                <c:pt idx="4909">
                  <c:v>4909</c:v>
                </c:pt>
                <c:pt idx="4910">
                  <c:v>4910</c:v>
                </c:pt>
                <c:pt idx="4911">
                  <c:v>4911</c:v>
                </c:pt>
                <c:pt idx="4912">
                  <c:v>4912</c:v>
                </c:pt>
                <c:pt idx="4913">
                  <c:v>4913</c:v>
                </c:pt>
                <c:pt idx="4914">
                  <c:v>4914</c:v>
                </c:pt>
                <c:pt idx="4915">
                  <c:v>4915</c:v>
                </c:pt>
                <c:pt idx="4916">
                  <c:v>4916</c:v>
                </c:pt>
                <c:pt idx="4917">
                  <c:v>4917</c:v>
                </c:pt>
                <c:pt idx="4918">
                  <c:v>4918</c:v>
                </c:pt>
                <c:pt idx="4919">
                  <c:v>4919</c:v>
                </c:pt>
                <c:pt idx="4920">
                  <c:v>4920</c:v>
                </c:pt>
                <c:pt idx="4921">
                  <c:v>4921</c:v>
                </c:pt>
                <c:pt idx="4922">
                  <c:v>4922</c:v>
                </c:pt>
                <c:pt idx="4923">
                  <c:v>4923</c:v>
                </c:pt>
                <c:pt idx="4924">
                  <c:v>4924</c:v>
                </c:pt>
                <c:pt idx="4925">
                  <c:v>4925</c:v>
                </c:pt>
                <c:pt idx="4926">
                  <c:v>4926</c:v>
                </c:pt>
                <c:pt idx="4927">
                  <c:v>4927</c:v>
                </c:pt>
                <c:pt idx="4928">
                  <c:v>4928</c:v>
                </c:pt>
                <c:pt idx="4929">
                  <c:v>4929</c:v>
                </c:pt>
                <c:pt idx="4930">
                  <c:v>4930</c:v>
                </c:pt>
                <c:pt idx="4931">
                  <c:v>4931</c:v>
                </c:pt>
                <c:pt idx="4932">
                  <c:v>4932</c:v>
                </c:pt>
                <c:pt idx="4933">
                  <c:v>4933</c:v>
                </c:pt>
                <c:pt idx="4934">
                  <c:v>4934</c:v>
                </c:pt>
                <c:pt idx="4935">
                  <c:v>4935</c:v>
                </c:pt>
                <c:pt idx="4936">
                  <c:v>4936</c:v>
                </c:pt>
                <c:pt idx="4937">
                  <c:v>4937</c:v>
                </c:pt>
                <c:pt idx="4938">
                  <c:v>4938</c:v>
                </c:pt>
                <c:pt idx="4939">
                  <c:v>4939</c:v>
                </c:pt>
                <c:pt idx="4940">
                  <c:v>4940</c:v>
                </c:pt>
                <c:pt idx="4941">
                  <c:v>4941</c:v>
                </c:pt>
                <c:pt idx="4942">
                  <c:v>4942</c:v>
                </c:pt>
                <c:pt idx="4943">
                  <c:v>4943</c:v>
                </c:pt>
                <c:pt idx="4944">
                  <c:v>4944</c:v>
                </c:pt>
                <c:pt idx="4945">
                  <c:v>4945</c:v>
                </c:pt>
                <c:pt idx="4946">
                  <c:v>4946</c:v>
                </c:pt>
                <c:pt idx="4947">
                  <c:v>4947</c:v>
                </c:pt>
                <c:pt idx="4948">
                  <c:v>4948</c:v>
                </c:pt>
                <c:pt idx="4949">
                  <c:v>4949</c:v>
                </c:pt>
                <c:pt idx="4950">
                  <c:v>4950</c:v>
                </c:pt>
                <c:pt idx="4951">
                  <c:v>4951</c:v>
                </c:pt>
                <c:pt idx="4952">
                  <c:v>4952</c:v>
                </c:pt>
                <c:pt idx="4953">
                  <c:v>4953</c:v>
                </c:pt>
                <c:pt idx="4954">
                  <c:v>4954</c:v>
                </c:pt>
                <c:pt idx="4955">
                  <c:v>4955</c:v>
                </c:pt>
                <c:pt idx="4956">
                  <c:v>4956</c:v>
                </c:pt>
                <c:pt idx="4957">
                  <c:v>4957</c:v>
                </c:pt>
                <c:pt idx="4958">
                  <c:v>4958</c:v>
                </c:pt>
                <c:pt idx="4959">
                  <c:v>4959</c:v>
                </c:pt>
                <c:pt idx="4960">
                  <c:v>4960</c:v>
                </c:pt>
                <c:pt idx="4961">
                  <c:v>4961</c:v>
                </c:pt>
                <c:pt idx="4962">
                  <c:v>4962</c:v>
                </c:pt>
                <c:pt idx="4963">
                  <c:v>4963</c:v>
                </c:pt>
                <c:pt idx="4964">
                  <c:v>4964</c:v>
                </c:pt>
                <c:pt idx="4965">
                  <c:v>4965</c:v>
                </c:pt>
                <c:pt idx="4966">
                  <c:v>4966</c:v>
                </c:pt>
                <c:pt idx="4967">
                  <c:v>4967</c:v>
                </c:pt>
                <c:pt idx="4968">
                  <c:v>4968</c:v>
                </c:pt>
                <c:pt idx="4969">
                  <c:v>4969</c:v>
                </c:pt>
                <c:pt idx="4970">
                  <c:v>4970</c:v>
                </c:pt>
                <c:pt idx="4971">
                  <c:v>4971</c:v>
                </c:pt>
                <c:pt idx="4972">
                  <c:v>4972</c:v>
                </c:pt>
                <c:pt idx="4973">
                  <c:v>4973</c:v>
                </c:pt>
                <c:pt idx="4974">
                  <c:v>4974</c:v>
                </c:pt>
                <c:pt idx="4975">
                  <c:v>4975</c:v>
                </c:pt>
                <c:pt idx="4976">
                  <c:v>4976</c:v>
                </c:pt>
                <c:pt idx="4977">
                  <c:v>4977</c:v>
                </c:pt>
                <c:pt idx="4978">
                  <c:v>4978</c:v>
                </c:pt>
                <c:pt idx="4979">
                  <c:v>4979</c:v>
                </c:pt>
                <c:pt idx="4980">
                  <c:v>4980</c:v>
                </c:pt>
                <c:pt idx="4981">
                  <c:v>4981</c:v>
                </c:pt>
                <c:pt idx="4982">
                  <c:v>4982</c:v>
                </c:pt>
                <c:pt idx="4983">
                  <c:v>4983</c:v>
                </c:pt>
                <c:pt idx="4984">
                  <c:v>4984</c:v>
                </c:pt>
                <c:pt idx="4985">
                  <c:v>4985</c:v>
                </c:pt>
                <c:pt idx="4986">
                  <c:v>4986</c:v>
                </c:pt>
                <c:pt idx="4987">
                  <c:v>4987</c:v>
                </c:pt>
                <c:pt idx="4988">
                  <c:v>4988</c:v>
                </c:pt>
                <c:pt idx="4989">
                  <c:v>4989</c:v>
                </c:pt>
                <c:pt idx="4990">
                  <c:v>4990</c:v>
                </c:pt>
                <c:pt idx="4991">
                  <c:v>4991</c:v>
                </c:pt>
                <c:pt idx="4992">
                  <c:v>4992</c:v>
                </c:pt>
                <c:pt idx="4993">
                  <c:v>4993</c:v>
                </c:pt>
                <c:pt idx="4994">
                  <c:v>4994</c:v>
                </c:pt>
                <c:pt idx="4995">
                  <c:v>4995</c:v>
                </c:pt>
                <c:pt idx="4996">
                  <c:v>4996</c:v>
                </c:pt>
                <c:pt idx="4997">
                  <c:v>4997</c:v>
                </c:pt>
                <c:pt idx="4998">
                  <c:v>4998</c:v>
                </c:pt>
                <c:pt idx="4999">
                  <c:v>4999</c:v>
                </c:pt>
                <c:pt idx="5000">
                  <c:v>5000</c:v>
                </c:pt>
                <c:pt idx="5001">
                  <c:v>5001</c:v>
                </c:pt>
                <c:pt idx="5002">
                  <c:v>5002</c:v>
                </c:pt>
                <c:pt idx="5003">
                  <c:v>5003</c:v>
                </c:pt>
                <c:pt idx="5004">
                  <c:v>5004</c:v>
                </c:pt>
                <c:pt idx="5005">
                  <c:v>5005</c:v>
                </c:pt>
                <c:pt idx="5006">
                  <c:v>5006</c:v>
                </c:pt>
                <c:pt idx="5007">
                  <c:v>5007</c:v>
                </c:pt>
                <c:pt idx="5008">
                  <c:v>5008</c:v>
                </c:pt>
                <c:pt idx="5009">
                  <c:v>5009</c:v>
                </c:pt>
                <c:pt idx="5010">
                  <c:v>5010</c:v>
                </c:pt>
                <c:pt idx="5011">
                  <c:v>5011</c:v>
                </c:pt>
                <c:pt idx="5012">
                  <c:v>5012</c:v>
                </c:pt>
                <c:pt idx="5013">
                  <c:v>5013</c:v>
                </c:pt>
                <c:pt idx="5014">
                  <c:v>5014</c:v>
                </c:pt>
                <c:pt idx="5015">
                  <c:v>5015</c:v>
                </c:pt>
                <c:pt idx="5016">
                  <c:v>5016</c:v>
                </c:pt>
                <c:pt idx="5017">
                  <c:v>5017</c:v>
                </c:pt>
                <c:pt idx="5018">
                  <c:v>5018</c:v>
                </c:pt>
                <c:pt idx="5019">
                  <c:v>5019</c:v>
                </c:pt>
                <c:pt idx="5020">
                  <c:v>5020</c:v>
                </c:pt>
                <c:pt idx="5021">
                  <c:v>5021</c:v>
                </c:pt>
                <c:pt idx="5022">
                  <c:v>5022</c:v>
                </c:pt>
                <c:pt idx="5023">
                  <c:v>5023</c:v>
                </c:pt>
                <c:pt idx="5024">
                  <c:v>5024</c:v>
                </c:pt>
                <c:pt idx="5025">
                  <c:v>5025</c:v>
                </c:pt>
                <c:pt idx="5026">
                  <c:v>5026</c:v>
                </c:pt>
                <c:pt idx="5027">
                  <c:v>5027</c:v>
                </c:pt>
                <c:pt idx="5028">
                  <c:v>5028</c:v>
                </c:pt>
                <c:pt idx="5029">
                  <c:v>5029</c:v>
                </c:pt>
                <c:pt idx="5030">
                  <c:v>5030</c:v>
                </c:pt>
                <c:pt idx="5031">
                  <c:v>5031</c:v>
                </c:pt>
                <c:pt idx="5032">
                  <c:v>5032</c:v>
                </c:pt>
                <c:pt idx="5033">
                  <c:v>5033</c:v>
                </c:pt>
                <c:pt idx="5034">
                  <c:v>5034</c:v>
                </c:pt>
                <c:pt idx="5035">
                  <c:v>5035</c:v>
                </c:pt>
                <c:pt idx="5036">
                  <c:v>5036</c:v>
                </c:pt>
                <c:pt idx="5037">
                  <c:v>5037</c:v>
                </c:pt>
                <c:pt idx="5038">
                  <c:v>5038</c:v>
                </c:pt>
                <c:pt idx="5039">
                  <c:v>5039</c:v>
                </c:pt>
                <c:pt idx="5040">
                  <c:v>5040</c:v>
                </c:pt>
                <c:pt idx="5041">
                  <c:v>5041</c:v>
                </c:pt>
                <c:pt idx="5042">
                  <c:v>5042</c:v>
                </c:pt>
                <c:pt idx="5043">
                  <c:v>5043</c:v>
                </c:pt>
                <c:pt idx="5044">
                  <c:v>5044</c:v>
                </c:pt>
                <c:pt idx="5045">
                  <c:v>5045</c:v>
                </c:pt>
                <c:pt idx="5046">
                  <c:v>5046</c:v>
                </c:pt>
                <c:pt idx="5047">
                  <c:v>5047</c:v>
                </c:pt>
                <c:pt idx="5048">
                  <c:v>5048</c:v>
                </c:pt>
                <c:pt idx="5049">
                  <c:v>5049</c:v>
                </c:pt>
                <c:pt idx="5050">
                  <c:v>5050</c:v>
                </c:pt>
                <c:pt idx="5051">
                  <c:v>5051</c:v>
                </c:pt>
                <c:pt idx="5052">
                  <c:v>5052</c:v>
                </c:pt>
                <c:pt idx="5053">
                  <c:v>5053</c:v>
                </c:pt>
                <c:pt idx="5054">
                  <c:v>5054</c:v>
                </c:pt>
                <c:pt idx="5055">
                  <c:v>5055</c:v>
                </c:pt>
                <c:pt idx="5056">
                  <c:v>5056</c:v>
                </c:pt>
                <c:pt idx="5057">
                  <c:v>5057</c:v>
                </c:pt>
                <c:pt idx="5058">
                  <c:v>5058</c:v>
                </c:pt>
                <c:pt idx="5059">
                  <c:v>5059</c:v>
                </c:pt>
                <c:pt idx="5060">
                  <c:v>5060</c:v>
                </c:pt>
                <c:pt idx="5061">
                  <c:v>5061</c:v>
                </c:pt>
                <c:pt idx="5062">
                  <c:v>5062</c:v>
                </c:pt>
                <c:pt idx="5063">
                  <c:v>5063</c:v>
                </c:pt>
                <c:pt idx="5064">
                  <c:v>5064</c:v>
                </c:pt>
                <c:pt idx="5065">
                  <c:v>5065</c:v>
                </c:pt>
                <c:pt idx="5066">
                  <c:v>5066</c:v>
                </c:pt>
                <c:pt idx="5067">
                  <c:v>5067</c:v>
                </c:pt>
                <c:pt idx="5068">
                  <c:v>5068</c:v>
                </c:pt>
                <c:pt idx="5069">
                  <c:v>5069</c:v>
                </c:pt>
                <c:pt idx="5070">
                  <c:v>5070</c:v>
                </c:pt>
                <c:pt idx="5071">
                  <c:v>5071</c:v>
                </c:pt>
                <c:pt idx="5072">
                  <c:v>5072</c:v>
                </c:pt>
                <c:pt idx="5073">
                  <c:v>5073</c:v>
                </c:pt>
                <c:pt idx="5074">
                  <c:v>5074</c:v>
                </c:pt>
                <c:pt idx="5075">
                  <c:v>5075</c:v>
                </c:pt>
                <c:pt idx="5076">
                  <c:v>5076</c:v>
                </c:pt>
                <c:pt idx="5077">
                  <c:v>5077</c:v>
                </c:pt>
                <c:pt idx="5078">
                  <c:v>5078</c:v>
                </c:pt>
                <c:pt idx="5079">
                  <c:v>5079</c:v>
                </c:pt>
                <c:pt idx="5080">
                  <c:v>5080</c:v>
                </c:pt>
                <c:pt idx="5081">
                  <c:v>5081</c:v>
                </c:pt>
                <c:pt idx="5082">
                  <c:v>5082</c:v>
                </c:pt>
                <c:pt idx="5083">
                  <c:v>5083</c:v>
                </c:pt>
                <c:pt idx="5084">
                  <c:v>5084</c:v>
                </c:pt>
                <c:pt idx="5085">
                  <c:v>5085</c:v>
                </c:pt>
                <c:pt idx="5086">
                  <c:v>5086</c:v>
                </c:pt>
                <c:pt idx="5087">
                  <c:v>5087</c:v>
                </c:pt>
                <c:pt idx="5088">
                  <c:v>5088</c:v>
                </c:pt>
                <c:pt idx="5089">
                  <c:v>5089</c:v>
                </c:pt>
                <c:pt idx="5090">
                  <c:v>5090</c:v>
                </c:pt>
                <c:pt idx="5091">
                  <c:v>5091</c:v>
                </c:pt>
                <c:pt idx="5092">
                  <c:v>5092</c:v>
                </c:pt>
                <c:pt idx="5093">
                  <c:v>5093</c:v>
                </c:pt>
                <c:pt idx="5094">
                  <c:v>5094</c:v>
                </c:pt>
                <c:pt idx="5095">
                  <c:v>5095</c:v>
                </c:pt>
                <c:pt idx="5096">
                  <c:v>5096</c:v>
                </c:pt>
                <c:pt idx="5097">
                  <c:v>5097</c:v>
                </c:pt>
                <c:pt idx="5098">
                  <c:v>5098</c:v>
                </c:pt>
                <c:pt idx="5099">
                  <c:v>5099</c:v>
                </c:pt>
                <c:pt idx="5100">
                  <c:v>5100</c:v>
                </c:pt>
                <c:pt idx="5101">
                  <c:v>5101</c:v>
                </c:pt>
                <c:pt idx="5102">
                  <c:v>5102</c:v>
                </c:pt>
                <c:pt idx="5103">
                  <c:v>5103</c:v>
                </c:pt>
                <c:pt idx="5104">
                  <c:v>5104</c:v>
                </c:pt>
                <c:pt idx="5105">
                  <c:v>5105</c:v>
                </c:pt>
                <c:pt idx="5106">
                  <c:v>5106</c:v>
                </c:pt>
                <c:pt idx="5107">
                  <c:v>5107</c:v>
                </c:pt>
                <c:pt idx="5108">
                  <c:v>5108</c:v>
                </c:pt>
                <c:pt idx="5109">
                  <c:v>5109</c:v>
                </c:pt>
                <c:pt idx="5110">
                  <c:v>5110</c:v>
                </c:pt>
                <c:pt idx="5111">
                  <c:v>5111</c:v>
                </c:pt>
                <c:pt idx="5112">
                  <c:v>5112</c:v>
                </c:pt>
                <c:pt idx="5113">
                  <c:v>5113</c:v>
                </c:pt>
                <c:pt idx="5114">
                  <c:v>5114</c:v>
                </c:pt>
                <c:pt idx="5115">
                  <c:v>5115</c:v>
                </c:pt>
                <c:pt idx="5116">
                  <c:v>5116</c:v>
                </c:pt>
                <c:pt idx="5117">
                  <c:v>5117</c:v>
                </c:pt>
                <c:pt idx="5118">
                  <c:v>5118</c:v>
                </c:pt>
                <c:pt idx="5119">
                  <c:v>5119</c:v>
                </c:pt>
                <c:pt idx="5120">
                  <c:v>5120</c:v>
                </c:pt>
                <c:pt idx="5121">
                  <c:v>5121</c:v>
                </c:pt>
                <c:pt idx="5122">
                  <c:v>5122</c:v>
                </c:pt>
                <c:pt idx="5123">
                  <c:v>5123</c:v>
                </c:pt>
                <c:pt idx="5124">
                  <c:v>5124</c:v>
                </c:pt>
                <c:pt idx="5125">
                  <c:v>5125</c:v>
                </c:pt>
                <c:pt idx="5126">
                  <c:v>5126</c:v>
                </c:pt>
                <c:pt idx="5127">
                  <c:v>5127</c:v>
                </c:pt>
                <c:pt idx="5128">
                  <c:v>5128</c:v>
                </c:pt>
                <c:pt idx="5129">
                  <c:v>5129</c:v>
                </c:pt>
                <c:pt idx="5130">
                  <c:v>5130</c:v>
                </c:pt>
                <c:pt idx="5131">
                  <c:v>5131</c:v>
                </c:pt>
                <c:pt idx="5132">
                  <c:v>5132</c:v>
                </c:pt>
                <c:pt idx="5133">
                  <c:v>5133</c:v>
                </c:pt>
                <c:pt idx="5134">
                  <c:v>5134</c:v>
                </c:pt>
                <c:pt idx="5135">
                  <c:v>5135</c:v>
                </c:pt>
                <c:pt idx="5136">
                  <c:v>5136</c:v>
                </c:pt>
                <c:pt idx="5137">
                  <c:v>5137</c:v>
                </c:pt>
                <c:pt idx="5138">
                  <c:v>5138</c:v>
                </c:pt>
                <c:pt idx="5139">
                  <c:v>5139</c:v>
                </c:pt>
                <c:pt idx="5140">
                  <c:v>5140</c:v>
                </c:pt>
                <c:pt idx="5141">
                  <c:v>5141</c:v>
                </c:pt>
                <c:pt idx="5142">
                  <c:v>5142</c:v>
                </c:pt>
                <c:pt idx="5143">
                  <c:v>5143</c:v>
                </c:pt>
                <c:pt idx="5144">
                  <c:v>5144</c:v>
                </c:pt>
                <c:pt idx="5145">
                  <c:v>5145</c:v>
                </c:pt>
                <c:pt idx="5146">
                  <c:v>5146</c:v>
                </c:pt>
                <c:pt idx="5147">
                  <c:v>5147</c:v>
                </c:pt>
                <c:pt idx="5148">
                  <c:v>5148</c:v>
                </c:pt>
                <c:pt idx="5149">
                  <c:v>5149</c:v>
                </c:pt>
                <c:pt idx="5150">
                  <c:v>5150</c:v>
                </c:pt>
                <c:pt idx="5151">
                  <c:v>5151</c:v>
                </c:pt>
                <c:pt idx="5152">
                  <c:v>5152</c:v>
                </c:pt>
                <c:pt idx="5153">
                  <c:v>5153</c:v>
                </c:pt>
                <c:pt idx="5154">
                  <c:v>5154</c:v>
                </c:pt>
                <c:pt idx="5155">
                  <c:v>5155</c:v>
                </c:pt>
                <c:pt idx="5156">
                  <c:v>5156</c:v>
                </c:pt>
                <c:pt idx="5157">
                  <c:v>5157</c:v>
                </c:pt>
                <c:pt idx="5158">
                  <c:v>5158</c:v>
                </c:pt>
                <c:pt idx="5159">
                  <c:v>5159</c:v>
                </c:pt>
                <c:pt idx="5160">
                  <c:v>5160</c:v>
                </c:pt>
                <c:pt idx="5161">
                  <c:v>5161</c:v>
                </c:pt>
                <c:pt idx="5162">
                  <c:v>5162</c:v>
                </c:pt>
                <c:pt idx="5163">
                  <c:v>5163</c:v>
                </c:pt>
                <c:pt idx="5164">
                  <c:v>5164</c:v>
                </c:pt>
                <c:pt idx="5165">
                  <c:v>5165</c:v>
                </c:pt>
                <c:pt idx="5166">
                  <c:v>5166</c:v>
                </c:pt>
                <c:pt idx="5167">
                  <c:v>5167</c:v>
                </c:pt>
                <c:pt idx="5168">
                  <c:v>5168</c:v>
                </c:pt>
                <c:pt idx="5169">
                  <c:v>5169</c:v>
                </c:pt>
                <c:pt idx="5170">
                  <c:v>5170</c:v>
                </c:pt>
                <c:pt idx="5171">
                  <c:v>5171</c:v>
                </c:pt>
                <c:pt idx="5172">
                  <c:v>5172</c:v>
                </c:pt>
                <c:pt idx="5173">
                  <c:v>5173</c:v>
                </c:pt>
                <c:pt idx="5174">
                  <c:v>5174</c:v>
                </c:pt>
                <c:pt idx="5175">
                  <c:v>5175</c:v>
                </c:pt>
                <c:pt idx="5176">
                  <c:v>5176</c:v>
                </c:pt>
                <c:pt idx="5177">
                  <c:v>5177</c:v>
                </c:pt>
                <c:pt idx="5178">
                  <c:v>5178</c:v>
                </c:pt>
                <c:pt idx="5179">
                  <c:v>5179</c:v>
                </c:pt>
                <c:pt idx="5180">
                  <c:v>5180</c:v>
                </c:pt>
                <c:pt idx="5181">
                  <c:v>5181</c:v>
                </c:pt>
                <c:pt idx="5182">
                  <c:v>5182</c:v>
                </c:pt>
                <c:pt idx="5183">
                  <c:v>5183</c:v>
                </c:pt>
                <c:pt idx="5184">
                  <c:v>5184</c:v>
                </c:pt>
                <c:pt idx="5185">
                  <c:v>5185</c:v>
                </c:pt>
                <c:pt idx="5186">
                  <c:v>5186</c:v>
                </c:pt>
                <c:pt idx="5187">
                  <c:v>5187</c:v>
                </c:pt>
                <c:pt idx="5188">
                  <c:v>5188</c:v>
                </c:pt>
                <c:pt idx="5189">
                  <c:v>5189</c:v>
                </c:pt>
                <c:pt idx="5190">
                  <c:v>5190</c:v>
                </c:pt>
                <c:pt idx="5191">
                  <c:v>5191</c:v>
                </c:pt>
                <c:pt idx="5192">
                  <c:v>5192</c:v>
                </c:pt>
                <c:pt idx="5193">
                  <c:v>5193</c:v>
                </c:pt>
                <c:pt idx="5194">
                  <c:v>5194</c:v>
                </c:pt>
                <c:pt idx="5195">
                  <c:v>5195</c:v>
                </c:pt>
                <c:pt idx="5196">
                  <c:v>5196</c:v>
                </c:pt>
                <c:pt idx="5197">
                  <c:v>5197</c:v>
                </c:pt>
                <c:pt idx="5198">
                  <c:v>5198</c:v>
                </c:pt>
                <c:pt idx="5199">
                  <c:v>5199</c:v>
                </c:pt>
                <c:pt idx="5200">
                  <c:v>5200</c:v>
                </c:pt>
                <c:pt idx="5201">
                  <c:v>5201</c:v>
                </c:pt>
                <c:pt idx="5202">
                  <c:v>5202</c:v>
                </c:pt>
                <c:pt idx="5203">
                  <c:v>5203</c:v>
                </c:pt>
                <c:pt idx="5204">
                  <c:v>5204</c:v>
                </c:pt>
                <c:pt idx="5205">
                  <c:v>5205</c:v>
                </c:pt>
                <c:pt idx="5206">
                  <c:v>5206</c:v>
                </c:pt>
                <c:pt idx="5207">
                  <c:v>5207</c:v>
                </c:pt>
                <c:pt idx="5208">
                  <c:v>5208</c:v>
                </c:pt>
                <c:pt idx="5209">
                  <c:v>5209</c:v>
                </c:pt>
                <c:pt idx="5210">
                  <c:v>5210</c:v>
                </c:pt>
                <c:pt idx="5211">
                  <c:v>5211</c:v>
                </c:pt>
                <c:pt idx="5212">
                  <c:v>5212</c:v>
                </c:pt>
                <c:pt idx="5213">
                  <c:v>5213</c:v>
                </c:pt>
                <c:pt idx="5214">
                  <c:v>5214</c:v>
                </c:pt>
                <c:pt idx="5215">
                  <c:v>5215</c:v>
                </c:pt>
                <c:pt idx="5216">
                  <c:v>5216</c:v>
                </c:pt>
                <c:pt idx="5217">
                  <c:v>5217</c:v>
                </c:pt>
                <c:pt idx="5218">
                  <c:v>5218</c:v>
                </c:pt>
                <c:pt idx="5219">
                  <c:v>5219</c:v>
                </c:pt>
                <c:pt idx="5220">
                  <c:v>5220</c:v>
                </c:pt>
                <c:pt idx="5221">
                  <c:v>5221</c:v>
                </c:pt>
                <c:pt idx="5222">
                  <c:v>5222</c:v>
                </c:pt>
                <c:pt idx="5223">
                  <c:v>5223</c:v>
                </c:pt>
                <c:pt idx="5224">
                  <c:v>5224</c:v>
                </c:pt>
                <c:pt idx="5225">
                  <c:v>5225</c:v>
                </c:pt>
                <c:pt idx="5226">
                  <c:v>5226</c:v>
                </c:pt>
                <c:pt idx="5227">
                  <c:v>5227</c:v>
                </c:pt>
                <c:pt idx="5228">
                  <c:v>5228</c:v>
                </c:pt>
                <c:pt idx="5229">
                  <c:v>5229</c:v>
                </c:pt>
                <c:pt idx="5230">
                  <c:v>5230</c:v>
                </c:pt>
                <c:pt idx="5231">
                  <c:v>5231</c:v>
                </c:pt>
                <c:pt idx="5232">
                  <c:v>5232</c:v>
                </c:pt>
                <c:pt idx="5233">
                  <c:v>5233</c:v>
                </c:pt>
                <c:pt idx="5234">
                  <c:v>5234</c:v>
                </c:pt>
                <c:pt idx="5235">
                  <c:v>5235</c:v>
                </c:pt>
                <c:pt idx="5236">
                  <c:v>5236</c:v>
                </c:pt>
                <c:pt idx="5237">
                  <c:v>5237</c:v>
                </c:pt>
                <c:pt idx="5238">
                  <c:v>5238</c:v>
                </c:pt>
                <c:pt idx="5239">
                  <c:v>5239</c:v>
                </c:pt>
                <c:pt idx="5240">
                  <c:v>5240</c:v>
                </c:pt>
                <c:pt idx="5241">
                  <c:v>5241</c:v>
                </c:pt>
                <c:pt idx="5242">
                  <c:v>5242</c:v>
                </c:pt>
                <c:pt idx="5243">
                  <c:v>5243</c:v>
                </c:pt>
                <c:pt idx="5244">
                  <c:v>5244</c:v>
                </c:pt>
                <c:pt idx="5245">
                  <c:v>5245</c:v>
                </c:pt>
                <c:pt idx="5246">
                  <c:v>5246</c:v>
                </c:pt>
                <c:pt idx="5247">
                  <c:v>5247</c:v>
                </c:pt>
                <c:pt idx="5248">
                  <c:v>5248</c:v>
                </c:pt>
                <c:pt idx="5249">
                  <c:v>5249</c:v>
                </c:pt>
                <c:pt idx="5250">
                  <c:v>5250</c:v>
                </c:pt>
                <c:pt idx="5251">
                  <c:v>5251</c:v>
                </c:pt>
                <c:pt idx="5252">
                  <c:v>5252</c:v>
                </c:pt>
                <c:pt idx="5253">
                  <c:v>5253</c:v>
                </c:pt>
                <c:pt idx="5254">
                  <c:v>5254</c:v>
                </c:pt>
                <c:pt idx="5255">
                  <c:v>5255</c:v>
                </c:pt>
                <c:pt idx="5256">
                  <c:v>5256</c:v>
                </c:pt>
                <c:pt idx="5257">
                  <c:v>5257</c:v>
                </c:pt>
                <c:pt idx="5258">
                  <c:v>5258</c:v>
                </c:pt>
                <c:pt idx="5259">
                  <c:v>5259</c:v>
                </c:pt>
                <c:pt idx="5260">
                  <c:v>5260</c:v>
                </c:pt>
                <c:pt idx="5261">
                  <c:v>5261</c:v>
                </c:pt>
                <c:pt idx="5262">
                  <c:v>5262</c:v>
                </c:pt>
                <c:pt idx="5263">
                  <c:v>5263</c:v>
                </c:pt>
                <c:pt idx="5264">
                  <c:v>5264</c:v>
                </c:pt>
                <c:pt idx="5265">
                  <c:v>5265</c:v>
                </c:pt>
                <c:pt idx="5266">
                  <c:v>5266</c:v>
                </c:pt>
                <c:pt idx="5267">
                  <c:v>5267</c:v>
                </c:pt>
                <c:pt idx="5268">
                  <c:v>5268</c:v>
                </c:pt>
                <c:pt idx="5269">
                  <c:v>5269</c:v>
                </c:pt>
                <c:pt idx="5270">
                  <c:v>5270</c:v>
                </c:pt>
                <c:pt idx="5271">
                  <c:v>5271</c:v>
                </c:pt>
                <c:pt idx="5272">
                  <c:v>5272</c:v>
                </c:pt>
                <c:pt idx="5273">
                  <c:v>5273</c:v>
                </c:pt>
                <c:pt idx="5274">
                  <c:v>5274</c:v>
                </c:pt>
                <c:pt idx="5275">
                  <c:v>5275</c:v>
                </c:pt>
                <c:pt idx="5276">
                  <c:v>5276</c:v>
                </c:pt>
                <c:pt idx="5277">
                  <c:v>5277</c:v>
                </c:pt>
                <c:pt idx="5278">
                  <c:v>5278</c:v>
                </c:pt>
                <c:pt idx="5279">
                  <c:v>5279</c:v>
                </c:pt>
                <c:pt idx="5280">
                  <c:v>5280</c:v>
                </c:pt>
                <c:pt idx="5281">
                  <c:v>5281</c:v>
                </c:pt>
                <c:pt idx="5282">
                  <c:v>5282</c:v>
                </c:pt>
                <c:pt idx="5283">
                  <c:v>5283</c:v>
                </c:pt>
                <c:pt idx="5284">
                  <c:v>5284</c:v>
                </c:pt>
                <c:pt idx="5285">
                  <c:v>5285</c:v>
                </c:pt>
                <c:pt idx="5286">
                  <c:v>5286</c:v>
                </c:pt>
                <c:pt idx="5287">
                  <c:v>5287</c:v>
                </c:pt>
                <c:pt idx="5288">
                  <c:v>5288</c:v>
                </c:pt>
                <c:pt idx="5289">
                  <c:v>5289</c:v>
                </c:pt>
                <c:pt idx="5290">
                  <c:v>5290</c:v>
                </c:pt>
                <c:pt idx="5291">
                  <c:v>5291</c:v>
                </c:pt>
                <c:pt idx="5292">
                  <c:v>5292</c:v>
                </c:pt>
                <c:pt idx="5293">
                  <c:v>5293</c:v>
                </c:pt>
                <c:pt idx="5294">
                  <c:v>5294</c:v>
                </c:pt>
                <c:pt idx="5295">
                  <c:v>5295</c:v>
                </c:pt>
                <c:pt idx="5296">
                  <c:v>5296</c:v>
                </c:pt>
                <c:pt idx="5297">
                  <c:v>5297</c:v>
                </c:pt>
                <c:pt idx="5298">
                  <c:v>5298</c:v>
                </c:pt>
                <c:pt idx="5299">
                  <c:v>5299</c:v>
                </c:pt>
                <c:pt idx="5300">
                  <c:v>5300</c:v>
                </c:pt>
                <c:pt idx="5301">
                  <c:v>5301</c:v>
                </c:pt>
                <c:pt idx="5302">
                  <c:v>5302</c:v>
                </c:pt>
                <c:pt idx="5303">
                  <c:v>5303</c:v>
                </c:pt>
                <c:pt idx="5304">
                  <c:v>5304</c:v>
                </c:pt>
                <c:pt idx="5305">
                  <c:v>5305</c:v>
                </c:pt>
                <c:pt idx="5306">
                  <c:v>5306</c:v>
                </c:pt>
                <c:pt idx="5307">
                  <c:v>5307</c:v>
                </c:pt>
                <c:pt idx="5308">
                  <c:v>5308</c:v>
                </c:pt>
                <c:pt idx="5309">
                  <c:v>5309</c:v>
                </c:pt>
                <c:pt idx="5310">
                  <c:v>5310</c:v>
                </c:pt>
                <c:pt idx="5311">
                  <c:v>5311</c:v>
                </c:pt>
                <c:pt idx="5312">
                  <c:v>5312</c:v>
                </c:pt>
                <c:pt idx="5313">
                  <c:v>5313</c:v>
                </c:pt>
                <c:pt idx="5314">
                  <c:v>5314</c:v>
                </c:pt>
                <c:pt idx="5315">
                  <c:v>5315</c:v>
                </c:pt>
                <c:pt idx="5316">
                  <c:v>5316</c:v>
                </c:pt>
                <c:pt idx="5317">
                  <c:v>5317</c:v>
                </c:pt>
                <c:pt idx="5318">
                  <c:v>5318</c:v>
                </c:pt>
                <c:pt idx="5319">
                  <c:v>5319</c:v>
                </c:pt>
                <c:pt idx="5320">
                  <c:v>5320</c:v>
                </c:pt>
                <c:pt idx="5321">
                  <c:v>5321</c:v>
                </c:pt>
                <c:pt idx="5322">
                  <c:v>5322</c:v>
                </c:pt>
                <c:pt idx="5323">
                  <c:v>5323</c:v>
                </c:pt>
                <c:pt idx="5324">
                  <c:v>5324</c:v>
                </c:pt>
                <c:pt idx="5325">
                  <c:v>5325</c:v>
                </c:pt>
                <c:pt idx="5326">
                  <c:v>5326</c:v>
                </c:pt>
                <c:pt idx="5327">
                  <c:v>5327</c:v>
                </c:pt>
                <c:pt idx="5328">
                  <c:v>5328</c:v>
                </c:pt>
                <c:pt idx="5329">
                  <c:v>5329</c:v>
                </c:pt>
                <c:pt idx="5330">
                  <c:v>5330</c:v>
                </c:pt>
                <c:pt idx="5331">
                  <c:v>5331</c:v>
                </c:pt>
                <c:pt idx="5332">
                  <c:v>5332</c:v>
                </c:pt>
                <c:pt idx="5333">
                  <c:v>5333</c:v>
                </c:pt>
                <c:pt idx="5334">
                  <c:v>5334</c:v>
                </c:pt>
                <c:pt idx="5335">
                  <c:v>5335</c:v>
                </c:pt>
                <c:pt idx="5336">
                  <c:v>5336</c:v>
                </c:pt>
                <c:pt idx="5337">
                  <c:v>5337</c:v>
                </c:pt>
                <c:pt idx="5338">
                  <c:v>5338</c:v>
                </c:pt>
                <c:pt idx="5339">
                  <c:v>5339</c:v>
                </c:pt>
                <c:pt idx="5340">
                  <c:v>5340</c:v>
                </c:pt>
                <c:pt idx="5341">
                  <c:v>5341</c:v>
                </c:pt>
                <c:pt idx="5342">
                  <c:v>5342</c:v>
                </c:pt>
                <c:pt idx="5343">
                  <c:v>5343</c:v>
                </c:pt>
                <c:pt idx="5344">
                  <c:v>5344</c:v>
                </c:pt>
                <c:pt idx="5345">
                  <c:v>5345</c:v>
                </c:pt>
                <c:pt idx="5346">
                  <c:v>5346</c:v>
                </c:pt>
                <c:pt idx="5347">
                  <c:v>5347</c:v>
                </c:pt>
                <c:pt idx="5348">
                  <c:v>5348</c:v>
                </c:pt>
                <c:pt idx="5349">
                  <c:v>5349</c:v>
                </c:pt>
                <c:pt idx="5350">
                  <c:v>5350</c:v>
                </c:pt>
                <c:pt idx="5351">
                  <c:v>5351</c:v>
                </c:pt>
                <c:pt idx="5352">
                  <c:v>5352</c:v>
                </c:pt>
                <c:pt idx="5353">
                  <c:v>5353</c:v>
                </c:pt>
                <c:pt idx="5354">
                  <c:v>5354</c:v>
                </c:pt>
                <c:pt idx="5355">
                  <c:v>5355</c:v>
                </c:pt>
                <c:pt idx="5356">
                  <c:v>5356</c:v>
                </c:pt>
                <c:pt idx="5357">
                  <c:v>5357</c:v>
                </c:pt>
                <c:pt idx="5358">
                  <c:v>5358</c:v>
                </c:pt>
                <c:pt idx="5359">
                  <c:v>5359</c:v>
                </c:pt>
                <c:pt idx="5360">
                  <c:v>5360</c:v>
                </c:pt>
                <c:pt idx="5361">
                  <c:v>5361</c:v>
                </c:pt>
                <c:pt idx="5362">
                  <c:v>5362</c:v>
                </c:pt>
                <c:pt idx="5363">
                  <c:v>5363</c:v>
                </c:pt>
                <c:pt idx="5364">
                  <c:v>5364</c:v>
                </c:pt>
                <c:pt idx="5365">
                  <c:v>5365</c:v>
                </c:pt>
                <c:pt idx="5366">
                  <c:v>5366</c:v>
                </c:pt>
                <c:pt idx="5367">
                  <c:v>5367</c:v>
                </c:pt>
                <c:pt idx="5368">
                  <c:v>5368</c:v>
                </c:pt>
                <c:pt idx="5369">
                  <c:v>5369</c:v>
                </c:pt>
                <c:pt idx="5370">
                  <c:v>5370</c:v>
                </c:pt>
                <c:pt idx="5371">
                  <c:v>5371</c:v>
                </c:pt>
                <c:pt idx="5372">
                  <c:v>5372</c:v>
                </c:pt>
                <c:pt idx="5373">
                  <c:v>5373</c:v>
                </c:pt>
                <c:pt idx="5374">
                  <c:v>5374</c:v>
                </c:pt>
                <c:pt idx="5375">
                  <c:v>5375</c:v>
                </c:pt>
                <c:pt idx="5376">
                  <c:v>5376</c:v>
                </c:pt>
                <c:pt idx="5377">
                  <c:v>5377</c:v>
                </c:pt>
                <c:pt idx="5378">
                  <c:v>5378</c:v>
                </c:pt>
                <c:pt idx="5379">
                  <c:v>5379</c:v>
                </c:pt>
                <c:pt idx="5380">
                  <c:v>5380</c:v>
                </c:pt>
                <c:pt idx="5381">
                  <c:v>5381</c:v>
                </c:pt>
                <c:pt idx="5382">
                  <c:v>5382</c:v>
                </c:pt>
                <c:pt idx="5383">
                  <c:v>5383</c:v>
                </c:pt>
                <c:pt idx="5384">
                  <c:v>5384</c:v>
                </c:pt>
                <c:pt idx="5385">
                  <c:v>5385</c:v>
                </c:pt>
                <c:pt idx="5386">
                  <c:v>5386</c:v>
                </c:pt>
                <c:pt idx="5387">
                  <c:v>5387</c:v>
                </c:pt>
                <c:pt idx="5388">
                  <c:v>5388</c:v>
                </c:pt>
                <c:pt idx="5389">
                  <c:v>5389</c:v>
                </c:pt>
                <c:pt idx="5390">
                  <c:v>5390</c:v>
                </c:pt>
                <c:pt idx="5391">
                  <c:v>5391</c:v>
                </c:pt>
                <c:pt idx="5392">
                  <c:v>5392</c:v>
                </c:pt>
                <c:pt idx="5393">
                  <c:v>5393</c:v>
                </c:pt>
                <c:pt idx="5394">
                  <c:v>5394</c:v>
                </c:pt>
                <c:pt idx="5395">
                  <c:v>5395</c:v>
                </c:pt>
                <c:pt idx="5396">
                  <c:v>5396</c:v>
                </c:pt>
                <c:pt idx="5397">
                  <c:v>5397</c:v>
                </c:pt>
                <c:pt idx="5398">
                  <c:v>5398</c:v>
                </c:pt>
                <c:pt idx="5399">
                  <c:v>5399</c:v>
                </c:pt>
                <c:pt idx="5400">
                  <c:v>5400</c:v>
                </c:pt>
                <c:pt idx="5401">
                  <c:v>5401</c:v>
                </c:pt>
                <c:pt idx="5402">
                  <c:v>5402</c:v>
                </c:pt>
                <c:pt idx="5403">
                  <c:v>5403</c:v>
                </c:pt>
                <c:pt idx="5404">
                  <c:v>5404</c:v>
                </c:pt>
                <c:pt idx="5405">
                  <c:v>5405</c:v>
                </c:pt>
                <c:pt idx="5406">
                  <c:v>5406</c:v>
                </c:pt>
                <c:pt idx="5407">
                  <c:v>5407</c:v>
                </c:pt>
                <c:pt idx="5408">
                  <c:v>5408</c:v>
                </c:pt>
                <c:pt idx="5409">
                  <c:v>5409</c:v>
                </c:pt>
                <c:pt idx="5410">
                  <c:v>5410</c:v>
                </c:pt>
                <c:pt idx="5411">
                  <c:v>5411</c:v>
                </c:pt>
                <c:pt idx="5412">
                  <c:v>5412</c:v>
                </c:pt>
                <c:pt idx="5413">
                  <c:v>5413</c:v>
                </c:pt>
                <c:pt idx="5414">
                  <c:v>5414</c:v>
                </c:pt>
                <c:pt idx="5415">
                  <c:v>5415</c:v>
                </c:pt>
                <c:pt idx="5416">
                  <c:v>5416</c:v>
                </c:pt>
                <c:pt idx="5417">
                  <c:v>5417</c:v>
                </c:pt>
                <c:pt idx="5418">
                  <c:v>5418</c:v>
                </c:pt>
                <c:pt idx="5419">
                  <c:v>5419</c:v>
                </c:pt>
                <c:pt idx="5420">
                  <c:v>5420</c:v>
                </c:pt>
                <c:pt idx="5421">
                  <c:v>5421</c:v>
                </c:pt>
                <c:pt idx="5422">
                  <c:v>5422</c:v>
                </c:pt>
                <c:pt idx="5423">
                  <c:v>5423</c:v>
                </c:pt>
                <c:pt idx="5424">
                  <c:v>5424</c:v>
                </c:pt>
                <c:pt idx="5425">
                  <c:v>5425</c:v>
                </c:pt>
                <c:pt idx="5426">
                  <c:v>5426</c:v>
                </c:pt>
                <c:pt idx="5427">
                  <c:v>5427</c:v>
                </c:pt>
                <c:pt idx="5428">
                  <c:v>5428</c:v>
                </c:pt>
                <c:pt idx="5429">
                  <c:v>5429</c:v>
                </c:pt>
                <c:pt idx="5430">
                  <c:v>5430</c:v>
                </c:pt>
                <c:pt idx="5431">
                  <c:v>5431</c:v>
                </c:pt>
                <c:pt idx="5432">
                  <c:v>5432</c:v>
                </c:pt>
                <c:pt idx="5433">
                  <c:v>5433</c:v>
                </c:pt>
                <c:pt idx="5434">
                  <c:v>5434</c:v>
                </c:pt>
                <c:pt idx="5435">
                  <c:v>5435</c:v>
                </c:pt>
                <c:pt idx="5436">
                  <c:v>5436</c:v>
                </c:pt>
                <c:pt idx="5437">
                  <c:v>5437</c:v>
                </c:pt>
                <c:pt idx="5438">
                  <c:v>5438</c:v>
                </c:pt>
                <c:pt idx="5439">
                  <c:v>5439</c:v>
                </c:pt>
                <c:pt idx="5440">
                  <c:v>5440</c:v>
                </c:pt>
                <c:pt idx="5441">
                  <c:v>5441</c:v>
                </c:pt>
                <c:pt idx="5442">
                  <c:v>5442</c:v>
                </c:pt>
                <c:pt idx="5443">
                  <c:v>5443</c:v>
                </c:pt>
                <c:pt idx="5444">
                  <c:v>5444</c:v>
                </c:pt>
                <c:pt idx="5445">
                  <c:v>5445</c:v>
                </c:pt>
                <c:pt idx="5446">
                  <c:v>5446</c:v>
                </c:pt>
                <c:pt idx="5447">
                  <c:v>5447</c:v>
                </c:pt>
                <c:pt idx="5448">
                  <c:v>5448</c:v>
                </c:pt>
                <c:pt idx="5449">
                  <c:v>5449</c:v>
                </c:pt>
                <c:pt idx="5450">
                  <c:v>5450</c:v>
                </c:pt>
                <c:pt idx="5451">
                  <c:v>5451</c:v>
                </c:pt>
                <c:pt idx="5452">
                  <c:v>5452</c:v>
                </c:pt>
                <c:pt idx="5453">
                  <c:v>5453</c:v>
                </c:pt>
                <c:pt idx="5454">
                  <c:v>5454</c:v>
                </c:pt>
                <c:pt idx="5455">
                  <c:v>5455</c:v>
                </c:pt>
                <c:pt idx="5456">
                  <c:v>5456</c:v>
                </c:pt>
                <c:pt idx="5457">
                  <c:v>5457</c:v>
                </c:pt>
                <c:pt idx="5458">
                  <c:v>5458</c:v>
                </c:pt>
                <c:pt idx="5459">
                  <c:v>5459</c:v>
                </c:pt>
                <c:pt idx="5460">
                  <c:v>5460</c:v>
                </c:pt>
                <c:pt idx="5461">
                  <c:v>5461</c:v>
                </c:pt>
                <c:pt idx="5462">
                  <c:v>5462</c:v>
                </c:pt>
                <c:pt idx="5463">
                  <c:v>5463</c:v>
                </c:pt>
                <c:pt idx="5464">
                  <c:v>5464</c:v>
                </c:pt>
                <c:pt idx="5465">
                  <c:v>5465</c:v>
                </c:pt>
                <c:pt idx="5466">
                  <c:v>5466</c:v>
                </c:pt>
                <c:pt idx="5467">
                  <c:v>5467</c:v>
                </c:pt>
                <c:pt idx="5468">
                  <c:v>5468</c:v>
                </c:pt>
                <c:pt idx="5469">
                  <c:v>5469</c:v>
                </c:pt>
                <c:pt idx="5470">
                  <c:v>5470</c:v>
                </c:pt>
                <c:pt idx="5471">
                  <c:v>5471</c:v>
                </c:pt>
                <c:pt idx="5472">
                  <c:v>5472</c:v>
                </c:pt>
                <c:pt idx="5473">
                  <c:v>5473</c:v>
                </c:pt>
                <c:pt idx="5474">
                  <c:v>5474</c:v>
                </c:pt>
                <c:pt idx="5475">
                  <c:v>5475</c:v>
                </c:pt>
                <c:pt idx="5476">
                  <c:v>5476</c:v>
                </c:pt>
                <c:pt idx="5477">
                  <c:v>5477</c:v>
                </c:pt>
                <c:pt idx="5478">
                  <c:v>5478</c:v>
                </c:pt>
                <c:pt idx="5479">
                  <c:v>5479</c:v>
                </c:pt>
                <c:pt idx="5480">
                  <c:v>5480</c:v>
                </c:pt>
                <c:pt idx="5481">
                  <c:v>5481</c:v>
                </c:pt>
                <c:pt idx="5482">
                  <c:v>5482</c:v>
                </c:pt>
                <c:pt idx="5483">
                  <c:v>5483</c:v>
                </c:pt>
                <c:pt idx="5484">
                  <c:v>5484</c:v>
                </c:pt>
                <c:pt idx="5485">
                  <c:v>5485</c:v>
                </c:pt>
                <c:pt idx="5486">
                  <c:v>5486</c:v>
                </c:pt>
                <c:pt idx="5487">
                  <c:v>5487</c:v>
                </c:pt>
                <c:pt idx="5488">
                  <c:v>5488</c:v>
                </c:pt>
                <c:pt idx="5489">
                  <c:v>5489</c:v>
                </c:pt>
                <c:pt idx="5490">
                  <c:v>5490</c:v>
                </c:pt>
                <c:pt idx="5491">
                  <c:v>5491</c:v>
                </c:pt>
                <c:pt idx="5492">
                  <c:v>5492</c:v>
                </c:pt>
                <c:pt idx="5493">
                  <c:v>5493</c:v>
                </c:pt>
                <c:pt idx="5494">
                  <c:v>5494</c:v>
                </c:pt>
                <c:pt idx="5495">
                  <c:v>5495</c:v>
                </c:pt>
                <c:pt idx="5496">
                  <c:v>5496</c:v>
                </c:pt>
                <c:pt idx="5497">
                  <c:v>5497</c:v>
                </c:pt>
                <c:pt idx="5498">
                  <c:v>5498</c:v>
                </c:pt>
                <c:pt idx="5499">
                  <c:v>5499</c:v>
                </c:pt>
                <c:pt idx="5500">
                  <c:v>5500</c:v>
                </c:pt>
                <c:pt idx="5501">
                  <c:v>5501</c:v>
                </c:pt>
                <c:pt idx="5502">
                  <c:v>5502</c:v>
                </c:pt>
                <c:pt idx="5503">
                  <c:v>5503</c:v>
                </c:pt>
                <c:pt idx="5504">
                  <c:v>5504</c:v>
                </c:pt>
                <c:pt idx="5505">
                  <c:v>5505</c:v>
                </c:pt>
                <c:pt idx="5506">
                  <c:v>5506</c:v>
                </c:pt>
                <c:pt idx="5507">
                  <c:v>5507</c:v>
                </c:pt>
                <c:pt idx="5508">
                  <c:v>5508</c:v>
                </c:pt>
                <c:pt idx="5509">
                  <c:v>5509</c:v>
                </c:pt>
                <c:pt idx="5510">
                  <c:v>5510</c:v>
                </c:pt>
                <c:pt idx="5511">
                  <c:v>5511</c:v>
                </c:pt>
                <c:pt idx="5512">
                  <c:v>5512</c:v>
                </c:pt>
                <c:pt idx="5513">
                  <c:v>5513</c:v>
                </c:pt>
                <c:pt idx="5514">
                  <c:v>5514</c:v>
                </c:pt>
                <c:pt idx="5515">
                  <c:v>5515</c:v>
                </c:pt>
                <c:pt idx="5516">
                  <c:v>5516</c:v>
                </c:pt>
                <c:pt idx="5517">
                  <c:v>5517</c:v>
                </c:pt>
                <c:pt idx="5518">
                  <c:v>5518</c:v>
                </c:pt>
                <c:pt idx="5519">
                  <c:v>5519</c:v>
                </c:pt>
                <c:pt idx="5520">
                  <c:v>5520</c:v>
                </c:pt>
                <c:pt idx="5521">
                  <c:v>5521</c:v>
                </c:pt>
                <c:pt idx="5522">
                  <c:v>5522</c:v>
                </c:pt>
                <c:pt idx="5523">
                  <c:v>5523</c:v>
                </c:pt>
                <c:pt idx="5524">
                  <c:v>5524</c:v>
                </c:pt>
                <c:pt idx="5525">
                  <c:v>5525</c:v>
                </c:pt>
                <c:pt idx="5526">
                  <c:v>5526</c:v>
                </c:pt>
                <c:pt idx="5527">
                  <c:v>5527</c:v>
                </c:pt>
                <c:pt idx="5528">
                  <c:v>5528</c:v>
                </c:pt>
                <c:pt idx="5529">
                  <c:v>5529</c:v>
                </c:pt>
                <c:pt idx="5530">
                  <c:v>5530</c:v>
                </c:pt>
                <c:pt idx="5531">
                  <c:v>5531</c:v>
                </c:pt>
                <c:pt idx="5532">
                  <c:v>5532</c:v>
                </c:pt>
                <c:pt idx="5533">
                  <c:v>5533</c:v>
                </c:pt>
                <c:pt idx="5534">
                  <c:v>5534</c:v>
                </c:pt>
                <c:pt idx="5535">
                  <c:v>5535</c:v>
                </c:pt>
                <c:pt idx="5536">
                  <c:v>5536</c:v>
                </c:pt>
                <c:pt idx="5537">
                  <c:v>5537</c:v>
                </c:pt>
                <c:pt idx="5538">
                  <c:v>5538</c:v>
                </c:pt>
                <c:pt idx="5539">
                  <c:v>5539</c:v>
                </c:pt>
                <c:pt idx="5540">
                  <c:v>5540</c:v>
                </c:pt>
                <c:pt idx="5541">
                  <c:v>5541</c:v>
                </c:pt>
                <c:pt idx="5542">
                  <c:v>5542</c:v>
                </c:pt>
                <c:pt idx="5543">
                  <c:v>5543</c:v>
                </c:pt>
                <c:pt idx="5544">
                  <c:v>5544</c:v>
                </c:pt>
                <c:pt idx="5545">
                  <c:v>5545</c:v>
                </c:pt>
                <c:pt idx="5546">
                  <c:v>5546</c:v>
                </c:pt>
                <c:pt idx="5547">
                  <c:v>5547</c:v>
                </c:pt>
                <c:pt idx="5548">
                  <c:v>5548</c:v>
                </c:pt>
                <c:pt idx="5549">
                  <c:v>5549</c:v>
                </c:pt>
                <c:pt idx="5550">
                  <c:v>5550</c:v>
                </c:pt>
                <c:pt idx="5551">
                  <c:v>5551</c:v>
                </c:pt>
                <c:pt idx="5552">
                  <c:v>5552</c:v>
                </c:pt>
                <c:pt idx="5553">
                  <c:v>5553</c:v>
                </c:pt>
                <c:pt idx="5554">
                  <c:v>5554</c:v>
                </c:pt>
                <c:pt idx="5555">
                  <c:v>5555</c:v>
                </c:pt>
                <c:pt idx="5556">
                  <c:v>5556</c:v>
                </c:pt>
                <c:pt idx="5557">
                  <c:v>5557</c:v>
                </c:pt>
                <c:pt idx="5558">
                  <c:v>5558</c:v>
                </c:pt>
                <c:pt idx="5559">
                  <c:v>5559</c:v>
                </c:pt>
                <c:pt idx="5560">
                  <c:v>5560</c:v>
                </c:pt>
                <c:pt idx="5561">
                  <c:v>5561</c:v>
                </c:pt>
                <c:pt idx="5562">
                  <c:v>5562</c:v>
                </c:pt>
                <c:pt idx="5563">
                  <c:v>5563</c:v>
                </c:pt>
                <c:pt idx="5564">
                  <c:v>5564</c:v>
                </c:pt>
                <c:pt idx="5565">
                  <c:v>5565</c:v>
                </c:pt>
                <c:pt idx="5566">
                  <c:v>5566</c:v>
                </c:pt>
                <c:pt idx="5567">
                  <c:v>5567</c:v>
                </c:pt>
                <c:pt idx="5568">
                  <c:v>5568</c:v>
                </c:pt>
                <c:pt idx="5569">
                  <c:v>5569</c:v>
                </c:pt>
                <c:pt idx="5570">
                  <c:v>5570</c:v>
                </c:pt>
                <c:pt idx="5571">
                  <c:v>5571</c:v>
                </c:pt>
                <c:pt idx="5572">
                  <c:v>5572</c:v>
                </c:pt>
                <c:pt idx="5573">
                  <c:v>5573</c:v>
                </c:pt>
                <c:pt idx="5574">
                  <c:v>5574</c:v>
                </c:pt>
                <c:pt idx="5575">
                  <c:v>5575</c:v>
                </c:pt>
                <c:pt idx="5576">
                  <c:v>5576</c:v>
                </c:pt>
                <c:pt idx="5577">
                  <c:v>5577</c:v>
                </c:pt>
                <c:pt idx="5578">
                  <c:v>5578</c:v>
                </c:pt>
                <c:pt idx="5579">
                  <c:v>5579</c:v>
                </c:pt>
                <c:pt idx="5580">
                  <c:v>5580</c:v>
                </c:pt>
                <c:pt idx="5581">
                  <c:v>5581</c:v>
                </c:pt>
                <c:pt idx="5582">
                  <c:v>5582</c:v>
                </c:pt>
                <c:pt idx="5583">
                  <c:v>5583</c:v>
                </c:pt>
                <c:pt idx="5584">
                  <c:v>5584</c:v>
                </c:pt>
                <c:pt idx="5585">
                  <c:v>5585</c:v>
                </c:pt>
                <c:pt idx="5586">
                  <c:v>5586</c:v>
                </c:pt>
                <c:pt idx="5587">
                  <c:v>5587</c:v>
                </c:pt>
                <c:pt idx="5588">
                  <c:v>5588</c:v>
                </c:pt>
                <c:pt idx="5589">
                  <c:v>5589</c:v>
                </c:pt>
                <c:pt idx="5590">
                  <c:v>5590</c:v>
                </c:pt>
                <c:pt idx="5591">
                  <c:v>5591</c:v>
                </c:pt>
                <c:pt idx="5592">
                  <c:v>5592</c:v>
                </c:pt>
                <c:pt idx="5593">
                  <c:v>5593</c:v>
                </c:pt>
                <c:pt idx="5594">
                  <c:v>5594</c:v>
                </c:pt>
                <c:pt idx="5595">
                  <c:v>5595</c:v>
                </c:pt>
                <c:pt idx="5596">
                  <c:v>5596</c:v>
                </c:pt>
                <c:pt idx="5597">
                  <c:v>5597</c:v>
                </c:pt>
                <c:pt idx="5598">
                  <c:v>5598</c:v>
                </c:pt>
                <c:pt idx="5599">
                  <c:v>5599</c:v>
                </c:pt>
                <c:pt idx="5600">
                  <c:v>5600</c:v>
                </c:pt>
                <c:pt idx="5601">
                  <c:v>5601</c:v>
                </c:pt>
                <c:pt idx="5602">
                  <c:v>5602</c:v>
                </c:pt>
                <c:pt idx="5603">
                  <c:v>5603</c:v>
                </c:pt>
                <c:pt idx="5604">
                  <c:v>5604</c:v>
                </c:pt>
                <c:pt idx="5605">
                  <c:v>5605</c:v>
                </c:pt>
                <c:pt idx="5606">
                  <c:v>5606</c:v>
                </c:pt>
                <c:pt idx="5607">
                  <c:v>5607</c:v>
                </c:pt>
                <c:pt idx="5608">
                  <c:v>5608</c:v>
                </c:pt>
                <c:pt idx="5609">
                  <c:v>5609</c:v>
                </c:pt>
                <c:pt idx="5610">
                  <c:v>5610</c:v>
                </c:pt>
                <c:pt idx="5611">
                  <c:v>5611</c:v>
                </c:pt>
                <c:pt idx="5612">
                  <c:v>5612</c:v>
                </c:pt>
                <c:pt idx="5613">
                  <c:v>5613</c:v>
                </c:pt>
                <c:pt idx="5614">
                  <c:v>5614</c:v>
                </c:pt>
                <c:pt idx="5615">
                  <c:v>5615</c:v>
                </c:pt>
                <c:pt idx="5616">
                  <c:v>5616</c:v>
                </c:pt>
                <c:pt idx="5617">
                  <c:v>5617</c:v>
                </c:pt>
                <c:pt idx="5618">
                  <c:v>5618</c:v>
                </c:pt>
                <c:pt idx="5619">
                  <c:v>5619</c:v>
                </c:pt>
                <c:pt idx="5620">
                  <c:v>5620</c:v>
                </c:pt>
                <c:pt idx="5621">
                  <c:v>5621</c:v>
                </c:pt>
                <c:pt idx="5622">
                  <c:v>5622</c:v>
                </c:pt>
                <c:pt idx="5623">
                  <c:v>5623</c:v>
                </c:pt>
                <c:pt idx="5624">
                  <c:v>5624</c:v>
                </c:pt>
                <c:pt idx="5625">
                  <c:v>5625</c:v>
                </c:pt>
                <c:pt idx="5626">
                  <c:v>5626</c:v>
                </c:pt>
                <c:pt idx="5627">
                  <c:v>5627</c:v>
                </c:pt>
                <c:pt idx="5628">
                  <c:v>5628</c:v>
                </c:pt>
                <c:pt idx="5629">
                  <c:v>5629</c:v>
                </c:pt>
                <c:pt idx="5630">
                  <c:v>5630</c:v>
                </c:pt>
                <c:pt idx="5631">
                  <c:v>5631</c:v>
                </c:pt>
                <c:pt idx="5632">
                  <c:v>5632</c:v>
                </c:pt>
                <c:pt idx="5633">
                  <c:v>5633</c:v>
                </c:pt>
                <c:pt idx="5634">
                  <c:v>5634</c:v>
                </c:pt>
                <c:pt idx="5635">
                  <c:v>5635</c:v>
                </c:pt>
                <c:pt idx="5636">
                  <c:v>5636</c:v>
                </c:pt>
                <c:pt idx="5637">
                  <c:v>5637</c:v>
                </c:pt>
                <c:pt idx="5638">
                  <c:v>5638</c:v>
                </c:pt>
                <c:pt idx="5639">
                  <c:v>5639</c:v>
                </c:pt>
                <c:pt idx="5640">
                  <c:v>5640</c:v>
                </c:pt>
                <c:pt idx="5641">
                  <c:v>5641</c:v>
                </c:pt>
                <c:pt idx="5642">
                  <c:v>5642</c:v>
                </c:pt>
                <c:pt idx="5643">
                  <c:v>5643</c:v>
                </c:pt>
                <c:pt idx="5644">
                  <c:v>5644</c:v>
                </c:pt>
                <c:pt idx="5645">
                  <c:v>5645</c:v>
                </c:pt>
                <c:pt idx="5646">
                  <c:v>5646</c:v>
                </c:pt>
                <c:pt idx="5647">
                  <c:v>5647</c:v>
                </c:pt>
                <c:pt idx="5648">
                  <c:v>5648</c:v>
                </c:pt>
                <c:pt idx="5649">
                  <c:v>5649</c:v>
                </c:pt>
                <c:pt idx="5650">
                  <c:v>5650</c:v>
                </c:pt>
                <c:pt idx="5651">
                  <c:v>5651</c:v>
                </c:pt>
                <c:pt idx="5652">
                  <c:v>5652</c:v>
                </c:pt>
                <c:pt idx="5653">
                  <c:v>5653</c:v>
                </c:pt>
                <c:pt idx="5654">
                  <c:v>5654</c:v>
                </c:pt>
                <c:pt idx="5655">
                  <c:v>5655</c:v>
                </c:pt>
                <c:pt idx="5656">
                  <c:v>5656</c:v>
                </c:pt>
                <c:pt idx="5657">
                  <c:v>5657</c:v>
                </c:pt>
                <c:pt idx="5658">
                  <c:v>5658</c:v>
                </c:pt>
                <c:pt idx="5659">
                  <c:v>5659</c:v>
                </c:pt>
                <c:pt idx="5660">
                  <c:v>5660</c:v>
                </c:pt>
                <c:pt idx="5661">
                  <c:v>5661</c:v>
                </c:pt>
                <c:pt idx="5662">
                  <c:v>5662</c:v>
                </c:pt>
                <c:pt idx="5663">
                  <c:v>5663</c:v>
                </c:pt>
                <c:pt idx="5664">
                  <c:v>5664</c:v>
                </c:pt>
                <c:pt idx="5665">
                  <c:v>5665</c:v>
                </c:pt>
                <c:pt idx="5666">
                  <c:v>5666</c:v>
                </c:pt>
                <c:pt idx="5667">
                  <c:v>5667</c:v>
                </c:pt>
                <c:pt idx="5668">
                  <c:v>5668</c:v>
                </c:pt>
                <c:pt idx="5669">
                  <c:v>5669</c:v>
                </c:pt>
                <c:pt idx="5670">
                  <c:v>5670</c:v>
                </c:pt>
                <c:pt idx="5671">
                  <c:v>5671</c:v>
                </c:pt>
                <c:pt idx="5672">
                  <c:v>5672</c:v>
                </c:pt>
                <c:pt idx="5673">
                  <c:v>5673</c:v>
                </c:pt>
                <c:pt idx="5674">
                  <c:v>5674</c:v>
                </c:pt>
                <c:pt idx="5675">
                  <c:v>5675</c:v>
                </c:pt>
                <c:pt idx="5676">
                  <c:v>5676</c:v>
                </c:pt>
                <c:pt idx="5677">
                  <c:v>5677</c:v>
                </c:pt>
                <c:pt idx="5678">
                  <c:v>5678</c:v>
                </c:pt>
                <c:pt idx="5679">
                  <c:v>5679</c:v>
                </c:pt>
                <c:pt idx="5680">
                  <c:v>5680</c:v>
                </c:pt>
                <c:pt idx="5681">
                  <c:v>5681</c:v>
                </c:pt>
                <c:pt idx="5682">
                  <c:v>5682</c:v>
                </c:pt>
                <c:pt idx="5683">
                  <c:v>5683</c:v>
                </c:pt>
                <c:pt idx="5684">
                  <c:v>5684</c:v>
                </c:pt>
                <c:pt idx="5685">
                  <c:v>5685</c:v>
                </c:pt>
                <c:pt idx="5686">
                  <c:v>5686</c:v>
                </c:pt>
                <c:pt idx="5687">
                  <c:v>5687</c:v>
                </c:pt>
                <c:pt idx="5688">
                  <c:v>5688</c:v>
                </c:pt>
                <c:pt idx="5689">
                  <c:v>5689</c:v>
                </c:pt>
                <c:pt idx="5690">
                  <c:v>5690</c:v>
                </c:pt>
                <c:pt idx="5691">
                  <c:v>5691</c:v>
                </c:pt>
                <c:pt idx="5692">
                  <c:v>5692</c:v>
                </c:pt>
                <c:pt idx="5693">
                  <c:v>5693</c:v>
                </c:pt>
                <c:pt idx="5694">
                  <c:v>5694</c:v>
                </c:pt>
                <c:pt idx="5695">
                  <c:v>5695</c:v>
                </c:pt>
                <c:pt idx="5696">
                  <c:v>5696</c:v>
                </c:pt>
                <c:pt idx="5697">
                  <c:v>5697</c:v>
                </c:pt>
                <c:pt idx="5698">
                  <c:v>5698</c:v>
                </c:pt>
                <c:pt idx="5699">
                  <c:v>5699</c:v>
                </c:pt>
                <c:pt idx="5700">
                  <c:v>5700</c:v>
                </c:pt>
                <c:pt idx="5701">
                  <c:v>5701</c:v>
                </c:pt>
                <c:pt idx="5702">
                  <c:v>5702</c:v>
                </c:pt>
                <c:pt idx="5703">
                  <c:v>5703</c:v>
                </c:pt>
                <c:pt idx="5704">
                  <c:v>5704</c:v>
                </c:pt>
                <c:pt idx="5705">
                  <c:v>5705</c:v>
                </c:pt>
                <c:pt idx="5706">
                  <c:v>5706</c:v>
                </c:pt>
                <c:pt idx="5707">
                  <c:v>5707</c:v>
                </c:pt>
                <c:pt idx="5708">
                  <c:v>5708</c:v>
                </c:pt>
                <c:pt idx="5709">
                  <c:v>5709</c:v>
                </c:pt>
                <c:pt idx="5710">
                  <c:v>5710</c:v>
                </c:pt>
                <c:pt idx="5711">
                  <c:v>5711</c:v>
                </c:pt>
                <c:pt idx="5712">
                  <c:v>5712</c:v>
                </c:pt>
                <c:pt idx="5713">
                  <c:v>5713</c:v>
                </c:pt>
                <c:pt idx="5714">
                  <c:v>5714</c:v>
                </c:pt>
                <c:pt idx="5715">
                  <c:v>5715</c:v>
                </c:pt>
                <c:pt idx="5716">
                  <c:v>5716</c:v>
                </c:pt>
                <c:pt idx="5717">
                  <c:v>5717</c:v>
                </c:pt>
                <c:pt idx="5718">
                  <c:v>5718</c:v>
                </c:pt>
                <c:pt idx="5719">
                  <c:v>5719</c:v>
                </c:pt>
                <c:pt idx="5720">
                  <c:v>5720</c:v>
                </c:pt>
                <c:pt idx="5721">
                  <c:v>5721</c:v>
                </c:pt>
                <c:pt idx="5722">
                  <c:v>5722</c:v>
                </c:pt>
                <c:pt idx="5723">
                  <c:v>5723</c:v>
                </c:pt>
                <c:pt idx="5724">
                  <c:v>5724</c:v>
                </c:pt>
                <c:pt idx="5725">
                  <c:v>5725</c:v>
                </c:pt>
                <c:pt idx="5726">
                  <c:v>5726</c:v>
                </c:pt>
                <c:pt idx="5727">
                  <c:v>5727</c:v>
                </c:pt>
                <c:pt idx="5728">
                  <c:v>5728</c:v>
                </c:pt>
                <c:pt idx="5729">
                  <c:v>5729</c:v>
                </c:pt>
                <c:pt idx="5730">
                  <c:v>5730</c:v>
                </c:pt>
                <c:pt idx="5731">
                  <c:v>5731</c:v>
                </c:pt>
                <c:pt idx="5732">
                  <c:v>5732</c:v>
                </c:pt>
                <c:pt idx="5733">
                  <c:v>5733</c:v>
                </c:pt>
                <c:pt idx="5734">
                  <c:v>5734</c:v>
                </c:pt>
                <c:pt idx="5735">
                  <c:v>5735</c:v>
                </c:pt>
                <c:pt idx="5736">
                  <c:v>5736</c:v>
                </c:pt>
                <c:pt idx="5737">
                  <c:v>5737</c:v>
                </c:pt>
                <c:pt idx="5738">
                  <c:v>5738</c:v>
                </c:pt>
                <c:pt idx="5739">
                  <c:v>5739</c:v>
                </c:pt>
                <c:pt idx="5740">
                  <c:v>5740</c:v>
                </c:pt>
                <c:pt idx="5741">
                  <c:v>5741</c:v>
                </c:pt>
                <c:pt idx="5742">
                  <c:v>5742</c:v>
                </c:pt>
                <c:pt idx="5743">
                  <c:v>5743</c:v>
                </c:pt>
                <c:pt idx="5744">
                  <c:v>5744</c:v>
                </c:pt>
                <c:pt idx="5745">
                  <c:v>5745</c:v>
                </c:pt>
                <c:pt idx="5746">
                  <c:v>5746</c:v>
                </c:pt>
                <c:pt idx="5747">
                  <c:v>5747</c:v>
                </c:pt>
                <c:pt idx="5748">
                  <c:v>5748</c:v>
                </c:pt>
                <c:pt idx="5749">
                  <c:v>5749</c:v>
                </c:pt>
                <c:pt idx="5750">
                  <c:v>5750</c:v>
                </c:pt>
                <c:pt idx="5751">
                  <c:v>5751</c:v>
                </c:pt>
                <c:pt idx="5752">
                  <c:v>5752</c:v>
                </c:pt>
                <c:pt idx="5753">
                  <c:v>5753</c:v>
                </c:pt>
                <c:pt idx="5754">
                  <c:v>5754</c:v>
                </c:pt>
                <c:pt idx="5755">
                  <c:v>5755</c:v>
                </c:pt>
                <c:pt idx="5756">
                  <c:v>5756</c:v>
                </c:pt>
                <c:pt idx="5757">
                  <c:v>5757</c:v>
                </c:pt>
                <c:pt idx="5758">
                  <c:v>5758</c:v>
                </c:pt>
                <c:pt idx="5759">
                  <c:v>5759</c:v>
                </c:pt>
                <c:pt idx="5760">
                  <c:v>5760</c:v>
                </c:pt>
                <c:pt idx="5761">
                  <c:v>5761</c:v>
                </c:pt>
                <c:pt idx="5762">
                  <c:v>5762</c:v>
                </c:pt>
                <c:pt idx="5763">
                  <c:v>5763</c:v>
                </c:pt>
                <c:pt idx="5764">
                  <c:v>5764</c:v>
                </c:pt>
                <c:pt idx="5765">
                  <c:v>5765</c:v>
                </c:pt>
                <c:pt idx="5766">
                  <c:v>5766</c:v>
                </c:pt>
                <c:pt idx="5767">
                  <c:v>5767</c:v>
                </c:pt>
                <c:pt idx="5768">
                  <c:v>5768</c:v>
                </c:pt>
                <c:pt idx="5769">
                  <c:v>5769</c:v>
                </c:pt>
                <c:pt idx="5770">
                  <c:v>5770</c:v>
                </c:pt>
                <c:pt idx="5771">
                  <c:v>5771</c:v>
                </c:pt>
                <c:pt idx="5772">
                  <c:v>5772</c:v>
                </c:pt>
                <c:pt idx="5773">
                  <c:v>5773</c:v>
                </c:pt>
                <c:pt idx="5774">
                  <c:v>5774</c:v>
                </c:pt>
                <c:pt idx="5775">
                  <c:v>5775</c:v>
                </c:pt>
                <c:pt idx="5776">
                  <c:v>5776</c:v>
                </c:pt>
                <c:pt idx="5777">
                  <c:v>5777</c:v>
                </c:pt>
                <c:pt idx="5778">
                  <c:v>5778</c:v>
                </c:pt>
                <c:pt idx="5779">
                  <c:v>5779</c:v>
                </c:pt>
                <c:pt idx="5780">
                  <c:v>5780</c:v>
                </c:pt>
                <c:pt idx="5781">
                  <c:v>5781</c:v>
                </c:pt>
                <c:pt idx="5782">
                  <c:v>5782</c:v>
                </c:pt>
                <c:pt idx="5783">
                  <c:v>5783</c:v>
                </c:pt>
                <c:pt idx="5784">
                  <c:v>5784</c:v>
                </c:pt>
                <c:pt idx="5785">
                  <c:v>5785</c:v>
                </c:pt>
                <c:pt idx="5786">
                  <c:v>5786</c:v>
                </c:pt>
                <c:pt idx="5787">
                  <c:v>5787</c:v>
                </c:pt>
                <c:pt idx="5788">
                  <c:v>5788</c:v>
                </c:pt>
                <c:pt idx="5789">
                  <c:v>5789</c:v>
                </c:pt>
                <c:pt idx="5790">
                  <c:v>5790</c:v>
                </c:pt>
                <c:pt idx="5791">
                  <c:v>5791</c:v>
                </c:pt>
                <c:pt idx="5792">
                  <c:v>5792</c:v>
                </c:pt>
                <c:pt idx="5793">
                  <c:v>5793</c:v>
                </c:pt>
                <c:pt idx="5794">
                  <c:v>5794</c:v>
                </c:pt>
                <c:pt idx="5795">
                  <c:v>5795</c:v>
                </c:pt>
                <c:pt idx="5796">
                  <c:v>5796</c:v>
                </c:pt>
                <c:pt idx="5797">
                  <c:v>5797</c:v>
                </c:pt>
                <c:pt idx="5798">
                  <c:v>5798</c:v>
                </c:pt>
                <c:pt idx="5799">
                  <c:v>5799</c:v>
                </c:pt>
                <c:pt idx="5800">
                  <c:v>5800</c:v>
                </c:pt>
                <c:pt idx="5801">
                  <c:v>5801</c:v>
                </c:pt>
                <c:pt idx="5802">
                  <c:v>5802</c:v>
                </c:pt>
                <c:pt idx="5803">
                  <c:v>5803</c:v>
                </c:pt>
                <c:pt idx="5804">
                  <c:v>5804</c:v>
                </c:pt>
                <c:pt idx="5805">
                  <c:v>5805</c:v>
                </c:pt>
                <c:pt idx="5806">
                  <c:v>5806</c:v>
                </c:pt>
                <c:pt idx="5807">
                  <c:v>5807</c:v>
                </c:pt>
                <c:pt idx="5808">
                  <c:v>5808</c:v>
                </c:pt>
                <c:pt idx="5809">
                  <c:v>5809</c:v>
                </c:pt>
                <c:pt idx="5810">
                  <c:v>5810</c:v>
                </c:pt>
                <c:pt idx="5811">
                  <c:v>5811</c:v>
                </c:pt>
                <c:pt idx="5812">
                  <c:v>5812</c:v>
                </c:pt>
                <c:pt idx="5813">
                  <c:v>5813</c:v>
                </c:pt>
                <c:pt idx="5814">
                  <c:v>5814</c:v>
                </c:pt>
                <c:pt idx="5815">
                  <c:v>5815</c:v>
                </c:pt>
                <c:pt idx="5816">
                  <c:v>5816</c:v>
                </c:pt>
                <c:pt idx="5817">
                  <c:v>5817</c:v>
                </c:pt>
                <c:pt idx="5818">
                  <c:v>5818</c:v>
                </c:pt>
                <c:pt idx="5819">
                  <c:v>5819</c:v>
                </c:pt>
                <c:pt idx="5820">
                  <c:v>5820</c:v>
                </c:pt>
                <c:pt idx="5821">
                  <c:v>5821</c:v>
                </c:pt>
                <c:pt idx="5822">
                  <c:v>5822</c:v>
                </c:pt>
                <c:pt idx="5823">
                  <c:v>5823</c:v>
                </c:pt>
                <c:pt idx="5824">
                  <c:v>5824</c:v>
                </c:pt>
                <c:pt idx="5825">
                  <c:v>5825</c:v>
                </c:pt>
                <c:pt idx="5826">
                  <c:v>5826</c:v>
                </c:pt>
                <c:pt idx="5827">
                  <c:v>5827</c:v>
                </c:pt>
                <c:pt idx="5828">
                  <c:v>5828</c:v>
                </c:pt>
                <c:pt idx="5829">
                  <c:v>5829</c:v>
                </c:pt>
                <c:pt idx="5830">
                  <c:v>5830</c:v>
                </c:pt>
                <c:pt idx="5831">
                  <c:v>5831</c:v>
                </c:pt>
                <c:pt idx="5832">
                  <c:v>5832</c:v>
                </c:pt>
                <c:pt idx="5833">
                  <c:v>5833</c:v>
                </c:pt>
                <c:pt idx="5834">
                  <c:v>5834</c:v>
                </c:pt>
                <c:pt idx="5835">
                  <c:v>5835</c:v>
                </c:pt>
                <c:pt idx="5836">
                  <c:v>5836</c:v>
                </c:pt>
                <c:pt idx="5837">
                  <c:v>5837</c:v>
                </c:pt>
                <c:pt idx="5838">
                  <c:v>5838</c:v>
                </c:pt>
                <c:pt idx="5839">
                  <c:v>5839</c:v>
                </c:pt>
                <c:pt idx="5840">
                  <c:v>5840</c:v>
                </c:pt>
                <c:pt idx="5841">
                  <c:v>5841</c:v>
                </c:pt>
                <c:pt idx="5842">
                  <c:v>5842</c:v>
                </c:pt>
                <c:pt idx="5843">
                  <c:v>5843</c:v>
                </c:pt>
                <c:pt idx="5844">
                  <c:v>5844</c:v>
                </c:pt>
                <c:pt idx="5845">
                  <c:v>5845</c:v>
                </c:pt>
                <c:pt idx="5846">
                  <c:v>5846</c:v>
                </c:pt>
                <c:pt idx="5847">
                  <c:v>5847</c:v>
                </c:pt>
                <c:pt idx="5848">
                  <c:v>5848</c:v>
                </c:pt>
                <c:pt idx="5849">
                  <c:v>5849</c:v>
                </c:pt>
                <c:pt idx="5850">
                  <c:v>5850</c:v>
                </c:pt>
                <c:pt idx="5851">
                  <c:v>5851</c:v>
                </c:pt>
                <c:pt idx="5852">
                  <c:v>5852</c:v>
                </c:pt>
                <c:pt idx="5853">
                  <c:v>5853</c:v>
                </c:pt>
                <c:pt idx="5854">
                  <c:v>5854</c:v>
                </c:pt>
                <c:pt idx="5855">
                  <c:v>5855</c:v>
                </c:pt>
                <c:pt idx="5856">
                  <c:v>5856</c:v>
                </c:pt>
                <c:pt idx="5857">
                  <c:v>5857</c:v>
                </c:pt>
                <c:pt idx="5858">
                  <c:v>5858</c:v>
                </c:pt>
                <c:pt idx="5859">
                  <c:v>5859</c:v>
                </c:pt>
                <c:pt idx="5860">
                  <c:v>5860</c:v>
                </c:pt>
                <c:pt idx="5861">
                  <c:v>5861</c:v>
                </c:pt>
                <c:pt idx="5862">
                  <c:v>5862</c:v>
                </c:pt>
                <c:pt idx="5863">
                  <c:v>5863</c:v>
                </c:pt>
                <c:pt idx="5864">
                  <c:v>5864</c:v>
                </c:pt>
                <c:pt idx="5865">
                  <c:v>5865</c:v>
                </c:pt>
                <c:pt idx="5866">
                  <c:v>5866</c:v>
                </c:pt>
                <c:pt idx="5867">
                  <c:v>5867</c:v>
                </c:pt>
                <c:pt idx="5868">
                  <c:v>5868</c:v>
                </c:pt>
                <c:pt idx="5869">
                  <c:v>5869</c:v>
                </c:pt>
                <c:pt idx="5870">
                  <c:v>5870</c:v>
                </c:pt>
                <c:pt idx="5871">
                  <c:v>5871</c:v>
                </c:pt>
                <c:pt idx="5872">
                  <c:v>5872</c:v>
                </c:pt>
                <c:pt idx="5873">
                  <c:v>5873</c:v>
                </c:pt>
                <c:pt idx="5874">
                  <c:v>5874</c:v>
                </c:pt>
                <c:pt idx="5875">
                  <c:v>5875</c:v>
                </c:pt>
                <c:pt idx="5876">
                  <c:v>5876</c:v>
                </c:pt>
                <c:pt idx="5877">
                  <c:v>5877</c:v>
                </c:pt>
                <c:pt idx="5878">
                  <c:v>5878</c:v>
                </c:pt>
                <c:pt idx="5879">
                  <c:v>5879</c:v>
                </c:pt>
                <c:pt idx="5880">
                  <c:v>5880</c:v>
                </c:pt>
                <c:pt idx="5881">
                  <c:v>5881</c:v>
                </c:pt>
                <c:pt idx="5882">
                  <c:v>5882</c:v>
                </c:pt>
                <c:pt idx="5883">
                  <c:v>5883</c:v>
                </c:pt>
                <c:pt idx="5884">
                  <c:v>5884</c:v>
                </c:pt>
                <c:pt idx="5885">
                  <c:v>5885</c:v>
                </c:pt>
                <c:pt idx="5886">
                  <c:v>5886</c:v>
                </c:pt>
                <c:pt idx="5887">
                  <c:v>5887</c:v>
                </c:pt>
                <c:pt idx="5888">
                  <c:v>5888</c:v>
                </c:pt>
                <c:pt idx="5889">
                  <c:v>5889</c:v>
                </c:pt>
                <c:pt idx="5890">
                  <c:v>5890</c:v>
                </c:pt>
                <c:pt idx="5891">
                  <c:v>5891</c:v>
                </c:pt>
                <c:pt idx="5892">
                  <c:v>5892</c:v>
                </c:pt>
                <c:pt idx="5893">
                  <c:v>5893</c:v>
                </c:pt>
                <c:pt idx="5894">
                  <c:v>5894</c:v>
                </c:pt>
                <c:pt idx="5895">
                  <c:v>5895</c:v>
                </c:pt>
                <c:pt idx="5896">
                  <c:v>5896</c:v>
                </c:pt>
                <c:pt idx="5897">
                  <c:v>5897</c:v>
                </c:pt>
                <c:pt idx="5898">
                  <c:v>5898</c:v>
                </c:pt>
                <c:pt idx="5899">
                  <c:v>5899</c:v>
                </c:pt>
                <c:pt idx="5900">
                  <c:v>5900</c:v>
                </c:pt>
                <c:pt idx="5901">
                  <c:v>5901</c:v>
                </c:pt>
                <c:pt idx="5902">
                  <c:v>5902</c:v>
                </c:pt>
                <c:pt idx="5903">
                  <c:v>5903</c:v>
                </c:pt>
                <c:pt idx="5904">
                  <c:v>5904</c:v>
                </c:pt>
                <c:pt idx="5905">
                  <c:v>5905</c:v>
                </c:pt>
                <c:pt idx="5906">
                  <c:v>5906</c:v>
                </c:pt>
                <c:pt idx="5907">
                  <c:v>5907</c:v>
                </c:pt>
                <c:pt idx="5908">
                  <c:v>5908</c:v>
                </c:pt>
                <c:pt idx="5909">
                  <c:v>5909</c:v>
                </c:pt>
                <c:pt idx="5910">
                  <c:v>5910</c:v>
                </c:pt>
                <c:pt idx="5911">
                  <c:v>5911</c:v>
                </c:pt>
                <c:pt idx="5912">
                  <c:v>5912</c:v>
                </c:pt>
                <c:pt idx="5913">
                  <c:v>5913</c:v>
                </c:pt>
                <c:pt idx="5914">
                  <c:v>5914</c:v>
                </c:pt>
                <c:pt idx="5915">
                  <c:v>5915</c:v>
                </c:pt>
                <c:pt idx="5916">
                  <c:v>5916</c:v>
                </c:pt>
                <c:pt idx="5917">
                  <c:v>5917</c:v>
                </c:pt>
                <c:pt idx="5918">
                  <c:v>5918</c:v>
                </c:pt>
                <c:pt idx="5919">
                  <c:v>5919</c:v>
                </c:pt>
                <c:pt idx="5920">
                  <c:v>5920</c:v>
                </c:pt>
                <c:pt idx="5921">
                  <c:v>5921</c:v>
                </c:pt>
                <c:pt idx="5922">
                  <c:v>5922</c:v>
                </c:pt>
                <c:pt idx="5923">
                  <c:v>5923</c:v>
                </c:pt>
                <c:pt idx="5924">
                  <c:v>5924</c:v>
                </c:pt>
                <c:pt idx="5925">
                  <c:v>5925</c:v>
                </c:pt>
                <c:pt idx="5926">
                  <c:v>5926</c:v>
                </c:pt>
                <c:pt idx="5927">
                  <c:v>5927</c:v>
                </c:pt>
                <c:pt idx="5928">
                  <c:v>5928</c:v>
                </c:pt>
                <c:pt idx="5929">
                  <c:v>5929</c:v>
                </c:pt>
                <c:pt idx="5930">
                  <c:v>5930</c:v>
                </c:pt>
                <c:pt idx="5931">
                  <c:v>5931</c:v>
                </c:pt>
                <c:pt idx="5932">
                  <c:v>5932</c:v>
                </c:pt>
                <c:pt idx="5933">
                  <c:v>5933</c:v>
                </c:pt>
                <c:pt idx="5934">
                  <c:v>5934</c:v>
                </c:pt>
                <c:pt idx="5935">
                  <c:v>5935</c:v>
                </c:pt>
                <c:pt idx="5936">
                  <c:v>5936</c:v>
                </c:pt>
                <c:pt idx="5937">
                  <c:v>5937</c:v>
                </c:pt>
                <c:pt idx="5938">
                  <c:v>5938</c:v>
                </c:pt>
                <c:pt idx="5939">
                  <c:v>5939</c:v>
                </c:pt>
                <c:pt idx="5940">
                  <c:v>5940</c:v>
                </c:pt>
                <c:pt idx="5941">
                  <c:v>5941</c:v>
                </c:pt>
                <c:pt idx="5942">
                  <c:v>5942</c:v>
                </c:pt>
                <c:pt idx="5943">
                  <c:v>5943</c:v>
                </c:pt>
                <c:pt idx="5944">
                  <c:v>5944</c:v>
                </c:pt>
                <c:pt idx="5945">
                  <c:v>5945</c:v>
                </c:pt>
                <c:pt idx="5946">
                  <c:v>5946</c:v>
                </c:pt>
                <c:pt idx="5947">
                  <c:v>5947</c:v>
                </c:pt>
                <c:pt idx="5948">
                  <c:v>5948</c:v>
                </c:pt>
                <c:pt idx="5949">
                  <c:v>5949</c:v>
                </c:pt>
                <c:pt idx="5950">
                  <c:v>5950</c:v>
                </c:pt>
                <c:pt idx="5951">
                  <c:v>5951</c:v>
                </c:pt>
                <c:pt idx="5952">
                  <c:v>5952</c:v>
                </c:pt>
                <c:pt idx="5953">
                  <c:v>5953</c:v>
                </c:pt>
                <c:pt idx="5954">
                  <c:v>5954</c:v>
                </c:pt>
                <c:pt idx="5955">
                  <c:v>5955</c:v>
                </c:pt>
                <c:pt idx="5956">
                  <c:v>5956</c:v>
                </c:pt>
                <c:pt idx="5957">
                  <c:v>5957</c:v>
                </c:pt>
                <c:pt idx="5958">
                  <c:v>5958</c:v>
                </c:pt>
                <c:pt idx="5959">
                  <c:v>5959</c:v>
                </c:pt>
                <c:pt idx="5960">
                  <c:v>5960</c:v>
                </c:pt>
                <c:pt idx="5961">
                  <c:v>5961</c:v>
                </c:pt>
                <c:pt idx="5962">
                  <c:v>5962</c:v>
                </c:pt>
                <c:pt idx="5963">
                  <c:v>5963</c:v>
                </c:pt>
                <c:pt idx="5964">
                  <c:v>5964</c:v>
                </c:pt>
                <c:pt idx="5965">
                  <c:v>5965</c:v>
                </c:pt>
                <c:pt idx="5966">
                  <c:v>5966</c:v>
                </c:pt>
                <c:pt idx="5967">
                  <c:v>5967</c:v>
                </c:pt>
                <c:pt idx="5968">
                  <c:v>5968</c:v>
                </c:pt>
                <c:pt idx="5969">
                  <c:v>5969</c:v>
                </c:pt>
                <c:pt idx="5970">
                  <c:v>5970</c:v>
                </c:pt>
                <c:pt idx="5971">
                  <c:v>5971</c:v>
                </c:pt>
                <c:pt idx="5972">
                  <c:v>5972</c:v>
                </c:pt>
                <c:pt idx="5973">
                  <c:v>5973</c:v>
                </c:pt>
                <c:pt idx="5974">
                  <c:v>5974</c:v>
                </c:pt>
                <c:pt idx="5975">
                  <c:v>5975</c:v>
                </c:pt>
                <c:pt idx="5976">
                  <c:v>5976</c:v>
                </c:pt>
                <c:pt idx="5977">
                  <c:v>5977</c:v>
                </c:pt>
                <c:pt idx="5978">
                  <c:v>5978</c:v>
                </c:pt>
                <c:pt idx="5979">
                  <c:v>5979</c:v>
                </c:pt>
                <c:pt idx="5980">
                  <c:v>5980</c:v>
                </c:pt>
                <c:pt idx="5981">
                  <c:v>5981</c:v>
                </c:pt>
                <c:pt idx="5982">
                  <c:v>5982</c:v>
                </c:pt>
                <c:pt idx="5983">
                  <c:v>5983</c:v>
                </c:pt>
                <c:pt idx="5984">
                  <c:v>5984</c:v>
                </c:pt>
                <c:pt idx="5985">
                  <c:v>5985</c:v>
                </c:pt>
                <c:pt idx="5986">
                  <c:v>5986</c:v>
                </c:pt>
                <c:pt idx="5987">
                  <c:v>5987</c:v>
                </c:pt>
                <c:pt idx="5988">
                  <c:v>5988</c:v>
                </c:pt>
                <c:pt idx="5989">
                  <c:v>5989</c:v>
                </c:pt>
                <c:pt idx="5990">
                  <c:v>5990</c:v>
                </c:pt>
                <c:pt idx="5991">
                  <c:v>5991</c:v>
                </c:pt>
                <c:pt idx="5992">
                  <c:v>5992</c:v>
                </c:pt>
                <c:pt idx="5993">
                  <c:v>5993</c:v>
                </c:pt>
                <c:pt idx="5994">
                  <c:v>5994</c:v>
                </c:pt>
                <c:pt idx="5995">
                  <c:v>5995</c:v>
                </c:pt>
                <c:pt idx="5996">
                  <c:v>5996</c:v>
                </c:pt>
                <c:pt idx="5997">
                  <c:v>5997</c:v>
                </c:pt>
                <c:pt idx="5998">
                  <c:v>5998</c:v>
                </c:pt>
                <c:pt idx="5999">
                  <c:v>5999</c:v>
                </c:pt>
                <c:pt idx="6000">
                  <c:v>6000</c:v>
                </c:pt>
                <c:pt idx="6001">
                  <c:v>6001</c:v>
                </c:pt>
                <c:pt idx="6002">
                  <c:v>6002</c:v>
                </c:pt>
                <c:pt idx="6003">
                  <c:v>6003</c:v>
                </c:pt>
                <c:pt idx="6004">
                  <c:v>6004</c:v>
                </c:pt>
                <c:pt idx="6005">
                  <c:v>6005</c:v>
                </c:pt>
                <c:pt idx="6006">
                  <c:v>6006</c:v>
                </c:pt>
                <c:pt idx="6007">
                  <c:v>6007</c:v>
                </c:pt>
                <c:pt idx="6008">
                  <c:v>6008</c:v>
                </c:pt>
                <c:pt idx="6009">
                  <c:v>6009</c:v>
                </c:pt>
                <c:pt idx="6010">
                  <c:v>6010</c:v>
                </c:pt>
                <c:pt idx="6011">
                  <c:v>6011</c:v>
                </c:pt>
                <c:pt idx="6012">
                  <c:v>6012</c:v>
                </c:pt>
                <c:pt idx="6013">
                  <c:v>6013</c:v>
                </c:pt>
                <c:pt idx="6014">
                  <c:v>6014</c:v>
                </c:pt>
                <c:pt idx="6015">
                  <c:v>6015</c:v>
                </c:pt>
                <c:pt idx="6016">
                  <c:v>6016</c:v>
                </c:pt>
                <c:pt idx="6017">
                  <c:v>6017</c:v>
                </c:pt>
                <c:pt idx="6018">
                  <c:v>6018</c:v>
                </c:pt>
                <c:pt idx="6019">
                  <c:v>6019</c:v>
                </c:pt>
                <c:pt idx="6020">
                  <c:v>6020</c:v>
                </c:pt>
                <c:pt idx="6021">
                  <c:v>6021</c:v>
                </c:pt>
                <c:pt idx="6022">
                  <c:v>6022</c:v>
                </c:pt>
                <c:pt idx="6023">
                  <c:v>6023</c:v>
                </c:pt>
                <c:pt idx="6024">
                  <c:v>6024</c:v>
                </c:pt>
                <c:pt idx="6025">
                  <c:v>6025</c:v>
                </c:pt>
                <c:pt idx="6026">
                  <c:v>6026</c:v>
                </c:pt>
                <c:pt idx="6027">
                  <c:v>6027</c:v>
                </c:pt>
                <c:pt idx="6028">
                  <c:v>6028</c:v>
                </c:pt>
                <c:pt idx="6029">
                  <c:v>6029</c:v>
                </c:pt>
                <c:pt idx="6030">
                  <c:v>6030</c:v>
                </c:pt>
                <c:pt idx="6031">
                  <c:v>6031</c:v>
                </c:pt>
                <c:pt idx="6032">
                  <c:v>6032</c:v>
                </c:pt>
                <c:pt idx="6033">
                  <c:v>6033</c:v>
                </c:pt>
                <c:pt idx="6034">
                  <c:v>6034</c:v>
                </c:pt>
                <c:pt idx="6035">
                  <c:v>6035</c:v>
                </c:pt>
                <c:pt idx="6036">
                  <c:v>6036</c:v>
                </c:pt>
                <c:pt idx="6037">
                  <c:v>6037</c:v>
                </c:pt>
                <c:pt idx="6038">
                  <c:v>6038</c:v>
                </c:pt>
                <c:pt idx="6039">
                  <c:v>6039</c:v>
                </c:pt>
                <c:pt idx="6040">
                  <c:v>6040</c:v>
                </c:pt>
                <c:pt idx="6041">
                  <c:v>6041</c:v>
                </c:pt>
                <c:pt idx="6042">
                  <c:v>6042</c:v>
                </c:pt>
                <c:pt idx="6043">
                  <c:v>6043</c:v>
                </c:pt>
                <c:pt idx="6044">
                  <c:v>6044</c:v>
                </c:pt>
                <c:pt idx="6045">
                  <c:v>6045</c:v>
                </c:pt>
                <c:pt idx="6046">
                  <c:v>6046</c:v>
                </c:pt>
                <c:pt idx="6047">
                  <c:v>6047</c:v>
                </c:pt>
                <c:pt idx="6048">
                  <c:v>6048</c:v>
                </c:pt>
                <c:pt idx="6049">
                  <c:v>6049</c:v>
                </c:pt>
                <c:pt idx="6050">
                  <c:v>6050</c:v>
                </c:pt>
                <c:pt idx="6051">
                  <c:v>6051</c:v>
                </c:pt>
                <c:pt idx="6052">
                  <c:v>6052</c:v>
                </c:pt>
                <c:pt idx="6053">
                  <c:v>6053</c:v>
                </c:pt>
                <c:pt idx="6054">
                  <c:v>6054</c:v>
                </c:pt>
                <c:pt idx="6055">
                  <c:v>6055</c:v>
                </c:pt>
                <c:pt idx="6056">
                  <c:v>6056</c:v>
                </c:pt>
                <c:pt idx="6057">
                  <c:v>6057</c:v>
                </c:pt>
                <c:pt idx="6058">
                  <c:v>6058</c:v>
                </c:pt>
                <c:pt idx="6059">
                  <c:v>6059</c:v>
                </c:pt>
                <c:pt idx="6060">
                  <c:v>6060</c:v>
                </c:pt>
                <c:pt idx="6061">
                  <c:v>6061</c:v>
                </c:pt>
                <c:pt idx="6062">
                  <c:v>6062</c:v>
                </c:pt>
                <c:pt idx="6063">
                  <c:v>6063</c:v>
                </c:pt>
                <c:pt idx="6064">
                  <c:v>6064</c:v>
                </c:pt>
                <c:pt idx="6065">
                  <c:v>6065</c:v>
                </c:pt>
                <c:pt idx="6066">
                  <c:v>6066</c:v>
                </c:pt>
                <c:pt idx="6067">
                  <c:v>6067</c:v>
                </c:pt>
                <c:pt idx="6068">
                  <c:v>6068</c:v>
                </c:pt>
                <c:pt idx="6069">
                  <c:v>6069</c:v>
                </c:pt>
                <c:pt idx="6070">
                  <c:v>6070</c:v>
                </c:pt>
                <c:pt idx="6071">
                  <c:v>6071</c:v>
                </c:pt>
                <c:pt idx="6072">
                  <c:v>6072</c:v>
                </c:pt>
                <c:pt idx="6073">
                  <c:v>6073</c:v>
                </c:pt>
                <c:pt idx="6074">
                  <c:v>6074</c:v>
                </c:pt>
                <c:pt idx="6075">
                  <c:v>6075</c:v>
                </c:pt>
                <c:pt idx="6076">
                  <c:v>6076</c:v>
                </c:pt>
                <c:pt idx="6077">
                  <c:v>6077</c:v>
                </c:pt>
                <c:pt idx="6078">
                  <c:v>6078</c:v>
                </c:pt>
                <c:pt idx="6079">
                  <c:v>6079</c:v>
                </c:pt>
                <c:pt idx="6080">
                  <c:v>6080</c:v>
                </c:pt>
                <c:pt idx="6081">
                  <c:v>6081</c:v>
                </c:pt>
                <c:pt idx="6082">
                  <c:v>6082</c:v>
                </c:pt>
                <c:pt idx="6083">
                  <c:v>6083</c:v>
                </c:pt>
                <c:pt idx="6084">
                  <c:v>6084</c:v>
                </c:pt>
                <c:pt idx="6085">
                  <c:v>6085</c:v>
                </c:pt>
                <c:pt idx="6086">
                  <c:v>6086</c:v>
                </c:pt>
                <c:pt idx="6087">
                  <c:v>6087</c:v>
                </c:pt>
                <c:pt idx="6088">
                  <c:v>6088</c:v>
                </c:pt>
                <c:pt idx="6089">
                  <c:v>6089</c:v>
                </c:pt>
                <c:pt idx="6090">
                  <c:v>6090</c:v>
                </c:pt>
                <c:pt idx="6091">
                  <c:v>6091</c:v>
                </c:pt>
                <c:pt idx="6092">
                  <c:v>6092</c:v>
                </c:pt>
                <c:pt idx="6093">
                  <c:v>6093</c:v>
                </c:pt>
                <c:pt idx="6094">
                  <c:v>6094</c:v>
                </c:pt>
                <c:pt idx="6095">
                  <c:v>6095</c:v>
                </c:pt>
                <c:pt idx="6096">
                  <c:v>6096</c:v>
                </c:pt>
                <c:pt idx="6097">
                  <c:v>6097</c:v>
                </c:pt>
                <c:pt idx="6098">
                  <c:v>6098</c:v>
                </c:pt>
                <c:pt idx="6099">
                  <c:v>6099</c:v>
                </c:pt>
                <c:pt idx="6100">
                  <c:v>6100</c:v>
                </c:pt>
                <c:pt idx="6101">
                  <c:v>6101</c:v>
                </c:pt>
                <c:pt idx="6102">
                  <c:v>6102</c:v>
                </c:pt>
                <c:pt idx="6103">
                  <c:v>6103</c:v>
                </c:pt>
                <c:pt idx="6104">
                  <c:v>6104</c:v>
                </c:pt>
                <c:pt idx="6105">
                  <c:v>6105</c:v>
                </c:pt>
                <c:pt idx="6106">
                  <c:v>6106</c:v>
                </c:pt>
                <c:pt idx="6107">
                  <c:v>6107</c:v>
                </c:pt>
                <c:pt idx="6108">
                  <c:v>6108</c:v>
                </c:pt>
                <c:pt idx="6109">
                  <c:v>6109</c:v>
                </c:pt>
                <c:pt idx="6110">
                  <c:v>6110</c:v>
                </c:pt>
                <c:pt idx="6111">
                  <c:v>6111</c:v>
                </c:pt>
                <c:pt idx="6112">
                  <c:v>6112</c:v>
                </c:pt>
                <c:pt idx="6113">
                  <c:v>6113</c:v>
                </c:pt>
                <c:pt idx="6114">
                  <c:v>6114</c:v>
                </c:pt>
                <c:pt idx="6115">
                  <c:v>6115</c:v>
                </c:pt>
                <c:pt idx="6116">
                  <c:v>6116</c:v>
                </c:pt>
                <c:pt idx="6117">
                  <c:v>6117</c:v>
                </c:pt>
                <c:pt idx="6118">
                  <c:v>6118</c:v>
                </c:pt>
                <c:pt idx="6119">
                  <c:v>6119</c:v>
                </c:pt>
                <c:pt idx="6120">
                  <c:v>6120</c:v>
                </c:pt>
                <c:pt idx="6121">
                  <c:v>6121</c:v>
                </c:pt>
                <c:pt idx="6122">
                  <c:v>6122</c:v>
                </c:pt>
                <c:pt idx="6123">
                  <c:v>6123</c:v>
                </c:pt>
                <c:pt idx="6124">
                  <c:v>6124</c:v>
                </c:pt>
                <c:pt idx="6125">
                  <c:v>6125</c:v>
                </c:pt>
                <c:pt idx="6126">
                  <c:v>6126</c:v>
                </c:pt>
                <c:pt idx="6127">
                  <c:v>6127</c:v>
                </c:pt>
                <c:pt idx="6128">
                  <c:v>6128</c:v>
                </c:pt>
                <c:pt idx="6129">
                  <c:v>6129</c:v>
                </c:pt>
                <c:pt idx="6130">
                  <c:v>6130</c:v>
                </c:pt>
                <c:pt idx="6131">
                  <c:v>6131</c:v>
                </c:pt>
                <c:pt idx="6132">
                  <c:v>6132</c:v>
                </c:pt>
                <c:pt idx="6133">
                  <c:v>6133</c:v>
                </c:pt>
                <c:pt idx="6134">
                  <c:v>6134</c:v>
                </c:pt>
                <c:pt idx="6135">
                  <c:v>6135</c:v>
                </c:pt>
                <c:pt idx="6136">
                  <c:v>6136</c:v>
                </c:pt>
                <c:pt idx="6137">
                  <c:v>6137</c:v>
                </c:pt>
                <c:pt idx="6138">
                  <c:v>6138</c:v>
                </c:pt>
                <c:pt idx="6139">
                  <c:v>6139</c:v>
                </c:pt>
                <c:pt idx="6140">
                  <c:v>6140</c:v>
                </c:pt>
                <c:pt idx="6141">
                  <c:v>6141</c:v>
                </c:pt>
                <c:pt idx="6142">
                  <c:v>6142</c:v>
                </c:pt>
                <c:pt idx="6143">
                  <c:v>6143</c:v>
                </c:pt>
                <c:pt idx="6144">
                  <c:v>6144</c:v>
                </c:pt>
                <c:pt idx="6145">
                  <c:v>6145</c:v>
                </c:pt>
                <c:pt idx="6146">
                  <c:v>6146</c:v>
                </c:pt>
                <c:pt idx="6147">
                  <c:v>6147</c:v>
                </c:pt>
                <c:pt idx="6148">
                  <c:v>6148</c:v>
                </c:pt>
                <c:pt idx="6149">
                  <c:v>6149</c:v>
                </c:pt>
                <c:pt idx="6150">
                  <c:v>6150</c:v>
                </c:pt>
                <c:pt idx="6151">
                  <c:v>6151</c:v>
                </c:pt>
                <c:pt idx="6152">
                  <c:v>6152</c:v>
                </c:pt>
                <c:pt idx="6153">
                  <c:v>6153</c:v>
                </c:pt>
                <c:pt idx="6154">
                  <c:v>6154</c:v>
                </c:pt>
                <c:pt idx="6155">
                  <c:v>6155</c:v>
                </c:pt>
                <c:pt idx="6156">
                  <c:v>6156</c:v>
                </c:pt>
                <c:pt idx="6157">
                  <c:v>6157</c:v>
                </c:pt>
                <c:pt idx="6158">
                  <c:v>6158</c:v>
                </c:pt>
                <c:pt idx="6159">
                  <c:v>6159</c:v>
                </c:pt>
                <c:pt idx="6160">
                  <c:v>6160</c:v>
                </c:pt>
                <c:pt idx="6161">
                  <c:v>6161</c:v>
                </c:pt>
                <c:pt idx="6162">
                  <c:v>6162</c:v>
                </c:pt>
                <c:pt idx="6163">
                  <c:v>6163</c:v>
                </c:pt>
                <c:pt idx="6164">
                  <c:v>6164</c:v>
                </c:pt>
                <c:pt idx="6165">
                  <c:v>6165</c:v>
                </c:pt>
                <c:pt idx="6166">
                  <c:v>6166</c:v>
                </c:pt>
                <c:pt idx="6167">
                  <c:v>6167</c:v>
                </c:pt>
                <c:pt idx="6168">
                  <c:v>6168</c:v>
                </c:pt>
                <c:pt idx="6169">
                  <c:v>6169</c:v>
                </c:pt>
                <c:pt idx="6170">
                  <c:v>6170</c:v>
                </c:pt>
                <c:pt idx="6171">
                  <c:v>6171</c:v>
                </c:pt>
                <c:pt idx="6172">
                  <c:v>6172</c:v>
                </c:pt>
                <c:pt idx="6173">
                  <c:v>6173</c:v>
                </c:pt>
                <c:pt idx="6174">
                  <c:v>6174</c:v>
                </c:pt>
                <c:pt idx="6175">
                  <c:v>6175</c:v>
                </c:pt>
                <c:pt idx="6176">
                  <c:v>6176</c:v>
                </c:pt>
                <c:pt idx="6177">
                  <c:v>6177</c:v>
                </c:pt>
                <c:pt idx="6178">
                  <c:v>6178</c:v>
                </c:pt>
                <c:pt idx="6179">
                  <c:v>6179</c:v>
                </c:pt>
                <c:pt idx="6180">
                  <c:v>6180</c:v>
                </c:pt>
                <c:pt idx="6181">
                  <c:v>6181</c:v>
                </c:pt>
                <c:pt idx="6182">
                  <c:v>6182</c:v>
                </c:pt>
                <c:pt idx="6183">
                  <c:v>6183</c:v>
                </c:pt>
                <c:pt idx="6184">
                  <c:v>6184</c:v>
                </c:pt>
                <c:pt idx="6185">
                  <c:v>6185</c:v>
                </c:pt>
                <c:pt idx="6186">
                  <c:v>6186</c:v>
                </c:pt>
                <c:pt idx="6187">
                  <c:v>6187</c:v>
                </c:pt>
                <c:pt idx="6188">
                  <c:v>6188</c:v>
                </c:pt>
                <c:pt idx="6189">
                  <c:v>6189</c:v>
                </c:pt>
                <c:pt idx="6190">
                  <c:v>6190</c:v>
                </c:pt>
                <c:pt idx="6191">
                  <c:v>6191</c:v>
                </c:pt>
                <c:pt idx="6192">
                  <c:v>6192</c:v>
                </c:pt>
                <c:pt idx="6193">
                  <c:v>6193</c:v>
                </c:pt>
                <c:pt idx="6194">
                  <c:v>6194</c:v>
                </c:pt>
                <c:pt idx="6195">
                  <c:v>6195</c:v>
                </c:pt>
                <c:pt idx="6196">
                  <c:v>6196</c:v>
                </c:pt>
                <c:pt idx="6197">
                  <c:v>6197</c:v>
                </c:pt>
                <c:pt idx="6198">
                  <c:v>6198</c:v>
                </c:pt>
                <c:pt idx="6199">
                  <c:v>6199</c:v>
                </c:pt>
                <c:pt idx="6200">
                  <c:v>6200</c:v>
                </c:pt>
                <c:pt idx="6201">
                  <c:v>6201</c:v>
                </c:pt>
                <c:pt idx="6202">
                  <c:v>6202</c:v>
                </c:pt>
                <c:pt idx="6203">
                  <c:v>6203</c:v>
                </c:pt>
                <c:pt idx="6204">
                  <c:v>6204</c:v>
                </c:pt>
                <c:pt idx="6205">
                  <c:v>6205</c:v>
                </c:pt>
                <c:pt idx="6206">
                  <c:v>6206</c:v>
                </c:pt>
                <c:pt idx="6207">
                  <c:v>6207</c:v>
                </c:pt>
                <c:pt idx="6208">
                  <c:v>6208</c:v>
                </c:pt>
                <c:pt idx="6209">
                  <c:v>6209</c:v>
                </c:pt>
                <c:pt idx="6210">
                  <c:v>6210</c:v>
                </c:pt>
                <c:pt idx="6211">
                  <c:v>6211</c:v>
                </c:pt>
                <c:pt idx="6212">
                  <c:v>6212</c:v>
                </c:pt>
                <c:pt idx="6213">
                  <c:v>6213</c:v>
                </c:pt>
                <c:pt idx="6214">
                  <c:v>6214</c:v>
                </c:pt>
                <c:pt idx="6215">
                  <c:v>6215</c:v>
                </c:pt>
                <c:pt idx="6216">
                  <c:v>6216</c:v>
                </c:pt>
                <c:pt idx="6217">
                  <c:v>6217</c:v>
                </c:pt>
                <c:pt idx="6218">
                  <c:v>6218</c:v>
                </c:pt>
                <c:pt idx="6219">
                  <c:v>6219</c:v>
                </c:pt>
                <c:pt idx="6220">
                  <c:v>6220</c:v>
                </c:pt>
                <c:pt idx="6221">
                  <c:v>6221</c:v>
                </c:pt>
                <c:pt idx="6222">
                  <c:v>6222</c:v>
                </c:pt>
                <c:pt idx="6223">
                  <c:v>6223</c:v>
                </c:pt>
                <c:pt idx="6224">
                  <c:v>6224</c:v>
                </c:pt>
                <c:pt idx="6225">
                  <c:v>6225</c:v>
                </c:pt>
                <c:pt idx="6226">
                  <c:v>6226</c:v>
                </c:pt>
                <c:pt idx="6227">
                  <c:v>6227</c:v>
                </c:pt>
                <c:pt idx="6228">
                  <c:v>6228</c:v>
                </c:pt>
                <c:pt idx="6229">
                  <c:v>6229</c:v>
                </c:pt>
                <c:pt idx="6230">
                  <c:v>6230</c:v>
                </c:pt>
                <c:pt idx="6231">
                  <c:v>6231</c:v>
                </c:pt>
                <c:pt idx="6232">
                  <c:v>6232</c:v>
                </c:pt>
                <c:pt idx="6233">
                  <c:v>6233</c:v>
                </c:pt>
                <c:pt idx="6234">
                  <c:v>6234</c:v>
                </c:pt>
                <c:pt idx="6235">
                  <c:v>6235</c:v>
                </c:pt>
                <c:pt idx="6236">
                  <c:v>6236</c:v>
                </c:pt>
                <c:pt idx="6237">
                  <c:v>6237</c:v>
                </c:pt>
                <c:pt idx="6238">
                  <c:v>6238</c:v>
                </c:pt>
                <c:pt idx="6239">
                  <c:v>6239</c:v>
                </c:pt>
                <c:pt idx="6240">
                  <c:v>6240</c:v>
                </c:pt>
                <c:pt idx="6241">
                  <c:v>6241</c:v>
                </c:pt>
                <c:pt idx="6242">
                  <c:v>6242</c:v>
                </c:pt>
                <c:pt idx="6243">
                  <c:v>6243</c:v>
                </c:pt>
                <c:pt idx="6244">
                  <c:v>6244</c:v>
                </c:pt>
                <c:pt idx="6245">
                  <c:v>6245</c:v>
                </c:pt>
                <c:pt idx="6246">
                  <c:v>6246</c:v>
                </c:pt>
                <c:pt idx="6247">
                  <c:v>6247</c:v>
                </c:pt>
                <c:pt idx="6248">
                  <c:v>6248</c:v>
                </c:pt>
                <c:pt idx="6249">
                  <c:v>6249</c:v>
                </c:pt>
                <c:pt idx="6250">
                  <c:v>6250</c:v>
                </c:pt>
                <c:pt idx="6251">
                  <c:v>6251</c:v>
                </c:pt>
                <c:pt idx="6252">
                  <c:v>6252</c:v>
                </c:pt>
                <c:pt idx="6253">
                  <c:v>6253</c:v>
                </c:pt>
                <c:pt idx="6254">
                  <c:v>6254</c:v>
                </c:pt>
                <c:pt idx="6255">
                  <c:v>6255</c:v>
                </c:pt>
                <c:pt idx="6256">
                  <c:v>6256</c:v>
                </c:pt>
                <c:pt idx="6257">
                  <c:v>6257</c:v>
                </c:pt>
                <c:pt idx="6258">
                  <c:v>6258</c:v>
                </c:pt>
                <c:pt idx="6259">
                  <c:v>6259</c:v>
                </c:pt>
                <c:pt idx="6260">
                  <c:v>6260</c:v>
                </c:pt>
                <c:pt idx="6261">
                  <c:v>6261</c:v>
                </c:pt>
                <c:pt idx="6262">
                  <c:v>6262</c:v>
                </c:pt>
                <c:pt idx="6263">
                  <c:v>6263</c:v>
                </c:pt>
                <c:pt idx="6264">
                  <c:v>6264</c:v>
                </c:pt>
                <c:pt idx="6265">
                  <c:v>6265</c:v>
                </c:pt>
                <c:pt idx="6266">
                  <c:v>6266</c:v>
                </c:pt>
                <c:pt idx="6267">
                  <c:v>6267</c:v>
                </c:pt>
                <c:pt idx="6268">
                  <c:v>6268</c:v>
                </c:pt>
                <c:pt idx="6269">
                  <c:v>6269</c:v>
                </c:pt>
                <c:pt idx="6270">
                  <c:v>6270</c:v>
                </c:pt>
                <c:pt idx="6271">
                  <c:v>6271</c:v>
                </c:pt>
                <c:pt idx="6272">
                  <c:v>6272</c:v>
                </c:pt>
                <c:pt idx="6273">
                  <c:v>6273</c:v>
                </c:pt>
                <c:pt idx="6274">
                  <c:v>6274</c:v>
                </c:pt>
                <c:pt idx="6275">
                  <c:v>6275</c:v>
                </c:pt>
                <c:pt idx="6276">
                  <c:v>6276</c:v>
                </c:pt>
                <c:pt idx="6277">
                  <c:v>6277</c:v>
                </c:pt>
                <c:pt idx="6278">
                  <c:v>6278</c:v>
                </c:pt>
                <c:pt idx="6279">
                  <c:v>6279</c:v>
                </c:pt>
                <c:pt idx="6280">
                  <c:v>6280</c:v>
                </c:pt>
                <c:pt idx="6281">
                  <c:v>6281</c:v>
                </c:pt>
                <c:pt idx="6282">
                  <c:v>6282</c:v>
                </c:pt>
                <c:pt idx="6283">
                  <c:v>6283</c:v>
                </c:pt>
                <c:pt idx="6284">
                  <c:v>6284</c:v>
                </c:pt>
                <c:pt idx="6285">
                  <c:v>6285</c:v>
                </c:pt>
                <c:pt idx="6286">
                  <c:v>6286</c:v>
                </c:pt>
                <c:pt idx="6287">
                  <c:v>6287</c:v>
                </c:pt>
                <c:pt idx="6288">
                  <c:v>6288</c:v>
                </c:pt>
                <c:pt idx="6289">
                  <c:v>6289</c:v>
                </c:pt>
                <c:pt idx="6290">
                  <c:v>6290</c:v>
                </c:pt>
                <c:pt idx="6291">
                  <c:v>6291</c:v>
                </c:pt>
                <c:pt idx="6292">
                  <c:v>6292</c:v>
                </c:pt>
                <c:pt idx="6293">
                  <c:v>6293</c:v>
                </c:pt>
                <c:pt idx="6294">
                  <c:v>6294</c:v>
                </c:pt>
                <c:pt idx="6295">
                  <c:v>6295</c:v>
                </c:pt>
                <c:pt idx="6296">
                  <c:v>6296</c:v>
                </c:pt>
                <c:pt idx="6297">
                  <c:v>6297</c:v>
                </c:pt>
                <c:pt idx="6298">
                  <c:v>6298</c:v>
                </c:pt>
                <c:pt idx="6299">
                  <c:v>6299</c:v>
                </c:pt>
                <c:pt idx="6300">
                  <c:v>6300</c:v>
                </c:pt>
                <c:pt idx="6301">
                  <c:v>6301</c:v>
                </c:pt>
                <c:pt idx="6302">
                  <c:v>6302</c:v>
                </c:pt>
                <c:pt idx="6303">
                  <c:v>6303</c:v>
                </c:pt>
                <c:pt idx="6304">
                  <c:v>6304</c:v>
                </c:pt>
                <c:pt idx="6305">
                  <c:v>6305</c:v>
                </c:pt>
                <c:pt idx="6306">
                  <c:v>6306</c:v>
                </c:pt>
                <c:pt idx="6307">
                  <c:v>6307</c:v>
                </c:pt>
                <c:pt idx="6308">
                  <c:v>6308</c:v>
                </c:pt>
                <c:pt idx="6309">
                  <c:v>6309</c:v>
                </c:pt>
                <c:pt idx="6310">
                  <c:v>6310</c:v>
                </c:pt>
                <c:pt idx="6311">
                  <c:v>6311</c:v>
                </c:pt>
                <c:pt idx="6312">
                  <c:v>6312</c:v>
                </c:pt>
                <c:pt idx="6313">
                  <c:v>6313</c:v>
                </c:pt>
                <c:pt idx="6314">
                  <c:v>6314</c:v>
                </c:pt>
                <c:pt idx="6315">
                  <c:v>6315</c:v>
                </c:pt>
                <c:pt idx="6316">
                  <c:v>6316</c:v>
                </c:pt>
                <c:pt idx="6317">
                  <c:v>6317</c:v>
                </c:pt>
                <c:pt idx="6318">
                  <c:v>6318</c:v>
                </c:pt>
                <c:pt idx="6319">
                  <c:v>6319</c:v>
                </c:pt>
                <c:pt idx="6320">
                  <c:v>6320</c:v>
                </c:pt>
                <c:pt idx="6321">
                  <c:v>6321</c:v>
                </c:pt>
                <c:pt idx="6322">
                  <c:v>6322</c:v>
                </c:pt>
                <c:pt idx="6323">
                  <c:v>6323</c:v>
                </c:pt>
                <c:pt idx="6324">
                  <c:v>6324</c:v>
                </c:pt>
                <c:pt idx="6325">
                  <c:v>6325</c:v>
                </c:pt>
                <c:pt idx="6326">
                  <c:v>6326</c:v>
                </c:pt>
                <c:pt idx="6327">
                  <c:v>6327</c:v>
                </c:pt>
                <c:pt idx="6328">
                  <c:v>6328</c:v>
                </c:pt>
                <c:pt idx="6329">
                  <c:v>6329</c:v>
                </c:pt>
                <c:pt idx="6330">
                  <c:v>6330</c:v>
                </c:pt>
                <c:pt idx="6331">
                  <c:v>6331</c:v>
                </c:pt>
                <c:pt idx="6332">
                  <c:v>6332</c:v>
                </c:pt>
                <c:pt idx="6333">
                  <c:v>6333</c:v>
                </c:pt>
                <c:pt idx="6334">
                  <c:v>6334</c:v>
                </c:pt>
                <c:pt idx="6335">
                  <c:v>6335</c:v>
                </c:pt>
                <c:pt idx="6336">
                  <c:v>6336</c:v>
                </c:pt>
                <c:pt idx="6337">
                  <c:v>6337</c:v>
                </c:pt>
                <c:pt idx="6338">
                  <c:v>6338</c:v>
                </c:pt>
                <c:pt idx="6339">
                  <c:v>6339</c:v>
                </c:pt>
                <c:pt idx="6340">
                  <c:v>6340</c:v>
                </c:pt>
                <c:pt idx="6341">
                  <c:v>6341</c:v>
                </c:pt>
                <c:pt idx="6342">
                  <c:v>6342</c:v>
                </c:pt>
                <c:pt idx="6343">
                  <c:v>6343</c:v>
                </c:pt>
                <c:pt idx="6344">
                  <c:v>6344</c:v>
                </c:pt>
                <c:pt idx="6345">
                  <c:v>6345</c:v>
                </c:pt>
                <c:pt idx="6346">
                  <c:v>6346</c:v>
                </c:pt>
                <c:pt idx="6347">
                  <c:v>6347</c:v>
                </c:pt>
                <c:pt idx="6348">
                  <c:v>6348</c:v>
                </c:pt>
                <c:pt idx="6349">
                  <c:v>6349</c:v>
                </c:pt>
                <c:pt idx="6350">
                  <c:v>6350</c:v>
                </c:pt>
                <c:pt idx="6351">
                  <c:v>6351</c:v>
                </c:pt>
                <c:pt idx="6352">
                  <c:v>6352</c:v>
                </c:pt>
                <c:pt idx="6353">
                  <c:v>6353</c:v>
                </c:pt>
                <c:pt idx="6354">
                  <c:v>6354</c:v>
                </c:pt>
                <c:pt idx="6355">
                  <c:v>6355</c:v>
                </c:pt>
                <c:pt idx="6356">
                  <c:v>6356</c:v>
                </c:pt>
                <c:pt idx="6357">
                  <c:v>6357</c:v>
                </c:pt>
                <c:pt idx="6358">
                  <c:v>6358</c:v>
                </c:pt>
                <c:pt idx="6359">
                  <c:v>6359</c:v>
                </c:pt>
                <c:pt idx="6360">
                  <c:v>6360</c:v>
                </c:pt>
                <c:pt idx="6361">
                  <c:v>6361</c:v>
                </c:pt>
                <c:pt idx="6362">
                  <c:v>6362</c:v>
                </c:pt>
                <c:pt idx="6363">
                  <c:v>6363</c:v>
                </c:pt>
                <c:pt idx="6364">
                  <c:v>6364</c:v>
                </c:pt>
                <c:pt idx="6365">
                  <c:v>6365</c:v>
                </c:pt>
                <c:pt idx="6366">
                  <c:v>6366</c:v>
                </c:pt>
                <c:pt idx="6367">
                  <c:v>6367</c:v>
                </c:pt>
                <c:pt idx="6368">
                  <c:v>6368</c:v>
                </c:pt>
                <c:pt idx="6369">
                  <c:v>6369</c:v>
                </c:pt>
                <c:pt idx="6370">
                  <c:v>6370</c:v>
                </c:pt>
                <c:pt idx="6371">
                  <c:v>6371</c:v>
                </c:pt>
                <c:pt idx="6372">
                  <c:v>6372</c:v>
                </c:pt>
                <c:pt idx="6373">
                  <c:v>6373</c:v>
                </c:pt>
                <c:pt idx="6374">
                  <c:v>6374</c:v>
                </c:pt>
                <c:pt idx="6375">
                  <c:v>6375</c:v>
                </c:pt>
                <c:pt idx="6376">
                  <c:v>6376</c:v>
                </c:pt>
                <c:pt idx="6377">
                  <c:v>6377</c:v>
                </c:pt>
                <c:pt idx="6378">
                  <c:v>6378</c:v>
                </c:pt>
                <c:pt idx="6379">
                  <c:v>6379</c:v>
                </c:pt>
                <c:pt idx="6380">
                  <c:v>6380</c:v>
                </c:pt>
                <c:pt idx="6381">
                  <c:v>6381</c:v>
                </c:pt>
                <c:pt idx="6382">
                  <c:v>6382</c:v>
                </c:pt>
                <c:pt idx="6383">
                  <c:v>6383</c:v>
                </c:pt>
                <c:pt idx="6384">
                  <c:v>6384</c:v>
                </c:pt>
                <c:pt idx="6385">
                  <c:v>6385</c:v>
                </c:pt>
                <c:pt idx="6386">
                  <c:v>6386</c:v>
                </c:pt>
                <c:pt idx="6387">
                  <c:v>6387</c:v>
                </c:pt>
                <c:pt idx="6388">
                  <c:v>6388</c:v>
                </c:pt>
                <c:pt idx="6389">
                  <c:v>6389</c:v>
                </c:pt>
                <c:pt idx="6390">
                  <c:v>6390</c:v>
                </c:pt>
                <c:pt idx="6391">
                  <c:v>6391</c:v>
                </c:pt>
                <c:pt idx="6392">
                  <c:v>6392</c:v>
                </c:pt>
                <c:pt idx="6393">
                  <c:v>6393</c:v>
                </c:pt>
                <c:pt idx="6394">
                  <c:v>6394</c:v>
                </c:pt>
                <c:pt idx="6395">
                  <c:v>6395</c:v>
                </c:pt>
                <c:pt idx="6396">
                  <c:v>6396</c:v>
                </c:pt>
                <c:pt idx="6397">
                  <c:v>6397</c:v>
                </c:pt>
                <c:pt idx="6398">
                  <c:v>6398</c:v>
                </c:pt>
                <c:pt idx="6399">
                  <c:v>6399</c:v>
                </c:pt>
                <c:pt idx="6400">
                  <c:v>6400</c:v>
                </c:pt>
                <c:pt idx="6401">
                  <c:v>6401</c:v>
                </c:pt>
                <c:pt idx="6402">
                  <c:v>6402</c:v>
                </c:pt>
                <c:pt idx="6403">
                  <c:v>6403</c:v>
                </c:pt>
                <c:pt idx="6404">
                  <c:v>6404</c:v>
                </c:pt>
                <c:pt idx="6405">
                  <c:v>6405</c:v>
                </c:pt>
                <c:pt idx="6406">
                  <c:v>6406</c:v>
                </c:pt>
                <c:pt idx="6407">
                  <c:v>6407</c:v>
                </c:pt>
                <c:pt idx="6408">
                  <c:v>6408</c:v>
                </c:pt>
                <c:pt idx="6409">
                  <c:v>6409</c:v>
                </c:pt>
                <c:pt idx="6410">
                  <c:v>6410</c:v>
                </c:pt>
                <c:pt idx="6411">
                  <c:v>6411</c:v>
                </c:pt>
                <c:pt idx="6412">
                  <c:v>6412</c:v>
                </c:pt>
                <c:pt idx="6413">
                  <c:v>6413</c:v>
                </c:pt>
                <c:pt idx="6414">
                  <c:v>6414</c:v>
                </c:pt>
                <c:pt idx="6415">
                  <c:v>6415</c:v>
                </c:pt>
                <c:pt idx="6416">
                  <c:v>6416</c:v>
                </c:pt>
                <c:pt idx="6417">
                  <c:v>6417</c:v>
                </c:pt>
                <c:pt idx="6418">
                  <c:v>6418</c:v>
                </c:pt>
                <c:pt idx="6419">
                  <c:v>6419</c:v>
                </c:pt>
                <c:pt idx="6420">
                  <c:v>6420</c:v>
                </c:pt>
                <c:pt idx="6421">
                  <c:v>6421</c:v>
                </c:pt>
                <c:pt idx="6422">
                  <c:v>6422</c:v>
                </c:pt>
                <c:pt idx="6423">
                  <c:v>6423</c:v>
                </c:pt>
                <c:pt idx="6424">
                  <c:v>6424</c:v>
                </c:pt>
                <c:pt idx="6425">
                  <c:v>6425</c:v>
                </c:pt>
                <c:pt idx="6426">
                  <c:v>6426</c:v>
                </c:pt>
                <c:pt idx="6427">
                  <c:v>6427</c:v>
                </c:pt>
                <c:pt idx="6428">
                  <c:v>6428</c:v>
                </c:pt>
                <c:pt idx="6429">
                  <c:v>6429</c:v>
                </c:pt>
                <c:pt idx="6430">
                  <c:v>6430</c:v>
                </c:pt>
                <c:pt idx="6431">
                  <c:v>6431</c:v>
                </c:pt>
                <c:pt idx="6432">
                  <c:v>6432</c:v>
                </c:pt>
                <c:pt idx="6433">
                  <c:v>6433</c:v>
                </c:pt>
                <c:pt idx="6434">
                  <c:v>6434</c:v>
                </c:pt>
                <c:pt idx="6435">
                  <c:v>6435</c:v>
                </c:pt>
                <c:pt idx="6436">
                  <c:v>6436</c:v>
                </c:pt>
                <c:pt idx="6437">
                  <c:v>6437</c:v>
                </c:pt>
                <c:pt idx="6438">
                  <c:v>6438</c:v>
                </c:pt>
                <c:pt idx="6439">
                  <c:v>6439</c:v>
                </c:pt>
                <c:pt idx="6440">
                  <c:v>6440</c:v>
                </c:pt>
                <c:pt idx="6441">
                  <c:v>6441</c:v>
                </c:pt>
                <c:pt idx="6442">
                  <c:v>6442</c:v>
                </c:pt>
                <c:pt idx="6443">
                  <c:v>6443</c:v>
                </c:pt>
                <c:pt idx="6444">
                  <c:v>6444</c:v>
                </c:pt>
                <c:pt idx="6445">
                  <c:v>6445</c:v>
                </c:pt>
                <c:pt idx="6446">
                  <c:v>6446</c:v>
                </c:pt>
                <c:pt idx="6447">
                  <c:v>6447</c:v>
                </c:pt>
                <c:pt idx="6448">
                  <c:v>6448</c:v>
                </c:pt>
                <c:pt idx="6449">
                  <c:v>6449</c:v>
                </c:pt>
                <c:pt idx="6450">
                  <c:v>6450</c:v>
                </c:pt>
                <c:pt idx="6451">
                  <c:v>6451</c:v>
                </c:pt>
                <c:pt idx="6452">
                  <c:v>6452</c:v>
                </c:pt>
                <c:pt idx="6453">
                  <c:v>6453</c:v>
                </c:pt>
                <c:pt idx="6454">
                  <c:v>6454</c:v>
                </c:pt>
                <c:pt idx="6455">
                  <c:v>6455</c:v>
                </c:pt>
                <c:pt idx="6456">
                  <c:v>6456</c:v>
                </c:pt>
                <c:pt idx="6457">
                  <c:v>6457</c:v>
                </c:pt>
                <c:pt idx="6458">
                  <c:v>6458</c:v>
                </c:pt>
                <c:pt idx="6459">
                  <c:v>6459</c:v>
                </c:pt>
                <c:pt idx="6460">
                  <c:v>6460</c:v>
                </c:pt>
                <c:pt idx="6461">
                  <c:v>6461</c:v>
                </c:pt>
                <c:pt idx="6462">
                  <c:v>6462</c:v>
                </c:pt>
                <c:pt idx="6463">
                  <c:v>6463</c:v>
                </c:pt>
                <c:pt idx="6464">
                  <c:v>6464</c:v>
                </c:pt>
                <c:pt idx="6465">
                  <c:v>6465</c:v>
                </c:pt>
                <c:pt idx="6466">
                  <c:v>6466</c:v>
                </c:pt>
                <c:pt idx="6467">
                  <c:v>6467</c:v>
                </c:pt>
                <c:pt idx="6468">
                  <c:v>6468</c:v>
                </c:pt>
                <c:pt idx="6469">
                  <c:v>6469</c:v>
                </c:pt>
                <c:pt idx="6470">
                  <c:v>6470</c:v>
                </c:pt>
                <c:pt idx="6471">
                  <c:v>6471</c:v>
                </c:pt>
                <c:pt idx="6472">
                  <c:v>6472</c:v>
                </c:pt>
                <c:pt idx="6473">
                  <c:v>6473</c:v>
                </c:pt>
                <c:pt idx="6474">
                  <c:v>6474</c:v>
                </c:pt>
                <c:pt idx="6475">
                  <c:v>6475</c:v>
                </c:pt>
                <c:pt idx="6476">
                  <c:v>6476</c:v>
                </c:pt>
                <c:pt idx="6477">
                  <c:v>6477</c:v>
                </c:pt>
                <c:pt idx="6478">
                  <c:v>6478</c:v>
                </c:pt>
                <c:pt idx="6479">
                  <c:v>6479</c:v>
                </c:pt>
                <c:pt idx="6480">
                  <c:v>6480</c:v>
                </c:pt>
                <c:pt idx="6481">
                  <c:v>6481</c:v>
                </c:pt>
                <c:pt idx="6482">
                  <c:v>6482</c:v>
                </c:pt>
                <c:pt idx="6483">
                  <c:v>6483</c:v>
                </c:pt>
                <c:pt idx="6484">
                  <c:v>6484</c:v>
                </c:pt>
                <c:pt idx="6485">
                  <c:v>6485</c:v>
                </c:pt>
                <c:pt idx="6486">
                  <c:v>6486</c:v>
                </c:pt>
                <c:pt idx="6487">
                  <c:v>6487</c:v>
                </c:pt>
                <c:pt idx="6488">
                  <c:v>6488</c:v>
                </c:pt>
                <c:pt idx="6489">
                  <c:v>6489</c:v>
                </c:pt>
                <c:pt idx="6490">
                  <c:v>6490</c:v>
                </c:pt>
                <c:pt idx="6491">
                  <c:v>6491</c:v>
                </c:pt>
                <c:pt idx="6492">
                  <c:v>6492</c:v>
                </c:pt>
                <c:pt idx="6493">
                  <c:v>6493</c:v>
                </c:pt>
                <c:pt idx="6494">
                  <c:v>6494</c:v>
                </c:pt>
                <c:pt idx="6495">
                  <c:v>6495</c:v>
                </c:pt>
                <c:pt idx="6496">
                  <c:v>6496</c:v>
                </c:pt>
                <c:pt idx="6497">
                  <c:v>6497</c:v>
                </c:pt>
                <c:pt idx="6498">
                  <c:v>6498</c:v>
                </c:pt>
                <c:pt idx="6499">
                  <c:v>6499</c:v>
                </c:pt>
                <c:pt idx="6500">
                  <c:v>6500</c:v>
                </c:pt>
                <c:pt idx="6501">
                  <c:v>6501</c:v>
                </c:pt>
                <c:pt idx="6502">
                  <c:v>6502</c:v>
                </c:pt>
                <c:pt idx="6503">
                  <c:v>6503</c:v>
                </c:pt>
                <c:pt idx="6504">
                  <c:v>6504</c:v>
                </c:pt>
                <c:pt idx="6505">
                  <c:v>6505</c:v>
                </c:pt>
                <c:pt idx="6506">
                  <c:v>6506</c:v>
                </c:pt>
                <c:pt idx="6507">
                  <c:v>6507</c:v>
                </c:pt>
                <c:pt idx="6508">
                  <c:v>6508</c:v>
                </c:pt>
                <c:pt idx="6509">
                  <c:v>6509</c:v>
                </c:pt>
                <c:pt idx="6510">
                  <c:v>6510</c:v>
                </c:pt>
                <c:pt idx="6511">
                  <c:v>6511</c:v>
                </c:pt>
                <c:pt idx="6512">
                  <c:v>6512</c:v>
                </c:pt>
                <c:pt idx="6513">
                  <c:v>6513</c:v>
                </c:pt>
                <c:pt idx="6514">
                  <c:v>6514</c:v>
                </c:pt>
                <c:pt idx="6515">
                  <c:v>6515</c:v>
                </c:pt>
                <c:pt idx="6516">
                  <c:v>6516</c:v>
                </c:pt>
                <c:pt idx="6517">
                  <c:v>6517</c:v>
                </c:pt>
                <c:pt idx="6518">
                  <c:v>6518</c:v>
                </c:pt>
                <c:pt idx="6519">
                  <c:v>6519</c:v>
                </c:pt>
                <c:pt idx="6520">
                  <c:v>6520</c:v>
                </c:pt>
                <c:pt idx="6521">
                  <c:v>6521</c:v>
                </c:pt>
                <c:pt idx="6522">
                  <c:v>6522</c:v>
                </c:pt>
                <c:pt idx="6523">
                  <c:v>6523</c:v>
                </c:pt>
                <c:pt idx="6524">
                  <c:v>6524</c:v>
                </c:pt>
                <c:pt idx="6525">
                  <c:v>6525</c:v>
                </c:pt>
                <c:pt idx="6526">
                  <c:v>6526</c:v>
                </c:pt>
                <c:pt idx="6527">
                  <c:v>6527</c:v>
                </c:pt>
                <c:pt idx="6528">
                  <c:v>6528</c:v>
                </c:pt>
                <c:pt idx="6529">
                  <c:v>6529</c:v>
                </c:pt>
                <c:pt idx="6530">
                  <c:v>6530</c:v>
                </c:pt>
                <c:pt idx="6531">
                  <c:v>6531</c:v>
                </c:pt>
                <c:pt idx="6532">
                  <c:v>6532</c:v>
                </c:pt>
                <c:pt idx="6533">
                  <c:v>6533</c:v>
                </c:pt>
                <c:pt idx="6534">
                  <c:v>6534</c:v>
                </c:pt>
                <c:pt idx="6535">
                  <c:v>6535</c:v>
                </c:pt>
                <c:pt idx="6536">
                  <c:v>6536</c:v>
                </c:pt>
                <c:pt idx="6537">
                  <c:v>6537</c:v>
                </c:pt>
                <c:pt idx="6538">
                  <c:v>6538</c:v>
                </c:pt>
                <c:pt idx="6539">
                  <c:v>6539</c:v>
                </c:pt>
                <c:pt idx="6540">
                  <c:v>6540</c:v>
                </c:pt>
                <c:pt idx="6541">
                  <c:v>6541</c:v>
                </c:pt>
                <c:pt idx="6542">
                  <c:v>6542</c:v>
                </c:pt>
                <c:pt idx="6543">
                  <c:v>6543</c:v>
                </c:pt>
                <c:pt idx="6544">
                  <c:v>6544</c:v>
                </c:pt>
                <c:pt idx="6545">
                  <c:v>6545</c:v>
                </c:pt>
                <c:pt idx="6546">
                  <c:v>6546</c:v>
                </c:pt>
                <c:pt idx="6547">
                  <c:v>6547</c:v>
                </c:pt>
                <c:pt idx="6548">
                  <c:v>6548</c:v>
                </c:pt>
                <c:pt idx="6549">
                  <c:v>6549</c:v>
                </c:pt>
                <c:pt idx="6550">
                  <c:v>6550</c:v>
                </c:pt>
                <c:pt idx="6551">
                  <c:v>6551</c:v>
                </c:pt>
                <c:pt idx="6552">
                  <c:v>6552</c:v>
                </c:pt>
                <c:pt idx="6553">
                  <c:v>6553</c:v>
                </c:pt>
                <c:pt idx="6554">
                  <c:v>6554</c:v>
                </c:pt>
                <c:pt idx="6555">
                  <c:v>6555</c:v>
                </c:pt>
                <c:pt idx="6556">
                  <c:v>6556</c:v>
                </c:pt>
                <c:pt idx="6557">
                  <c:v>6557</c:v>
                </c:pt>
                <c:pt idx="6558">
                  <c:v>6558</c:v>
                </c:pt>
                <c:pt idx="6559">
                  <c:v>6559</c:v>
                </c:pt>
                <c:pt idx="6560">
                  <c:v>6560</c:v>
                </c:pt>
                <c:pt idx="6561">
                  <c:v>6561</c:v>
                </c:pt>
                <c:pt idx="6562">
                  <c:v>6562</c:v>
                </c:pt>
                <c:pt idx="6563">
                  <c:v>6563</c:v>
                </c:pt>
                <c:pt idx="6564">
                  <c:v>6564</c:v>
                </c:pt>
                <c:pt idx="6565">
                  <c:v>6565</c:v>
                </c:pt>
                <c:pt idx="6566">
                  <c:v>6566</c:v>
                </c:pt>
                <c:pt idx="6567">
                  <c:v>6567</c:v>
                </c:pt>
                <c:pt idx="6568">
                  <c:v>6568</c:v>
                </c:pt>
                <c:pt idx="6569">
                  <c:v>6569</c:v>
                </c:pt>
                <c:pt idx="6570">
                  <c:v>6570</c:v>
                </c:pt>
                <c:pt idx="6571">
                  <c:v>6571</c:v>
                </c:pt>
                <c:pt idx="6572">
                  <c:v>6572</c:v>
                </c:pt>
                <c:pt idx="6573">
                  <c:v>6573</c:v>
                </c:pt>
                <c:pt idx="6574">
                  <c:v>6574</c:v>
                </c:pt>
                <c:pt idx="6575">
                  <c:v>6575</c:v>
                </c:pt>
                <c:pt idx="6576">
                  <c:v>6576</c:v>
                </c:pt>
                <c:pt idx="6577">
                  <c:v>6577</c:v>
                </c:pt>
                <c:pt idx="6578">
                  <c:v>6578</c:v>
                </c:pt>
                <c:pt idx="6579">
                  <c:v>6579</c:v>
                </c:pt>
                <c:pt idx="6580">
                  <c:v>6580</c:v>
                </c:pt>
                <c:pt idx="6581">
                  <c:v>6581</c:v>
                </c:pt>
                <c:pt idx="6582">
                  <c:v>6582</c:v>
                </c:pt>
                <c:pt idx="6583">
                  <c:v>6583</c:v>
                </c:pt>
                <c:pt idx="6584">
                  <c:v>6584</c:v>
                </c:pt>
                <c:pt idx="6585">
                  <c:v>6585</c:v>
                </c:pt>
                <c:pt idx="6586">
                  <c:v>6586</c:v>
                </c:pt>
                <c:pt idx="6587">
                  <c:v>6587</c:v>
                </c:pt>
                <c:pt idx="6588">
                  <c:v>6588</c:v>
                </c:pt>
                <c:pt idx="6589">
                  <c:v>6589</c:v>
                </c:pt>
                <c:pt idx="6590">
                  <c:v>6590</c:v>
                </c:pt>
                <c:pt idx="6591">
                  <c:v>6591</c:v>
                </c:pt>
                <c:pt idx="6592">
                  <c:v>6592</c:v>
                </c:pt>
                <c:pt idx="6593">
                  <c:v>6593</c:v>
                </c:pt>
                <c:pt idx="6594">
                  <c:v>6594</c:v>
                </c:pt>
                <c:pt idx="6595">
                  <c:v>6595</c:v>
                </c:pt>
                <c:pt idx="6596">
                  <c:v>6596</c:v>
                </c:pt>
                <c:pt idx="6597">
                  <c:v>6597</c:v>
                </c:pt>
                <c:pt idx="6598">
                  <c:v>6598</c:v>
                </c:pt>
                <c:pt idx="6599">
                  <c:v>6599</c:v>
                </c:pt>
                <c:pt idx="6600">
                  <c:v>6600</c:v>
                </c:pt>
                <c:pt idx="6601">
                  <c:v>6601</c:v>
                </c:pt>
                <c:pt idx="6602">
                  <c:v>6602</c:v>
                </c:pt>
                <c:pt idx="6603">
                  <c:v>6603</c:v>
                </c:pt>
                <c:pt idx="6604">
                  <c:v>6604</c:v>
                </c:pt>
                <c:pt idx="6605">
                  <c:v>6605</c:v>
                </c:pt>
                <c:pt idx="6606">
                  <c:v>6606</c:v>
                </c:pt>
                <c:pt idx="6607">
                  <c:v>6607</c:v>
                </c:pt>
                <c:pt idx="6608">
                  <c:v>6608</c:v>
                </c:pt>
                <c:pt idx="6609">
                  <c:v>6609</c:v>
                </c:pt>
                <c:pt idx="6610">
                  <c:v>6610</c:v>
                </c:pt>
                <c:pt idx="6611">
                  <c:v>6611</c:v>
                </c:pt>
                <c:pt idx="6612">
                  <c:v>6612</c:v>
                </c:pt>
                <c:pt idx="6613">
                  <c:v>6613</c:v>
                </c:pt>
                <c:pt idx="6614">
                  <c:v>6614</c:v>
                </c:pt>
                <c:pt idx="6615">
                  <c:v>6615</c:v>
                </c:pt>
                <c:pt idx="6616">
                  <c:v>6616</c:v>
                </c:pt>
                <c:pt idx="6617">
                  <c:v>6617</c:v>
                </c:pt>
                <c:pt idx="6618">
                  <c:v>6618</c:v>
                </c:pt>
                <c:pt idx="6619">
                  <c:v>6619</c:v>
                </c:pt>
                <c:pt idx="6620">
                  <c:v>6620</c:v>
                </c:pt>
                <c:pt idx="6621">
                  <c:v>6621</c:v>
                </c:pt>
                <c:pt idx="6622">
                  <c:v>6622</c:v>
                </c:pt>
                <c:pt idx="6623">
                  <c:v>6623</c:v>
                </c:pt>
                <c:pt idx="6624">
                  <c:v>6624</c:v>
                </c:pt>
                <c:pt idx="6625">
                  <c:v>6625</c:v>
                </c:pt>
                <c:pt idx="6626">
                  <c:v>6626</c:v>
                </c:pt>
                <c:pt idx="6627">
                  <c:v>6627</c:v>
                </c:pt>
                <c:pt idx="6628">
                  <c:v>6628</c:v>
                </c:pt>
                <c:pt idx="6629">
                  <c:v>6629</c:v>
                </c:pt>
                <c:pt idx="6630">
                  <c:v>6630</c:v>
                </c:pt>
                <c:pt idx="6631">
                  <c:v>6631</c:v>
                </c:pt>
                <c:pt idx="6632">
                  <c:v>6632</c:v>
                </c:pt>
                <c:pt idx="6633">
                  <c:v>6633</c:v>
                </c:pt>
                <c:pt idx="6634">
                  <c:v>6634</c:v>
                </c:pt>
                <c:pt idx="6635">
                  <c:v>6635</c:v>
                </c:pt>
                <c:pt idx="6636">
                  <c:v>6636</c:v>
                </c:pt>
                <c:pt idx="6637">
                  <c:v>6637</c:v>
                </c:pt>
                <c:pt idx="6638">
                  <c:v>6638</c:v>
                </c:pt>
                <c:pt idx="6639">
                  <c:v>6639</c:v>
                </c:pt>
                <c:pt idx="6640">
                  <c:v>6640</c:v>
                </c:pt>
                <c:pt idx="6641">
                  <c:v>6641</c:v>
                </c:pt>
                <c:pt idx="6642">
                  <c:v>6642</c:v>
                </c:pt>
                <c:pt idx="6643">
                  <c:v>6643</c:v>
                </c:pt>
                <c:pt idx="6644">
                  <c:v>6644</c:v>
                </c:pt>
                <c:pt idx="6645">
                  <c:v>6645</c:v>
                </c:pt>
                <c:pt idx="6646">
                  <c:v>6646</c:v>
                </c:pt>
                <c:pt idx="6647">
                  <c:v>6647</c:v>
                </c:pt>
                <c:pt idx="6648">
                  <c:v>6648</c:v>
                </c:pt>
                <c:pt idx="6649">
                  <c:v>6649</c:v>
                </c:pt>
                <c:pt idx="6650">
                  <c:v>6650</c:v>
                </c:pt>
                <c:pt idx="6651">
                  <c:v>6651</c:v>
                </c:pt>
                <c:pt idx="6652">
                  <c:v>6652</c:v>
                </c:pt>
                <c:pt idx="6653">
                  <c:v>6653</c:v>
                </c:pt>
                <c:pt idx="6654">
                  <c:v>6654</c:v>
                </c:pt>
                <c:pt idx="6655">
                  <c:v>6655</c:v>
                </c:pt>
                <c:pt idx="6656">
                  <c:v>6656</c:v>
                </c:pt>
                <c:pt idx="6657">
                  <c:v>6657</c:v>
                </c:pt>
                <c:pt idx="6658">
                  <c:v>6658</c:v>
                </c:pt>
                <c:pt idx="6659">
                  <c:v>6659</c:v>
                </c:pt>
                <c:pt idx="6660">
                  <c:v>6660</c:v>
                </c:pt>
                <c:pt idx="6661">
                  <c:v>6661</c:v>
                </c:pt>
                <c:pt idx="6662">
                  <c:v>6662</c:v>
                </c:pt>
                <c:pt idx="6663">
                  <c:v>6663</c:v>
                </c:pt>
                <c:pt idx="6664">
                  <c:v>6664</c:v>
                </c:pt>
                <c:pt idx="6665">
                  <c:v>6665</c:v>
                </c:pt>
                <c:pt idx="6666">
                  <c:v>6666</c:v>
                </c:pt>
                <c:pt idx="6667">
                  <c:v>6667</c:v>
                </c:pt>
                <c:pt idx="6668">
                  <c:v>6668</c:v>
                </c:pt>
                <c:pt idx="6669">
                  <c:v>6669</c:v>
                </c:pt>
                <c:pt idx="6670">
                  <c:v>6670</c:v>
                </c:pt>
                <c:pt idx="6671">
                  <c:v>6671</c:v>
                </c:pt>
                <c:pt idx="6672">
                  <c:v>6672</c:v>
                </c:pt>
                <c:pt idx="6673">
                  <c:v>6673</c:v>
                </c:pt>
                <c:pt idx="6674">
                  <c:v>6674</c:v>
                </c:pt>
                <c:pt idx="6675">
                  <c:v>6675</c:v>
                </c:pt>
                <c:pt idx="6676">
                  <c:v>6676</c:v>
                </c:pt>
                <c:pt idx="6677">
                  <c:v>6677</c:v>
                </c:pt>
                <c:pt idx="6678">
                  <c:v>6678</c:v>
                </c:pt>
                <c:pt idx="6679">
                  <c:v>6679</c:v>
                </c:pt>
                <c:pt idx="6680">
                  <c:v>6680</c:v>
                </c:pt>
                <c:pt idx="6681">
                  <c:v>6681</c:v>
                </c:pt>
                <c:pt idx="6682">
                  <c:v>6682</c:v>
                </c:pt>
                <c:pt idx="6683">
                  <c:v>6683</c:v>
                </c:pt>
                <c:pt idx="6684">
                  <c:v>6684</c:v>
                </c:pt>
                <c:pt idx="6685">
                  <c:v>6685</c:v>
                </c:pt>
                <c:pt idx="6686">
                  <c:v>6686</c:v>
                </c:pt>
                <c:pt idx="6687">
                  <c:v>6687</c:v>
                </c:pt>
                <c:pt idx="6688">
                  <c:v>6688</c:v>
                </c:pt>
                <c:pt idx="6689">
                  <c:v>6689</c:v>
                </c:pt>
                <c:pt idx="6690">
                  <c:v>6690</c:v>
                </c:pt>
                <c:pt idx="6691">
                  <c:v>6691</c:v>
                </c:pt>
                <c:pt idx="6692">
                  <c:v>6692</c:v>
                </c:pt>
                <c:pt idx="6693">
                  <c:v>6693</c:v>
                </c:pt>
                <c:pt idx="6694">
                  <c:v>6694</c:v>
                </c:pt>
                <c:pt idx="6695">
                  <c:v>6695</c:v>
                </c:pt>
                <c:pt idx="6696">
                  <c:v>6696</c:v>
                </c:pt>
                <c:pt idx="6697">
                  <c:v>6697</c:v>
                </c:pt>
                <c:pt idx="6698">
                  <c:v>6698</c:v>
                </c:pt>
                <c:pt idx="6699">
                  <c:v>6699</c:v>
                </c:pt>
                <c:pt idx="6700">
                  <c:v>6700</c:v>
                </c:pt>
                <c:pt idx="6701">
                  <c:v>6701</c:v>
                </c:pt>
                <c:pt idx="6702">
                  <c:v>6702</c:v>
                </c:pt>
                <c:pt idx="6703">
                  <c:v>6703</c:v>
                </c:pt>
                <c:pt idx="6704">
                  <c:v>6704</c:v>
                </c:pt>
                <c:pt idx="6705">
                  <c:v>6705</c:v>
                </c:pt>
                <c:pt idx="6706">
                  <c:v>6706</c:v>
                </c:pt>
                <c:pt idx="6707">
                  <c:v>6707</c:v>
                </c:pt>
                <c:pt idx="6708">
                  <c:v>6708</c:v>
                </c:pt>
                <c:pt idx="6709">
                  <c:v>6709</c:v>
                </c:pt>
                <c:pt idx="6710">
                  <c:v>6710</c:v>
                </c:pt>
                <c:pt idx="6711">
                  <c:v>6711</c:v>
                </c:pt>
                <c:pt idx="6712">
                  <c:v>6712</c:v>
                </c:pt>
                <c:pt idx="6713">
                  <c:v>6713</c:v>
                </c:pt>
                <c:pt idx="6714">
                  <c:v>6714</c:v>
                </c:pt>
                <c:pt idx="6715">
                  <c:v>6715</c:v>
                </c:pt>
                <c:pt idx="6716">
                  <c:v>6716</c:v>
                </c:pt>
                <c:pt idx="6717">
                  <c:v>6717</c:v>
                </c:pt>
                <c:pt idx="6718">
                  <c:v>6718</c:v>
                </c:pt>
                <c:pt idx="6719">
                  <c:v>6719</c:v>
                </c:pt>
                <c:pt idx="6720">
                  <c:v>6720</c:v>
                </c:pt>
                <c:pt idx="6721">
                  <c:v>6721</c:v>
                </c:pt>
                <c:pt idx="6722">
                  <c:v>6722</c:v>
                </c:pt>
                <c:pt idx="6723">
                  <c:v>6723</c:v>
                </c:pt>
                <c:pt idx="6724">
                  <c:v>6724</c:v>
                </c:pt>
                <c:pt idx="6725">
                  <c:v>6725</c:v>
                </c:pt>
                <c:pt idx="6726">
                  <c:v>6726</c:v>
                </c:pt>
                <c:pt idx="6727">
                  <c:v>6727</c:v>
                </c:pt>
                <c:pt idx="6728">
                  <c:v>6728</c:v>
                </c:pt>
                <c:pt idx="6729">
                  <c:v>6729</c:v>
                </c:pt>
                <c:pt idx="6730">
                  <c:v>6730</c:v>
                </c:pt>
                <c:pt idx="6731">
                  <c:v>6731</c:v>
                </c:pt>
                <c:pt idx="6732">
                  <c:v>6732</c:v>
                </c:pt>
                <c:pt idx="6733">
                  <c:v>6733</c:v>
                </c:pt>
                <c:pt idx="6734">
                  <c:v>6734</c:v>
                </c:pt>
                <c:pt idx="6735">
                  <c:v>6735</c:v>
                </c:pt>
                <c:pt idx="6736">
                  <c:v>6736</c:v>
                </c:pt>
                <c:pt idx="6737">
                  <c:v>6737</c:v>
                </c:pt>
                <c:pt idx="6738">
                  <c:v>6738</c:v>
                </c:pt>
                <c:pt idx="6739">
                  <c:v>6739</c:v>
                </c:pt>
                <c:pt idx="6740">
                  <c:v>6740</c:v>
                </c:pt>
                <c:pt idx="6741">
                  <c:v>6741</c:v>
                </c:pt>
                <c:pt idx="6742">
                  <c:v>6742</c:v>
                </c:pt>
                <c:pt idx="6743">
                  <c:v>6743</c:v>
                </c:pt>
                <c:pt idx="6744">
                  <c:v>6744</c:v>
                </c:pt>
                <c:pt idx="6745">
                  <c:v>6745</c:v>
                </c:pt>
                <c:pt idx="6746">
                  <c:v>6746</c:v>
                </c:pt>
                <c:pt idx="6747">
                  <c:v>6747</c:v>
                </c:pt>
                <c:pt idx="6748">
                  <c:v>6748</c:v>
                </c:pt>
                <c:pt idx="6749">
                  <c:v>6749</c:v>
                </c:pt>
                <c:pt idx="6750">
                  <c:v>6750</c:v>
                </c:pt>
                <c:pt idx="6751">
                  <c:v>6751</c:v>
                </c:pt>
                <c:pt idx="6752">
                  <c:v>6752</c:v>
                </c:pt>
                <c:pt idx="6753">
                  <c:v>6753</c:v>
                </c:pt>
                <c:pt idx="6754">
                  <c:v>6754</c:v>
                </c:pt>
                <c:pt idx="6755">
                  <c:v>6755</c:v>
                </c:pt>
                <c:pt idx="6756">
                  <c:v>6756</c:v>
                </c:pt>
                <c:pt idx="6757">
                  <c:v>6757</c:v>
                </c:pt>
                <c:pt idx="6758">
                  <c:v>6758</c:v>
                </c:pt>
                <c:pt idx="6759">
                  <c:v>6759</c:v>
                </c:pt>
                <c:pt idx="6760">
                  <c:v>6760</c:v>
                </c:pt>
                <c:pt idx="6761">
                  <c:v>6761</c:v>
                </c:pt>
                <c:pt idx="6762">
                  <c:v>6762</c:v>
                </c:pt>
                <c:pt idx="6763">
                  <c:v>6763</c:v>
                </c:pt>
                <c:pt idx="6764">
                  <c:v>6764</c:v>
                </c:pt>
                <c:pt idx="6765">
                  <c:v>6765</c:v>
                </c:pt>
                <c:pt idx="6766">
                  <c:v>6766</c:v>
                </c:pt>
                <c:pt idx="6767">
                  <c:v>6767</c:v>
                </c:pt>
                <c:pt idx="6768">
                  <c:v>6768</c:v>
                </c:pt>
                <c:pt idx="6769">
                  <c:v>6769</c:v>
                </c:pt>
                <c:pt idx="6770">
                  <c:v>6770</c:v>
                </c:pt>
                <c:pt idx="6771">
                  <c:v>6771</c:v>
                </c:pt>
                <c:pt idx="6772">
                  <c:v>6772</c:v>
                </c:pt>
                <c:pt idx="6773">
                  <c:v>6773</c:v>
                </c:pt>
                <c:pt idx="6774">
                  <c:v>6774</c:v>
                </c:pt>
                <c:pt idx="6775">
                  <c:v>6775</c:v>
                </c:pt>
                <c:pt idx="6776">
                  <c:v>6776</c:v>
                </c:pt>
                <c:pt idx="6777">
                  <c:v>6777</c:v>
                </c:pt>
                <c:pt idx="6778">
                  <c:v>6778</c:v>
                </c:pt>
                <c:pt idx="6779">
                  <c:v>6779</c:v>
                </c:pt>
                <c:pt idx="6780">
                  <c:v>6780</c:v>
                </c:pt>
                <c:pt idx="6781">
                  <c:v>6781</c:v>
                </c:pt>
                <c:pt idx="6782">
                  <c:v>6782</c:v>
                </c:pt>
                <c:pt idx="6783">
                  <c:v>6783</c:v>
                </c:pt>
                <c:pt idx="6784">
                  <c:v>6784</c:v>
                </c:pt>
                <c:pt idx="6785">
                  <c:v>6785</c:v>
                </c:pt>
                <c:pt idx="6786">
                  <c:v>6786</c:v>
                </c:pt>
                <c:pt idx="6787">
                  <c:v>6787</c:v>
                </c:pt>
                <c:pt idx="6788">
                  <c:v>6788</c:v>
                </c:pt>
                <c:pt idx="6789">
                  <c:v>6789</c:v>
                </c:pt>
                <c:pt idx="6790">
                  <c:v>6790</c:v>
                </c:pt>
                <c:pt idx="6791">
                  <c:v>6791</c:v>
                </c:pt>
                <c:pt idx="6792">
                  <c:v>6792</c:v>
                </c:pt>
                <c:pt idx="6793">
                  <c:v>6793</c:v>
                </c:pt>
                <c:pt idx="6794">
                  <c:v>6794</c:v>
                </c:pt>
                <c:pt idx="6795">
                  <c:v>6795</c:v>
                </c:pt>
                <c:pt idx="6796">
                  <c:v>6796</c:v>
                </c:pt>
                <c:pt idx="6797">
                  <c:v>6797</c:v>
                </c:pt>
                <c:pt idx="6798">
                  <c:v>6798</c:v>
                </c:pt>
                <c:pt idx="6799">
                  <c:v>6799</c:v>
                </c:pt>
                <c:pt idx="6800">
                  <c:v>6800</c:v>
                </c:pt>
                <c:pt idx="6801">
                  <c:v>6801</c:v>
                </c:pt>
                <c:pt idx="6802">
                  <c:v>6802</c:v>
                </c:pt>
                <c:pt idx="6803">
                  <c:v>6803</c:v>
                </c:pt>
                <c:pt idx="6804">
                  <c:v>6804</c:v>
                </c:pt>
                <c:pt idx="6805">
                  <c:v>6805</c:v>
                </c:pt>
                <c:pt idx="6806">
                  <c:v>6806</c:v>
                </c:pt>
                <c:pt idx="6807">
                  <c:v>6807</c:v>
                </c:pt>
                <c:pt idx="6808">
                  <c:v>6808</c:v>
                </c:pt>
                <c:pt idx="6809">
                  <c:v>6809</c:v>
                </c:pt>
                <c:pt idx="6810">
                  <c:v>6810</c:v>
                </c:pt>
                <c:pt idx="6811">
                  <c:v>6811</c:v>
                </c:pt>
                <c:pt idx="6812">
                  <c:v>6812</c:v>
                </c:pt>
                <c:pt idx="6813">
                  <c:v>6813</c:v>
                </c:pt>
                <c:pt idx="6814">
                  <c:v>6814</c:v>
                </c:pt>
                <c:pt idx="6815">
                  <c:v>6815</c:v>
                </c:pt>
                <c:pt idx="6816">
                  <c:v>6816</c:v>
                </c:pt>
                <c:pt idx="6817">
                  <c:v>6817</c:v>
                </c:pt>
                <c:pt idx="6818">
                  <c:v>6818</c:v>
                </c:pt>
                <c:pt idx="6819">
                  <c:v>6819</c:v>
                </c:pt>
                <c:pt idx="6820">
                  <c:v>6820</c:v>
                </c:pt>
                <c:pt idx="6821">
                  <c:v>6821</c:v>
                </c:pt>
                <c:pt idx="6822">
                  <c:v>6822</c:v>
                </c:pt>
                <c:pt idx="6823">
                  <c:v>6823</c:v>
                </c:pt>
                <c:pt idx="6824">
                  <c:v>6824</c:v>
                </c:pt>
                <c:pt idx="6825">
                  <c:v>6825</c:v>
                </c:pt>
                <c:pt idx="6826">
                  <c:v>6826</c:v>
                </c:pt>
                <c:pt idx="6827">
                  <c:v>6827</c:v>
                </c:pt>
                <c:pt idx="6828">
                  <c:v>6828</c:v>
                </c:pt>
                <c:pt idx="6829">
                  <c:v>6829</c:v>
                </c:pt>
                <c:pt idx="6830">
                  <c:v>6830</c:v>
                </c:pt>
                <c:pt idx="6831">
                  <c:v>6831</c:v>
                </c:pt>
                <c:pt idx="6832">
                  <c:v>6832</c:v>
                </c:pt>
                <c:pt idx="6833">
                  <c:v>6833</c:v>
                </c:pt>
                <c:pt idx="6834">
                  <c:v>6834</c:v>
                </c:pt>
                <c:pt idx="6835">
                  <c:v>6835</c:v>
                </c:pt>
                <c:pt idx="6836">
                  <c:v>6836</c:v>
                </c:pt>
                <c:pt idx="6837">
                  <c:v>6837</c:v>
                </c:pt>
                <c:pt idx="6838">
                  <c:v>6838</c:v>
                </c:pt>
                <c:pt idx="6839">
                  <c:v>6839</c:v>
                </c:pt>
                <c:pt idx="6840">
                  <c:v>6840</c:v>
                </c:pt>
                <c:pt idx="6841">
                  <c:v>6841</c:v>
                </c:pt>
                <c:pt idx="6842">
                  <c:v>6842</c:v>
                </c:pt>
                <c:pt idx="6843">
                  <c:v>6843</c:v>
                </c:pt>
                <c:pt idx="6844">
                  <c:v>6844</c:v>
                </c:pt>
                <c:pt idx="6845">
                  <c:v>6845</c:v>
                </c:pt>
                <c:pt idx="6846">
                  <c:v>6846</c:v>
                </c:pt>
                <c:pt idx="6847">
                  <c:v>6847</c:v>
                </c:pt>
                <c:pt idx="6848">
                  <c:v>6848</c:v>
                </c:pt>
                <c:pt idx="6849">
                  <c:v>6849</c:v>
                </c:pt>
                <c:pt idx="6850">
                  <c:v>6850</c:v>
                </c:pt>
                <c:pt idx="6851">
                  <c:v>6851</c:v>
                </c:pt>
                <c:pt idx="6852">
                  <c:v>6852</c:v>
                </c:pt>
                <c:pt idx="6853">
                  <c:v>6853</c:v>
                </c:pt>
                <c:pt idx="6854">
                  <c:v>6854</c:v>
                </c:pt>
                <c:pt idx="6855">
                  <c:v>6855</c:v>
                </c:pt>
                <c:pt idx="6856">
                  <c:v>6856</c:v>
                </c:pt>
                <c:pt idx="6857">
                  <c:v>6857</c:v>
                </c:pt>
                <c:pt idx="6858">
                  <c:v>6858</c:v>
                </c:pt>
                <c:pt idx="6859">
                  <c:v>6859</c:v>
                </c:pt>
                <c:pt idx="6860">
                  <c:v>6860</c:v>
                </c:pt>
                <c:pt idx="6861">
                  <c:v>6861</c:v>
                </c:pt>
                <c:pt idx="6862">
                  <c:v>6862</c:v>
                </c:pt>
                <c:pt idx="6863">
                  <c:v>6863</c:v>
                </c:pt>
                <c:pt idx="6864">
                  <c:v>6864</c:v>
                </c:pt>
                <c:pt idx="6865">
                  <c:v>6865</c:v>
                </c:pt>
                <c:pt idx="6866">
                  <c:v>6866</c:v>
                </c:pt>
                <c:pt idx="6867">
                  <c:v>6867</c:v>
                </c:pt>
                <c:pt idx="6868">
                  <c:v>6868</c:v>
                </c:pt>
                <c:pt idx="6869">
                  <c:v>6869</c:v>
                </c:pt>
                <c:pt idx="6870">
                  <c:v>6870</c:v>
                </c:pt>
                <c:pt idx="6871">
                  <c:v>6871</c:v>
                </c:pt>
                <c:pt idx="6872">
                  <c:v>6872</c:v>
                </c:pt>
                <c:pt idx="6873">
                  <c:v>6873</c:v>
                </c:pt>
                <c:pt idx="6874">
                  <c:v>6874</c:v>
                </c:pt>
                <c:pt idx="6875">
                  <c:v>6875</c:v>
                </c:pt>
                <c:pt idx="6876">
                  <c:v>6876</c:v>
                </c:pt>
                <c:pt idx="6877">
                  <c:v>6877</c:v>
                </c:pt>
                <c:pt idx="6878">
                  <c:v>6878</c:v>
                </c:pt>
                <c:pt idx="6879">
                  <c:v>6879</c:v>
                </c:pt>
                <c:pt idx="6880">
                  <c:v>6880</c:v>
                </c:pt>
                <c:pt idx="6881">
                  <c:v>6881</c:v>
                </c:pt>
                <c:pt idx="6882">
                  <c:v>6882</c:v>
                </c:pt>
                <c:pt idx="6883">
                  <c:v>6883</c:v>
                </c:pt>
                <c:pt idx="6884">
                  <c:v>6884</c:v>
                </c:pt>
                <c:pt idx="6885">
                  <c:v>6885</c:v>
                </c:pt>
                <c:pt idx="6886">
                  <c:v>6886</c:v>
                </c:pt>
                <c:pt idx="6887">
                  <c:v>6887</c:v>
                </c:pt>
                <c:pt idx="6888">
                  <c:v>6888</c:v>
                </c:pt>
                <c:pt idx="6889">
                  <c:v>6889</c:v>
                </c:pt>
                <c:pt idx="6890">
                  <c:v>6890</c:v>
                </c:pt>
                <c:pt idx="6891">
                  <c:v>6891</c:v>
                </c:pt>
                <c:pt idx="6892">
                  <c:v>6892</c:v>
                </c:pt>
                <c:pt idx="6893">
                  <c:v>6893</c:v>
                </c:pt>
                <c:pt idx="6894">
                  <c:v>6894</c:v>
                </c:pt>
                <c:pt idx="6895">
                  <c:v>6895</c:v>
                </c:pt>
                <c:pt idx="6896">
                  <c:v>6896</c:v>
                </c:pt>
                <c:pt idx="6897">
                  <c:v>6897</c:v>
                </c:pt>
                <c:pt idx="6898">
                  <c:v>6898</c:v>
                </c:pt>
                <c:pt idx="6899">
                  <c:v>6899</c:v>
                </c:pt>
                <c:pt idx="6900">
                  <c:v>6900</c:v>
                </c:pt>
                <c:pt idx="6901">
                  <c:v>6901</c:v>
                </c:pt>
                <c:pt idx="6902">
                  <c:v>6902</c:v>
                </c:pt>
                <c:pt idx="6903">
                  <c:v>6903</c:v>
                </c:pt>
                <c:pt idx="6904">
                  <c:v>6904</c:v>
                </c:pt>
                <c:pt idx="6905">
                  <c:v>6905</c:v>
                </c:pt>
                <c:pt idx="6906">
                  <c:v>6906</c:v>
                </c:pt>
                <c:pt idx="6907">
                  <c:v>6907</c:v>
                </c:pt>
                <c:pt idx="6908">
                  <c:v>6908</c:v>
                </c:pt>
                <c:pt idx="6909">
                  <c:v>6909</c:v>
                </c:pt>
                <c:pt idx="6910">
                  <c:v>6910</c:v>
                </c:pt>
                <c:pt idx="6911">
                  <c:v>6911</c:v>
                </c:pt>
                <c:pt idx="6912">
                  <c:v>6912</c:v>
                </c:pt>
                <c:pt idx="6913">
                  <c:v>6913</c:v>
                </c:pt>
                <c:pt idx="6914">
                  <c:v>6914</c:v>
                </c:pt>
                <c:pt idx="6915">
                  <c:v>6915</c:v>
                </c:pt>
                <c:pt idx="6916">
                  <c:v>6916</c:v>
                </c:pt>
                <c:pt idx="6917">
                  <c:v>6917</c:v>
                </c:pt>
                <c:pt idx="6918">
                  <c:v>6918</c:v>
                </c:pt>
                <c:pt idx="6919">
                  <c:v>6919</c:v>
                </c:pt>
                <c:pt idx="6920">
                  <c:v>6920</c:v>
                </c:pt>
                <c:pt idx="6921">
                  <c:v>6921</c:v>
                </c:pt>
                <c:pt idx="6922">
                  <c:v>6922</c:v>
                </c:pt>
                <c:pt idx="6923">
                  <c:v>6923</c:v>
                </c:pt>
                <c:pt idx="6924">
                  <c:v>6924</c:v>
                </c:pt>
                <c:pt idx="6925">
                  <c:v>6925</c:v>
                </c:pt>
                <c:pt idx="6926">
                  <c:v>6926</c:v>
                </c:pt>
                <c:pt idx="6927">
                  <c:v>6927</c:v>
                </c:pt>
                <c:pt idx="6928">
                  <c:v>6928</c:v>
                </c:pt>
                <c:pt idx="6929">
                  <c:v>6929</c:v>
                </c:pt>
                <c:pt idx="6930">
                  <c:v>6930</c:v>
                </c:pt>
                <c:pt idx="6931">
                  <c:v>6931</c:v>
                </c:pt>
                <c:pt idx="6932">
                  <c:v>6932</c:v>
                </c:pt>
                <c:pt idx="6933">
                  <c:v>6933</c:v>
                </c:pt>
                <c:pt idx="6934">
                  <c:v>6934</c:v>
                </c:pt>
                <c:pt idx="6935">
                  <c:v>6935</c:v>
                </c:pt>
                <c:pt idx="6936">
                  <c:v>6936</c:v>
                </c:pt>
                <c:pt idx="6937">
                  <c:v>6937</c:v>
                </c:pt>
                <c:pt idx="6938">
                  <c:v>6938</c:v>
                </c:pt>
                <c:pt idx="6939">
                  <c:v>6939</c:v>
                </c:pt>
                <c:pt idx="6940">
                  <c:v>6940</c:v>
                </c:pt>
                <c:pt idx="6941">
                  <c:v>6941</c:v>
                </c:pt>
                <c:pt idx="6942">
                  <c:v>6942</c:v>
                </c:pt>
                <c:pt idx="6943">
                  <c:v>6943</c:v>
                </c:pt>
                <c:pt idx="6944">
                  <c:v>6944</c:v>
                </c:pt>
                <c:pt idx="6945">
                  <c:v>6945</c:v>
                </c:pt>
                <c:pt idx="6946">
                  <c:v>6946</c:v>
                </c:pt>
                <c:pt idx="6947">
                  <c:v>6947</c:v>
                </c:pt>
                <c:pt idx="6948">
                  <c:v>6948</c:v>
                </c:pt>
                <c:pt idx="6949">
                  <c:v>6949</c:v>
                </c:pt>
                <c:pt idx="6950">
                  <c:v>6950</c:v>
                </c:pt>
                <c:pt idx="6951">
                  <c:v>6951</c:v>
                </c:pt>
                <c:pt idx="6952">
                  <c:v>6952</c:v>
                </c:pt>
                <c:pt idx="6953">
                  <c:v>6953</c:v>
                </c:pt>
                <c:pt idx="6954">
                  <c:v>6954</c:v>
                </c:pt>
                <c:pt idx="6955">
                  <c:v>6955</c:v>
                </c:pt>
                <c:pt idx="6956">
                  <c:v>6956</c:v>
                </c:pt>
                <c:pt idx="6957">
                  <c:v>6957</c:v>
                </c:pt>
                <c:pt idx="6958">
                  <c:v>6958</c:v>
                </c:pt>
                <c:pt idx="6959">
                  <c:v>6959</c:v>
                </c:pt>
                <c:pt idx="6960">
                  <c:v>6960</c:v>
                </c:pt>
                <c:pt idx="6961">
                  <c:v>6961</c:v>
                </c:pt>
                <c:pt idx="6962">
                  <c:v>6962</c:v>
                </c:pt>
                <c:pt idx="6963">
                  <c:v>6963</c:v>
                </c:pt>
                <c:pt idx="6964">
                  <c:v>6964</c:v>
                </c:pt>
                <c:pt idx="6965">
                  <c:v>6965</c:v>
                </c:pt>
                <c:pt idx="6966">
                  <c:v>6966</c:v>
                </c:pt>
                <c:pt idx="6967">
                  <c:v>6967</c:v>
                </c:pt>
                <c:pt idx="6968">
                  <c:v>6968</c:v>
                </c:pt>
                <c:pt idx="6969">
                  <c:v>6969</c:v>
                </c:pt>
                <c:pt idx="6970">
                  <c:v>6970</c:v>
                </c:pt>
                <c:pt idx="6971">
                  <c:v>6971</c:v>
                </c:pt>
                <c:pt idx="6972">
                  <c:v>6972</c:v>
                </c:pt>
                <c:pt idx="6973">
                  <c:v>6973</c:v>
                </c:pt>
                <c:pt idx="6974">
                  <c:v>6974</c:v>
                </c:pt>
                <c:pt idx="6975">
                  <c:v>6975</c:v>
                </c:pt>
                <c:pt idx="6976">
                  <c:v>6976</c:v>
                </c:pt>
                <c:pt idx="6977">
                  <c:v>6977</c:v>
                </c:pt>
                <c:pt idx="6978">
                  <c:v>6978</c:v>
                </c:pt>
                <c:pt idx="6979">
                  <c:v>6979</c:v>
                </c:pt>
                <c:pt idx="6980">
                  <c:v>6980</c:v>
                </c:pt>
                <c:pt idx="6981">
                  <c:v>6981</c:v>
                </c:pt>
                <c:pt idx="6982">
                  <c:v>6982</c:v>
                </c:pt>
                <c:pt idx="6983">
                  <c:v>6983</c:v>
                </c:pt>
                <c:pt idx="6984">
                  <c:v>6984</c:v>
                </c:pt>
                <c:pt idx="6985">
                  <c:v>6985</c:v>
                </c:pt>
                <c:pt idx="6986">
                  <c:v>6986</c:v>
                </c:pt>
                <c:pt idx="6987">
                  <c:v>6987</c:v>
                </c:pt>
                <c:pt idx="6988">
                  <c:v>6988</c:v>
                </c:pt>
                <c:pt idx="6989">
                  <c:v>6989</c:v>
                </c:pt>
                <c:pt idx="6990">
                  <c:v>6990</c:v>
                </c:pt>
                <c:pt idx="6991">
                  <c:v>6991</c:v>
                </c:pt>
                <c:pt idx="6992">
                  <c:v>6992</c:v>
                </c:pt>
                <c:pt idx="6993">
                  <c:v>6993</c:v>
                </c:pt>
                <c:pt idx="6994">
                  <c:v>6994</c:v>
                </c:pt>
                <c:pt idx="6995">
                  <c:v>6995</c:v>
                </c:pt>
                <c:pt idx="6996">
                  <c:v>6996</c:v>
                </c:pt>
                <c:pt idx="6997">
                  <c:v>6997</c:v>
                </c:pt>
                <c:pt idx="6998">
                  <c:v>6998</c:v>
                </c:pt>
                <c:pt idx="6999">
                  <c:v>6999</c:v>
                </c:pt>
                <c:pt idx="7000">
                  <c:v>7000</c:v>
                </c:pt>
                <c:pt idx="7001">
                  <c:v>7001</c:v>
                </c:pt>
                <c:pt idx="7002">
                  <c:v>7002</c:v>
                </c:pt>
                <c:pt idx="7003">
                  <c:v>7003</c:v>
                </c:pt>
                <c:pt idx="7004">
                  <c:v>7004</c:v>
                </c:pt>
                <c:pt idx="7005">
                  <c:v>7005</c:v>
                </c:pt>
                <c:pt idx="7006">
                  <c:v>7006</c:v>
                </c:pt>
                <c:pt idx="7007">
                  <c:v>7007</c:v>
                </c:pt>
                <c:pt idx="7008">
                  <c:v>7008</c:v>
                </c:pt>
                <c:pt idx="7009">
                  <c:v>7009</c:v>
                </c:pt>
                <c:pt idx="7010">
                  <c:v>7010</c:v>
                </c:pt>
                <c:pt idx="7011">
                  <c:v>7011</c:v>
                </c:pt>
                <c:pt idx="7012">
                  <c:v>7012</c:v>
                </c:pt>
                <c:pt idx="7013">
                  <c:v>7013</c:v>
                </c:pt>
                <c:pt idx="7014">
                  <c:v>7014</c:v>
                </c:pt>
                <c:pt idx="7015">
                  <c:v>7015</c:v>
                </c:pt>
                <c:pt idx="7016">
                  <c:v>7016</c:v>
                </c:pt>
                <c:pt idx="7017">
                  <c:v>7017</c:v>
                </c:pt>
                <c:pt idx="7018">
                  <c:v>7018</c:v>
                </c:pt>
                <c:pt idx="7019">
                  <c:v>7019</c:v>
                </c:pt>
                <c:pt idx="7020">
                  <c:v>7020</c:v>
                </c:pt>
                <c:pt idx="7021">
                  <c:v>7021</c:v>
                </c:pt>
                <c:pt idx="7022">
                  <c:v>7022</c:v>
                </c:pt>
                <c:pt idx="7023">
                  <c:v>7023</c:v>
                </c:pt>
                <c:pt idx="7024">
                  <c:v>7024</c:v>
                </c:pt>
                <c:pt idx="7025">
                  <c:v>7025</c:v>
                </c:pt>
                <c:pt idx="7026">
                  <c:v>7026</c:v>
                </c:pt>
                <c:pt idx="7027">
                  <c:v>7027</c:v>
                </c:pt>
                <c:pt idx="7028">
                  <c:v>7028</c:v>
                </c:pt>
                <c:pt idx="7029">
                  <c:v>7029</c:v>
                </c:pt>
                <c:pt idx="7030">
                  <c:v>7030</c:v>
                </c:pt>
                <c:pt idx="7031">
                  <c:v>7031</c:v>
                </c:pt>
                <c:pt idx="7032">
                  <c:v>7032</c:v>
                </c:pt>
                <c:pt idx="7033">
                  <c:v>7033</c:v>
                </c:pt>
                <c:pt idx="7034">
                  <c:v>7034</c:v>
                </c:pt>
                <c:pt idx="7035">
                  <c:v>7035</c:v>
                </c:pt>
                <c:pt idx="7036">
                  <c:v>7036</c:v>
                </c:pt>
                <c:pt idx="7037">
                  <c:v>7037</c:v>
                </c:pt>
                <c:pt idx="7038">
                  <c:v>7038</c:v>
                </c:pt>
                <c:pt idx="7039">
                  <c:v>7039</c:v>
                </c:pt>
                <c:pt idx="7040">
                  <c:v>7040</c:v>
                </c:pt>
                <c:pt idx="7041">
                  <c:v>7041</c:v>
                </c:pt>
                <c:pt idx="7042">
                  <c:v>7042</c:v>
                </c:pt>
                <c:pt idx="7043">
                  <c:v>7043</c:v>
                </c:pt>
                <c:pt idx="7044">
                  <c:v>7044</c:v>
                </c:pt>
                <c:pt idx="7045">
                  <c:v>7045</c:v>
                </c:pt>
                <c:pt idx="7046">
                  <c:v>7046</c:v>
                </c:pt>
                <c:pt idx="7047">
                  <c:v>7047</c:v>
                </c:pt>
                <c:pt idx="7048">
                  <c:v>7048</c:v>
                </c:pt>
                <c:pt idx="7049">
                  <c:v>7049</c:v>
                </c:pt>
                <c:pt idx="7050">
                  <c:v>7050</c:v>
                </c:pt>
                <c:pt idx="7051">
                  <c:v>7051</c:v>
                </c:pt>
                <c:pt idx="7052">
                  <c:v>7052</c:v>
                </c:pt>
                <c:pt idx="7053">
                  <c:v>7053</c:v>
                </c:pt>
                <c:pt idx="7054">
                  <c:v>7054</c:v>
                </c:pt>
                <c:pt idx="7055">
                  <c:v>7055</c:v>
                </c:pt>
                <c:pt idx="7056">
                  <c:v>7056</c:v>
                </c:pt>
                <c:pt idx="7057">
                  <c:v>7057</c:v>
                </c:pt>
                <c:pt idx="7058">
                  <c:v>7058</c:v>
                </c:pt>
                <c:pt idx="7059">
                  <c:v>7059</c:v>
                </c:pt>
                <c:pt idx="7060">
                  <c:v>7060</c:v>
                </c:pt>
                <c:pt idx="7061">
                  <c:v>7061</c:v>
                </c:pt>
                <c:pt idx="7062">
                  <c:v>7062</c:v>
                </c:pt>
                <c:pt idx="7063">
                  <c:v>7063</c:v>
                </c:pt>
                <c:pt idx="7064">
                  <c:v>7064</c:v>
                </c:pt>
                <c:pt idx="7065">
                  <c:v>7065</c:v>
                </c:pt>
                <c:pt idx="7066">
                  <c:v>7066</c:v>
                </c:pt>
                <c:pt idx="7067">
                  <c:v>7067</c:v>
                </c:pt>
                <c:pt idx="7068">
                  <c:v>7068</c:v>
                </c:pt>
                <c:pt idx="7069">
                  <c:v>7069</c:v>
                </c:pt>
                <c:pt idx="7070">
                  <c:v>7070</c:v>
                </c:pt>
                <c:pt idx="7071">
                  <c:v>7071</c:v>
                </c:pt>
                <c:pt idx="7072">
                  <c:v>7072</c:v>
                </c:pt>
                <c:pt idx="7073">
                  <c:v>7073</c:v>
                </c:pt>
                <c:pt idx="7074">
                  <c:v>7074</c:v>
                </c:pt>
                <c:pt idx="7075">
                  <c:v>7075</c:v>
                </c:pt>
                <c:pt idx="7076">
                  <c:v>7076</c:v>
                </c:pt>
                <c:pt idx="7077">
                  <c:v>7077</c:v>
                </c:pt>
                <c:pt idx="7078">
                  <c:v>7078</c:v>
                </c:pt>
                <c:pt idx="7079">
                  <c:v>7079</c:v>
                </c:pt>
                <c:pt idx="7080">
                  <c:v>7080</c:v>
                </c:pt>
                <c:pt idx="7081">
                  <c:v>7081</c:v>
                </c:pt>
                <c:pt idx="7082">
                  <c:v>7082</c:v>
                </c:pt>
                <c:pt idx="7083">
                  <c:v>7083</c:v>
                </c:pt>
                <c:pt idx="7084">
                  <c:v>7084</c:v>
                </c:pt>
                <c:pt idx="7085">
                  <c:v>7085</c:v>
                </c:pt>
                <c:pt idx="7086">
                  <c:v>7086</c:v>
                </c:pt>
                <c:pt idx="7087">
                  <c:v>7087</c:v>
                </c:pt>
                <c:pt idx="7088">
                  <c:v>7088</c:v>
                </c:pt>
                <c:pt idx="7089">
                  <c:v>7089</c:v>
                </c:pt>
                <c:pt idx="7090">
                  <c:v>7090</c:v>
                </c:pt>
                <c:pt idx="7091">
                  <c:v>7091</c:v>
                </c:pt>
                <c:pt idx="7092">
                  <c:v>7092</c:v>
                </c:pt>
                <c:pt idx="7093">
                  <c:v>7093</c:v>
                </c:pt>
                <c:pt idx="7094">
                  <c:v>7094</c:v>
                </c:pt>
                <c:pt idx="7095">
                  <c:v>7095</c:v>
                </c:pt>
                <c:pt idx="7096">
                  <c:v>7096</c:v>
                </c:pt>
                <c:pt idx="7097">
                  <c:v>7097</c:v>
                </c:pt>
                <c:pt idx="7098">
                  <c:v>7098</c:v>
                </c:pt>
                <c:pt idx="7099">
                  <c:v>7099</c:v>
                </c:pt>
                <c:pt idx="7100">
                  <c:v>7100</c:v>
                </c:pt>
                <c:pt idx="7101">
                  <c:v>7101</c:v>
                </c:pt>
                <c:pt idx="7102">
                  <c:v>7102</c:v>
                </c:pt>
                <c:pt idx="7103">
                  <c:v>7103</c:v>
                </c:pt>
                <c:pt idx="7104">
                  <c:v>7104</c:v>
                </c:pt>
                <c:pt idx="7105">
                  <c:v>7105</c:v>
                </c:pt>
                <c:pt idx="7106">
                  <c:v>7106</c:v>
                </c:pt>
                <c:pt idx="7107">
                  <c:v>7107</c:v>
                </c:pt>
                <c:pt idx="7108">
                  <c:v>7108</c:v>
                </c:pt>
                <c:pt idx="7109">
                  <c:v>7109</c:v>
                </c:pt>
                <c:pt idx="7110">
                  <c:v>7110</c:v>
                </c:pt>
                <c:pt idx="7111">
                  <c:v>7111</c:v>
                </c:pt>
                <c:pt idx="7112">
                  <c:v>7112</c:v>
                </c:pt>
                <c:pt idx="7113">
                  <c:v>7113</c:v>
                </c:pt>
                <c:pt idx="7114">
                  <c:v>7114</c:v>
                </c:pt>
                <c:pt idx="7115">
                  <c:v>7115</c:v>
                </c:pt>
                <c:pt idx="7116">
                  <c:v>7116</c:v>
                </c:pt>
                <c:pt idx="7117">
                  <c:v>7117</c:v>
                </c:pt>
                <c:pt idx="7118">
                  <c:v>7118</c:v>
                </c:pt>
                <c:pt idx="7119">
                  <c:v>7119</c:v>
                </c:pt>
                <c:pt idx="7120">
                  <c:v>7120</c:v>
                </c:pt>
                <c:pt idx="7121">
                  <c:v>7121</c:v>
                </c:pt>
                <c:pt idx="7122">
                  <c:v>7122</c:v>
                </c:pt>
                <c:pt idx="7123">
                  <c:v>7123</c:v>
                </c:pt>
                <c:pt idx="7124">
                  <c:v>7124</c:v>
                </c:pt>
                <c:pt idx="7125">
                  <c:v>7125</c:v>
                </c:pt>
                <c:pt idx="7126">
                  <c:v>7126</c:v>
                </c:pt>
                <c:pt idx="7127">
                  <c:v>7127</c:v>
                </c:pt>
                <c:pt idx="7128">
                  <c:v>7128</c:v>
                </c:pt>
                <c:pt idx="7129">
                  <c:v>7129</c:v>
                </c:pt>
                <c:pt idx="7130">
                  <c:v>7130</c:v>
                </c:pt>
                <c:pt idx="7131">
                  <c:v>7131</c:v>
                </c:pt>
                <c:pt idx="7132">
                  <c:v>7132</c:v>
                </c:pt>
                <c:pt idx="7133">
                  <c:v>7133</c:v>
                </c:pt>
                <c:pt idx="7134">
                  <c:v>7134</c:v>
                </c:pt>
                <c:pt idx="7135">
                  <c:v>7135</c:v>
                </c:pt>
                <c:pt idx="7136">
                  <c:v>7136</c:v>
                </c:pt>
                <c:pt idx="7137">
                  <c:v>7137</c:v>
                </c:pt>
                <c:pt idx="7138">
                  <c:v>7138</c:v>
                </c:pt>
                <c:pt idx="7139">
                  <c:v>7139</c:v>
                </c:pt>
                <c:pt idx="7140">
                  <c:v>7140</c:v>
                </c:pt>
                <c:pt idx="7141">
                  <c:v>7141</c:v>
                </c:pt>
                <c:pt idx="7142">
                  <c:v>7142</c:v>
                </c:pt>
                <c:pt idx="7143">
                  <c:v>7143</c:v>
                </c:pt>
                <c:pt idx="7144">
                  <c:v>7144</c:v>
                </c:pt>
                <c:pt idx="7145">
                  <c:v>7145</c:v>
                </c:pt>
                <c:pt idx="7146">
                  <c:v>7146</c:v>
                </c:pt>
                <c:pt idx="7147">
                  <c:v>7147</c:v>
                </c:pt>
                <c:pt idx="7148">
                  <c:v>7148</c:v>
                </c:pt>
                <c:pt idx="7149">
                  <c:v>7149</c:v>
                </c:pt>
                <c:pt idx="7150">
                  <c:v>7150</c:v>
                </c:pt>
                <c:pt idx="7151">
                  <c:v>7151</c:v>
                </c:pt>
                <c:pt idx="7152">
                  <c:v>7152</c:v>
                </c:pt>
                <c:pt idx="7153">
                  <c:v>7153</c:v>
                </c:pt>
                <c:pt idx="7154">
                  <c:v>7154</c:v>
                </c:pt>
                <c:pt idx="7155">
                  <c:v>7155</c:v>
                </c:pt>
                <c:pt idx="7156">
                  <c:v>7156</c:v>
                </c:pt>
                <c:pt idx="7157">
                  <c:v>7157</c:v>
                </c:pt>
                <c:pt idx="7158">
                  <c:v>7158</c:v>
                </c:pt>
                <c:pt idx="7159">
                  <c:v>7159</c:v>
                </c:pt>
                <c:pt idx="7160">
                  <c:v>7160</c:v>
                </c:pt>
                <c:pt idx="7161">
                  <c:v>7161</c:v>
                </c:pt>
                <c:pt idx="7162">
                  <c:v>7162</c:v>
                </c:pt>
                <c:pt idx="7163">
                  <c:v>7163</c:v>
                </c:pt>
                <c:pt idx="7164">
                  <c:v>7164</c:v>
                </c:pt>
                <c:pt idx="7165">
                  <c:v>7165</c:v>
                </c:pt>
                <c:pt idx="7166">
                  <c:v>7166</c:v>
                </c:pt>
                <c:pt idx="7167">
                  <c:v>7167</c:v>
                </c:pt>
                <c:pt idx="7168">
                  <c:v>7168</c:v>
                </c:pt>
                <c:pt idx="7169">
                  <c:v>7169</c:v>
                </c:pt>
                <c:pt idx="7170">
                  <c:v>7170</c:v>
                </c:pt>
                <c:pt idx="7171">
                  <c:v>7171</c:v>
                </c:pt>
                <c:pt idx="7172">
                  <c:v>7172</c:v>
                </c:pt>
                <c:pt idx="7173">
                  <c:v>7173</c:v>
                </c:pt>
                <c:pt idx="7174">
                  <c:v>7174</c:v>
                </c:pt>
                <c:pt idx="7175">
                  <c:v>7175</c:v>
                </c:pt>
                <c:pt idx="7176">
                  <c:v>7176</c:v>
                </c:pt>
                <c:pt idx="7177">
                  <c:v>7177</c:v>
                </c:pt>
                <c:pt idx="7178">
                  <c:v>7178</c:v>
                </c:pt>
                <c:pt idx="7179">
                  <c:v>7179</c:v>
                </c:pt>
                <c:pt idx="7180">
                  <c:v>7180</c:v>
                </c:pt>
                <c:pt idx="7181">
                  <c:v>7181</c:v>
                </c:pt>
                <c:pt idx="7182">
                  <c:v>7182</c:v>
                </c:pt>
                <c:pt idx="7183">
                  <c:v>7183</c:v>
                </c:pt>
                <c:pt idx="7184">
                  <c:v>7184</c:v>
                </c:pt>
                <c:pt idx="7185">
                  <c:v>7185</c:v>
                </c:pt>
                <c:pt idx="7186">
                  <c:v>7186</c:v>
                </c:pt>
                <c:pt idx="7187">
                  <c:v>7187</c:v>
                </c:pt>
                <c:pt idx="7188">
                  <c:v>7188</c:v>
                </c:pt>
                <c:pt idx="7189">
                  <c:v>7189</c:v>
                </c:pt>
                <c:pt idx="7190">
                  <c:v>7190</c:v>
                </c:pt>
                <c:pt idx="7191">
                  <c:v>7191</c:v>
                </c:pt>
                <c:pt idx="7192">
                  <c:v>7192</c:v>
                </c:pt>
                <c:pt idx="7193">
                  <c:v>7193</c:v>
                </c:pt>
                <c:pt idx="7194">
                  <c:v>7194</c:v>
                </c:pt>
                <c:pt idx="7195">
                  <c:v>7195</c:v>
                </c:pt>
                <c:pt idx="7196">
                  <c:v>7196</c:v>
                </c:pt>
                <c:pt idx="7197">
                  <c:v>7197</c:v>
                </c:pt>
                <c:pt idx="7198">
                  <c:v>7198</c:v>
                </c:pt>
                <c:pt idx="7199">
                  <c:v>7199</c:v>
                </c:pt>
                <c:pt idx="7200">
                  <c:v>7200</c:v>
                </c:pt>
                <c:pt idx="7201">
                  <c:v>7201</c:v>
                </c:pt>
                <c:pt idx="7202">
                  <c:v>7202</c:v>
                </c:pt>
                <c:pt idx="7203">
                  <c:v>7203</c:v>
                </c:pt>
                <c:pt idx="7204">
                  <c:v>7204</c:v>
                </c:pt>
                <c:pt idx="7205">
                  <c:v>7205</c:v>
                </c:pt>
                <c:pt idx="7206">
                  <c:v>7206</c:v>
                </c:pt>
                <c:pt idx="7207">
                  <c:v>7207</c:v>
                </c:pt>
                <c:pt idx="7208">
                  <c:v>7208</c:v>
                </c:pt>
                <c:pt idx="7209">
                  <c:v>7209</c:v>
                </c:pt>
                <c:pt idx="7210">
                  <c:v>7210</c:v>
                </c:pt>
                <c:pt idx="7211">
                  <c:v>7211</c:v>
                </c:pt>
                <c:pt idx="7212">
                  <c:v>7212</c:v>
                </c:pt>
                <c:pt idx="7213">
                  <c:v>7213</c:v>
                </c:pt>
                <c:pt idx="7214">
                  <c:v>7214</c:v>
                </c:pt>
                <c:pt idx="7215">
                  <c:v>7215</c:v>
                </c:pt>
                <c:pt idx="7216">
                  <c:v>7216</c:v>
                </c:pt>
                <c:pt idx="7217">
                  <c:v>7217</c:v>
                </c:pt>
                <c:pt idx="7218">
                  <c:v>7218</c:v>
                </c:pt>
                <c:pt idx="7219">
                  <c:v>7219</c:v>
                </c:pt>
                <c:pt idx="7220">
                  <c:v>7220</c:v>
                </c:pt>
                <c:pt idx="7221">
                  <c:v>7221</c:v>
                </c:pt>
                <c:pt idx="7222">
                  <c:v>7222</c:v>
                </c:pt>
                <c:pt idx="7223">
                  <c:v>7223</c:v>
                </c:pt>
                <c:pt idx="7224">
                  <c:v>7224</c:v>
                </c:pt>
                <c:pt idx="7225">
                  <c:v>7225</c:v>
                </c:pt>
                <c:pt idx="7226">
                  <c:v>7226</c:v>
                </c:pt>
                <c:pt idx="7227">
                  <c:v>7227</c:v>
                </c:pt>
                <c:pt idx="7228">
                  <c:v>7228</c:v>
                </c:pt>
                <c:pt idx="7229">
                  <c:v>7229</c:v>
                </c:pt>
                <c:pt idx="7230">
                  <c:v>7230</c:v>
                </c:pt>
                <c:pt idx="7231">
                  <c:v>7231</c:v>
                </c:pt>
                <c:pt idx="7232">
                  <c:v>7232</c:v>
                </c:pt>
                <c:pt idx="7233">
                  <c:v>7233</c:v>
                </c:pt>
                <c:pt idx="7234">
                  <c:v>7234</c:v>
                </c:pt>
                <c:pt idx="7235">
                  <c:v>7235</c:v>
                </c:pt>
                <c:pt idx="7236">
                  <c:v>7236</c:v>
                </c:pt>
                <c:pt idx="7237">
                  <c:v>7237</c:v>
                </c:pt>
                <c:pt idx="7238">
                  <c:v>7238</c:v>
                </c:pt>
                <c:pt idx="7239">
                  <c:v>7239</c:v>
                </c:pt>
                <c:pt idx="7240">
                  <c:v>7240</c:v>
                </c:pt>
                <c:pt idx="7241">
                  <c:v>7241</c:v>
                </c:pt>
                <c:pt idx="7242">
                  <c:v>7242</c:v>
                </c:pt>
                <c:pt idx="7243">
                  <c:v>7243</c:v>
                </c:pt>
                <c:pt idx="7244">
                  <c:v>7244</c:v>
                </c:pt>
                <c:pt idx="7245">
                  <c:v>7245</c:v>
                </c:pt>
                <c:pt idx="7246">
                  <c:v>7246</c:v>
                </c:pt>
                <c:pt idx="7247">
                  <c:v>7247</c:v>
                </c:pt>
                <c:pt idx="7248">
                  <c:v>7248</c:v>
                </c:pt>
                <c:pt idx="7249">
                  <c:v>7249</c:v>
                </c:pt>
                <c:pt idx="7250">
                  <c:v>7250</c:v>
                </c:pt>
                <c:pt idx="7251">
                  <c:v>7251</c:v>
                </c:pt>
                <c:pt idx="7252">
                  <c:v>7252</c:v>
                </c:pt>
                <c:pt idx="7253">
                  <c:v>7253</c:v>
                </c:pt>
                <c:pt idx="7254">
                  <c:v>7254</c:v>
                </c:pt>
                <c:pt idx="7255">
                  <c:v>7255</c:v>
                </c:pt>
                <c:pt idx="7256">
                  <c:v>7256</c:v>
                </c:pt>
                <c:pt idx="7257">
                  <c:v>7257</c:v>
                </c:pt>
                <c:pt idx="7258">
                  <c:v>7258</c:v>
                </c:pt>
                <c:pt idx="7259">
                  <c:v>7259</c:v>
                </c:pt>
                <c:pt idx="7260">
                  <c:v>7260</c:v>
                </c:pt>
                <c:pt idx="7261">
                  <c:v>7261</c:v>
                </c:pt>
                <c:pt idx="7262">
                  <c:v>7262</c:v>
                </c:pt>
                <c:pt idx="7263">
                  <c:v>7263</c:v>
                </c:pt>
                <c:pt idx="7264">
                  <c:v>7264</c:v>
                </c:pt>
                <c:pt idx="7265">
                  <c:v>7265</c:v>
                </c:pt>
                <c:pt idx="7266">
                  <c:v>7266</c:v>
                </c:pt>
                <c:pt idx="7267">
                  <c:v>7267</c:v>
                </c:pt>
                <c:pt idx="7268">
                  <c:v>7268</c:v>
                </c:pt>
                <c:pt idx="7269">
                  <c:v>7269</c:v>
                </c:pt>
                <c:pt idx="7270">
                  <c:v>7270</c:v>
                </c:pt>
                <c:pt idx="7271">
                  <c:v>7271</c:v>
                </c:pt>
                <c:pt idx="7272">
                  <c:v>7272</c:v>
                </c:pt>
                <c:pt idx="7273">
                  <c:v>7273</c:v>
                </c:pt>
                <c:pt idx="7274">
                  <c:v>7274</c:v>
                </c:pt>
                <c:pt idx="7275">
                  <c:v>7275</c:v>
                </c:pt>
                <c:pt idx="7276">
                  <c:v>7276</c:v>
                </c:pt>
                <c:pt idx="7277">
                  <c:v>7277</c:v>
                </c:pt>
                <c:pt idx="7278">
                  <c:v>7278</c:v>
                </c:pt>
                <c:pt idx="7279">
                  <c:v>7279</c:v>
                </c:pt>
                <c:pt idx="7280">
                  <c:v>7280</c:v>
                </c:pt>
                <c:pt idx="7281">
                  <c:v>7281</c:v>
                </c:pt>
                <c:pt idx="7282">
                  <c:v>7282</c:v>
                </c:pt>
                <c:pt idx="7283">
                  <c:v>7283</c:v>
                </c:pt>
                <c:pt idx="7284">
                  <c:v>7284</c:v>
                </c:pt>
                <c:pt idx="7285">
                  <c:v>7285</c:v>
                </c:pt>
                <c:pt idx="7286">
                  <c:v>7286</c:v>
                </c:pt>
                <c:pt idx="7287">
                  <c:v>7287</c:v>
                </c:pt>
                <c:pt idx="7288">
                  <c:v>7288</c:v>
                </c:pt>
                <c:pt idx="7289">
                  <c:v>7289</c:v>
                </c:pt>
                <c:pt idx="7290">
                  <c:v>7290</c:v>
                </c:pt>
                <c:pt idx="7291">
                  <c:v>7291</c:v>
                </c:pt>
                <c:pt idx="7292">
                  <c:v>7292</c:v>
                </c:pt>
                <c:pt idx="7293">
                  <c:v>7293</c:v>
                </c:pt>
                <c:pt idx="7294">
                  <c:v>7294</c:v>
                </c:pt>
                <c:pt idx="7295">
                  <c:v>7295</c:v>
                </c:pt>
                <c:pt idx="7296">
                  <c:v>7296</c:v>
                </c:pt>
                <c:pt idx="7297">
                  <c:v>7297</c:v>
                </c:pt>
                <c:pt idx="7298">
                  <c:v>7298</c:v>
                </c:pt>
                <c:pt idx="7299">
                  <c:v>7299</c:v>
                </c:pt>
                <c:pt idx="7300">
                  <c:v>7300</c:v>
                </c:pt>
                <c:pt idx="7301">
                  <c:v>7301</c:v>
                </c:pt>
                <c:pt idx="7302">
                  <c:v>7302</c:v>
                </c:pt>
                <c:pt idx="7303">
                  <c:v>7303</c:v>
                </c:pt>
                <c:pt idx="7304">
                  <c:v>7304</c:v>
                </c:pt>
                <c:pt idx="7305">
                  <c:v>7305</c:v>
                </c:pt>
                <c:pt idx="7306">
                  <c:v>7306</c:v>
                </c:pt>
                <c:pt idx="7307">
                  <c:v>7307</c:v>
                </c:pt>
                <c:pt idx="7308">
                  <c:v>7308</c:v>
                </c:pt>
                <c:pt idx="7309">
                  <c:v>7309</c:v>
                </c:pt>
                <c:pt idx="7310">
                  <c:v>7310</c:v>
                </c:pt>
                <c:pt idx="7311">
                  <c:v>7311</c:v>
                </c:pt>
                <c:pt idx="7312">
                  <c:v>7312</c:v>
                </c:pt>
                <c:pt idx="7313">
                  <c:v>7313</c:v>
                </c:pt>
                <c:pt idx="7314">
                  <c:v>7314</c:v>
                </c:pt>
                <c:pt idx="7315">
                  <c:v>7315</c:v>
                </c:pt>
                <c:pt idx="7316">
                  <c:v>7316</c:v>
                </c:pt>
                <c:pt idx="7317">
                  <c:v>7317</c:v>
                </c:pt>
                <c:pt idx="7318">
                  <c:v>7318</c:v>
                </c:pt>
                <c:pt idx="7319">
                  <c:v>7319</c:v>
                </c:pt>
                <c:pt idx="7320">
                  <c:v>7320</c:v>
                </c:pt>
                <c:pt idx="7321">
                  <c:v>7321</c:v>
                </c:pt>
                <c:pt idx="7322">
                  <c:v>7322</c:v>
                </c:pt>
                <c:pt idx="7323">
                  <c:v>7323</c:v>
                </c:pt>
                <c:pt idx="7324">
                  <c:v>7324</c:v>
                </c:pt>
                <c:pt idx="7325">
                  <c:v>7325</c:v>
                </c:pt>
                <c:pt idx="7326">
                  <c:v>7326</c:v>
                </c:pt>
                <c:pt idx="7327">
                  <c:v>7327</c:v>
                </c:pt>
                <c:pt idx="7328">
                  <c:v>7328</c:v>
                </c:pt>
                <c:pt idx="7329">
                  <c:v>7329</c:v>
                </c:pt>
                <c:pt idx="7330">
                  <c:v>7330</c:v>
                </c:pt>
                <c:pt idx="7331">
                  <c:v>7331</c:v>
                </c:pt>
                <c:pt idx="7332">
                  <c:v>7332</c:v>
                </c:pt>
                <c:pt idx="7333">
                  <c:v>7333</c:v>
                </c:pt>
                <c:pt idx="7334">
                  <c:v>7334</c:v>
                </c:pt>
                <c:pt idx="7335">
                  <c:v>7335</c:v>
                </c:pt>
                <c:pt idx="7336">
                  <c:v>7336</c:v>
                </c:pt>
                <c:pt idx="7337">
                  <c:v>7337</c:v>
                </c:pt>
                <c:pt idx="7338">
                  <c:v>7338</c:v>
                </c:pt>
                <c:pt idx="7339">
                  <c:v>7339</c:v>
                </c:pt>
                <c:pt idx="7340">
                  <c:v>7340</c:v>
                </c:pt>
                <c:pt idx="7341">
                  <c:v>7341</c:v>
                </c:pt>
                <c:pt idx="7342">
                  <c:v>7342</c:v>
                </c:pt>
                <c:pt idx="7343">
                  <c:v>7343</c:v>
                </c:pt>
                <c:pt idx="7344">
                  <c:v>7344</c:v>
                </c:pt>
                <c:pt idx="7345">
                  <c:v>7345</c:v>
                </c:pt>
                <c:pt idx="7346">
                  <c:v>7346</c:v>
                </c:pt>
                <c:pt idx="7347">
                  <c:v>7347</c:v>
                </c:pt>
                <c:pt idx="7348">
                  <c:v>7348</c:v>
                </c:pt>
                <c:pt idx="7349">
                  <c:v>7349</c:v>
                </c:pt>
                <c:pt idx="7350">
                  <c:v>7350</c:v>
                </c:pt>
                <c:pt idx="7351">
                  <c:v>7351</c:v>
                </c:pt>
                <c:pt idx="7352">
                  <c:v>7352</c:v>
                </c:pt>
                <c:pt idx="7353">
                  <c:v>7353</c:v>
                </c:pt>
                <c:pt idx="7354">
                  <c:v>7354</c:v>
                </c:pt>
                <c:pt idx="7355">
                  <c:v>7355</c:v>
                </c:pt>
                <c:pt idx="7356">
                  <c:v>7356</c:v>
                </c:pt>
                <c:pt idx="7357">
                  <c:v>7357</c:v>
                </c:pt>
                <c:pt idx="7358">
                  <c:v>7358</c:v>
                </c:pt>
                <c:pt idx="7359">
                  <c:v>7359</c:v>
                </c:pt>
                <c:pt idx="7360">
                  <c:v>7360</c:v>
                </c:pt>
                <c:pt idx="7361">
                  <c:v>7361</c:v>
                </c:pt>
                <c:pt idx="7362">
                  <c:v>7362</c:v>
                </c:pt>
                <c:pt idx="7363">
                  <c:v>7363</c:v>
                </c:pt>
                <c:pt idx="7364">
                  <c:v>7364</c:v>
                </c:pt>
                <c:pt idx="7365">
                  <c:v>7365</c:v>
                </c:pt>
                <c:pt idx="7366">
                  <c:v>7366</c:v>
                </c:pt>
                <c:pt idx="7367">
                  <c:v>7367</c:v>
                </c:pt>
                <c:pt idx="7368">
                  <c:v>7368</c:v>
                </c:pt>
                <c:pt idx="7369">
                  <c:v>7369</c:v>
                </c:pt>
                <c:pt idx="7370">
                  <c:v>7370</c:v>
                </c:pt>
                <c:pt idx="7371">
                  <c:v>7371</c:v>
                </c:pt>
                <c:pt idx="7372">
                  <c:v>7372</c:v>
                </c:pt>
                <c:pt idx="7373">
                  <c:v>7373</c:v>
                </c:pt>
                <c:pt idx="7374">
                  <c:v>7374</c:v>
                </c:pt>
                <c:pt idx="7375">
                  <c:v>7375</c:v>
                </c:pt>
                <c:pt idx="7376">
                  <c:v>7376</c:v>
                </c:pt>
                <c:pt idx="7377">
                  <c:v>7377</c:v>
                </c:pt>
                <c:pt idx="7378">
                  <c:v>7378</c:v>
                </c:pt>
                <c:pt idx="7379">
                  <c:v>7379</c:v>
                </c:pt>
                <c:pt idx="7380">
                  <c:v>7380</c:v>
                </c:pt>
                <c:pt idx="7381">
                  <c:v>7381</c:v>
                </c:pt>
                <c:pt idx="7382">
                  <c:v>7382</c:v>
                </c:pt>
                <c:pt idx="7383">
                  <c:v>7383</c:v>
                </c:pt>
                <c:pt idx="7384">
                  <c:v>7384</c:v>
                </c:pt>
                <c:pt idx="7385">
                  <c:v>7385</c:v>
                </c:pt>
                <c:pt idx="7386">
                  <c:v>7386</c:v>
                </c:pt>
                <c:pt idx="7387">
                  <c:v>7387</c:v>
                </c:pt>
                <c:pt idx="7388">
                  <c:v>7388</c:v>
                </c:pt>
                <c:pt idx="7389">
                  <c:v>7389</c:v>
                </c:pt>
                <c:pt idx="7390">
                  <c:v>7390</c:v>
                </c:pt>
                <c:pt idx="7391">
                  <c:v>7391</c:v>
                </c:pt>
                <c:pt idx="7392">
                  <c:v>7392</c:v>
                </c:pt>
                <c:pt idx="7393">
                  <c:v>7393</c:v>
                </c:pt>
                <c:pt idx="7394">
                  <c:v>7394</c:v>
                </c:pt>
                <c:pt idx="7395">
                  <c:v>7395</c:v>
                </c:pt>
                <c:pt idx="7396">
                  <c:v>7396</c:v>
                </c:pt>
                <c:pt idx="7397">
                  <c:v>7397</c:v>
                </c:pt>
                <c:pt idx="7398">
                  <c:v>7398</c:v>
                </c:pt>
                <c:pt idx="7399">
                  <c:v>7399</c:v>
                </c:pt>
                <c:pt idx="7400">
                  <c:v>7400</c:v>
                </c:pt>
                <c:pt idx="7401">
                  <c:v>7401</c:v>
                </c:pt>
                <c:pt idx="7402">
                  <c:v>7402</c:v>
                </c:pt>
                <c:pt idx="7403">
                  <c:v>7403</c:v>
                </c:pt>
                <c:pt idx="7404">
                  <c:v>7404</c:v>
                </c:pt>
                <c:pt idx="7405">
                  <c:v>7405</c:v>
                </c:pt>
                <c:pt idx="7406">
                  <c:v>7406</c:v>
                </c:pt>
                <c:pt idx="7407">
                  <c:v>7407</c:v>
                </c:pt>
                <c:pt idx="7408">
                  <c:v>7408</c:v>
                </c:pt>
                <c:pt idx="7409">
                  <c:v>7409</c:v>
                </c:pt>
                <c:pt idx="7410">
                  <c:v>7410</c:v>
                </c:pt>
                <c:pt idx="7411">
                  <c:v>7411</c:v>
                </c:pt>
                <c:pt idx="7412">
                  <c:v>7412</c:v>
                </c:pt>
                <c:pt idx="7413">
                  <c:v>7413</c:v>
                </c:pt>
                <c:pt idx="7414">
                  <c:v>7414</c:v>
                </c:pt>
                <c:pt idx="7415">
                  <c:v>7415</c:v>
                </c:pt>
                <c:pt idx="7416">
                  <c:v>7416</c:v>
                </c:pt>
                <c:pt idx="7417">
                  <c:v>7417</c:v>
                </c:pt>
                <c:pt idx="7418">
                  <c:v>7418</c:v>
                </c:pt>
                <c:pt idx="7419">
                  <c:v>7419</c:v>
                </c:pt>
                <c:pt idx="7420">
                  <c:v>7420</c:v>
                </c:pt>
                <c:pt idx="7421">
                  <c:v>7421</c:v>
                </c:pt>
                <c:pt idx="7422">
                  <c:v>7422</c:v>
                </c:pt>
                <c:pt idx="7423">
                  <c:v>7423</c:v>
                </c:pt>
                <c:pt idx="7424">
                  <c:v>7424</c:v>
                </c:pt>
                <c:pt idx="7425">
                  <c:v>7425</c:v>
                </c:pt>
                <c:pt idx="7426">
                  <c:v>7426</c:v>
                </c:pt>
                <c:pt idx="7427">
                  <c:v>7427</c:v>
                </c:pt>
                <c:pt idx="7428">
                  <c:v>7428</c:v>
                </c:pt>
                <c:pt idx="7429">
                  <c:v>7429</c:v>
                </c:pt>
                <c:pt idx="7430">
                  <c:v>7430</c:v>
                </c:pt>
                <c:pt idx="7431">
                  <c:v>7431</c:v>
                </c:pt>
                <c:pt idx="7432">
                  <c:v>7432</c:v>
                </c:pt>
                <c:pt idx="7433">
                  <c:v>7433</c:v>
                </c:pt>
                <c:pt idx="7434">
                  <c:v>7434</c:v>
                </c:pt>
                <c:pt idx="7435">
                  <c:v>7435</c:v>
                </c:pt>
                <c:pt idx="7436">
                  <c:v>7436</c:v>
                </c:pt>
                <c:pt idx="7437">
                  <c:v>7437</c:v>
                </c:pt>
                <c:pt idx="7438">
                  <c:v>7438</c:v>
                </c:pt>
                <c:pt idx="7439">
                  <c:v>7439</c:v>
                </c:pt>
                <c:pt idx="7440">
                  <c:v>7440</c:v>
                </c:pt>
                <c:pt idx="7441">
                  <c:v>7441</c:v>
                </c:pt>
                <c:pt idx="7442">
                  <c:v>7442</c:v>
                </c:pt>
                <c:pt idx="7443">
                  <c:v>7443</c:v>
                </c:pt>
                <c:pt idx="7444">
                  <c:v>7444</c:v>
                </c:pt>
                <c:pt idx="7445">
                  <c:v>7445</c:v>
                </c:pt>
                <c:pt idx="7446">
                  <c:v>7446</c:v>
                </c:pt>
                <c:pt idx="7447">
                  <c:v>7447</c:v>
                </c:pt>
                <c:pt idx="7448">
                  <c:v>7448</c:v>
                </c:pt>
                <c:pt idx="7449">
                  <c:v>7449</c:v>
                </c:pt>
                <c:pt idx="7450">
                  <c:v>7450</c:v>
                </c:pt>
                <c:pt idx="7451">
                  <c:v>7451</c:v>
                </c:pt>
                <c:pt idx="7452">
                  <c:v>7452</c:v>
                </c:pt>
                <c:pt idx="7453">
                  <c:v>7453</c:v>
                </c:pt>
                <c:pt idx="7454">
                  <c:v>7454</c:v>
                </c:pt>
                <c:pt idx="7455">
                  <c:v>7455</c:v>
                </c:pt>
                <c:pt idx="7456">
                  <c:v>7456</c:v>
                </c:pt>
                <c:pt idx="7457">
                  <c:v>7457</c:v>
                </c:pt>
                <c:pt idx="7458">
                  <c:v>7458</c:v>
                </c:pt>
                <c:pt idx="7459">
                  <c:v>7459</c:v>
                </c:pt>
                <c:pt idx="7460">
                  <c:v>7460</c:v>
                </c:pt>
                <c:pt idx="7461">
                  <c:v>7461</c:v>
                </c:pt>
                <c:pt idx="7462">
                  <c:v>7462</c:v>
                </c:pt>
                <c:pt idx="7463">
                  <c:v>7463</c:v>
                </c:pt>
                <c:pt idx="7464">
                  <c:v>7464</c:v>
                </c:pt>
                <c:pt idx="7465">
                  <c:v>7465</c:v>
                </c:pt>
                <c:pt idx="7466">
                  <c:v>7466</c:v>
                </c:pt>
                <c:pt idx="7467">
                  <c:v>7467</c:v>
                </c:pt>
                <c:pt idx="7468">
                  <c:v>7468</c:v>
                </c:pt>
                <c:pt idx="7469">
                  <c:v>7469</c:v>
                </c:pt>
                <c:pt idx="7470">
                  <c:v>7470</c:v>
                </c:pt>
                <c:pt idx="7471">
                  <c:v>7471</c:v>
                </c:pt>
                <c:pt idx="7472">
                  <c:v>7472</c:v>
                </c:pt>
                <c:pt idx="7473">
                  <c:v>7473</c:v>
                </c:pt>
                <c:pt idx="7474">
                  <c:v>7474</c:v>
                </c:pt>
                <c:pt idx="7475">
                  <c:v>7475</c:v>
                </c:pt>
                <c:pt idx="7476">
                  <c:v>7476</c:v>
                </c:pt>
                <c:pt idx="7477">
                  <c:v>7477</c:v>
                </c:pt>
                <c:pt idx="7478">
                  <c:v>7478</c:v>
                </c:pt>
                <c:pt idx="7479">
                  <c:v>7479</c:v>
                </c:pt>
                <c:pt idx="7480">
                  <c:v>7480</c:v>
                </c:pt>
                <c:pt idx="7481">
                  <c:v>7481</c:v>
                </c:pt>
                <c:pt idx="7482">
                  <c:v>7482</c:v>
                </c:pt>
                <c:pt idx="7483">
                  <c:v>7483</c:v>
                </c:pt>
                <c:pt idx="7484">
                  <c:v>7484</c:v>
                </c:pt>
                <c:pt idx="7485">
                  <c:v>7485</c:v>
                </c:pt>
                <c:pt idx="7486">
                  <c:v>7486</c:v>
                </c:pt>
                <c:pt idx="7487">
                  <c:v>7487</c:v>
                </c:pt>
                <c:pt idx="7488">
                  <c:v>7488</c:v>
                </c:pt>
                <c:pt idx="7489">
                  <c:v>7489</c:v>
                </c:pt>
                <c:pt idx="7490">
                  <c:v>7490</c:v>
                </c:pt>
                <c:pt idx="7491">
                  <c:v>7491</c:v>
                </c:pt>
                <c:pt idx="7492">
                  <c:v>7492</c:v>
                </c:pt>
                <c:pt idx="7493">
                  <c:v>7493</c:v>
                </c:pt>
                <c:pt idx="7494">
                  <c:v>7494</c:v>
                </c:pt>
                <c:pt idx="7495">
                  <c:v>7495</c:v>
                </c:pt>
                <c:pt idx="7496">
                  <c:v>7496</c:v>
                </c:pt>
                <c:pt idx="7497">
                  <c:v>7497</c:v>
                </c:pt>
                <c:pt idx="7498">
                  <c:v>7498</c:v>
                </c:pt>
                <c:pt idx="7499">
                  <c:v>7499</c:v>
                </c:pt>
                <c:pt idx="7500">
                  <c:v>7500</c:v>
                </c:pt>
                <c:pt idx="7501">
                  <c:v>7501</c:v>
                </c:pt>
                <c:pt idx="7502">
                  <c:v>7502</c:v>
                </c:pt>
                <c:pt idx="7503">
                  <c:v>7503</c:v>
                </c:pt>
                <c:pt idx="7504">
                  <c:v>7504</c:v>
                </c:pt>
                <c:pt idx="7505">
                  <c:v>7505</c:v>
                </c:pt>
                <c:pt idx="7506">
                  <c:v>7506</c:v>
                </c:pt>
                <c:pt idx="7507">
                  <c:v>7507</c:v>
                </c:pt>
                <c:pt idx="7508">
                  <c:v>7508</c:v>
                </c:pt>
                <c:pt idx="7509">
                  <c:v>7509</c:v>
                </c:pt>
                <c:pt idx="7510">
                  <c:v>7510</c:v>
                </c:pt>
                <c:pt idx="7511">
                  <c:v>7511</c:v>
                </c:pt>
                <c:pt idx="7512">
                  <c:v>7512</c:v>
                </c:pt>
                <c:pt idx="7513">
                  <c:v>7513</c:v>
                </c:pt>
                <c:pt idx="7514">
                  <c:v>7514</c:v>
                </c:pt>
                <c:pt idx="7515">
                  <c:v>7515</c:v>
                </c:pt>
                <c:pt idx="7516">
                  <c:v>7516</c:v>
                </c:pt>
                <c:pt idx="7517">
                  <c:v>7517</c:v>
                </c:pt>
                <c:pt idx="7518">
                  <c:v>7518</c:v>
                </c:pt>
                <c:pt idx="7519">
                  <c:v>7519</c:v>
                </c:pt>
                <c:pt idx="7520">
                  <c:v>7520</c:v>
                </c:pt>
                <c:pt idx="7521">
                  <c:v>7521</c:v>
                </c:pt>
                <c:pt idx="7522">
                  <c:v>7522</c:v>
                </c:pt>
                <c:pt idx="7523">
                  <c:v>7523</c:v>
                </c:pt>
                <c:pt idx="7524">
                  <c:v>7524</c:v>
                </c:pt>
                <c:pt idx="7525">
                  <c:v>7525</c:v>
                </c:pt>
                <c:pt idx="7526">
                  <c:v>7526</c:v>
                </c:pt>
                <c:pt idx="7527">
                  <c:v>7527</c:v>
                </c:pt>
                <c:pt idx="7528">
                  <c:v>7528</c:v>
                </c:pt>
                <c:pt idx="7529">
                  <c:v>7529</c:v>
                </c:pt>
                <c:pt idx="7530">
                  <c:v>7530</c:v>
                </c:pt>
                <c:pt idx="7531">
                  <c:v>7531</c:v>
                </c:pt>
                <c:pt idx="7532">
                  <c:v>7532</c:v>
                </c:pt>
                <c:pt idx="7533">
                  <c:v>7533</c:v>
                </c:pt>
                <c:pt idx="7534">
                  <c:v>7534</c:v>
                </c:pt>
                <c:pt idx="7535">
                  <c:v>7535</c:v>
                </c:pt>
                <c:pt idx="7536">
                  <c:v>7536</c:v>
                </c:pt>
                <c:pt idx="7537">
                  <c:v>7537</c:v>
                </c:pt>
                <c:pt idx="7538">
                  <c:v>7538</c:v>
                </c:pt>
                <c:pt idx="7539">
                  <c:v>7539</c:v>
                </c:pt>
                <c:pt idx="7540">
                  <c:v>7540</c:v>
                </c:pt>
                <c:pt idx="7541">
                  <c:v>7541</c:v>
                </c:pt>
                <c:pt idx="7542">
                  <c:v>7542</c:v>
                </c:pt>
                <c:pt idx="7543">
                  <c:v>7543</c:v>
                </c:pt>
                <c:pt idx="7544">
                  <c:v>7544</c:v>
                </c:pt>
                <c:pt idx="7545">
                  <c:v>7545</c:v>
                </c:pt>
                <c:pt idx="7546">
                  <c:v>7546</c:v>
                </c:pt>
                <c:pt idx="7547">
                  <c:v>7547</c:v>
                </c:pt>
                <c:pt idx="7548">
                  <c:v>7548</c:v>
                </c:pt>
                <c:pt idx="7549">
                  <c:v>7549</c:v>
                </c:pt>
                <c:pt idx="7550">
                  <c:v>7550</c:v>
                </c:pt>
                <c:pt idx="7551">
                  <c:v>7551</c:v>
                </c:pt>
                <c:pt idx="7552">
                  <c:v>7552</c:v>
                </c:pt>
                <c:pt idx="7553">
                  <c:v>7553</c:v>
                </c:pt>
                <c:pt idx="7554">
                  <c:v>7554</c:v>
                </c:pt>
                <c:pt idx="7555">
                  <c:v>7555</c:v>
                </c:pt>
                <c:pt idx="7556">
                  <c:v>7556</c:v>
                </c:pt>
                <c:pt idx="7557">
                  <c:v>7557</c:v>
                </c:pt>
                <c:pt idx="7558">
                  <c:v>7558</c:v>
                </c:pt>
                <c:pt idx="7559">
                  <c:v>7559</c:v>
                </c:pt>
                <c:pt idx="7560">
                  <c:v>7560</c:v>
                </c:pt>
                <c:pt idx="7561">
                  <c:v>7561</c:v>
                </c:pt>
                <c:pt idx="7562">
                  <c:v>7562</c:v>
                </c:pt>
                <c:pt idx="7563">
                  <c:v>7563</c:v>
                </c:pt>
                <c:pt idx="7564">
                  <c:v>7564</c:v>
                </c:pt>
                <c:pt idx="7565">
                  <c:v>7565</c:v>
                </c:pt>
                <c:pt idx="7566">
                  <c:v>7566</c:v>
                </c:pt>
                <c:pt idx="7567">
                  <c:v>7567</c:v>
                </c:pt>
                <c:pt idx="7568">
                  <c:v>7568</c:v>
                </c:pt>
                <c:pt idx="7569">
                  <c:v>7569</c:v>
                </c:pt>
                <c:pt idx="7570">
                  <c:v>7570</c:v>
                </c:pt>
                <c:pt idx="7571">
                  <c:v>7571</c:v>
                </c:pt>
                <c:pt idx="7572">
                  <c:v>7572</c:v>
                </c:pt>
                <c:pt idx="7573">
                  <c:v>7573</c:v>
                </c:pt>
                <c:pt idx="7574">
                  <c:v>7574</c:v>
                </c:pt>
                <c:pt idx="7575">
                  <c:v>7575</c:v>
                </c:pt>
                <c:pt idx="7576">
                  <c:v>7576</c:v>
                </c:pt>
                <c:pt idx="7577">
                  <c:v>7577</c:v>
                </c:pt>
                <c:pt idx="7578">
                  <c:v>7578</c:v>
                </c:pt>
                <c:pt idx="7579">
                  <c:v>7579</c:v>
                </c:pt>
                <c:pt idx="7580">
                  <c:v>7580</c:v>
                </c:pt>
                <c:pt idx="7581">
                  <c:v>7581</c:v>
                </c:pt>
                <c:pt idx="7582">
                  <c:v>7582</c:v>
                </c:pt>
                <c:pt idx="7583">
                  <c:v>7583</c:v>
                </c:pt>
                <c:pt idx="7584">
                  <c:v>7584</c:v>
                </c:pt>
                <c:pt idx="7585">
                  <c:v>7585</c:v>
                </c:pt>
                <c:pt idx="7586">
                  <c:v>7586</c:v>
                </c:pt>
                <c:pt idx="7587">
                  <c:v>7587</c:v>
                </c:pt>
                <c:pt idx="7588">
                  <c:v>7588</c:v>
                </c:pt>
                <c:pt idx="7589">
                  <c:v>7589</c:v>
                </c:pt>
                <c:pt idx="7590">
                  <c:v>7590</c:v>
                </c:pt>
                <c:pt idx="7591">
                  <c:v>7591</c:v>
                </c:pt>
                <c:pt idx="7592">
                  <c:v>7592</c:v>
                </c:pt>
                <c:pt idx="7593">
                  <c:v>7593</c:v>
                </c:pt>
                <c:pt idx="7594">
                  <c:v>7594</c:v>
                </c:pt>
                <c:pt idx="7595">
                  <c:v>7595</c:v>
                </c:pt>
                <c:pt idx="7596">
                  <c:v>7596</c:v>
                </c:pt>
                <c:pt idx="7597">
                  <c:v>7597</c:v>
                </c:pt>
                <c:pt idx="7598">
                  <c:v>7598</c:v>
                </c:pt>
                <c:pt idx="7599">
                  <c:v>7599</c:v>
                </c:pt>
                <c:pt idx="7600">
                  <c:v>7600</c:v>
                </c:pt>
                <c:pt idx="7601">
                  <c:v>7601</c:v>
                </c:pt>
                <c:pt idx="7602">
                  <c:v>7602</c:v>
                </c:pt>
                <c:pt idx="7603">
                  <c:v>7603</c:v>
                </c:pt>
                <c:pt idx="7604">
                  <c:v>7604</c:v>
                </c:pt>
                <c:pt idx="7605">
                  <c:v>7605</c:v>
                </c:pt>
                <c:pt idx="7606">
                  <c:v>7606</c:v>
                </c:pt>
                <c:pt idx="7607">
                  <c:v>7607</c:v>
                </c:pt>
                <c:pt idx="7608">
                  <c:v>7608</c:v>
                </c:pt>
                <c:pt idx="7609">
                  <c:v>7609</c:v>
                </c:pt>
                <c:pt idx="7610">
                  <c:v>7610</c:v>
                </c:pt>
                <c:pt idx="7611">
                  <c:v>7611</c:v>
                </c:pt>
                <c:pt idx="7612">
                  <c:v>7612</c:v>
                </c:pt>
                <c:pt idx="7613">
                  <c:v>7613</c:v>
                </c:pt>
                <c:pt idx="7614">
                  <c:v>7614</c:v>
                </c:pt>
                <c:pt idx="7615">
                  <c:v>7615</c:v>
                </c:pt>
                <c:pt idx="7616">
                  <c:v>7616</c:v>
                </c:pt>
                <c:pt idx="7617">
                  <c:v>7617</c:v>
                </c:pt>
                <c:pt idx="7618">
                  <c:v>7618</c:v>
                </c:pt>
                <c:pt idx="7619">
                  <c:v>7619</c:v>
                </c:pt>
                <c:pt idx="7620">
                  <c:v>7620</c:v>
                </c:pt>
                <c:pt idx="7621">
                  <c:v>7621</c:v>
                </c:pt>
                <c:pt idx="7622">
                  <c:v>7622</c:v>
                </c:pt>
                <c:pt idx="7623">
                  <c:v>7623</c:v>
                </c:pt>
                <c:pt idx="7624">
                  <c:v>7624</c:v>
                </c:pt>
                <c:pt idx="7625">
                  <c:v>7625</c:v>
                </c:pt>
                <c:pt idx="7626">
                  <c:v>7626</c:v>
                </c:pt>
                <c:pt idx="7627">
                  <c:v>7627</c:v>
                </c:pt>
                <c:pt idx="7628">
                  <c:v>7628</c:v>
                </c:pt>
                <c:pt idx="7629">
                  <c:v>7629</c:v>
                </c:pt>
                <c:pt idx="7630">
                  <c:v>7630</c:v>
                </c:pt>
                <c:pt idx="7631">
                  <c:v>7631</c:v>
                </c:pt>
                <c:pt idx="7632">
                  <c:v>7632</c:v>
                </c:pt>
                <c:pt idx="7633">
                  <c:v>7633</c:v>
                </c:pt>
                <c:pt idx="7634">
                  <c:v>7634</c:v>
                </c:pt>
                <c:pt idx="7635">
                  <c:v>7635</c:v>
                </c:pt>
                <c:pt idx="7636">
                  <c:v>7636</c:v>
                </c:pt>
                <c:pt idx="7637">
                  <c:v>7637</c:v>
                </c:pt>
                <c:pt idx="7638">
                  <c:v>7638</c:v>
                </c:pt>
                <c:pt idx="7639">
                  <c:v>7639</c:v>
                </c:pt>
                <c:pt idx="7640">
                  <c:v>7640</c:v>
                </c:pt>
                <c:pt idx="7641">
                  <c:v>7641</c:v>
                </c:pt>
                <c:pt idx="7642">
                  <c:v>7642</c:v>
                </c:pt>
                <c:pt idx="7643">
                  <c:v>7643</c:v>
                </c:pt>
                <c:pt idx="7644">
                  <c:v>7644</c:v>
                </c:pt>
                <c:pt idx="7645">
                  <c:v>7645</c:v>
                </c:pt>
                <c:pt idx="7646">
                  <c:v>7646</c:v>
                </c:pt>
                <c:pt idx="7647">
                  <c:v>7647</c:v>
                </c:pt>
                <c:pt idx="7648">
                  <c:v>7648</c:v>
                </c:pt>
                <c:pt idx="7649">
                  <c:v>7649</c:v>
                </c:pt>
                <c:pt idx="7650">
                  <c:v>7650</c:v>
                </c:pt>
                <c:pt idx="7651">
                  <c:v>7651</c:v>
                </c:pt>
                <c:pt idx="7652">
                  <c:v>7652</c:v>
                </c:pt>
                <c:pt idx="7653">
                  <c:v>7653</c:v>
                </c:pt>
                <c:pt idx="7654">
                  <c:v>7654</c:v>
                </c:pt>
                <c:pt idx="7655">
                  <c:v>7655</c:v>
                </c:pt>
                <c:pt idx="7656">
                  <c:v>7656</c:v>
                </c:pt>
                <c:pt idx="7657">
                  <c:v>7657</c:v>
                </c:pt>
                <c:pt idx="7658">
                  <c:v>7658</c:v>
                </c:pt>
                <c:pt idx="7659">
                  <c:v>7659</c:v>
                </c:pt>
                <c:pt idx="7660">
                  <c:v>7660</c:v>
                </c:pt>
                <c:pt idx="7661">
                  <c:v>7661</c:v>
                </c:pt>
                <c:pt idx="7662">
                  <c:v>7662</c:v>
                </c:pt>
                <c:pt idx="7663">
                  <c:v>7663</c:v>
                </c:pt>
                <c:pt idx="7664">
                  <c:v>7664</c:v>
                </c:pt>
                <c:pt idx="7665">
                  <c:v>7665</c:v>
                </c:pt>
                <c:pt idx="7666">
                  <c:v>7666</c:v>
                </c:pt>
                <c:pt idx="7667">
                  <c:v>7667</c:v>
                </c:pt>
                <c:pt idx="7668">
                  <c:v>7668</c:v>
                </c:pt>
                <c:pt idx="7669">
                  <c:v>7669</c:v>
                </c:pt>
                <c:pt idx="7670">
                  <c:v>7670</c:v>
                </c:pt>
                <c:pt idx="7671">
                  <c:v>7671</c:v>
                </c:pt>
                <c:pt idx="7672">
                  <c:v>7672</c:v>
                </c:pt>
                <c:pt idx="7673">
                  <c:v>7673</c:v>
                </c:pt>
                <c:pt idx="7674">
                  <c:v>7674</c:v>
                </c:pt>
                <c:pt idx="7675">
                  <c:v>7675</c:v>
                </c:pt>
                <c:pt idx="7676">
                  <c:v>7676</c:v>
                </c:pt>
                <c:pt idx="7677">
                  <c:v>7677</c:v>
                </c:pt>
                <c:pt idx="7678">
                  <c:v>7678</c:v>
                </c:pt>
                <c:pt idx="7679">
                  <c:v>7679</c:v>
                </c:pt>
                <c:pt idx="7680">
                  <c:v>7680</c:v>
                </c:pt>
                <c:pt idx="7681">
                  <c:v>7681</c:v>
                </c:pt>
                <c:pt idx="7682">
                  <c:v>7682</c:v>
                </c:pt>
                <c:pt idx="7683">
                  <c:v>7683</c:v>
                </c:pt>
                <c:pt idx="7684">
                  <c:v>7684</c:v>
                </c:pt>
                <c:pt idx="7685">
                  <c:v>7685</c:v>
                </c:pt>
                <c:pt idx="7686">
                  <c:v>7686</c:v>
                </c:pt>
                <c:pt idx="7687">
                  <c:v>7687</c:v>
                </c:pt>
                <c:pt idx="7688">
                  <c:v>7688</c:v>
                </c:pt>
                <c:pt idx="7689">
                  <c:v>7689</c:v>
                </c:pt>
                <c:pt idx="7690">
                  <c:v>7690</c:v>
                </c:pt>
                <c:pt idx="7691">
                  <c:v>7691</c:v>
                </c:pt>
                <c:pt idx="7692">
                  <c:v>7692</c:v>
                </c:pt>
                <c:pt idx="7693">
                  <c:v>7693</c:v>
                </c:pt>
                <c:pt idx="7694">
                  <c:v>7694</c:v>
                </c:pt>
                <c:pt idx="7695">
                  <c:v>7695</c:v>
                </c:pt>
                <c:pt idx="7696">
                  <c:v>7696</c:v>
                </c:pt>
                <c:pt idx="7697">
                  <c:v>7697</c:v>
                </c:pt>
                <c:pt idx="7698">
                  <c:v>7698</c:v>
                </c:pt>
                <c:pt idx="7699">
                  <c:v>7699</c:v>
                </c:pt>
                <c:pt idx="7700">
                  <c:v>7700</c:v>
                </c:pt>
                <c:pt idx="7701">
                  <c:v>7701</c:v>
                </c:pt>
                <c:pt idx="7702">
                  <c:v>7702</c:v>
                </c:pt>
                <c:pt idx="7703">
                  <c:v>7703</c:v>
                </c:pt>
                <c:pt idx="7704">
                  <c:v>7704</c:v>
                </c:pt>
                <c:pt idx="7705">
                  <c:v>7705</c:v>
                </c:pt>
                <c:pt idx="7706">
                  <c:v>7706</c:v>
                </c:pt>
                <c:pt idx="7707">
                  <c:v>7707</c:v>
                </c:pt>
                <c:pt idx="7708">
                  <c:v>7708</c:v>
                </c:pt>
                <c:pt idx="7709">
                  <c:v>7709</c:v>
                </c:pt>
                <c:pt idx="7710">
                  <c:v>7710</c:v>
                </c:pt>
                <c:pt idx="7711">
                  <c:v>7711</c:v>
                </c:pt>
                <c:pt idx="7712">
                  <c:v>7712</c:v>
                </c:pt>
                <c:pt idx="7713">
                  <c:v>7713</c:v>
                </c:pt>
                <c:pt idx="7714">
                  <c:v>7714</c:v>
                </c:pt>
                <c:pt idx="7715">
                  <c:v>7715</c:v>
                </c:pt>
                <c:pt idx="7716">
                  <c:v>7716</c:v>
                </c:pt>
                <c:pt idx="7717">
                  <c:v>7717</c:v>
                </c:pt>
                <c:pt idx="7718">
                  <c:v>7718</c:v>
                </c:pt>
                <c:pt idx="7719">
                  <c:v>7719</c:v>
                </c:pt>
                <c:pt idx="7720">
                  <c:v>7720</c:v>
                </c:pt>
                <c:pt idx="7721">
                  <c:v>7721</c:v>
                </c:pt>
                <c:pt idx="7722">
                  <c:v>7722</c:v>
                </c:pt>
                <c:pt idx="7723">
                  <c:v>7723</c:v>
                </c:pt>
                <c:pt idx="7724">
                  <c:v>7724</c:v>
                </c:pt>
                <c:pt idx="7725">
                  <c:v>7725</c:v>
                </c:pt>
                <c:pt idx="7726">
                  <c:v>7726</c:v>
                </c:pt>
                <c:pt idx="7727">
                  <c:v>7727</c:v>
                </c:pt>
                <c:pt idx="7728">
                  <c:v>7728</c:v>
                </c:pt>
                <c:pt idx="7729">
                  <c:v>7729</c:v>
                </c:pt>
                <c:pt idx="7730">
                  <c:v>7730</c:v>
                </c:pt>
                <c:pt idx="7731">
                  <c:v>7731</c:v>
                </c:pt>
                <c:pt idx="7732">
                  <c:v>7732</c:v>
                </c:pt>
                <c:pt idx="7733">
                  <c:v>7733</c:v>
                </c:pt>
                <c:pt idx="7734">
                  <c:v>7734</c:v>
                </c:pt>
                <c:pt idx="7735">
                  <c:v>7735</c:v>
                </c:pt>
                <c:pt idx="7736">
                  <c:v>7736</c:v>
                </c:pt>
                <c:pt idx="7737">
                  <c:v>7737</c:v>
                </c:pt>
                <c:pt idx="7738">
                  <c:v>7738</c:v>
                </c:pt>
                <c:pt idx="7739">
                  <c:v>7739</c:v>
                </c:pt>
                <c:pt idx="7740">
                  <c:v>7740</c:v>
                </c:pt>
                <c:pt idx="7741">
                  <c:v>7741</c:v>
                </c:pt>
                <c:pt idx="7742">
                  <c:v>7742</c:v>
                </c:pt>
                <c:pt idx="7743">
                  <c:v>7743</c:v>
                </c:pt>
                <c:pt idx="7744">
                  <c:v>7744</c:v>
                </c:pt>
                <c:pt idx="7745">
                  <c:v>7745</c:v>
                </c:pt>
                <c:pt idx="7746">
                  <c:v>7746</c:v>
                </c:pt>
                <c:pt idx="7747">
                  <c:v>7747</c:v>
                </c:pt>
                <c:pt idx="7748">
                  <c:v>7748</c:v>
                </c:pt>
                <c:pt idx="7749">
                  <c:v>7749</c:v>
                </c:pt>
                <c:pt idx="7750">
                  <c:v>7750</c:v>
                </c:pt>
                <c:pt idx="7751">
                  <c:v>7751</c:v>
                </c:pt>
                <c:pt idx="7752">
                  <c:v>7752</c:v>
                </c:pt>
                <c:pt idx="7753">
                  <c:v>7753</c:v>
                </c:pt>
                <c:pt idx="7754">
                  <c:v>7754</c:v>
                </c:pt>
                <c:pt idx="7755">
                  <c:v>7755</c:v>
                </c:pt>
                <c:pt idx="7756">
                  <c:v>7756</c:v>
                </c:pt>
                <c:pt idx="7757">
                  <c:v>7757</c:v>
                </c:pt>
                <c:pt idx="7758">
                  <c:v>7758</c:v>
                </c:pt>
                <c:pt idx="7759">
                  <c:v>7759</c:v>
                </c:pt>
                <c:pt idx="7760">
                  <c:v>7760</c:v>
                </c:pt>
                <c:pt idx="7761">
                  <c:v>7761</c:v>
                </c:pt>
                <c:pt idx="7762">
                  <c:v>7762</c:v>
                </c:pt>
                <c:pt idx="7763">
                  <c:v>7763</c:v>
                </c:pt>
                <c:pt idx="7764">
                  <c:v>7764</c:v>
                </c:pt>
                <c:pt idx="7765">
                  <c:v>7765</c:v>
                </c:pt>
                <c:pt idx="7766">
                  <c:v>7766</c:v>
                </c:pt>
                <c:pt idx="7767">
                  <c:v>7767</c:v>
                </c:pt>
                <c:pt idx="7768">
                  <c:v>7768</c:v>
                </c:pt>
                <c:pt idx="7769">
                  <c:v>7769</c:v>
                </c:pt>
                <c:pt idx="7770">
                  <c:v>7770</c:v>
                </c:pt>
                <c:pt idx="7771">
                  <c:v>7771</c:v>
                </c:pt>
                <c:pt idx="7772">
                  <c:v>7772</c:v>
                </c:pt>
                <c:pt idx="7773">
                  <c:v>7773</c:v>
                </c:pt>
                <c:pt idx="7774">
                  <c:v>7774</c:v>
                </c:pt>
                <c:pt idx="7775">
                  <c:v>7775</c:v>
                </c:pt>
                <c:pt idx="7776">
                  <c:v>7776</c:v>
                </c:pt>
                <c:pt idx="7777">
                  <c:v>7777</c:v>
                </c:pt>
                <c:pt idx="7778">
                  <c:v>7778</c:v>
                </c:pt>
                <c:pt idx="7779">
                  <c:v>7779</c:v>
                </c:pt>
                <c:pt idx="7780">
                  <c:v>7780</c:v>
                </c:pt>
                <c:pt idx="7781">
                  <c:v>7781</c:v>
                </c:pt>
                <c:pt idx="7782">
                  <c:v>7782</c:v>
                </c:pt>
                <c:pt idx="7783">
                  <c:v>7783</c:v>
                </c:pt>
                <c:pt idx="7784">
                  <c:v>7784</c:v>
                </c:pt>
                <c:pt idx="7785">
                  <c:v>7785</c:v>
                </c:pt>
                <c:pt idx="7786">
                  <c:v>7786</c:v>
                </c:pt>
                <c:pt idx="7787">
                  <c:v>7787</c:v>
                </c:pt>
                <c:pt idx="7788">
                  <c:v>7788</c:v>
                </c:pt>
                <c:pt idx="7789">
                  <c:v>7789</c:v>
                </c:pt>
                <c:pt idx="7790">
                  <c:v>7790</c:v>
                </c:pt>
                <c:pt idx="7791">
                  <c:v>7791</c:v>
                </c:pt>
                <c:pt idx="7792">
                  <c:v>7792</c:v>
                </c:pt>
                <c:pt idx="7793">
                  <c:v>7793</c:v>
                </c:pt>
                <c:pt idx="7794">
                  <c:v>7794</c:v>
                </c:pt>
                <c:pt idx="7795">
                  <c:v>7795</c:v>
                </c:pt>
                <c:pt idx="7796">
                  <c:v>7796</c:v>
                </c:pt>
                <c:pt idx="7797">
                  <c:v>7797</c:v>
                </c:pt>
                <c:pt idx="7798">
                  <c:v>7798</c:v>
                </c:pt>
                <c:pt idx="7799">
                  <c:v>7799</c:v>
                </c:pt>
                <c:pt idx="7800">
                  <c:v>7800</c:v>
                </c:pt>
                <c:pt idx="7801">
                  <c:v>7801</c:v>
                </c:pt>
                <c:pt idx="7802">
                  <c:v>7802</c:v>
                </c:pt>
                <c:pt idx="7803">
                  <c:v>7803</c:v>
                </c:pt>
                <c:pt idx="7804">
                  <c:v>7804</c:v>
                </c:pt>
                <c:pt idx="7805">
                  <c:v>7805</c:v>
                </c:pt>
                <c:pt idx="7806">
                  <c:v>7806</c:v>
                </c:pt>
                <c:pt idx="7807">
                  <c:v>7807</c:v>
                </c:pt>
                <c:pt idx="7808">
                  <c:v>7808</c:v>
                </c:pt>
                <c:pt idx="7809">
                  <c:v>7809</c:v>
                </c:pt>
                <c:pt idx="7810">
                  <c:v>7810</c:v>
                </c:pt>
                <c:pt idx="7811">
                  <c:v>7811</c:v>
                </c:pt>
                <c:pt idx="7812">
                  <c:v>7812</c:v>
                </c:pt>
                <c:pt idx="7813">
                  <c:v>7813</c:v>
                </c:pt>
                <c:pt idx="7814">
                  <c:v>7814</c:v>
                </c:pt>
                <c:pt idx="7815">
                  <c:v>7815</c:v>
                </c:pt>
                <c:pt idx="7816">
                  <c:v>7816</c:v>
                </c:pt>
                <c:pt idx="7817">
                  <c:v>7817</c:v>
                </c:pt>
                <c:pt idx="7818">
                  <c:v>7818</c:v>
                </c:pt>
                <c:pt idx="7819">
                  <c:v>7819</c:v>
                </c:pt>
                <c:pt idx="7820">
                  <c:v>7820</c:v>
                </c:pt>
                <c:pt idx="7821">
                  <c:v>7821</c:v>
                </c:pt>
                <c:pt idx="7822">
                  <c:v>7822</c:v>
                </c:pt>
                <c:pt idx="7823">
                  <c:v>7823</c:v>
                </c:pt>
                <c:pt idx="7824">
                  <c:v>7824</c:v>
                </c:pt>
                <c:pt idx="7825">
                  <c:v>7825</c:v>
                </c:pt>
                <c:pt idx="7826">
                  <c:v>7826</c:v>
                </c:pt>
                <c:pt idx="7827">
                  <c:v>7827</c:v>
                </c:pt>
                <c:pt idx="7828">
                  <c:v>7828</c:v>
                </c:pt>
                <c:pt idx="7829">
                  <c:v>7829</c:v>
                </c:pt>
                <c:pt idx="7830">
                  <c:v>7830</c:v>
                </c:pt>
                <c:pt idx="7831">
                  <c:v>7831</c:v>
                </c:pt>
                <c:pt idx="7832">
                  <c:v>7832</c:v>
                </c:pt>
                <c:pt idx="7833">
                  <c:v>7833</c:v>
                </c:pt>
                <c:pt idx="7834">
                  <c:v>7834</c:v>
                </c:pt>
                <c:pt idx="7835">
                  <c:v>7835</c:v>
                </c:pt>
                <c:pt idx="7836">
                  <c:v>7836</c:v>
                </c:pt>
                <c:pt idx="7837">
                  <c:v>7837</c:v>
                </c:pt>
                <c:pt idx="7838">
                  <c:v>7838</c:v>
                </c:pt>
                <c:pt idx="7839">
                  <c:v>7839</c:v>
                </c:pt>
                <c:pt idx="7840">
                  <c:v>7840</c:v>
                </c:pt>
                <c:pt idx="7841">
                  <c:v>7841</c:v>
                </c:pt>
                <c:pt idx="7842">
                  <c:v>7842</c:v>
                </c:pt>
                <c:pt idx="7843">
                  <c:v>7843</c:v>
                </c:pt>
                <c:pt idx="7844">
                  <c:v>7844</c:v>
                </c:pt>
                <c:pt idx="7845">
                  <c:v>7845</c:v>
                </c:pt>
                <c:pt idx="7846">
                  <c:v>7846</c:v>
                </c:pt>
                <c:pt idx="7847">
                  <c:v>7847</c:v>
                </c:pt>
                <c:pt idx="7848">
                  <c:v>7848</c:v>
                </c:pt>
                <c:pt idx="7849">
                  <c:v>7849</c:v>
                </c:pt>
                <c:pt idx="7850">
                  <c:v>7850</c:v>
                </c:pt>
                <c:pt idx="7851">
                  <c:v>7851</c:v>
                </c:pt>
                <c:pt idx="7852">
                  <c:v>7852</c:v>
                </c:pt>
                <c:pt idx="7853">
                  <c:v>7853</c:v>
                </c:pt>
                <c:pt idx="7854">
                  <c:v>7854</c:v>
                </c:pt>
                <c:pt idx="7855">
                  <c:v>7855</c:v>
                </c:pt>
                <c:pt idx="7856">
                  <c:v>7856</c:v>
                </c:pt>
                <c:pt idx="7857">
                  <c:v>7857</c:v>
                </c:pt>
                <c:pt idx="7858">
                  <c:v>7858</c:v>
                </c:pt>
                <c:pt idx="7859">
                  <c:v>7859</c:v>
                </c:pt>
                <c:pt idx="7860">
                  <c:v>7860</c:v>
                </c:pt>
                <c:pt idx="7861">
                  <c:v>7861</c:v>
                </c:pt>
                <c:pt idx="7862">
                  <c:v>7862</c:v>
                </c:pt>
                <c:pt idx="7863">
                  <c:v>7863</c:v>
                </c:pt>
                <c:pt idx="7864">
                  <c:v>7864</c:v>
                </c:pt>
                <c:pt idx="7865">
                  <c:v>7865</c:v>
                </c:pt>
                <c:pt idx="7866">
                  <c:v>7866</c:v>
                </c:pt>
                <c:pt idx="7867">
                  <c:v>7867</c:v>
                </c:pt>
                <c:pt idx="7868">
                  <c:v>7868</c:v>
                </c:pt>
                <c:pt idx="7869">
                  <c:v>7869</c:v>
                </c:pt>
                <c:pt idx="7870">
                  <c:v>7870</c:v>
                </c:pt>
                <c:pt idx="7871">
                  <c:v>7871</c:v>
                </c:pt>
                <c:pt idx="7872">
                  <c:v>7872</c:v>
                </c:pt>
                <c:pt idx="7873">
                  <c:v>7873</c:v>
                </c:pt>
                <c:pt idx="7874">
                  <c:v>7874</c:v>
                </c:pt>
                <c:pt idx="7875">
                  <c:v>7875</c:v>
                </c:pt>
                <c:pt idx="7876">
                  <c:v>7876</c:v>
                </c:pt>
                <c:pt idx="7877">
                  <c:v>7877</c:v>
                </c:pt>
                <c:pt idx="7878">
                  <c:v>7878</c:v>
                </c:pt>
                <c:pt idx="7879">
                  <c:v>7879</c:v>
                </c:pt>
                <c:pt idx="7880">
                  <c:v>7880</c:v>
                </c:pt>
                <c:pt idx="7881">
                  <c:v>7881</c:v>
                </c:pt>
                <c:pt idx="7882">
                  <c:v>7882</c:v>
                </c:pt>
                <c:pt idx="7883">
                  <c:v>7883</c:v>
                </c:pt>
                <c:pt idx="7884">
                  <c:v>7884</c:v>
                </c:pt>
                <c:pt idx="7885">
                  <c:v>7885</c:v>
                </c:pt>
                <c:pt idx="7886">
                  <c:v>7886</c:v>
                </c:pt>
                <c:pt idx="7887">
                  <c:v>7887</c:v>
                </c:pt>
                <c:pt idx="7888">
                  <c:v>7888</c:v>
                </c:pt>
                <c:pt idx="7889">
                  <c:v>7889</c:v>
                </c:pt>
                <c:pt idx="7890">
                  <c:v>7890</c:v>
                </c:pt>
                <c:pt idx="7891">
                  <c:v>7891</c:v>
                </c:pt>
                <c:pt idx="7892">
                  <c:v>7892</c:v>
                </c:pt>
                <c:pt idx="7893">
                  <c:v>7893</c:v>
                </c:pt>
                <c:pt idx="7894">
                  <c:v>7894</c:v>
                </c:pt>
                <c:pt idx="7895">
                  <c:v>7895</c:v>
                </c:pt>
                <c:pt idx="7896">
                  <c:v>7896</c:v>
                </c:pt>
                <c:pt idx="7897">
                  <c:v>7897</c:v>
                </c:pt>
                <c:pt idx="7898">
                  <c:v>7898</c:v>
                </c:pt>
                <c:pt idx="7899">
                  <c:v>7899</c:v>
                </c:pt>
                <c:pt idx="7900">
                  <c:v>7900</c:v>
                </c:pt>
                <c:pt idx="7901">
                  <c:v>7901</c:v>
                </c:pt>
                <c:pt idx="7902">
                  <c:v>7902</c:v>
                </c:pt>
                <c:pt idx="7903">
                  <c:v>7903</c:v>
                </c:pt>
                <c:pt idx="7904">
                  <c:v>7904</c:v>
                </c:pt>
                <c:pt idx="7905">
                  <c:v>7905</c:v>
                </c:pt>
                <c:pt idx="7906">
                  <c:v>7906</c:v>
                </c:pt>
                <c:pt idx="7907">
                  <c:v>7907</c:v>
                </c:pt>
                <c:pt idx="7908">
                  <c:v>7908</c:v>
                </c:pt>
                <c:pt idx="7909">
                  <c:v>7909</c:v>
                </c:pt>
                <c:pt idx="7910">
                  <c:v>7910</c:v>
                </c:pt>
                <c:pt idx="7911">
                  <c:v>7911</c:v>
                </c:pt>
                <c:pt idx="7912">
                  <c:v>7912</c:v>
                </c:pt>
                <c:pt idx="7913">
                  <c:v>7913</c:v>
                </c:pt>
                <c:pt idx="7914">
                  <c:v>7914</c:v>
                </c:pt>
                <c:pt idx="7915">
                  <c:v>7915</c:v>
                </c:pt>
                <c:pt idx="7916">
                  <c:v>7916</c:v>
                </c:pt>
                <c:pt idx="7917">
                  <c:v>7917</c:v>
                </c:pt>
                <c:pt idx="7918">
                  <c:v>7918</c:v>
                </c:pt>
                <c:pt idx="7919">
                  <c:v>7919</c:v>
                </c:pt>
                <c:pt idx="7920">
                  <c:v>7920</c:v>
                </c:pt>
                <c:pt idx="7921">
                  <c:v>7921</c:v>
                </c:pt>
                <c:pt idx="7922">
                  <c:v>7922</c:v>
                </c:pt>
                <c:pt idx="7923">
                  <c:v>7923</c:v>
                </c:pt>
                <c:pt idx="7924">
                  <c:v>7924</c:v>
                </c:pt>
                <c:pt idx="7925">
                  <c:v>7925</c:v>
                </c:pt>
                <c:pt idx="7926">
                  <c:v>7926</c:v>
                </c:pt>
                <c:pt idx="7927">
                  <c:v>7927</c:v>
                </c:pt>
                <c:pt idx="7928">
                  <c:v>7928</c:v>
                </c:pt>
                <c:pt idx="7929">
                  <c:v>7929</c:v>
                </c:pt>
                <c:pt idx="7930">
                  <c:v>7930</c:v>
                </c:pt>
                <c:pt idx="7931">
                  <c:v>7931</c:v>
                </c:pt>
                <c:pt idx="7932">
                  <c:v>7932</c:v>
                </c:pt>
                <c:pt idx="7933">
                  <c:v>7933</c:v>
                </c:pt>
                <c:pt idx="7934">
                  <c:v>7934</c:v>
                </c:pt>
                <c:pt idx="7935">
                  <c:v>7935</c:v>
                </c:pt>
                <c:pt idx="7936">
                  <c:v>7936</c:v>
                </c:pt>
                <c:pt idx="7937">
                  <c:v>7937</c:v>
                </c:pt>
                <c:pt idx="7938">
                  <c:v>7938</c:v>
                </c:pt>
                <c:pt idx="7939">
                  <c:v>7939</c:v>
                </c:pt>
                <c:pt idx="7940">
                  <c:v>7940</c:v>
                </c:pt>
                <c:pt idx="7941">
                  <c:v>7941</c:v>
                </c:pt>
                <c:pt idx="7942">
                  <c:v>7942</c:v>
                </c:pt>
                <c:pt idx="7943">
                  <c:v>7943</c:v>
                </c:pt>
                <c:pt idx="7944">
                  <c:v>7944</c:v>
                </c:pt>
                <c:pt idx="7945">
                  <c:v>7945</c:v>
                </c:pt>
                <c:pt idx="7946">
                  <c:v>7946</c:v>
                </c:pt>
                <c:pt idx="7947">
                  <c:v>7947</c:v>
                </c:pt>
                <c:pt idx="7948">
                  <c:v>7948</c:v>
                </c:pt>
                <c:pt idx="7949">
                  <c:v>7949</c:v>
                </c:pt>
                <c:pt idx="7950">
                  <c:v>7950</c:v>
                </c:pt>
                <c:pt idx="7951">
                  <c:v>7951</c:v>
                </c:pt>
                <c:pt idx="7952">
                  <c:v>7952</c:v>
                </c:pt>
                <c:pt idx="7953">
                  <c:v>7953</c:v>
                </c:pt>
                <c:pt idx="7954">
                  <c:v>7954</c:v>
                </c:pt>
                <c:pt idx="7955">
                  <c:v>7955</c:v>
                </c:pt>
                <c:pt idx="7956">
                  <c:v>7956</c:v>
                </c:pt>
                <c:pt idx="7957">
                  <c:v>7957</c:v>
                </c:pt>
                <c:pt idx="7958">
                  <c:v>7958</c:v>
                </c:pt>
                <c:pt idx="7959">
                  <c:v>7959</c:v>
                </c:pt>
                <c:pt idx="7960">
                  <c:v>7960</c:v>
                </c:pt>
                <c:pt idx="7961">
                  <c:v>7961</c:v>
                </c:pt>
                <c:pt idx="7962">
                  <c:v>7962</c:v>
                </c:pt>
                <c:pt idx="7963">
                  <c:v>7963</c:v>
                </c:pt>
                <c:pt idx="7964">
                  <c:v>7964</c:v>
                </c:pt>
                <c:pt idx="7965">
                  <c:v>7965</c:v>
                </c:pt>
                <c:pt idx="7966">
                  <c:v>7966</c:v>
                </c:pt>
                <c:pt idx="7967">
                  <c:v>7967</c:v>
                </c:pt>
                <c:pt idx="7968">
                  <c:v>7968</c:v>
                </c:pt>
                <c:pt idx="7969">
                  <c:v>7969</c:v>
                </c:pt>
                <c:pt idx="7970">
                  <c:v>7970</c:v>
                </c:pt>
                <c:pt idx="7971">
                  <c:v>7971</c:v>
                </c:pt>
                <c:pt idx="7972">
                  <c:v>7972</c:v>
                </c:pt>
                <c:pt idx="7973">
                  <c:v>7973</c:v>
                </c:pt>
                <c:pt idx="7974">
                  <c:v>7974</c:v>
                </c:pt>
                <c:pt idx="7975">
                  <c:v>7975</c:v>
                </c:pt>
                <c:pt idx="7976">
                  <c:v>7976</c:v>
                </c:pt>
                <c:pt idx="7977">
                  <c:v>7977</c:v>
                </c:pt>
                <c:pt idx="7978">
                  <c:v>7978</c:v>
                </c:pt>
                <c:pt idx="7979">
                  <c:v>7979</c:v>
                </c:pt>
                <c:pt idx="7980">
                  <c:v>7980</c:v>
                </c:pt>
                <c:pt idx="7981">
                  <c:v>7981</c:v>
                </c:pt>
                <c:pt idx="7982">
                  <c:v>7982</c:v>
                </c:pt>
                <c:pt idx="7983">
                  <c:v>7983</c:v>
                </c:pt>
                <c:pt idx="7984">
                  <c:v>7984</c:v>
                </c:pt>
                <c:pt idx="7985">
                  <c:v>7985</c:v>
                </c:pt>
                <c:pt idx="7986">
                  <c:v>7986</c:v>
                </c:pt>
                <c:pt idx="7987">
                  <c:v>7987</c:v>
                </c:pt>
                <c:pt idx="7988">
                  <c:v>7988</c:v>
                </c:pt>
                <c:pt idx="7989">
                  <c:v>7989</c:v>
                </c:pt>
                <c:pt idx="7990">
                  <c:v>7990</c:v>
                </c:pt>
                <c:pt idx="7991">
                  <c:v>7991</c:v>
                </c:pt>
                <c:pt idx="7992">
                  <c:v>7992</c:v>
                </c:pt>
                <c:pt idx="7993">
                  <c:v>7993</c:v>
                </c:pt>
                <c:pt idx="7994">
                  <c:v>7994</c:v>
                </c:pt>
                <c:pt idx="7995">
                  <c:v>7995</c:v>
                </c:pt>
                <c:pt idx="7996">
                  <c:v>7996</c:v>
                </c:pt>
                <c:pt idx="7997">
                  <c:v>7997</c:v>
                </c:pt>
                <c:pt idx="7998">
                  <c:v>7998</c:v>
                </c:pt>
                <c:pt idx="7999">
                  <c:v>7999</c:v>
                </c:pt>
                <c:pt idx="8000">
                  <c:v>8000</c:v>
                </c:pt>
              </c:numCache>
            </c:numRef>
          </c:cat>
          <c:val>
            <c:numRef>
              <c:f>'ORDC_Curve_Generator_Results (4'!$B$4:$B$8004</c:f>
              <c:numCache>
                <c:formatCode>General</c:formatCode>
                <c:ptCount val="8001"/>
                <c:pt idx="0">
                  <c:v>9000</c:v>
                </c:pt>
                <c:pt idx="1">
                  <c:v>9000</c:v>
                </c:pt>
                <c:pt idx="2">
                  <c:v>9000</c:v>
                </c:pt>
                <c:pt idx="3">
                  <c:v>9000</c:v>
                </c:pt>
                <c:pt idx="4">
                  <c:v>9000</c:v>
                </c:pt>
                <c:pt idx="5">
                  <c:v>9000</c:v>
                </c:pt>
                <c:pt idx="6">
                  <c:v>9000</c:v>
                </c:pt>
                <c:pt idx="7">
                  <c:v>9000</c:v>
                </c:pt>
                <c:pt idx="8">
                  <c:v>9000</c:v>
                </c:pt>
                <c:pt idx="9">
                  <c:v>9000</c:v>
                </c:pt>
                <c:pt idx="10">
                  <c:v>9000</c:v>
                </c:pt>
                <c:pt idx="11">
                  <c:v>9000</c:v>
                </c:pt>
                <c:pt idx="12">
                  <c:v>9000</c:v>
                </c:pt>
                <c:pt idx="13">
                  <c:v>9000</c:v>
                </c:pt>
                <c:pt idx="14">
                  <c:v>9000</c:v>
                </c:pt>
                <c:pt idx="15">
                  <c:v>9000</c:v>
                </c:pt>
                <c:pt idx="16">
                  <c:v>9000</c:v>
                </c:pt>
                <c:pt idx="17">
                  <c:v>9000</c:v>
                </c:pt>
                <c:pt idx="18">
                  <c:v>9000</c:v>
                </c:pt>
                <c:pt idx="19">
                  <c:v>9000</c:v>
                </c:pt>
                <c:pt idx="20">
                  <c:v>9000</c:v>
                </c:pt>
                <c:pt idx="21">
                  <c:v>9000</c:v>
                </c:pt>
                <c:pt idx="22">
                  <c:v>9000</c:v>
                </c:pt>
                <c:pt idx="23">
                  <c:v>9000</c:v>
                </c:pt>
                <c:pt idx="24">
                  <c:v>9000</c:v>
                </c:pt>
                <c:pt idx="25">
                  <c:v>9000</c:v>
                </c:pt>
                <c:pt idx="26">
                  <c:v>9000</c:v>
                </c:pt>
                <c:pt idx="27">
                  <c:v>9000</c:v>
                </c:pt>
                <c:pt idx="28">
                  <c:v>9000</c:v>
                </c:pt>
                <c:pt idx="29">
                  <c:v>9000</c:v>
                </c:pt>
                <c:pt idx="30">
                  <c:v>9000</c:v>
                </c:pt>
                <c:pt idx="31">
                  <c:v>9000</c:v>
                </c:pt>
                <c:pt idx="32">
                  <c:v>9000</c:v>
                </c:pt>
                <c:pt idx="33">
                  <c:v>9000</c:v>
                </c:pt>
                <c:pt idx="34">
                  <c:v>9000</c:v>
                </c:pt>
                <c:pt idx="35">
                  <c:v>9000</c:v>
                </c:pt>
                <c:pt idx="36">
                  <c:v>9000</c:v>
                </c:pt>
                <c:pt idx="37">
                  <c:v>9000</c:v>
                </c:pt>
                <c:pt idx="38">
                  <c:v>9000</c:v>
                </c:pt>
                <c:pt idx="39">
                  <c:v>9000</c:v>
                </c:pt>
                <c:pt idx="40">
                  <c:v>9000</c:v>
                </c:pt>
                <c:pt idx="41">
                  <c:v>9000</c:v>
                </c:pt>
                <c:pt idx="42">
                  <c:v>9000</c:v>
                </c:pt>
                <c:pt idx="43">
                  <c:v>9000</c:v>
                </c:pt>
                <c:pt idx="44">
                  <c:v>9000</c:v>
                </c:pt>
                <c:pt idx="45">
                  <c:v>9000</c:v>
                </c:pt>
                <c:pt idx="46">
                  <c:v>9000</c:v>
                </c:pt>
                <c:pt idx="47">
                  <c:v>9000</c:v>
                </c:pt>
                <c:pt idx="48">
                  <c:v>9000</c:v>
                </c:pt>
                <c:pt idx="49">
                  <c:v>9000</c:v>
                </c:pt>
                <c:pt idx="50">
                  <c:v>9000</c:v>
                </c:pt>
                <c:pt idx="51">
                  <c:v>9000</c:v>
                </c:pt>
                <c:pt idx="52">
                  <c:v>9000</c:v>
                </c:pt>
                <c:pt idx="53">
                  <c:v>9000</c:v>
                </c:pt>
                <c:pt idx="54">
                  <c:v>9000</c:v>
                </c:pt>
                <c:pt idx="55">
                  <c:v>9000</c:v>
                </c:pt>
                <c:pt idx="56">
                  <c:v>9000</c:v>
                </c:pt>
                <c:pt idx="57">
                  <c:v>9000</c:v>
                </c:pt>
                <c:pt idx="58">
                  <c:v>9000</c:v>
                </c:pt>
                <c:pt idx="59">
                  <c:v>9000</c:v>
                </c:pt>
                <c:pt idx="60">
                  <c:v>9000</c:v>
                </c:pt>
                <c:pt idx="61">
                  <c:v>9000</c:v>
                </c:pt>
                <c:pt idx="62">
                  <c:v>9000</c:v>
                </c:pt>
                <c:pt idx="63">
                  <c:v>9000</c:v>
                </c:pt>
                <c:pt idx="64">
                  <c:v>9000</c:v>
                </c:pt>
                <c:pt idx="65">
                  <c:v>9000</c:v>
                </c:pt>
                <c:pt idx="66">
                  <c:v>9000</c:v>
                </c:pt>
                <c:pt idx="67">
                  <c:v>9000</c:v>
                </c:pt>
                <c:pt idx="68">
                  <c:v>9000</c:v>
                </c:pt>
                <c:pt idx="69">
                  <c:v>9000</c:v>
                </c:pt>
                <c:pt idx="70">
                  <c:v>9000</c:v>
                </c:pt>
                <c:pt idx="71">
                  <c:v>9000</c:v>
                </c:pt>
                <c:pt idx="72">
                  <c:v>9000</c:v>
                </c:pt>
                <c:pt idx="73">
                  <c:v>9000</c:v>
                </c:pt>
                <c:pt idx="74">
                  <c:v>9000</c:v>
                </c:pt>
                <c:pt idx="75">
                  <c:v>9000</c:v>
                </c:pt>
                <c:pt idx="76">
                  <c:v>9000</c:v>
                </c:pt>
                <c:pt idx="77">
                  <c:v>9000</c:v>
                </c:pt>
                <c:pt idx="78">
                  <c:v>9000</c:v>
                </c:pt>
                <c:pt idx="79">
                  <c:v>9000</c:v>
                </c:pt>
                <c:pt idx="80">
                  <c:v>9000</c:v>
                </c:pt>
                <c:pt idx="81">
                  <c:v>9000</c:v>
                </c:pt>
                <c:pt idx="82">
                  <c:v>9000</c:v>
                </c:pt>
                <c:pt idx="83">
                  <c:v>9000</c:v>
                </c:pt>
                <c:pt idx="84">
                  <c:v>9000</c:v>
                </c:pt>
                <c:pt idx="85">
                  <c:v>9000</c:v>
                </c:pt>
                <c:pt idx="86">
                  <c:v>9000</c:v>
                </c:pt>
                <c:pt idx="87">
                  <c:v>9000</c:v>
                </c:pt>
                <c:pt idx="88">
                  <c:v>9000</c:v>
                </c:pt>
                <c:pt idx="89">
                  <c:v>9000</c:v>
                </c:pt>
                <c:pt idx="90">
                  <c:v>9000</c:v>
                </c:pt>
                <c:pt idx="91">
                  <c:v>9000</c:v>
                </c:pt>
                <c:pt idx="92">
                  <c:v>9000</c:v>
                </c:pt>
                <c:pt idx="93">
                  <c:v>9000</c:v>
                </c:pt>
                <c:pt idx="94">
                  <c:v>9000</c:v>
                </c:pt>
                <c:pt idx="95">
                  <c:v>9000</c:v>
                </c:pt>
                <c:pt idx="96">
                  <c:v>9000</c:v>
                </c:pt>
                <c:pt idx="97">
                  <c:v>9000</c:v>
                </c:pt>
                <c:pt idx="98">
                  <c:v>9000</c:v>
                </c:pt>
                <c:pt idx="99">
                  <c:v>9000</c:v>
                </c:pt>
                <c:pt idx="100">
                  <c:v>9000</c:v>
                </c:pt>
                <c:pt idx="101">
                  <c:v>9000</c:v>
                </c:pt>
                <c:pt idx="102">
                  <c:v>9000</c:v>
                </c:pt>
                <c:pt idx="103">
                  <c:v>9000</c:v>
                </c:pt>
                <c:pt idx="104">
                  <c:v>9000</c:v>
                </c:pt>
                <c:pt idx="105">
                  <c:v>9000</c:v>
                </c:pt>
                <c:pt idx="106">
                  <c:v>9000</c:v>
                </c:pt>
                <c:pt idx="107">
                  <c:v>9000</c:v>
                </c:pt>
                <c:pt idx="108">
                  <c:v>9000</c:v>
                </c:pt>
                <c:pt idx="109">
                  <c:v>9000</c:v>
                </c:pt>
                <c:pt idx="110">
                  <c:v>9000</c:v>
                </c:pt>
                <c:pt idx="111">
                  <c:v>9000</c:v>
                </c:pt>
                <c:pt idx="112">
                  <c:v>9000</c:v>
                </c:pt>
                <c:pt idx="113">
                  <c:v>9000</c:v>
                </c:pt>
                <c:pt idx="114">
                  <c:v>9000</c:v>
                </c:pt>
                <c:pt idx="115">
                  <c:v>9000</c:v>
                </c:pt>
                <c:pt idx="116">
                  <c:v>9000</c:v>
                </c:pt>
                <c:pt idx="117">
                  <c:v>9000</c:v>
                </c:pt>
                <c:pt idx="118">
                  <c:v>9000</c:v>
                </c:pt>
                <c:pt idx="119">
                  <c:v>9000</c:v>
                </c:pt>
                <c:pt idx="120">
                  <c:v>9000</c:v>
                </c:pt>
                <c:pt idx="121">
                  <c:v>9000</c:v>
                </c:pt>
                <c:pt idx="122">
                  <c:v>9000</c:v>
                </c:pt>
                <c:pt idx="123">
                  <c:v>9000</c:v>
                </c:pt>
                <c:pt idx="124">
                  <c:v>9000</c:v>
                </c:pt>
                <c:pt idx="125">
                  <c:v>9000</c:v>
                </c:pt>
                <c:pt idx="126">
                  <c:v>9000</c:v>
                </c:pt>
                <c:pt idx="127">
                  <c:v>9000</c:v>
                </c:pt>
                <c:pt idx="128">
                  <c:v>9000</c:v>
                </c:pt>
                <c:pt idx="129">
                  <c:v>9000</c:v>
                </c:pt>
                <c:pt idx="130">
                  <c:v>9000</c:v>
                </c:pt>
                <c:pt idx="131">
                  <c:v>9000</c:v>
                </c:pt>
                <c:pt idx="132">
                  <c:v>9000</c:v>
                </c:pt>
                <c:pt idx="133">
                  <c:v>9000</c:v>
                </c:pt>
                <c:pt idx="134">
                  <c:v>9000</c:v>
                </c:pt>
                <c:pt idx="135">
                  <c:v>9000</c:v>
                </c:pt>
                <c:pt idx="136">
                  <c:v>9000</c:v>
                </c:pt>
                <c:pt idx="137">
                  <c:v>9000</c:v>
                </c:pt>
                <c:pt idx="138">
                  <c:v>9000</c:v>
                </c:pt>
                <c:pt idx="139">
                  <c:v>9000</c:v>
                </c:pt>
                <c:pt idx="140">
                  <c:v>9000</c:v>
                </c:pt>
                <c:pt idx="141">
                  <c:v>9000</c:v>
                </c:pt>
                <c:pt idx="142">
                  <c:v>9000</c:v>
                </c:pt>
                <c:pt idx="143">
                  <c:v>9000</c:v>
                </c:pt>
                <c:pt idx="144">
                  <c:v>9000</c:v>
                </c:pt>
                <c:pt idx="145">
                  <c:v>9000</c:v>
                </c:pt>
                <c:pt idx="146">
                  <c:v>9000</c:v>
                </c:pt>
                <c:pt idx="147">
                  <c:v>9000</c:v>
                </c:pt>
                <c:pt idx="148">
                  <c:v>9000</c:v>
                </c:pt>
                <c:pt idx="149">
                  <c:v>9000</c:v>
                </c:pt>
                <c:pt idx="150">
                  <c:v>9000</c:v>
                </c:pt>
                <c:pt idx="151">
                  <c:v>9000</c:v>
                </c:pt>
                <c:pt idx="152">
                  <c:v>9000</c:v>
                </c:pt>
                <c:pt idx="153">
                  <c:v>9000</c:v>
                </c:pt>
                <c:pt idx="154">
                  <c:v>9000</c:v>
                </c:pt>
                <c:pt idx="155">
                  <c:v>9000</c:v>
                </c:pt>
                <c:pt idx="156">
                  <c:v>9000</c:v>
                </c:pt>
                <c:pt idx="157">
                  <c:v>9000</c:v>
                </c:pt>
                <c:pt idx="158">
                  <c:v>9000</c:v>
                </c:pt>
                <c:pt idx="159">
                  <c:v>9000</c:v>
                </c:pt>
                <c:pt idx="160">
                  <c:v>9000</c:v>
                </c:pt>
                <c:pt idx="161">
                  <c:v>9000</c:v>
                </c:pt>
                <c:pt idx="162">
                  <c:v>9000</c:v>
                </c:pt>
                <c:pt idx="163">
                  <c:v>9000</c:v>
                </c:pt>
                <c:pt idx="164">
                  <c:v>9000</c:v>
                </c:pt>
                <c:pt idx="165">
                  <c:v>9000</c:v>
                </c:pt>
                <c:pt idx="166">
                  <c:v>9000</c:v>
                </c:pt>
                <c:pt idx="167">
                  <c:v>9000</c:v>
                </c:pt>
                <c:pt idx="168">
                  <c:v>9000</c:v>
                </c:pt>
                <c:pt idx="169">
                  <c:v>9000</c:v>
                </c:pt>
                <c:pt idx="170">
                  <c:v>9000</c:v>
                </c:pt>
                <c:pt idx="171">
                  <c:v>9000</c:v>
                </c:pt>
                <c:pt idx="172">
                  <c:v>9000</c:v>
                </c:pt>
                <c:pt idx="173">
                  <c:v>9000</c:v>
                </c:pt>
                <c:pt idx="174">
                  <c:v>9000</c:v>
                </c:pt>
                <c:pt idx="175">
                  <c:v>9000</c:v>
                </c:pt>
                <c:pt idx="176">
                  <c:v>9000</c:v>
                </c:pt>
                <c:pt idx="177">
                  <c:v>9000</c:v>
                </c:pt>
                <c:pt idx="178">
                  <c:v>9000</c:v>
                </c:pt>
                <c:pt idx="179">
                  <c:v>9000</c:v>
                </c:pt>
                <c:pt idx="180">
                  <c:v>9000</c:v>
                </c:pt>
                <c:pt idx="181">
                  <c:v>9000</c:v>
                </c:pt>
                <c:pt idx="182">
                  <c:v>9000</c:v>
                </c:pt>
                <c:pt idx="183">
                  <c:v>9000</c:v>
                </c:pt>
                <c:pt idx="184">
                  <c:v>9000</c:v>
                </c:pt>
                <c:pt idx="185">
                  <c:v>9000</c:v>
                </c:pt>
                <c:pt idx="186">
                  <c:v>9000</c:v>
                </c:pt>
                <c:pt idx="187">
                  <c:v>9000</c:v>
                </c:pt>
                <c:pt idx="188">
                  <c:v>9000</c:v>
                </c:pt>
                <c:pt idx="189">
                  <c:v>9000</c:v>
                </c:pt>
                <c:pt idx="190">
                  <c:v>9000</c:v>
                </c:pt>
                <c:pt idx="191">
                  <c:v>9000</c:v>
                </c:pt>
                <c:pt idx="192">
                  <c:v>9000</c:v>
                </c:pt>
                <c:pt idx="193">
                  <c:v>9000</c:v>
                </c:pt>
                <c:pt idx="194">
                  <c:v>9000</c:v>
                </c:pt>
                <c:pt idx="195">
                  <c:v>9000</c:v>
                </c:pt>
                <c:pt idx="196">
                  <c:v>9000</c:v>
                </c:pt>
                <c:pt idx="197">
                  <c:v>9000</c:v>
                </c:pt>
                <c:pt idx="198">
                  <c:v>9000</c:v>
                </c:pt>
                <c:pt idx="199">
                  <c:v>9000</c:v>
                </c:pt>
                <c:pt idx="200">
                  <c:v>9000</c:v>
                </c:pt>
                <c:pt idx="201">
                  <c:v>9000</c:v>
                </c:pt>
                <c:pt idx="202">
                  <c:v>9000</c:v>
                </c:pt>
                <c:pt idx="203">
                  <c:v>9000</c:v>
                </c:pt>
                <c:pt idx="204">
                  <c:v>9000</c:v>
                </c:pt>
                <c:pt idx="205">
                  <c:v>9000</c:v>
                </c:pt>
                <c:pt idx="206">
                  <c:v>9000</c:v>
                </c:pt>
                <c:pt idx="207">
                  <c:v>9000</c:v>
                </c:pt>
                <c:pt idx="208">
                  <c:v>9000</c:v>
                </c:pt>
                <c:pt idx="209">
                  <c:v>9000</c:v>
                </c:pt>
                <c:pt idx="210">
                  <c:v>9000</c:v>
                </c:pt>
                <c:pt idx="211">
                  <c:v>9000</c:v>
                </c:pt>
                <c:pt idx="212">
                  <c:v>9000</c:v>
                </c:pt>
                <c:pt idx="213">
                  <c:v>9000</c:v>
                </c:pt>
                <c:pt idx="214">
                  <c:v>9000</c:v>
                </c:pt>
                <c:pt idx="215">
                  <c:v>9000</c:v>
                </c:pt>
                <c:pt idx="216">
                  <c:v>9000</c:v>
                </c:pt>
                <c:pt idx="217">
                  <c:v>9000</c:v>
                </c:pt>
                <c:pt idx="218">
                  <c:v>9000</c:v>
                </c:pt>
                <c:pt idx="219">
                  <c:v>9000</c:v>
                </c:pt>
                <c:pt idx="220">
                  <c:v>9000</c:v>
                </c:pt>
                <c:pt idx="221">
                  <c:v>9000</c:v>
                </c:pt>
                <c:pt idx="222">
                  <c:v>9000</c:v>
                </c:pt>
                <c:pt idx="223">
                  <c:v>9000</c:v>
                </c:pt>
                <c:pt idx="224">
                  <c:v>9000</c:v>
                </c:pt>
                <c:pt idx="225">
                  <c:v>9000</c:v>
                </c:pt>
                <c:pt idx="226">
                  <c:v>9000</c:v>
                </c:pt>
                <c:pt idx="227">
                  <c:v>9000</c:v>
                </c:pt>
                <c:pt idx="228">
                  <c:v>9000</c:v>
                </c:pt>
                <c:pt idx="229">
                  <c:v>9000</c:v>
                </c:pt>
                <c:pt idx="230">
                  <c:v>9000</c:v>
                </c:pt>
                <c:pt idx="231">
                  <c:v>9000</c:v>
                </c:pt>
                <c:pt idx="232">
                  <c:v>9000</c:v>
                </c:pt>
                <c:pt idx="233">
                  <c:v>9000</c:v>
                </c:pt>
                <c:pt idx="234">
                  <c:v>9000</c:v>
                </c:pt>
                <c:pt idx="235">
                  <c:v>9000</c:v>
                </c:pt>
                <c:pt idx="236">
                  <c:v>9000</c:v>
                </c:pt>
                <c:pt idx="237">
                  <c:v>9000</c:v>
                </c:pt>
                <c:pt idx="238">
                  <c:v>9000</c:v>
                </c:pt>
                <c:pt idx="239">
                  <c:v>9000</c:v>
                </c:pt>
                <c:pt idx="240">
                  <c:v>9000</c:v>
                </c:pt>
                <c:pt idx="241">
                  <c:v>9000</c:v>
                </c:pt>
                <c:pt idx="242">
                  <c:v>9000</c:v>
                </c:pt>
                <c:pt idx="243">
                  <c:v>9000</c:v>
                </c:pt>
                <c:pt idx="244">
                  <c:v>9000</c:v>
                </c:pt>
                <c:pt idx="245">
                  <c:v>9000</c:v>
                </c:pt>
                <c:pt idx="246">
                  <c:v>9000</c:v>
                </c:pt>
                <c:pt idx="247">
                  <c:v>9000</c:v>
                </c:pt>
                <c:pt idx="248">
                  <c:v>9000</c:v>
                </c:pt>
                <c:pt idx="249">
                  <c:v>9000</c:v>
                </c:pt>
                <c:pt idx="250">
                  <c:v>9000</c:v>
                </c:pt>
                <c:pt idx="251">
                  <c:v>9000</c:v>
                </c:pt>
                <c:pt idx="252">
                  <c:v>9000</c:v>
                </c:pt>
                <c:pt idx="253">
                  <c:v>9000</c:v>
                </c:pt>
                <c:pt idx="254">
                  <c:v>9000</c:v>
                </c:pt>
                <c:pt idx="255">
                  <c:v>9000</c:v>
                </c:pt>
                <c:pt idx="256">
                  <c:v>9000</c:v>
                </c:pt>
                <c:pt idx="257">
                  <c:v>9000</c:v>
                </c:pt>
                <c:pt idx="258">
                  <c:v>9000</c:v>
                </c:pt>
                <c:pt idx="259">
                  <c:v>9000</c:v>
                </c:pt>
                <c:pt idx="260">
                  <c:v>9000</c:v>
                </c:pt>
                <c:pt idx="261">
                  <c:v>9000</c:v>
                </c:pt>
                <c:pt idx="262">
                  <c:v>9000</c:v>
                </c:pt>
                <c:pt idx="263">
                  <c:v>9000</c:v>
                </c:pt>
                <c:pt idx="264">
                  <c:v>9000</c:v>
                </c:pt>
                <c:pt idx="265">
                  <c:v>9000</c:v>
                </c:pt>
                <c:pt idx="266">
                  <c:v>9000</c:v>
                </c:pt>
                <c:pt idx="267">
                  <c:v>9000</c:v>
                </c:pt>
                <c:pt idx="268">
                  <c:v>9000</c:v>
                </c:pt>
                <c:pt idx="269">
                  <c:v>9000</c:v>
                </c:pt>
                <c:pt idx="270">
                  <c:v>9000</c:v>
                </c:pt>
                <c:pt idx="271">
                  <c:v>9000</c:v>
                </c:pt>
                <c:pt idx="272">
                  <c:v>9000</c:v>
                </c:pt>
                <c:pt idx="273">
                  <c:v>9000</c:v>
                </c:pt>
                <c:pt idx="274">
                  <c:v>9000</c:v>
                </c:pt>
                <c:pt idx="275">
                  <c:v>9000</c:v>
                </c:pt>
                <c:pt idx="276">
                  <c:v>9000</c:v>
                </c:pt>
                <c:pt idx="277">
                  <c:v>9000</c:v>
                </c:pt>
                <c:pt idx="278">
                  <c:v>9000</c:v>
                </c:pt>
                <c:pt idx="279">
                  <c:v>9000</c:v>
                </c:pt>
                <c:pt idx="280">
                  <c:v>9000</c:v>
                </c:pt>
                <c:pt idx="281">
                  <c:v>9000</c:v>
                </c:pt>
                <c:pt idx="282">
                  <c:v>9000</c:v>
                </c:pt>
                <c:pt idx="283">
                  <c:v>9000</c:v>
                </c:pt>
                <c:pt idx="284">
                  <c:v>9000</c:v>
                </c:pt>
                <c:pt idx="285">
                  <c:v>9000</c:v>
                </c:pt>
                <c:pt idx="286">
                  <c:v>9000</c:v>
                </c:pt>
                <c:pt idx="287">
                  <c:v>9000</c:v>
                </c:pt>
                <c:pt idx="288">
                  <c:v>9000</c:v>
                </c:pt>
                <c:pt idx="289">
                  <c:v>9000</c:v>
                </c:pt>
                <c:pt idx="290">
                  <c:v>9000</c:v>
                </c:pt>
                <c:pt idx="291">
                  <c:v>9000</c:v>
                </c:pt>
                <c:pt idx="292">
                  <c:v>9000</c:v>
                </c:pt>
                <c:pt idx="293">
                  <c:v>9000</c:v>
                </c:pt>
                <c:pt idx="294">
                  <c:v>9000</c:v>
                </c:pt>
                <c:pt idx="295">
                  <c:v>9000</c:v>
                </c:pt>
                <c:pt idx="296">
                  <c:v>9000</c:v>
                </c:pt>
                <c:pt idx="297">
                  <c:v>9000</c:v>
                </c:pt>
                <c:pt idx="298">
                  <c:v>9000</c:v>
                </c:pt>
                <c:pt idx="299">
                  <c:v>9000</c:v>
                </c:pt>
                <c:pt idx="300">
                  <c:v>9000</c:v>
                </c:pt>
                <c:pt idx="301">
                  <c:v>9000</c:v>
                </c:pt>
                <c:pt idx="302">
                  <c:v>9000</c:v>
                </c:pt>
                <c:pt idx="303">
                  <c:v>9000</c:v>
                </c:pt>
                <c:pt idx="304">
                  <c:v>9000</c:v>
                </c:pt>
                <c:pt idx="305">
                  <c:v>9000</c:v>
                </c:pt>
                <c:pt idx="306">
                  <c:v>9000</c:v>
                </c:pt>
                <c:pt idx="307">
                  <c:v>9000</c:v>
                </c:pt>
                <c:pt idx="308">
                  <c:v>9000</c:v>
                </c:pt>
                <c:pt idx="309">
                  <c:v>9000</c:v>
                </c:pt>
                <c:pt idx="310">
                  <c:v>9000</c:v>
                </c:pt>
                <c:pt idx="311">
                  <c:v>9000</c:v>
                </c:pt>
                <c:pt idx="312">
                  <c:v>9000</c:v>
                </c:pt>
                <c:pt idx="313">
                  <c:v>9000</c:v>
                </c:pt>
                <c:pt idx="314">
                  <c:v>9000</c:v>
                </c:pt>
                <c:pt idx="315">
                  <c:v>9000</c:v>
                </c:pt>
                <c:pt idx="316">
                  <c:v>9000</c:v>
                </c:pt>
                <c:pt idx="317">
                  <c:v>9000</c:v>
                </c:pt>
                <c:pt idx="318">
                  <c:v>9000</c:v>
                </c:pt>
                <c:pt idx="319">
                  <c:v>9000</c:v>
                </c:pt>
                <c:pt idx="320">
                  <c:v>9000</c:v>
                </c:pt>
                <c:pt idx="321">
                  <c:v>9000</c:v>
                </c:pt>
                <c:pt idx="322">
                  <c:v>9000</c:v>
                </c:pt>
                <c:pt idx="323">
                  <c:v>9000</c:v>
                </c:pt>
                <c:pt idx="324">
                  <c:v>9000</c:v>
                </c:pt>
                <c:pt idx="325">
                  <c:v>9000</c:v>
                </c:pt>
                <c:pt idx="326">
                  <c:v>9000</c:v>
                </c:pt>
                <c:pt idx="327">
                  <c:v>9000</c:v>
                </c:pt>
                <c:pt idx="328">
                  <c:v>9000</c:v>
                </c:pt>
                <c:pt idx="329">
                  <c:v>9000</c:v>
                </c:pt>
                <c:pt idx="330">
                  <c:v>9000</c:v>
                </c:pt>
                <c:pt idx="331">
                  <c:v>9000</c:v>
                </c:pt>
                <c:pt idx="332">
                  <c:v>9000</c:v>
                </c:pt>
                <c:pt idx="333">
                  <c:v>9000</c:v>
                </c:pt>
                <c:pt idx="334">
                  <c:v>9000</c:v>
                </c:pt>
                <c:pt idx="335">
                  <c:v>9000</c:v>
                </c:pt>
                <c:pt idx="336">
                  <c:v>9000</c:v>
                </c:pt>
                <c:pt idx="337">
                  <c:v>9000</c:v>
                </c:pt>
                <c:pt idx="338">
                  <c:v>9000</c:v>
                </c:pt>
                <c:pt idx="339">
                  <c:v>9000</c:v>
                </c:pt>
                <c:pt idx="340">
                  <c:v>9000</c:v>
                </c:pt>
                <c:pt idx="341">
                  <c:v>9000</c:v>
                </c:pt>
                <c:pt idx="342">
                  <c:v>9000</c:v>
                </c:pt>
                <c:pt idx="343">
                  <c:v>9000</c:v>
                </c:pt>
                <c:pt idx="344">
                  <c:v>9000</c:v>
                </c:pt>
                <c:pt idx="345">
                  <c:v>9000</c:v>
                </c:pt>
                <c:pt idx="346">
                  <c:v>9000</c:v>
                </c:pt>
                <c:pt idx="347">
                  <c:v>9000</c:v>
                </c:pt>
                <c:pt idx="348">
                  <c:v>9000</c:v>
                </c:pt>
                <c:pt idx="349">
                  <c:v>9000</c:v>
                </c:pt>
                <c:pt idx="350">
                  <c:v>9000</c:v>
                </c:pt>
                <c:pt idx="351">
                  <c:v>9000</c:v>
                </c:pt>
                <c:pt idx="352">
                  <c:v>9000</c:v>
                </c:pt>
                <c:pt idx="353">
                  <c:v>9000</c:v>
                </c:pt>
                <c:pt idx="354">
                  <c:v>9000</c:v>
                </c:pt>
                <c:pt idx="355">
                  <c:v>9000</c:v>
                </c:pt>
                <c:pt idx="356">
                  <c:v>9000</c:v>
                </c:pt>
                <c:pt idx="357">
                  <c:v>9000</c:v>
                </c:pt>
                <c:pt idx="358">
                  <c:v>9000</c:v>
                </c:pt>
                <c:pt idx="359">
                  <c:v>9000</c:v>
                </c:pt>
                <c:pt idx="360">
                  <c:v>9000</c:v>
                </c:pt>
                <c:pt idx="361">
                  <c:v>9000</c:v>
                </c:pt>
                <c:pt idx="362">
                  <c:v>9000</c:v>
                </c:pt>
                <c:pt idx="363">
                  <c:v>9000</c:v>
                </c:pt>
                <c:pt idx="364">
                  <c:v>9000</c:v>
                </c:pt>
                <c:pt idx="365">
                  <c:v>9000</c:v>
                </c:pt>
                <c:pt idx="366">
                  <c:v>9000</c:v>
                </c:pt>
                <c:pt idx="367">
                  <c:v>9000</c:v>
                </c:pt>
                <c:pt idx="368">
                  <c:v>9000</c:v>
                </c:pt>
                <c:pt idx="369">
                  <c:v>9000</c:v>
                </c:pt>
                <c:pt idx="370">
                  <c:v>9000</c:v>
                </c:pt>
                <c:pt idx="371">
                  <c:v>9000</c:v>
                </c:pt>
                <c:pt idx="372">
                  <c:v>9000</c:v>
                </c:pt>
                <c:pt idx="373">
                  <c:v>9000</c:v>
                </c:pt>
                <c:pt idx="374">
                  <c:v>9000</c:v>
                </c:pt>
                <c:pt idx="375">
                  <c:v>9000</c:v>
                </c:pt>
                <c:pt idx="376">
                  <c:v>9000</c:v>
                </c:pt>
                <c:pt idx="377">
                  <c:v>9000</c:v>
                </c:pt>
                <c:pt idx="378">
                  <c:v>9000</c:v>
                </c:pt>
                <c:pt idx="379">
                  <c:v>9000</c:v>
                </c:pt>
                <c:pt idx="380">
                  <c:v>9000</c:v>
                </c:pt>
                <c:pt idx="381">
                  <c:v>9000</c:v>
                </c:pt>
                <c:pt idx="382">
                  <c:v>9000</c:v>
                </c:pt>
                <c:pt idx="383">
                  <c:v>9000</c:v>
                </c:pt>
                <c:pt idx="384">
                  <c:v>9000</c:v>
                </c:pt>
                <c:pt idx="385">
                  <c:v>9000</c:v>
                </c:pt>
                <c:pt idx="386">
                  <c:v>9000</c:v>
                </c:pt>
                <c:pt idx="387">
                  <c:v>9000</c:v>
                </c:pt>
                <c:pt idx="388">
                  <c:v>9000</c:v>
                </c:pt>
                <c:pt idx="389">
                  <c:v>9000</c:v>
                </c:pt>
                <c:pt idx="390">
                  <c:v>9000</c:v>
                </c:pt>
                <c:pt idx="391">
                  <c:v>9000</c:v>
                </c:pt>
                <c:pt idx="392">
                  <c:v>9000</c:v>
                </c:pt>
                <c:pt idx="393">
                  <c:v>9000</c:v>
                </c:pt>
                <c:pt idx="394">
                  <c:v>9000</c:v>
                </c:pt>
                <c:pt idx="395">
                  <c:v>9000</c:v>
                </c:pt>
                <c:pt idx="396">
                  <c:v>9000</c:v>
                </c:pt>
                <c:pt idx="397">
                  <c:v>9000</c:v>
                </c:pt>
                <c:pt idx="398">
                  <c:v>9000</c:v>
                </c:pt>
                <c:pt idx="399">
                  <c:v>9000</c:v>
                </c:pt>
                <c:pt idx="400">
                  <c:v>9000</c:v>
                </c:pt>
                <c:pt idx="401">
                  <c:v>9000</c:v>
                </c:pt>
                <c:pt idx="402">
                  <c:v>9000</c:v>
                </c:pt>
                <c:pt idx="403">
                  <c:v>9000</c:v>
                </c:pt>
                <c:pt idx="404">
                  <c:v>9000</c:v>
                </c:pt>
                <c:pt idx="405">
                  <c:v>9000</c:v>
                </c:pt>
                <c:pt idx="406">
                  <c:v>9000</c:v>
                </c:pt>
                <c:pt idx="407">
                  <c:v>9000</c:v>
                </c:pt>
                <c:pt idx="408">
                  <c:v>9000</c:v>
                </c:pt>
                <c:pt idx="409">
                  <c:v>9000</c:v>
                </c:pt>
                <c:pt idx="410">
                  <c:v>9000</c:v>
                </c:pt>
                <c:pt idx="411">
                  <c:v>9000</c:v>
                </c:pt>
                <c:pt idx="412">
                  <c:v>9000</c:v>
                </c:pt>
                <c:pt idx="413">
                  <c:v>9000</c:v>
                </c:pt>
                <c:pt idx="414">
                  <c:v>9000</c:v>
                </c:pt>
                <c:pt idx="415">
                  <c:v>9000</c:v>
                </c:pt>
                <c:pt idx="416">
                  <c:v>9000</c:v>
                </c:pt>
                <c:pt idx="417">
                  <c:v>9000</c:v>
                </c:pt>
                <c:pt idx="418">
                  <c:v>9000</c:v>
                </c:pt>
                <c:pt idx="419">
                  <c:v>9000</c:v>
                </c:pt>
                <c:pt idx="420">
                  <c:v>9000</c:v>
                </c:pt>
                <c:pt idx="421">
                  <c:v>9000</c:v>
                </c:pt>
                <c:pt idx="422">
                  <c:v>9000</c:v>
                </c:pt>
                <c:pt idx="423">
                  <c:v>9000</c:v>
                </c:pt>
                <c:pt idx="424">
                  <c:v>9000</c:v>
                </c:pt>
                <c:pt idx="425">
                  <c:v>9000</c:v>
                </c:pt>
                <c:pt idx="426">
                  <c:v>9000</c:v>
                </c:pt>
                <c:pt idx="427">
                  <c:v>9000</c:v>
                </c:pt>
                <c:pt idx="428">
                  <c:v>9000</c:v>
                </c:pt>
                <c:pt idx="429">
                  <c:v>9000</c:v>
                </c:pt>
                <c:pt idx="430">
                  <c:v>9000</c:v>
                </c:pt>
                <c:pt idx="431">
                  <c:v>9000</c:v>
                </c:pt>
                <c:pt idx="432">
                  <c:v>9000</c:v>
                </c:pt>
                <c:pt idx="433">
                  <c:v>9000</c:v>
                </c:pt>
                <c:pt idx="434">
                  <c:v>9000</c:v>
                </c:pt>
                <c:pt idx="435">
                  <c:v>9000</c:v>
                </c:pt>
                <c:pt idx="436">
                  <c:v>9000</c:v>
                </c:pt>
                <c:pt idx="437">
                  <c:v>9000</c:v>
                </c:pt>
                <c:pt idx="438">
                  <c:v>9000</c:v>
                </c:pt>
                <c:pt idx="439">
                  <c:v>9000</c:v>
                </c:pt>
                <c:pt idx="440">
                  <c:v>9000</c:v>
                </c:pt>
                <c:pt idx="441">
                  <c:v>9000</c:v>
                </c:pt>
                <c:pt idx="442">
                  <c:v>9000</c:v>
                </c:pt>
                <c:pt idx="443">
                  <c:v>9000</c:v>
                </c:pt>
                <c:pt idx="444">
                  <c:v>9000</c:v>
                </c:pt>
                <c:pt idx="445">
                  <c:v>9000</c:v>
                </c:pt>
                <c:pt idx="446">
                  <c:v>9000</c:v>
                </c:pt>
                <c:pt idx="447">
                  <c:v>9000</c:v>
                </c:pt>
                <c:pt idx="448">
                  <c:v>9000</c:v>
                </c:pt>
                <c:pt idx="449">
                  <c:v>9000</c:v>
                </c:pt>
                <c:pt idx="450">
                  <c:v>9000</c:v>
                </c:pt>
                <c:pt idx="451">
                  <c:v>9000</c:v>
                </c:pt>
                <c:pt idx="452">
                  <c:v>9000</c:v>
                </c:pt>
                <c:pt idx="453">
                  <c:v>9000</c:v>
                </c:pt>
                <c:pt idx="454">
                  <c:v>9000</c:v>
                </c:pt>
                <c:pt idx="455">
                  <c:v>9000</c:v>
                </c:pt>
                <c:pt idx="456">
                  <c:v>9000</c:v>
                </c:pt>
                <c:pt idx="457">
                  <c:v>9000</c:v>
                </c:pt>
                <c:pt idx="458">
                  <c:v>9000</c:v>
                </c:pt>
                <c:pt idx="459">
                  <c:v>9000</c:v>
                </c:pt>
                <c:pt idx="460">
                  <c:v>9000</c:v>
                </c:pt>
                <c:pt idx="461">
                  <c:v>9000</c:v>
                </c:pt>
                <c:pt idx="462">
                  <c:v>9000</c:v>
                </c:pt>
                <c:pt idx="463">
                  <c:v>9000</c:v>
                </c:pt>
                <c:pt idx="464">
                  <c:v>9000</c:v>
                </c:pt>
                <c:pt idx="465">
                  <c:v>9000</c:v>
                </c:pt>
                <c:pt idx="466">
                  <c:v>9000</c:v>
                </c:pt>
                <c:pt idx="467">
                  <c:v>9000</c:v>
                </c:pt>
                <c:pt idx="468">
                  <c:v>9000</c:v>
                </c:pt>
                <c:pt idx="469">
                  <c:v>9000</c:v>
                </c:pt>
                <c:pt idx="470">
                  <c:v>9000</c:v>
                </c:pt>
                <c:pt idx="471">
                  <c:v>9000</c:v>
                </c:pt>
                <c:pt idx="472">
                  <c:v>9000</c:v>
                </c:pt>
                <c:pt idx="473">
                  <c:v>9000</c:v>
                </c:pt>
                <c:pt idx="474">
                  <c:v>9000</c:v>
                </c:pt>
                <c:pt idx="475">
                  <c:v>9000</c:v>
                </c:pt>
                <c:pt idx="476">
                  <c:v>9000</c:v>
                </c:pt>
                <c:pt idx="477">
                  <c:v>9000</c:v>
                </c:pt>
                <c:pt idx="478">
                  <c:v>9000</c:v>
                </c:pt>
                <c:pt idx="479">
                  <c:v>9000</c:v>
                </c:pt>
                <c:pt idx="480">
                  <c:v>9000</c:v>
                </c:pt>
                <c:pt idx="481">
                  <c:v>9000</c:v>
                </c:pt>
                <c:pt idx="482">
                  <c:v>9000</c:v>
                </c:pt>
                <c:pt idx="483">
                  <c:v>9000</c:v>
                </c:pt>
                <c:pt idx="484">
                  <c:v>9000</c:v>
                </c:pt>
                <c:pt idx="485">
                  <c:v>9000</c:v>
                </c:pt>
                <c:pt idx="486">
                  <c:v>9000</c:v>
                </c:pt>
                <c:pt idx="487">
                  <c:v>9000</c:v>
                </c:pt>
                <c:pt idx="488">
                  <c:v>9000</c:v>
                </c:pt>
                <c:pt idx="489">
                  <c:v>9000</c:v>
                </c:pt>
                <c:pt idx="490">
                  <c:v>9000</c:v>
                </c:pt>
                <c:pt idx="491">
                  <c:v>9000</c:v>
                </c:pt>
                <c:pt idx="492">
                  <c:v>9000</c:v>
                </c:pt>
                <c:pt idx="493">
                  <c:v>9000</c:v>
                </c:pt>
                <c:pt idx="494">
                  <c:v>9000</c:v>
                </c:pt>
                <c:pt idx="495">
                  <c:v>9000</c:v>
                </c:pt>
                <c:pt idx="496">
                  <c:v>9000</c:v>
                </c:pt>
                <c:pt idx="497">
                  <c:v>9000</c:v>
                </c:pt>
                <c:pt idx="498">
                  <c:v>9000</c:v>
                </c:pt>
                <c:pt idx="499">
                  <c:v>9000</c:v>
                </c:pt>
                <c:pt idx="500">
                  <c:v>9000</c:v>
                </c:pt>
                <c:pt idx="501">
                  <c:v>9000</c:v>
                </c:pt>
                <c:pt idx="502">
                  <c:v>9000</c:v>
                </c:pt>
                <c:pt idx="503">
                  <c:v>9000</c:v>
                </c:pt>
                <c:pt idx="504">
                  <c:v>9000</c:v>
                </c:pt>
                <c:pt idx="505">
                  <c:v>9000</c:v>
                </c:pt>
                <c:pt idx="506">
                  <c:v>9000</c:v>
                </c:pt>
                <c:pt idx="507">
                  <c:v>9000</c:v>
                </c:pt>
                <c:pt idx="508">
                  <c:v>9000</c:v>
                </c:pt>
                <c:pt idx="509">
                  <c:v>9000</c:v>
                </c:pt>
                <c:pt idx="510">
                  <c:v>9000</c:v>
                </c:pt>
                <c:pt idx="511">
                  <c:v>9000</c:v>
                </c:pt>
                <c:pt idx="512">
                  <c:v>9000</c:v>
                </c:pt>
                <c:pt idx="513">
                  <c:v>9000</c:v>
                </c:pt>
                <c:pt idx="514">
                  <c:v>9000</c:v>
                </c:pt>
                <c:pt idx="515">
                  <c:v>9000</c:v>
                </c:pt>
                <c:pt idx="516">
                  <c:v>9000</c:v>
                </c:pt>
                <c:pt idx="517">
                  <c:v>9000</c:v>
                </c:pt>
                <c:pt idx="518">
                  <c:v>9000</c:v>
                </c:pt>
                <c:pt idx="519">
                  <c:v>9000</c:v>
                </c:pt>
                <c:pt idx="520">
                  <c:v>9000</c:v>
                </c:pt>
                <c:pt idx="521">
                  <c:v>9000</c:v>
                </c:pt>
                <c:pt idx="522">
                  <c:v>9000</c:v>
                </c:pt>
                <c:pt idx="523">
                  <c:v>9000</c:v>
                </c:pt>
                <c:pt idx="524">
                  <c:v>9000</c:v>
                </c:pt>
                <c:pt idx="525">
                  <c:v>9000</c:v>
                </c:pt>
                <c:pt idx="526">
                  <c:v>9000</c:v>
                </c:pt>
                <c:pt idx="527">
                  <c:v>9000</c:v>
                </c:pt>
                <c:pt idx="528">
                  <c:v>9000</c:v>
                </c:pt>
                <c:pt idx="529">
                  <c:v>9000</c:v>
                </c:pt>
                <c:pt idx="530">
                  <c:v>9000</c:v>
                </c:pt>
                <c:pt idx="531">
                  <c:v>9000</c:v>
                </c:pt>
                <c:pt idx="532">
                  <c:v>9000</c:v>
                </c:pt>
                <c:pt idx="533">
                  <c:v>9000</c:v>
                </c:pt>
                <c:pt idx="534">
                  <c:v>9000</c:v>
                </c:pt>
                <c:pt idx="535">
                  <c:v>9000</c:v>
                </c:pt>
                <c:pt idx="536">
                  <c:v>9000</c:v>
                </c:pt>
                <c:pt idx="537">
                  <c:v>9000</c:v>
                </c:pt>
                <c:pt idx="538">
                  <c:v>9000</c:v>
                </c:pt>
                <c:pt idx="539">
                  <c:v>9000</c:v>
                </c:pt>
                <c:pt idx="540">
                  <c:v>9000</c:v>
                </c:pt>
                <c:pt idx="541">
                  <c:v>9000</c:v>
                </c:pt>
                <c:pt idx="542">
                  <c:v>9000</c:v>
                </c:pt>
                <c:pt idx="543">
                  <c:v>9000</c:v>
                </c:pt>
                <c:pt idx="544">
                  <c:v>9000</c:v>
                </c:pt>
                <c:pt idx="545">
                  <c:v>9000</c:v>
                </c:pt>
                <c:pt idx="546">
                  <c:v>9000</c:v>
                </c:pt>
                <c:pt idx="547">
                  <c:v>9000</c:v>
                </c:pt>
                <c:pt idx="548">
                  <c:v>9000</c:v>
                </c:pt>
                <c:pt idx="549">
                  <c:v>9000</c:v>
                </c:pt>
                <c:pt idx="550">
                  <c:v>9000</c:v>
                </c:pt>
                <c:pt idx="551">
                  <c:v>9000</c:v>
                </c:pt>
                <c:pt idx="552">
                  <c:v>9000</c:v>
                </c:pt>
                <c:pt idx="553">
                  <c:v>9000</c:v>
                </c:pt>
                <c:pt idx="554">
                  <c:v>9000</c:v>
                </c:pt>
                <c:pt idx="555">
                  <c:v>9000</c:v>
                </c:pt>
                <c:pt idx="556">
                  <c:v>9000</c:v>
                </c:pt>
                <c:pt idx="557">
                  <c:v>9000</c:v>
                </c:pt>
                <c:pt idx="558">
                  <c:v>9000</c:v>
                </c:pt>
                <c:pt idx="559">
                  <c:v>9000</c:v>
                </c:pt>
                <c:pt idx="560">
                  <c:v>9000</c:v>
                </c:pt>
                <c:pt idx="561">
                  <c:v>9000</c:v>
                </c:pt>
                <c:pt idx="562">
                  <c:v>9000</c:v>
                </c:pt>
                <c:pt idx="563">
                  <c:v>9000</c:v>
                </c:pt>
                <c:pt idx="564">
                  <c:v>9000</c:v>
                </c:pt>
                <c:pt idx="565">
                  <c:v>9000</c:v>
                </c:pt>
                <c:pt idx="566">
                  <c:v>9000</c:v>
                </c:pt>
                <c:pt idx="567">
                  <c:v>9000</c:v>
                </c:pt>
                <c:pt idx="568">
                  <c:v>9000</c:v>
                </c:pt>
                <c:pt idx="569">
                  <c:v>9000</c:v>
                </c:pt>
                <c:pt idx="570">
                  <c:v>9000</c:v>
                </c:pt>
                <c:pt idx="571">
                  <c:v>9000</c:v>
                </c:pt>
                <c:pt idx="572">
                  <c:v>9000</c:v>
                </c:pt>
                <c:pt idx="573">
                  <c:v>9000</c:v>
                </c:pt>
                <c:pt idx="574">
                  <c:v>9000</c:v>
                </c:pt>
                <c:pt idx="575">
                  <c:v>9000</c:v>
                </c:pt>
                <c:pt idx="576">
                  <c:v>9000</c:v>
                </c:pt>
                <c:pt idx="577">
                  <c:v>9000</c:v>
                </c:pt>
                <c:pt idx="578">
                  <c:v>9000</c:v>
                </c:pt>
                <c:pt idx="579">
                  <c:v>9000</c:v>
                </c:pt>
                <c:pt idx="580">
                  <c:v>9000</c:v>
                </c:pt>
                <c:pt idx="581">
                  <c:v>9000</c:v>
                </c:pt>
                <c:pt idx="582">
                  <c:v>9000</c:v>
                </c:pt>
                <c:pt idx="583">
                  <c:v>9000</c:v>
                </c:pt>
                <c:pt idx="584">
                  <c:v>9000</c:v>
                </c:pt>
                <c:pt idx="585">
                  <c:v>9000</c:v>
                </c:pt>
                <c:pt idx="586">
                  <c:v>9000</c:v>
                </c:pt>
                <c:pt idx="587">
                  <c:v>9000</c:v>
                </c:pt>
                <c:pt idx="588">
                  <c:v>9000</c:v>
                </c:pt>
                <c:pt idx="589">
                  <c:v>9000</c:v>
                </c:pt>
                <c:pt idx="590">
                  <c:v>9000</c:v>
                </c:pt>
                <c:pt idx="591">
                  <c:v>9000</c:v>
                </c:pt>
                <c:pt idx="592">
                  <c:v>9000</c:v>
                </c:pt>
                <c:pt idx="593">
                  <c:v>9000</c:v>
                </c:pt>
                <c:pt idx="594">
                  <c:v>9000</c:v>
                </c:pt>
                <c:pt idx="595">
                  <c:v>9000</c:v>
                </c:pt>
                <c:pt idx="596">
                  <c:v>9000</c:v>
                </c:pt>
                <c:pt idx="597">
                  <c:v>9000</c:v>
                </c:pt>
                <c:pt idx="598">
                  <c:v>9000</c:v>
                </c:pt>
                <c:pt idx="599">
                  <c:v>9000</c:v>
                </c:pt>
                <c:pt idx="600">
                  <c:v>9000</c:v>
                </c:pt>
                <c:pt idx="601">
                  <c:v>9000</c:v>
                </c:pt>
                <c:pt idx="602">
                  <c:v>9000</c:v>
                </c:pt>
                <c:pt idx="603">
                  <c:v>9000</c:v>
                </c:pt>
                <c:pt idx="604">
                  <c:v>9000</c:v>
                </c:pt>
                <c:pt idx="605">
                  <c:v>9000</c:v>
                </c:pt>
                <c:pt idx="606">
                  <c:v>9000</c:v>
                </c:pt>
                <c:pt idx="607">
                  <c:v>9000</c:v>
                </c:pt>
                <c:pt idx="608">
                  <c:v>9000</c:v>
                </c:pt>
                <c:pt idx="609">
                  <c:v>9000</c:v>
                </c:pt>
                <c:pt idx="610">
                  <c:v>9000</c:v>
                </c:pt>
                <c:pt idx="611">
                  <c:v>9000</c:v>
                </c:pt>
                <c:pt idx="612">
                  <c:v>9000</c:v>
                </c:pt>
                <c:pt idx="613">
                  <c:v>9000</c:v>
                </c:pt>
                <c:pt idx="614">
                  <c:v>9000</c:v>
                </c:pt>
                <c:pt idx="615">
                  <c:v>9000</c:v>
                </c:pt>
                <c:pt idx="616">
                  <c:v>9000</c:v>
                </c:pt>
                <c:pt idx="617">
                  <c:v>9000</c:v>
                </c:pt>
                <c:pt idx="618">
                  <c:v>9000</c:v>
                </c:pt>
                <c:pt idx="619">
                  <c:v>9000</c:v>
                </c:pt>
                <c:pt idx="620">
                  <c:v>9000</c:v>
                </c:pt>
                <c:pt idx="621">
                  <c:v>9000</c:v>
                </c:pt>
                <c:pt idx="622">
                  <c:v>9000</c:v>
                </c:pt>
                <c:pt idx="623">
                  <c:v>9000</c:v>
                </c:pt>
                <c:pt idx="624">
                  <c:v>9000</c:v>
                </c:pt>
                <c:pt idx="625">
                  <c:v>9000</c:v>
                </c:pt>
                <c:pt idx="626">
                  <c:v>9000</c:v>
                </c:pt>
                <c:pt idx="627">
                  <c:v>9000</c:v>
                </c:pt>
                <c:pt idx="628">
                  <c:v>9000</c:v>
                </c:pt>
                <c:pt idx="629">
                  <c:v>9000</c:v>
                </c:pt>
                <c:pt idx="630">
                  <c:v>9000</c:v>
                </c:pt>
                <c:pt idx="631">
                  <c:v>9000</c:v>
                </c:pt>
                <c:pt idx="632">
                  <c:v>9000</c:v>
                </c:pt>
                <c:pt idx="633">
                  <c:v>9000</c:v>
                </c:pt>
                <c:pt idx="634">
                  <c:v>9000</c:v>
                </c:pt>
                <c:pt idx="635">
                  <c:v>9000</c:v>
                </c:pt>
                <c:pt idx="636">
                  <c:v>9000</c:v>
                </c:pt>
                <c:pt idx="637">
                  <c:v>9000</c:v>
                </c:pt>
                <c:pt idx="638">
                  <c:v>9000</c:v>
                </c:pt>
                <c:pt idx="639">
                  <c:v>9000</c:v>
                </c:pt>
                <c:pt idx="640">
                  <c:v>9000</c:v>
                </c:pt>
                <c:pt idx="641">
                  <c:v>9000</c:v>
                </c:pt>
                <c:pt idx="642">
                  <c:v>9000</c:v>
                </c:pt>
                <c:pt idx="643">
                  <c:v>9000</c:v>
                </c:pt>
                <c:pt idx="644">
                  <c:v>9000</c:v>
                </c:pt>
                <c:pt idx="645">
                  <c:v>9000</c:v>
                </c:pt>
                <c:pt idx="646">
                  <c:v>9000</c:v>
                </c:pt>
                <c:pt idx="647">
                  <c:v>9000</c:v>
                </c:pt>
                <c:pt idx="648">
                  <c:v>9000</c:v>
                </c:pt>
                <c:pt idx="649">
                  <c:v>9000</c:v>
                </c:pt>
                <c:pt idx="650">
                  <c:v>9000</c:v>
                </c:pt>
                <c:pt idx="651">
                  <c:v>9000</c:v>
                </c:pt>
                <c:pt idx="652">
                  <c:v>9000</c:v>
                </c:pt>
                <c:pt idx="653">
                  <c:v>9000</c:v>
                </c:pt>
                <c:pt idx="654">
                  <c:v>9000</c:v>
                </c:pt>
                <c:pt idx="655">
                  <c:v>9000</c:v>
                </c:pt>
                <c:pt idx="656">
                  <c:v>9000</c:v>
                </c:pt>
                <c:pt idx="657">
                  <c:v>9000</c:v>
                </c:pt>
                <c:pt idx="658">
                  <c:v>9000</c:v>
                </c:pt>
                <c:pt idx="659">
                  <c:v>9000</c:v>
                </c:pt>
                <c:pt idx="660">
                  <c:v>9000</c:v>
                </c:pt>
                <c:pt idx="661">
                  <c:v>9000</c:v>
                </c:pt>
                <c:pt idx="662">
                  <c:v>9000</c:v>
                </c:pt>
                <c:pt idx="663">
                  <c:v>9000</c:v>
                </c:pt>
                <c:pt idx="664">
                  <c:v>9000</c:v>
                </c:pt>
                <c:pt idx="665">
                  <c:v>9000</c:v>
                </c:pt>
                <c:pt idx="666">
                  <c:v>9000</c:v>
                </c:pt>
                <c:pt idx="667">
                  <c:v>9000</c:v>
                </c:pt>
                <c:pt idx="668">
                  <c:v>9000</c:v>
                </c:pt>
                <c:pt idx="669">
                  <c:v>9000</c:v>
                </c:pt>
                <c:pt idx="670">
                  <c:v>9000</c:v>
                </c:pt>
                <c:pt idx="671">
                  <c:v>9000</c:v>
                </c:pt>
                <c:pt idx="672">
                  <c:v>9000</c:v>
                </c:pt>
                <c:pt idx="673">
                  <c:v>9000</c:v>
                </c:pt>
                <c:pt idx="674">
                  <c:v>9000</c:v>
                </c:pt>
                <c:pt idx="675">
                  <c:v>9000</c:v>
                </c:pt>
                <c:pt idx="676">
                  <c:v>9000</c:v>
                </c:pt>
                <c:pt idx="677">
                  <c:v>9000</c:v>
                </c:pt>
                <c:pt idx="678">
                  <c:v>9000</c:v>
                </c:pt>
                <c:pt idx="679">
                  <c:v>9000</c:v>
                </c:pt>
                <c:pt idx="680">
                  <c:v>9000</c:v>
                </c:pt>
                <c:pt idx="681">
                  <c:v>9000</c:v>
                </c:pt>
                <c:pt idx="682">
                  <c:v>9000</c:v>
                </c:pt>
                <c:pt idx="683">
                  <c:v>9000</c:v>
                </c:pt>
                <c:pt idx="684">
                  <c:v>9000</c:v>
                </c:pt>
                <c:pt idx="685">
                  <c:v>9000</c:v>
                </c:pt>
                <c:pt idx="686">
                  <c:v>9000</c:v>
                </c:pt>
                <c:pt idx="687">
                  <c:v>9000</c:v>
                </c:pt>
                <c:pt idx="688">
                  <c:v>9000</c:v>
                </c:pt>
                <c:pt idx="689">
                  <c:v>9000</c:v>
                </c:pt>
                <c:pt idx="690">
                  <c:v>9000</c:v>
                </c:pt>
                <c:pt idx="691">
                  <c:v>9000</c:v>
                </c:pt>
                <c:pt idx="692">
                  <c:v>9000</c:v>
                </c:pt>
                <c:pt idx="693">
                  <c:v>9000</c:v>
                </c:pt>
                <c:pt idx="694">
                  <c:v>9000</c:v>
                </c:pt>
                <c:pt idx="695">
                  <c:v>9000</c:v>
                </c:pt>
                <c:pt idx="696">
                  <c:v>9000</c:v>
                </c:pt>
                <c:pt idx="697">
                  <c:v>9000</c:v>
                </c:pt>
                <c:pt idx="698">
                  <c:v>9000</c:v>
                </c:pt>
                <c:pt idx="699">
                  <c:v>9000</c:v>
                </c:pt>
                <c:pt idx="700">
                  <c:v>9000</c:v>
                </c:pt>
                <c:pt idx="701">
                  <c:v>9000</c:v>
                </c:pt>
                <c:pt idx="702">
                  <c:v>9000</c:v>
                </c:pt>
                <c:pt idx="703">
                  <c:v>9000</c:v>
                </c:pt>
                <c:pt idx="704">
                  <c:v>9000</c:v>
                </c:pt>
                <c:pt idx="705">
                  <c:v>9000</c:v>
                </c:pt>
                <c:pt idx="706">
                  <c:v>9000</c:v>
                </c:pt>
                <c:pt idx="707">
                  <c:v>9000</c:v>
                </c:pt>
                <c:pt idx="708">
                  <c:v>9000</c:v>
                </c:pt>
                <c:pt idx="709">
                  <c:v>9000</c:v>
                </c:pt>
                <c:pt idx="710">
                  <c:v>9000</c:v>
                </c:pt>
                <c:pt idx="711">
                  <c:v>9000</c:v>
                </c:pt>
                <c:pt idx="712">
                  <c:v>9000</c:v>
                </c:pt>
                <c:pt idx="713">
                  <c:v>9000</c:v>
                </c:pt>
                <c:pt idx="714">
                  <c:v>9000</c:v>
                </c:pt>
                <c:pt idx="715">
                  <c:v>9000</c:v>
                </c:pt>
                <c:pt idx="716">
                  <c:v>9000</c:v>
                </c:pt>
                <c:pt idx="717">
                  <c:v>9000</c:v>
                </c:pt>
                <c:pt idx="718">
                  <c:v>9000</c:v>
                </c:pt>
                <c:pt idx="719">
                  <c:v>9000</c:v>
                </c:pt>
                <c:pt idx="720">
                  <c:v>9000</c:v>
                </c:pt>
                <c:pt idx="721">
                  <c:v>9000</c:v>
                </c:pt>
                <c:pt idx="722">
                  <c:v>9000</c:v>
                </c:pt>
                <c:pt idx="723">
                  <c:v>9000</c:v>
                </c:pt>
                <c:pt idx="724">
                  <c:v>9000</c:v>
                </c:pt>
                <c:pt idx="725">
                  <c:v>9000</c:v>
                </c:pt>
                <c:pt idx="726">
                  <c:v>9000</c:v>
                </c:pt>
                <c:pt idx="727">
                  <c:v>9000</c:v>
                </c:pt>
                <c:pt idx="728">
                  <c:v>9000</c:v>
                </c:pt>
                <c:pt idx="729">
                  <c:v>9000</c:v>
                </c:pt>
                <c:pt idx="730">
                  <c:v>9000</c:v>
                </c:pt>
                <c:pt idx="731">
                  <c:v>9000</c:v>
                </c:pt>
                <c:pt idx="732">
                  <c:v>9000</c:v>
                </c:pt>
                <c:pt idx="733">
                  <c:v>9000</c:v>
                </c:pt>
                <c:pt idx="734">
                  <c:v>9000</c:v>
                </c:pt>
                <c:pt idx="735">
                  <c:v>9000</c:v>
                </c:pt>
                <c:pt idx="736">
                  <c:v>9000</c:v>
                </c:pt>
                <c:pt idx="737">
                  <c:v>9000</c:v>
                </c:pt>
                <c:pt idx="738">
                  <c:v>9000</c:v>
                </c:pt>
                <c:pt idx="739">
                  <c:v>9000</c:v>
                </c:pt>
                <c:pt idx="740">
                  <c:v>9000</c:v>
                </c:pt>
                <c:pt idx="741">
                  <c:v>9000</c:v>
                </c:pt>
                <c:pt idx="742">
                  <c:v>9000</c:v>
                </c:pt>
                <c:pt idx="743">
                  <c:v>9000</c:v>
                </c:pt>
                <c:pt idx="744">
                  <c:v>9000</c:v>
                </c:pt>
                <c:pt idx="745">
                  <c:v>9000</c:v>
                </c:pt>
                <c:pt idx="746">
                  <c:v>9000</c:v>
                </c:pt>
                <c:pt idx="747">
                  <c:v>9000</c:v>
                </c:pt>
                <c:pt idx="748">
                  <c:v>9000</c:v>
                </c:pt>
                <c:pt idx="749">
                  <c:v>9000</c:v>
                </c:pt>
                <c:pt idx="750">
                  <c:v>9000</c:v>
                </c:pt>
                <c:pt idx="751">
                  <c:v>9000</c:v>
                </c:pt>
                <c:pt idx="752">
                  <c:v>9000</c:v>
                </c:pt>
                <c:pt idx="753">
                  <c:v>9000</c:v>
                </c:pt>
                <c:pt idx="754">
                  <c:v>9000</c:v>
                </c:pt>
                <c:pt idx="755">
                  <c:v>9000</c:v>
                </c:pt>
                <c:pt idx="756">
                  <c:v>9000</c:v>
                </c:pt>
                <c:pt idx="757">
                  <c:v>9000</c:v>
                </c:pt>
                <c:pt idx="758">
                  <c:v>9000</c:v>
                </c:pt>
                <c:pt idx="759">
                  <c:v>9000</c:v>
                </c:pt>
                <c:pt idx="760">
                  <c:v>9000</c:v>
                </c:pt>
                <c:pt idx="761">
                  <c:v>9000</c:v>
                </c:pt>
                <c:pt idx="762">
                  <c:v>9000</c:v>
                </c:pt>
                <c:pt idx="763">
                  <c:v>9000</c:v>
                </c:pt>
                <c:pt idx="764">
                  <c:v>9000</c:v>
                </c:pt>
                <c:pt idx="765">
                  <c:v>9000</c:v>
                </c:pt>
                <c:pt idx="766">
                  <c:v>9000</c:v>
                </c:pt>
                <c:pt idx="767">
                  <c:v>9000</c:v>
                </c:pt>
                <c:pt idx="768">
                  <c:v>9000</c:v>
                </c:pt>
                <c:pt idx="769">
                  <c:v>9000</c:v>
                </c:pt>
                <c:pt idx="770">
                  <c:v>9000</c:v>
                </c:pt>
                <c:pt idx="771">
                  <c:v>9000</c:v>
                </c:pt>
                <c:pt idx="772">
                  <c:v>9000</c:v>
                </c:pt>
                <c:pt idx="773">
                  <c:v>9000</c:v>
                </c:pt>
                <c:pt idx="774">
                  <c:v>9000</c:v>
                </c:pt>
                <c:pt idx="775">
                  <c:v>9000</c:v>
                </c:pt>
                <c:pt idx="776">
                  <c:v>9000</c:v>
                </c:pt>
                <c:pt idx="777">
                  <c:v>9000</c:v>
                </c:pt>
                <c:pt idx="778">
                  <c:v>9000</c:v>
                </c:pt>
                <c:pt idx="779">
                  <c:v>9000</c:v>
                </c:pt>
                <c:pt idx="780">
                  <c:v>9000</c:v>
                </c:pt>
                <c:pt idx="781">
                  <c:v>9000</c:v>
                </c:pt>
                <c:pt idx="782">
                  <c:v>9000</c:v>
                </c:pt>
                <c:pt idx="783">
                  <c:v>9000</c:v>
                </c:pt>
                <c:pt idx="784">
                  <c:v>9000</c:v>
                </c:pt>
                <c:pt idx="785">
                  <c:v>9000</c:v>
                </c:pt>
                <c:pt idx="786">
                  <c:v>9000</c:v>
                </c:pt>
                <c:pt idx="787">
                  <c:v>9000</c:v>
                </c:pt>
                <c:pt idx="788">
                  <c:v>9000</c:v>
                </c:pt>
                <c:pt idx="789">
                  <c:v>9000</c:v>
                </c:pt>
                <c:pt idx="790">
                  <c:v>9000</c:v>
                </c:pt>
                <c:pt idx="791">
                  <c:v>9000</c:v>
                </c:pt>
                <c:pt idx="792">
                  <c:v>9000</c:v>
                </c:pt>
                <c:pt idx="793">
                  <c:v>9000</c:v>
                </c:pt>
                <c:pt idx="794">
                  <c:v>9000</c:v>
                </c:pt>
                <c:pt idx="795">
                  <c:v>9000</c:v>
                </c:pt>
                <c:pt idx="796">
                  <c:v>9000</c:v>
                </c:pt>
                <c:pt idx="797">
                  <c:v>9000</c:v>
                </c:pt>
                <c:pt idx="798">
                  <c:v>9000</c:v>
                </c:pt>
                <c:pt idx="799">
                  <c:v>9000</c:v>
                </c:pt>
                <c:pt idx="800">
                  <c:v>9000</c:v>
                </c:pt>
                <c:pt idx="801">
                  <c:v>9000</c:v>
                </c:pt>
                <c:pt idx="802">
                  <c:v>9000</c:v>
                </c:pt>
                <c:pt idx="803">
                  <c:v>9000</c:v>
                </c:pt>
                <c:pt idx="804">
                  <c:v>9000</c:v>
                </c:pt>
                <c:pt idx="805">
                  <c:v>9000</c:v>
                </c:pt>
                <c:pt idx="806">
                  <c:v>9000</c:v>
                </c:pt>
                <c:pt idx="807">
                  <c:v>9000</c:v>
                </c:pt>
                <c:pt idx="808">
                  <c:v>9000</c:v>
                </c:pt>
                <c:pt idx="809">
                  <c:v>9000</c:v>
                </c:pt>
                <c:pt idx="810">
                  <c:v>9000</c:v>
                </c:pt>
                <c:pt idx="811">
                  <c:v>9000</c:v>
                </c:pt>
                <c:pt idx="812">
                  <c:v>9000</c:v>
                </c:pt>
                <c:pt idx="813">
                  <c:v>9000</c:v>
                </c:pt>
                <c:pt idx="814">
                  <c:v>9000</c:v>
                </c:pt>
                <c:pt idx="815">
                  <c:v>9000</c:v>
                </c:pt>
                <c:pt idx="816">
                  <c:v>9000</c:v>
                </c:pt>
                <c:pt idx="817">
                  <c:v>9000</c:v>
                </c:pt>
                <c:pt idx="818">
                  <c:v>9000</c:v>
                </c:pt>
                <c:pt idx="819">
                  <c:v>9000</c:v>
                </c:pt>
                <c:pt idx="820">
                  <c:v>9000</c:v>
                </c:pt>
                <c:pt idx="821">
                  <c:v>9000</c:v>
                </c:pt>
                <c:pt idx="822">
                  <c:v>9000</c:v>
                </c:pt>
                <c:pt idx="823">
                  <c:v>9000</c:v>
                </c:pt>
                <c:pt idx="824">
                  <c:v>9000</c:v>
                </c:pt>
                <c:pt idx="825">
                  <c:v>9000</c:v>
                </c:pt>
                <c:pt idx="826">
                  <c:v>9000</c:v>
                </c:pt>
                <c:pt idx="827">
                  <c:v>9000</c:v>
                </c:pt>
                <c:pt idx="828">
                  <c:v>9000</c:v>
                </c:pt>
                <c:pt idx="829">
                  <c:v>9000</c:v>
                </c:pt>
                <c:pt idx="830">
                  <c:v>9000</c:v>
                </c:pt>
                <c:pt idx="831">
                  <c:v>9000</c:v>
                </c:pt>
                <c:pt idx="832">
                  <c:v>9000</c:v>
                </c:pt>
                <c:pt idx="833">
                  <c:v>9000</c:v>
                </c:pt>
                <c:pt idx="834">
                  <c:v>9000</c:v>
                </c:pt>
                <c:pt idx="835">
                  <c:v>9000</c:v>
                </c:pt>
                <c:pt idx="836">
                  <c:v>9000</c:v>
                </c:pt>
                <c:pt idx="837">
                  <c:v>9000</c:v>
                </c:pt>
                <c:pt idx="838">
                  <c:v>9000</c:v>
                </c:pt>
                <c:pt idx="839">
                  <c:v>9000</c:v>
                </c:pt>
                <c:pt idx="840">
                  <c:v>9000</c:v>
                </c:pt>
                <c:pt idx="841">
                  <c:v>9000</c:v>
                </c:pt>
                <c:pt idx="842">
                  <c:v>9000</c:v>
                </c:pt>
                <c:pt idx="843">
                  <c:v>9000</c:v>
                </c:pt>
                <c:pt idx="844">
                  <c:v>9000</c:v>
                </c:pt>
                <c:pt idx="845">
                  <c:v>9000</c:v>
                </c:pt>
                <c:pt idx="846">
                  <c:v>9000</c:v>
                </c:pt>
                <c:pt idx="847">
                  <c:v>9000</c:v>
                </c:pt>
                <c:pt idx="848">
                  <c:v>9000</c:v>
                </c:pt>
                <c:pt idx="849">
                  <c:v>9000</c:v>
                </c:pt>
                <c:pt idx="850">
                  <c:v>9000</c:v>
                </c:pt>
                <c:pt idx="851">
                  <c:v>9000</c:v>
                </c:pt>
                <c:pt idx="852">
                  <c:v>9000</c:v>
                </c:pt>
                <c:pt idx="853">
                  <c:v>9000</c:v>
                </c:pt>
                <c:pt idx="854">
                  <c:v>9000</c:v>
                </c:pt>
                <c:pt idx="855">
                  <c:v>9000</c:v>
                </c:pt>
                <c:pt idx="856">
                  <c:v>9000</c:v>
                </c:pt>
                <c:pt idx="857">
                  <c:v>9000</c:v>
                </c:pt>
                <c:pt idx="858">
                  <c:v>9000</c:v>
                </c:pt>
                <c:pt idx="859">
                  <c:v>9000</c:v>
                </c:pt>
                <c:pt idx="860">
                  <c:v>9000</c:v>
                </c:pt>
                <c:pt idx="861">
                  <c:v>9000</c:v>
                </c:pt>
                <c:pt idx="862">
                  <c:v>9000</c:v>
                </c:pt>
                <c:pt idx="863">
                  <c:v>9000</c:v>
                </c:pt>
                <c:pt idx="864">
                  <c:v>9000</c:v>
                </c:pt>
                <c:pt idx="865">
                  <c:v>9000</c:v>
                </c:pt>
                <c:pt idx="866">
                  <c:v>9000</c:v>
                </c:pt>
                <c:pt idx="867">
                  <c:v>9000</c:v>
                </c:pt>
                <c:pt idx="868">
                  <c:v>9000</c:v>
                </c:pt>
                <c:pt idx="869">
                  <c:v>9000</c:v>
                </c:pt>
                <c:pt idx="870">
                  <c:v>9000</c:v>
                </c:pt>
                <c:pt idx="871">
                  <c:v>9000</c:v>
                </c:pt>
                <c:pt idx="872">
                  <c:v>9000</c:v>
                </c:pt>
                <c:pt idx="873">
                  <c:v>9000</c:v>
                </c:pt>
                <c:pt idx="874">
                  <c:v>9000</c:v>
                </c:pt>
                <c:pt idx="875">
                  <c:v>9000</c:v>
                </c:pt>
                <c:pt idx="876">
                  <c:v>9000</c:v>
                </c:pt>
                <c:pt idx="877">
                  <c:v>9000</c:v>
                </c:pt>
                <c:pt idx="878">
                  <c:v>9000</c:v>
                </c:pt>
                <c:pt idx="879">
                  <c:v>9000</c:v>
                </c:pt>
                <c:pt idx="880">
                  <c:v>9000</c:v>
                </c:pt>
                <c:pt idx="881">
                  <c:v>9000</c:v>
                </c:pt>
                <c:pt idx="882">
                  <c:v>9000</c:v>
                </c:pt>
                <c:pt idx="883">
                  <c:v>9000</c:v>
                </c:pt>
                <c:pt idx="884">
                  <c:v>9000</c:v>
                </c:pt>
                <c:pt idx="885">
                  <c:v>9000</c:v>
                </c:pt>
                <c:pt idx="886">
                  <c:v>9000</c:v>
                </c:pt>
                <c:pt idx="887">
                  <c:v>9000</c:v>
                </c:pt>
                <c:pt idx="888">
                  <c:v>9000</c:v>
                </c:pt>
                <c:pt idx="889">
                  <c:v>9000</c:v>
                </c:pt>
                <c:pt idx="890">
                  <c:v>9000</c:v>
                </c:pt>
                <c:pt idx="891">
                  <c:v>9000</c:v>
                </c:pt>
                <c:pt idx="892">
                  <c:v>9000</c:v>
                </c:pt>
                <c:pt idx="893">
                  <c:v>9000</c:v>
                </c:pt>
                <c:pt idx="894">
                  <c:v>9000</c:v>
                </c:pt>
                <c:pt idx="895">
                  <c:v>9000</c:v>
                </c:pt>
                <c:pt idx="896">
                  <c:v>9000</c:v>
                </c:pt>
                <c:pt idx="897">
                  <c:v>9000</c:v>
                </c:pt>
                <c:pt idx="898">
                  <c:v>9000</c:v>
                </c:pt>
                <c:pt idx="899">
                  <c:v>9000</c:v>
                </c:pt>
                <c:pt idx="900">
                  <c:v>9000</c:v>
                </c:pt>
                <c:pt idx="901">
                  <c:v>9000</c:v>
                </c:pt>
                <c:pt idx="902">
                  <c:v>9000</c:v>
                </c:pt>
                <c:pt idx="903">
                  <c:v>9000</c:v>
                </c:pt>
                <c:pt idx="904">
                  <c:v>9000</c:v>
                </c:pt>
                <c:pt idx="905">
                  <c:v>9000</c:v>
                </c:pt>
                <c:pt idx="906">
                  <c:v>9000</c:v>
                </c:pt>
                <c:pt idx="907">
                  <c:v>9000</c:v>
                </c:pt>
                <c:pt idx="908">
                  <c:v>9000</c:v>
                </c:pt>
                <c:pt idx="909">
                  <c:v>9000</c:v>
                </c:pt>
                <c:pt idx="910">
                  <c:v>9000</c:v>
                </c:pt>
                <c:pt idx="911">
                  <c:v>9000</c:v>
                </c:pt>
                <c:pt idx="912">
                  <c:v>9000</c:v>
                </c:pt>
                <c:pt idx="913">
                  <c:v>9000</c:v>
                </c:pt>
                <c:pt idx="914">
                  <c:v>9000</c:v>
                </c:pt>
                <c:pt idx="915">
                  <c:v>9000</c:v>
                </c:pt>
                <c:pt idx="916">
                  <c:v>9000</c:v>
                </c:pt>
                <c:pt idx="917">
                  <c:v>9000</c:v>
                </c:pt>
                <c:pt idx="918">
                  <c:v>9000</c:v>
                </c:pt>
                <c:pt idx="919">
                  <c:v>9000</c:v>
                </c:pt>
                <c:pt idx="920">
                  <c:v>9000</c:v>
                </c:pt>
                <c:pt idx="921">
                  <c:v>9000</c:v>
                </c:pt>
                <c:pt idx="922">
                  <c:v>9000</c:v>
                </c:pt>
                <c:pt idx="923">
                  <c:v>9000</c:v>
                </c:pt>
                <c:pt idx="924">
                  <c:v>9000</c:v>
                </c:pt>
                <c:pt idx="925">
                  <c:v>9000</c:v>
                </c:pt>
                <c:pt idx="926">
                  <c:v>9000</c:v>
                </c:pt>
                <c:pt idx="927">
                  <c:v>9000</c:v>
                </c:pt>
                <c:pt idx="928">
                  <c:v>9000</c:v>
                </c:pt>
                <c:pt idx="929">
                  <c:v>9000</c:v>
                </c:pt>
                <c:pt idx="930">
                  <c:v>9000</c:v>
                </c:pt>
                <c:pt idx="931">
                  <c:v>9000</c:v>
                </c:pt>
                <c:pt idx="932">
                  <c:v>9000</c:v>
                </c:pt>
                <c:pt idx="933">
                  <c:v>9000</c:v>
                </c:pt>
                <c:pt idx="934">
                  <c:v>9000</c:v>
                </c:pt>
                <c:pt idx="935">
                  <c:v>9000</c:v>
                </c:pt>
                <c:pt idx="936">
                  <c:v>9000</c:v>
                </c:pt>
                <c:pt idx="937">
                  <c:v>9000</c:v>
                </c:pt>
                <c:pt idx="938">
                  <c:v>9000</c:v>
                </c:pt>
                <c:pt idx="939">
                  <c:v>9000</c:v>
                </c:pt>
                <c:pt idx="940">
                  <c:v>9000</c:v>
                </c:pt>
                <c:pt idx="941">
                  <c:v>9000</c:v>
                </c:pt>
                <c:pt idx="942">
                  <c:v>9000</c:v>
                </c:pt>
                <c:pt idx="943">
                  <c:v>9000</c:v>
                </c:pt>
                <c:pt idx="944">
                  <c:v>9000</c:v>
                </c:pt>
                <c:pt idx="945">
                  <c:v>9000</c:v>
                </c:pt>
                <c:pt idx="946">
                  <c:v>9000</c:v>
                </c:pt>
                <c:pt idx="947">
                  <c:v>9000</c:v>
                </c:pt>
                <c:pt idx="948">
                  <c:v>9000</c:v>
                </c:pt>
                <c:pt idx="949">
                  <c:v>9000</c:v>
                </c:pt>
                <c:pt idx="950">
                  <c:v>9000</c:v>
                </c:pt>
                <c:pt idx="951">
                  <c:v>9000</c:v>
                </c:pt>
                <c:pt idx="952">
                  <c:v>9000</c:v>
                </c:pt>
                <c:pt idx="953">
                  <c:v>9000</c:v>
                </c:pt>
                <c:pt idx="954">
                  <c:v>9000</c:v>
                </c:pt>
                <c:pt idx="955">
                  <c:v>9000</c:v>
                </c:pt>
                <c:pt idx="956">
                  <c:v>9000</c:v>
                </c:pt>
                <c:pt idx="957">
                  <c:v>9000</c:v>
                </c:pt>
                <c:pt idx="958">
                  <c:v>9000</c:v>
                </c:pt>
                <c:pt idx="959">
                  <c:v>9000</c:v>
                </c:pt>
                <c:pt idx="960">
                  <c:v>9000</c:v>
                </c:pt>
                <c:pt idx="961">
                  <c:v>9000</c:v>
                </c:pt>
                <c:pt idx="962">
                  <c:v>9000</c:v>
                </c:pt>
                <c:pt idx="963">
                  <c:v>9000</c:v>
                </c:pt>
                <c:pt idx="964">
                  <c:v>9000</c:v>
                </c:pt>
                <c:pt idx="965">
                  <c:v>9000</c:v>
                </c:pt>
                <c:pt idx="966">
                  <c:v>9000</c:v>
                </c:pt>
                <c:pt idx="967">
                  <c:v>9000</c:v>
                </c:pt>
                <c:pt idx="968">
                  <c:v>9000</c:v>
                </c:pt>
                <c:pt idx="969">
                  <c:v>9000</c:v>
                </c:pt>
                <c:pt idx="970">
                  <c:v>9000</c:v>
                </c:pt>
                <c:pt idx="971">
                  <c:v>9000</c:v>
                </c:pt>
                <c:pt idx="972">
                  <c:v>9000</c:v>
                </c:pt>
                <c:pt idx="973">
                  <c:v>9000</c:v>
                </c:pt>
                <c:pt idx="974">
                  <c:v>9000</c:v>
                </c:pt>
                <c:pt idx="975">
                  <c:v>9000</c:v>
                </c:pt>
                <c:pt idx="976">
                  <c:v>9000</c:v>
                </c:pt>
                <c:pt idx="977">
                  <c:v>9000</c:v>
                </c:pt>
                <c:pt idx="978">
                  <c:v>9000</c:v>
                </c:pt>
                <c:pt idx="979">
                  <c:v>9000</c:v>
                </c:pt>
                <c:pt idx="980">
                  <c:v>9000</c:v>
                </c:pt>
                <c:pt idx="981">
                  <c:v>9000</c:v>
                </c:pt>
                <c:pt idx="982">
                  <c:v>9000</c:v>
                </c:pt>
                <c:pt idx="983">
                  <c:v>9000</c:v>
                </c:pt>
                <c:pt idx="984">
                  <c:v>9000</c:v>
                </c:pt>
                <c:pt idx="985">
                  <c:v>9000</c:v>
                </c:pt>
                <c:pt idx="986">
                  <c:v>9000</c:v>
                </c:pt>
                <c:pt idx="987">
                  <c:v>9000</c:v>
                </c:pt>
                <c:pt idx="988">
                  <c:v>9000</c:v>
                </c:pt>
                <c:pt idx="989">
                  <c:v>9000</c:v>
                </c:pt>
                <c:pt idx="990">
                  <c:v>9000</c:v>
                </c:pt>
                <c:pt idx="991">
                  <c:v>9000</c:v>
                </c:pt>
                <c:pt idx="992">
                  <c:v>9000</c:v>
                </c:pt>
                <c:pt idx="993">
                  <c:v>9000</c:v>
                </c:pt>
                <c:pt idx="994">
                  <c:v>9000</c:v>
                </c:pt>
                <c:pt idx="995">
                  <c:v>9000</c:v>
                </c:pt>
                <c:pt idx="996">
                  <c:v>9000</c:v>
                </c:pt>
                <c:pt idx="997">
                  <c:v>9000</c:v>
                </c:pt>
                <c:pt idx="998">
                  <c:v>9000</c:v>
                </c:pt>
                <c:pt idx="999">
                  <c:v>9000</c:v>
                </c:pt>
                <c:pt idx="1000">
                  <c:v>9000</c:v>
                </c:pt>
                <c:pt idx="1001">
                  <c:v>9000</c:v>
                </c:pt>
                <c:pt idx="1002">
                  <c:v>9000</c:v>
                </c:pt>
                <c:pt idx="1003">
                  <c:v>9000</c:v>
                </c:pt>
                <c:pt idx="1004">
                  <c:v>9000</c:v>
                </c:pt>
                <c:pt idx="1005">
                  <c:v>9000</c:v>
                </c:pt>
                <c:pt idx="1006">
                  <c:v>9000</c:v>
                </c:pt>
                <c:pt idx="1007">
                  <c:v>9000</c:v>
                </c:pt>
                <c:pt idx="1008">
                  <c:v>9000</c:v>
                </c:pt>
                <c:pt idx="1009">
                  <c:v>9000</c:v>
                </c:pt>
                <c:pt idx="1010">
                  <c:v>9000</c:v>
                </c:pt>
                <c:pt idx="1011">
                  <c:v>9000</c:v>
                </c:pt>
                <c:pt idx="1012">
                  <c:v>9000</c:v>
                </c:pt>
                <c:pt idx="1013">
                  <c:v>9000</c:v>
                </c:pt>
                <c:pt idx="1014">
                  <c:v>9000</c:v>
                </c:pt>
                <c:pt idx="1015">
                  <c:v>9000</c:v>
                </c:pt>
                <c:pt idx="1016">
                  <c:v>9000</c:v>
                </c:pt>
                <c:pt idx="1017">
                  <c:v>9000</c:v>
                </c:pt>
                <c:pt idx="1018">
                  <c:v>9000</c:v>
                </c:pt>
                <c:pt idx="1019">
                  <c:v>9000</c:v>
                </c:pt>
                <c:pt idx="1020">
                  <c:v>9000</c:v>
                </c:pt>
                <c:pt idx="1021">
                  <c:v>9000</c:v>
                </c:pt>
                <c:pt idx="1022">
                  <c:v>9000</c:v>
                </c:pt>
                <c:pt idx="1023">
                  <c:v>9000</c:v>
                </c:pt>
                <c:pt idx="1024">
                  <c:v>9000</c:v>
                </c:pt>
                <c:pt idx="1025">
                  <c:v>9000</c:v>
                </c:pt>
                <c:pt idx="1026">
                  <c:v>9000</c:v>
                </c:pt>
                <c:pt idx="1027">
                  <c:v>9000</c:v>
                </c:pt>
                <c:pt idx="1028">
                  <c:v>9000</c:v>
                </c:pt>
                <c:pt idx="1029">
                  <c:v>9000</c:v>
                </c:pt>
                <c:pt idx="1030">
                  <c:v>9000</c:v>
                </c:pt>
                <c:pt idx="1031">
                  <c:v>9000</c:v>
                </c:pt>
                <c:pt idx="1032">
                  <c:v>9000</c:v>
                </c:pt>
                <c:pt idx="1033">
                  <c:v>9000</c:v>
                </c:pt>
                <c:pt idx="1034">
                  <c:v>9000</c:v>
                </c:pt>
                <c:pt idx="1035">
                  <c:v>9000</c:v>
                </c:pt>
                <c:pt idx="1036">
                  <c:v>9000</c:v>
                </c:pt>
                <c:pt idx="1037">
                  <c:v>9000</c:v>
                </c:pt>
                <c:pt idx="1038">
                  <c:v>9000</c:v>
                </c:pt>
                <c:pt idx="1039">
                  <c:v>9000</c:v>
                </c:pt>
                <c:pt idx="1040">
                  <c:v>9000</c:v>
                </c:pt>
                <c:pt idx="1041">
                  <c:v>9000</c:v>
                </c:pt>
                <c:pt idx="1042">
                  <c:v>9000</c:v>
                </c:pt>
                <c:pt idx="1043">
                  <c:v>9000</c:v>
                </c:pt>
                <c:pt idx="1044">
                  <c:v>9000</c:v>
                </c:pt>
                <c:pt idx="1045">
                  <c:v>9000</c:v>
                </c:pt>
                <c:pt idx="1046">
                  <c:v>9000</c:v>
                </c:pt>
                <c:pt idx="1047">
                  <c:v>9000</c:v>
                </c:pt>
                <c:pt idx="1048">
                  <c:v>9000</c:v>
                </c:pt>
                <c:pt idx="1049">
                  <c:v>9000</c:v>
                </c:pt>
                <c:pt idx="1050">
                  <c:v>9000</c:v>
                </c:pt>
                <c:pt idx="1051">
                  <c:v>9000</c:v>
                </c:pt>
                <c:pt idx="1052">
                  <c:v>9000</c:v>
                </c:pt>
                <c:pt idx="1053">
                  <c:v>9000</c:v>
                </c:pt>
                <c:pt idx="1054">
                  <c:v>9000</c:v>
                </c:pt>
                <c:pt idx="1055">
                  <c:v>9000</c:v>
                </c:pt>
                <c:pt idx="1056">
                  <c:v>9000</c:v>
                </c:pt>
                <c:pt idx="1057">
                  <c:v>9000</c:v>
                </c:pt>
                <c:pt idx="1058">
                  <c:v>9000</c:v>
                </c:pt>
                <c:pt idx="1059">
                  <c:v>9000</c:v>
                </c:pt>
                <c:pt idx="1060">
                  <c:v>9000</c:v>
                </c:pt>
                <c:pt idx="1061">
                  <c:v>9000</c:v>
                </c:pt>
                <c:pt idx="1062">
                  <c:v>9000</c:v>
                </c:pt>
                <c:pt idx="1063">
                  <c:v>9000</c:v>
                </c:pt>
                <c:pt idx="1064">
                  <c:v>9000</c:v>
                </c:pt>
                <c:pt idx="1065">
                  <c:v>9000</c:v>
                </c:pt>
                <c:pt idx="1066">
                  <c:v>9000</c:v>
                </c:pt>
                <c:pt idx="1067">
                  <c:v>9000</c:v>
                </c:pt>
                <c:pt idx="1068">
                  <c:v>9000</c:v>
                </c:pt>
                <c:pt idx="1069">
                  <c:v>9000</c:v>
                </c:pt>
                <c:pt idx="1070">
                  <c:v>9000</c:v>
                </c:pt>
                <c:pt idx="1071">
                  <c:v>9000</c:v>
                </c:pt>
                <c:pt idx="1072">
                  <c:v>9000</c:v>
                </c:pt>
                <c:pt idx="1073">
                  <c:v>9000</c:v>
                </c:pt>
                <c:pt idx="1074">
                  <c:v>9000</c:v>
                </c:pt>
                <c:pt idx="1075">
                  <c:v>9000</c:v>
                </c:pt>
                <c:pt idx="1076">
                  <c:v>9000</c:v>
                </c:pt>
                <c:pt idx="1077">
                  <c:v>9000</c:v>
                </c:pt>
                <c:pt idx="1078">
                  <c:v>9000</c:v>
                </c:pt>
                <c:pt idx="1079">
                  <c:v>9000</c:v>
                </c:pt>
                <c:pt idx="1080">
                  <c:v>9000</c:v>
                </c:pt>
                <c:pt idx="1081">
                  <c:v>9000</c:v>
                </c:pt>
                <c:pt idx="1082">
                  <c:v>9000</c:v>
                </c:pt>
                <c:pt idx="1083">
                  <c:v>9000</c:v>
                </c:pt>
                <c:pt idx="1084">
                  <c:v>9000</c:v>
                </c:pt>
                <c:pt idx="1085">
                  <c:v>9000</c:v>
                </c:pt>
                <c:pt idx="1086">
                  <c:v>9000</c:v>
                </c:pt>
                <c:pt idx="1087">
                  <c:v>9000</c:v>
                </c:pt>
                <c:pt idx="1088">
                  <c:v>9000</c:v>
                </c:pt>
                <c:pt idx="1089">
                  <c:v>9000</c:v>
                </c:pt>
                <c:pt idx="1090">
                  <c:v>9000</c:v>
                </c:pt>
                <c:pt idx="1091">
                  <c:v>9000</c:v>
                </c:pt>
                <c:pt idx="1092">
                  <c:v>9000</c:v>
                </c:pt>
                <c:pt idx="1093">
                  <c:v>9000</c:v>
                </c:pt>
                <c:pt idx="1094">
                  <c:v>9000</c:v>
                </c:pt>
                <c:pt idx="1095">
                  <c:v>9000</c:v>
                </c:pt>
                <c:pt idx="1096">
                  <c:v>9000</c:v>
                </c:pt>
                <c:pt idx="1097">
                  <c:v>9000</c:v>
                </c:pt>
                <c:pt idx="1098">
                  <c:v>9000</c:v>
                </c:pt>
                <c:pt idx="1099">
                  <c:v>9000</c:v>
                </c:pt>
                <c:pt idx="1100">
                  <c:v>9000</c:v>
                </c:pt>
                <c:pt idx="1101">
                  <c:v>9000</c:v>
                </c:pt>
                <c:pt idx="1102">
                  <c:v>9000</c:v>
                </c:pt>
                <c:pt idx="1103">
                  <c:v>9000</c:v>
                </c:pt>
                <c:pt idx="1104">
                  <c:v>9000</c:v>
                </c:pt>
                <c:pt idx="1105">
                  <c:v>9000</c:v>
                </c:pt>
                <c:pt idx="1106">
                  <c:v>9000</c:v>
                </c:pt>
                <c:pt idx="1107">
                  <c:v>9000</c:v>
                </c:pt>
                <c:pt idx="1108">
                  <c:v>9000</c:v>
                </c:pt>
                <c:pt idx="1109">
                  <c:v>9000</c:v>
                </c:pt>
                <c:pt idx="1110">
                  <c:v>9000</c:v>
                </c:pt>
                <c:pt idx="1111">
                  <c:v>9000</c:v>
                </c:pt>
                <c:pt idx="1112">
                  <c:v>9000</c:v>
                </c:pt>
                <c:pt idx="1113">
                  <c:v>9000</c:v>
                </c:pt>
                <c:pt idx="1114">
                  <c:v>9000</c:v>
                </c:pt>
                <c:pt idx="1115">
                  <c:v>9000</c:v>
                </c:pt>
                <c:pt idx="1116">
                  <c:v>9000</c:v>
                </c:pt>
                <c:pt idx="1117">
                  <c:v>9000</c:v>
                </c:pt>
                <c:pt idx="1118">
                  <c:v>9000</c:v>
                </c:pt>
                <c:pt idx="1119">
                  <c:v>9000</c:v>
                </c:pt>
                <c:pt idx="1120">
                  <c:v>9000</c:v>
                </c:pt>
                <c:pt idx="1121">
                  <c:v>9000</c:v>
                </c:pt>
                <c:pt idx="1122">
                  <c:v>9000</c:v>
                </c:pt>
                <c:pt idx="1123">
                  <c:v>9000</c:v>
                </c:pt>
                <c:pt idx="1124">
                  <c:v>9000</c:v>
                </c:pt>
                <c:pt idx="1125">
                  <c:v>9000</c:v>
                </c:pt>
                <c:pt idx="1126">
                  <c:v>9000</c:v>
                </c:pt>
                <c:pt idx="1127">
                  <c:v>9000</c:v>
                </c:pt>
                <c:pt idx="1128">
                  <c:v>9000</c:v>
                </c:pt>
                <c:pt idx="1129">
                  <c:v>9000</c:v>
                </c:pt>
                <c:pt idx="1130">
                  <c:v>9000</c:v>
                </c:pt>
                <c:pt idx="1131">
                  <c:v>9000</c:v>
                </c:pt>
                <c:pt idx="1132">
                  <c:v>9000</c:v>
                </c:pt>
                <c:pt idx="1133">
                  <c:v>9000</c:v>
                </c:pt>
                <c:pt idx="1134">
                  <c:v>9000</c:v>
                </c:pt>
                <c:pt idx="1135">
                  <c:v>9000</c:v>
                </c:pt>
                <c:pt idx="1136">
                  <c:v>9000</c:v>
                </c:pt>
                <c:pt idx="1137">
                  <c:v>9000</c:v>
                </c:pt>
                <c:pt idx="1138">
                  <c:v>9000</c:v>
                </c:pt>
                <c:pt idx="1139">
                  <c:v>9000</c:v>
                </c:pt>
                <c:pt idx="1140">
                  <c:v>9000</c:v>
                </c:pt>
                <c:pt idx="1141">
                  <c:v>9000</c:v>
                </c:pt>
                <c:pt idx="1142">
                  <c:v>9000</c:v>
                </c:pt>
                <c:pt idx="1143">
                  <c:v>9000</c:v>
                </c:pt>
                <c:pt idx="1144">
                  <c:v>9000</c:v>
                </c:pt>
                <c:pt idx="1145">
                  <c:v>9000</c:v>
                </c:pt>
                <c:pt idx="1146">
                  <c:v>9000</c:v>
                </c:pt>
                <c:pt idx="1147">
                  <c:v>9000</c:v>
                </c:pt>
                <c:pt idx="1148">
                  <c:v>9000</c:v>
                </c:pt>
                <c:pt idx="1149">
                  <c:v>9000</c:v>
                </c:pt>
                <c:pt idx="1150">
                  <c:v>9000</c:v>
                </c:pt>
                <c:pt idx="1151">
                  <c:v>9000</c:v>
                </c:pt>
                <c:pt idx="1152">
                  <c:v>9000</c:v>
                </c:pt>
                <c:pt idx="1153">
                  <c:v>9000</c:v>
                </c:pt>
                <c:pt idx="1154">
                  <c:v>9000</c:v>
                </c:pt>
                <c:pt idx="1155">
                  <c:v>9000</c:v>
                </c:pt>
                <c:pt idx="1156">
                  <c:v>9000</c:v>
                </c:pt>
                <c:pt idx="1157">
                  <c:v>9000</c:v>
                </c:pt>
                <c:pt idx="1158">
                  <c:v>9000</c:v>
                </c:pt>
                <c:pt idx="1159">
                  <c:v>9000</c:v>
                </c:pt>
                <c:pt idx="1160">
                  <c:v>9000</c:v>
                </c:pt>
                <c:pt idx="1161">
                  <c:v>9000</c:v>
                </c:pt>
                <c:pt idx="1162">
                  <c:v>9000</c:v>
                </c:pt>
                <c:pt idx="1163">
                  <c:v>9000</c:v>
                </c:pt>
                <c:pt idx="1164">
                  <c:v>9000</c:v>
                </c:pt>
                <c:pt idx="1165">
                  <c:v>9000</c:v>
                </c:pt>
                <c:pt idx="1166">
                  <c:v>9000</c:v>
                </c:pt>
                <c:pt idx="1167">
                  <c:v>9000</c:v>
                </c:pt>
                <c:pt idx="1168">
                  <c:v>9000</c:v>
                </c:pt>
                <c:pt idx="1169">
                  <c:v>9000</c:v>
                </c:pt>
                <c:pt idx="1170">
                  <c:v>9000</c:v>
                </c:pt>
                <c:pt idx="1171">
                  <c:v>9000</c:v>
                </c:pt>
                <c:pt idx="1172">
                  <c:v>9000</c:v>
                </c:pt>
                <c:pt idx="1173">
                  <c:v>9000</c:v>
                </c:pt>
                <c:pt idx="1174">
                  <c:v>9000</c:v>
                </c:pt>
                <c:pt idx="1175">
                  <c:v>9000</c:v>
                </c:pt>
                <c:pt idx="1176">
                  <c:v>9000</c:v>
                </c:pt>
                <c:pt idx="1177">
                  <c:v>9000</c:v>
                </c:pt>
                <c:pt idx="1178">
                  <c:v>9000</c:v>
                </c:pt>
                <c:pt idx="1179">
                  <c:v>9000</c:v>
                </c:pt>
                <c:pt idx="1180">
                  <c:v>9000</c:v>
                </c:pt>
                <c:pt idx="1181">
                  <c:v>9000</c:v>
                </c:pt>
                <c:pt idx="1182">
                  <c:v>9000</c:v>
                </c:pt>
                <c:pt idx="1183">
                  <c:v>9000</c:v>
                </c:pt>
                <c:pt idx="1184">
                  <c:v>9000</c:v>
                </c:pt>
                <c:pt idx="1185">
                  <c:v>9000</c:v>
                </c:pt>
                <c:pt idx="1186">
                  <c:v>9000</c:v>
                </c:pt>
                <c:pt idx="1187">
                  <c:v>9000</c:v>
                </c:pt>
                <c:pt idx="1188">
                  <c:v>9000</c:v>
                </c:pt>
                <c:pt idx="1189">
                  <c:v>9000</c:v>
                </c:pt>
                <c:pt idx="1190">
                  <c:v>9000</c:v>
                </c:pt>
                <c:pt idx="1191">
                  <c:v>9000</c:v>
                </c:pt>
                <c:pt idx="1192">
                  <c:v>9000</c:v>
                </c:pt>
                <c:pt idx="1193">
                  <c:v>9000</c:v>
                </c:pt>
                <c:pt idx="1194">
                  <c:v>9000</c:v>
                </c:pt>
                <c:pt idx="1195">
                  <c:v>9000</c:v>
                </c:pt>
                <c:pt idx="1196">
                  <c:v>9000</c:v>
                </c:pt>
                <c:pt idx="1197">
                  <c:v>9000</c:v>
                </c:pt>
                <c:pt idx="1198">
                  <c:v>9000</c:v>
                </c:pt>
                <c:pt idx="1199">
                  <c:v>9000</c:v>
                </c:pt>
                <c:pt idx="1200">
                  <c:v>9000</c:v>
                </c:pt>
                <c:pt idx="1201">
                  <c:v>9000</c:v>
                </c:pt>
                <c:pt idx="1202">
                  <c:v>9000</c:v>
                </c:pt>
                <c:pt idx="1203">
                  <c:v>9000</c:v>
                </c:pt>
                <c:pt idx="1204">
                  <c:v>9000</c:v>
                </c:pt>
                <c:pt idx="1205">
                  <c:v>9000</c:v>
                </c:pt>
                <c:pt idx="1206">
                  <c:v>9000</c:v>
                </c:pt>
                <c:pt idx="1207">
                  <c:v>9000</c:v>
                </c:pt>
                <c:pt idx="1208">
                  <c:v>9000</c:v>
                </c:pt>
                <c:pt idx="1209">
                  <c:v>9000</c:v>
                </c:pt>
                <c:pt idx="1210">
                  <c:v>9000</c:v>
                </c:pt>
                <c:pt idx="1211">
                  <c:v>9000</c:v>
                </c:pt>
                <c:pt idx="1212">
                  <c:v>9000</c:v>
                </c:pt>
                <c:pt idx="1213">
                  <c:v>9000</c:v>
                </c:pt>
                <c:pt idx="1214">
                  <c:v>9000</c:v>
                </c:pt>
                <c:pt idx="1215">
                  <c:v>9000</c:v>
                </c:pt>
                <c:pt idx="1216">
                  <c:v>9000</c:v>
                </c:pt>
                <c:pt idx="1217">
                  <c:v>9000</c:v>
                </c:pt>
                <c:pt idx="1218">
                  <c:v>9000</c:v>
                </c:pt>
                <c:pt idx="1219">
                  <c:v>9000</c:v>
                </c:pt>
                <c:pt idx="1220">
                  <c:v>9000</c:v>
                </c:pt>
                <c:pt idx="1221">
                  <c:v>9000</c:v>
                </c:pt>
                <c:pt idx="1222">
                  <c:v>9000</c:v>
                </c:pt>
                <c:pt idx="1223">
                  <c:v>9000</c:v>
                </c:pt>
                <c:pt idx="1224">
                  <c:v>9000</c:v>
                </c:pt>
                <c:pt idx="1225">
                  <c:v>9000</c:v>
                </c:pt>
                <c:pt idx="1226">
                  <c:v>9000</c:v>
                </c:pt>
                <c:pt idx="1227">
                  <c:v>9000</c:v>
                </c:pt>
                <c:pt idx="1228">
                  <c:v>9000</c:v>
                </c:pt>
                <c:pt idx="1229">
                  <c:v>9000</c:v>
                </c:pt>
                <c:pt idx="1230">
                  <c:v>9000</c:v>
                </c:pt>
                <c:pt idx="1231">
                  <c:v>9000</c:v>
                </c:pt>
                <c:pt idx="1232">
                  <c:v>9000</c:v>
                </c:pt>
                <c:pt idx="1233">
                  <c:v>9000</c:v>
                </c:pt>
                <c:pt idx="1234">
                  <c:v>9000</c:v>
                </c:pt>
                <c:pt idx="1235">
                  <c:v>9000</c:v>
                </c:pt>
                <c:pt idx="1236">
                  <c:v>9000</c:v>
                </c:pt>
                <c:pt idx="1237">
                  <c:v>9000</c:v>
                </c:pt>
                <c:pt idx="1238">
                  <c:v>9000</c:v>
                </c:pt>
                <c:pt idx="1239">
                  <c:v>9000</c:v>
                </c:pt>
                <c:pt idx="1240">
                  <c:v>9000</c:v>
                </c:pt>
                <c:pt idx="1241">
                  <c:v>9000</c:v>
                </c:pt>
                <c:pt idx="1242">
                  <c:v>9000</c:v>
                </c:pt>
                <c:pt idx="1243">
                  <c:v>9000</c:v>
                </c:pt>
                <c:pt idx="1244">
                  <c:v>9000</c:v>
                </c:pt>
                <c:pt idx="1245">
                  <c:v>9000</c:v>
                </c:pt>
                <c:pt idx="1246">
                  <c:v>9000</c:v>
                </c:pt>
                <c:pt idx="1247">
                  <c:v>9000</c:v>
                </c:pt>
                <c:pt idx="1248">
                  <c:v>9000</c:v>
                </c:pt>
                <c:pt idx="1249">
                  <c:v>9000</c:v>
                </c:pt>
                <c:pt idx="1250">
                  <c:v>9000</c:v>
                </c:pt>
                <c:pt idx="1251">
                  <c:v>9000</c:v>
                </c:pt>
                <c:pt idx="1252">
                  <c:v>9000</c:v>
                </c:pt>
                <c:pt idx="1253">
                  <c:v>9000</c:v>
                </c:pt>
                <c:pt idx="1254">
                  <c:v>9000</c:v>
                </c:pt>
                <c:pt idx="1255">
                  <c:v>9000</c:v>
                </c:pt>
                <c:pt idx="1256">
                  <c:v>9000</c:v>
                </c:pt>
                <c:pt idx="1257">
                  <c:v>9000</c:v>
                </c:pt>
                <c:pt idx="1258">
                  <c:v>9000</c:v>
                </c:pt>
                <c:pt idx="1259">
                  <c:v>9000</c:v>
                </c:pt>
                <c:pt idx="1260">
                  <c:v>9000</c:v>
                </c:pt>
                <c:pt idx="1261">
                  <c:v>9000</c:v>
                </c:pt>
                <c:pt idx="1262">
                  <c:v>9000</c:v>
                </c:pt>
                <c:pt idx="1263">
                  <c:v>9000</c:v>
                </c:pt>
                <c:pt idx="1264">
                  <c:v>9000</c:v>
                </c:pt>
                <c:pt idx="1265">
                  <c:v>9000</c:v>
                </c:pt>
                <c:pt idx="1266">
                  <c:v>9000</c:v>
                </c:pt>
                <c:pt idx="1267">
                  <c:v>9000</c:v>
                </c:pt>
                <c:pt idx="1268">
                  <c:v>9000</c:v>
                </c:pt>
                <c:pt idx="1269">
                  <c:v>9000</c:v>
                </c:pt>
                <c:pt idx="1270">
                  <c:v>9000</c:v>
                </c:pt>
                <c:pt idx="1271">
                  <c:v>9000</c:v>
                </c:pt>
                <c:pt idx="1272">
                  <c:v>9000</c:v>
                </c:pt>
                <c:pt idx="1273">
                  <c:v>9000</c:v>
                </c:pt>
                <c:pt idx="1274">
                  <c:v>9000</c:v>
                </c:pt>
                <c:pt idx="1275">
                  <c:v>9000</c:v>
                </c:pt>
                <c:pt idx="1276">
                  <c:v>9000</c:v>
                </c:pt>
                <c:pt idx="1277">
                  <c:v>9000</c:v>
                </c:pt>
                <c:pt idx="1278">
                  <c:v>9000</c:v>
                </c:pt>
                <c:pt idx="1279">
                  <c:v>9000</c:v>
                </c:pt>
                <c:pt idx="1280">
                  <c:v>9000</c:v>
                </c:pt>
                <c:pt idx="1281">
                  <c:v>9000</c:v>
                </c:pt>
                <c:pt idx="1282">
                  <c:v>9000</c:v>
                </c:pt>
                <c:pt idx="1283">
                  <c:v>9000</c:v>
                </c:pt>
                <c:pt idx="1284">
                  <c:v>9000</c:v>
                </c:pt>
                <c:pt idx="1285">
                  <c:v>9000</c:v>
                </c:pt>
                <c:pt idx="1286">
                  <c:v>9000</c:v>
                </c:pt>
                <c:pt idx="1287">
                  <c:v>9000</c:v>
                </c:pt>
                <c:pt idx="1288">
                  <c:v>9000</c:v>
                </c:pt>
                <c:pt idx="1289">
                  <c:v>9000</c:v>
                </c:pt>
                <c:pt idx="1290">
                  <c:v>9000</c:v>
                </c:pt>
                <c:pt idx="1291">
                  <c:v>9000</c:v>
                </c:pt>
                <c:pt idx="1292">
                  <c:v>9000</c:v>
                </c:pt>
                <c:pt idx="1293">
                  <c:v>9000</c:v>
                </c:pt>
                <c:pt idx="1294">
                  <c:v>9000</c:v>
                </c:pt>
                <c:pt idx="1295">
                  <c:v>9000</c:v>
                </c:pt>
                <c:pt idx="1296">
                  <c:v>9000</c:v>
                </c:pt>
                <c:pt idx="1297">
                  <c:v>9000</c:v>
                </c:pt>
                <c:pt idx="1298">
                  <c:v>9000</c:v>
                </c:pt>
                <c:pt idx="1299">
                  <c:v>9000</c:v>
                </c:pt>
                <c:pt idx="1300">
                  <c:v>9000</c:v>
                </c:pt>
                <c:pt idx="1301">
                  <c:v>9000</c:v>
                </c:pt>
                <c:pt idx="1302">
                  <c:v>9000</c:v>
                </c:pt>
                <c:pt idx="1303">
                  <c:v>9000</c:v>
                </c:pt>
                <c:pt idx="1304">
                  <c:v>9000</c:v>
                </c:pt>
                <c:pt idx="1305">
                  <c:v>9000</c:v>
                </c:pt>
                <c:pt idx="1306">
                  <c:v>9000</c:v>
                </c:pt>
                <c:pt idx="1307">
                  <c:v>9000</c:v>
                </c:pt>
                <c:pt idx="1308">
                  <c:v>9000</c:v>
                </c:pt>
                <c:pt idx="1309">
                  <c:v>9000</c:v>
                </c:pt>
                <c:pt idx="1310">
                  <c:v>9000</c:v>
                </c:pt>
                <c:pt idx="1311">
                  <c:v>9000</c:v>
                </c:pt>
                <c:pt idx="1312">
                  <c:v>9000</c:v>
                </c:pt>
                <c:pt idx="1313">
                  <c:v>9000</c:v>
                </c:pt>
                <c:pt idx="1314">
                  <c:v>9000</c:v>
                </c:pt>
                <c:pt idx="1315">
                  <c:v>9000</c:v>
                </c:pt>
                <c:pt idx="1316">
                  <c:v>9000</c:v>
                </c:pt>
                <c:pt idx="1317">
                  <c:v>9000</c:v>
                </c:pt>
                <c:pt idx="1318">
                  <c:v>9000</c:v>
                </c:pt>
                <c:pt idx="1319">
                  <c:v>9000</c:v>
                </c:pt>
                <c:pt idx="1320">
                  <c:v>9000</c:v>
                </c:pt>
                <c:pt idx="1321">
                  <c:v>9000</c:v>
                </c:pt>
                <c:pt idx="1322">
                  <c:v>9000</c:v>
                </c:pt>
                <c:pt idx="1323">
                  <c:v>9000</c:v>
                </c:pt>
                <c:pt idx="1324">
                  <c:v>9000</c:v>
                </c:pt>
                <c:pt idx="1325">
                  <c:v>9000</c:v>
                </c:pt>
                <c:pt idx="1326">
                  <c:v>9000</c:v>
                </c:pt>
                <c:pt idx="1327">
                  <c:v>9000</c:v>
                </c:pt>
                <c:pt idx="1328">
                  <c:v>9000</c:v>
                </c:pt>
                <c:pt idx="1329">
                  <c:v>9000</c:v>
                </c:pt>
                <c:pt idx="1330">
                  <c:v>9000</c:v>
                </c:pt>
                <c:pt idx="1331">
                  <c:v>9000</c:v>
                </c:pt>
                <c:pt idx="1332">
                  <c:v>9000</c:v>
                </c:pt>
                <c:pt idx="1333">
                  <c:v>9000</c:v>
                </c:pt>
                <c:pt idx="1334">
                  <c:v>9000</c:v>
                </c:pt>
                <c:pt idx="1335">
                  <c:v>9000</c:v>
                </c:pt>
                <c:pt idx="1336">
                  <c:v>9000</c:v>
                </c:pt>
                <c:pt idx="1337">
                  <c:v>9000</c:v>
                </c:pt>
                <c:pt idx="1338">
                  <c:v>9000</c:v>
                </c:pt>
                <c:pt idx="1339">
                  <c:v>9000</c:v>
                </c:pt>
                <c:pt idx="1340">
                  <c:v>9000</c:v>
                </c:pt>
                <c:pt idx="1341">
                  <c:v>9000</c:v>
                </c:pt>
                <c:pt idx="1342">
                  <c:v>9000</c:v>
                </c:pt>
                <c:pt idx="1343">
                  <c:v>9000</c:v>
                </c:pt>
                <c:pt idx="1344">
                  <c:v>9000</c:v>
                </c:pt>
                <c:pt idx="1345">
                  <c:v>9000</c:v>
                </c:pt>
                <c:pt idx="1346">
                  <c:v>9000</c:v>
                </c:pt>
                <c:pt idx="1347">
                  <c:v>9000</c:v>
                </c:pt>
                <c:pt idx="1348">
                  <c:v>9000</c:v>
                </c:pt>
                <c:pt idx="1349">
                  <c:v>9000</c:v>
                </c:pt>
                <c:pt idx="1350">
                  <c:v>9000</c:v>
                </c:pt>
                <c:pt idx="1351">
                  <c:v>9000</c:v>
                </c:pt>
                <c:pt idx="1352">
                  <c:v>9000</c:v>
                </c:pt>
                <c:pt idx="1353">
                  <c:v>9000</c:v>
                </c:pt>
                <c:pt idx="1354">
                  <c:v>9000</c:v>
                </c:pt>
                <c:pt idx="1355">
                  <c:v>9000</c:v>
                </c:pt>
                <c:pt idx="1356">
                  <c:v>9000</c:v>
                </c:pt>
                <c:pt idx="1357">
                  <c:v>9000</c:v>
                </c:pt>
                <c:pt idx="1358">
                  <c:v>9000</c:v>
                </c:pt>
                <c:pt idx="1359">
                  <c:v>9000</c:v>
                </c:pt>
                <c:pt idx="1360">
                  <c:v>9000</c:v>
                </c:pt>
                <c:pt idx="1361">
                  <c:v>9000</c:v>
                </c:pt>
                <c:pt idx="1362">
                  <c:v>9000</c:v>
                </c:pt>
                <c:pt idx="1363">
                  <c:v>9000</c:v>
                </c:pt>
                <c:pt idx="1364">
                  <c:v>9000</c:v>
                </c:pt>
                <c:pt idx="1365">
                  <c:v>9000</c:v>
                </c:pt>
                <c:pt idx="1366">
                  <c:v>9000</c:v>
                </c:pt>
                <c:pt idx="1367">
                  <c:v>9000</c:v>
                </c:pt>
                <c:pt idx="1368">
                  <c:v>9000</c:v>
                </c:pt>
                <c:pt idx="1369">
                  <c:v>9000</c:v>
                </c:pt>
                <c:pt idx="1370">
                  <c:v>9000</c:v>
                </c:pt>
                <c:pt idx="1371">
                  <c:v>9000</c:v>
                </c:pt>
                <c:pt idx="1372">
                  <c:v>9000</c:v>
                </c:pt>
                <c:pt idx="1373">
                  <c:v>9000</c:v>
                </c:pt>
                <c:pt idx="1374">
                  <c:v>9000</c:v>
                </c:pt>
                <c:pt idx="1375">
                  <c:v>9000</c:v>
                </c:pt>
                <c:pt idx="1376">
                  <c:v>9000</c:v>
                </c:pt>
                <c:pt idx="1377">
                  <c:v>9000</c:v>
                </c:pt>
                <c:pt idx="1378">
                  <c:v>9000</c:v>
                </c:pt>
                <c:pt idx="1379">
                  <c:v>9000</c:v>
                </c:pt>
                <c:pt idx="1380">
                  <c:v>9000</c:v>
                </c:pt>
                <c:pt idx="1381">
                  <c:v>9000</c:v>
                </c:pt>
                <c:pt idx="1382">
                  <c:v>9000</c:v>
                </c:pt>
                <c:pt idx="1383">
                  <c:v>9000</c:v>
                </c:pt>
                <c:pt idx="1384">
                  <c:v>9000</c:v>
                </c:pt>
                <c:pt idx="1385">
                  <c:v>9000</c:v>
                </c:pt>
                <c:pt idx="1386">
                  <c:v>9000</c:v>
                </c:pt>
                <c:pt idx="1387">
                  <c:v>9000</c:v>
                </c:pt>
                <c:pt idx="1388">
                  <c:v>9000</c:v>
                </c:pt>
                <c:pt idx="1389">
                  <c:v>9000</c:v>
                </c:pt>
                <c:pt idx="1390">
                  <c:v>9000</c:v>
                </c:pt>
                <c:pt idx="1391">
                  <c:v>9000</c:v>
                </c:pt>
                <c:pt idx="1392">
                  <c:v>9000</c:v>
                </c:pt>
                <c:pt idx="1393">
                  <c:v>9000</c:v>
                </c:pt>
                <c:pt idx="1394">
                  <c:v>9000</c:v>
                </c:pt>
                <c:pt idx="1395">
                  <c:v>9000</c:v>
                </c:pt>
                <c:pt idx="1396">
                  <c:v>9000</c:v>
                </c:pt>
                <c:pt idx="1397">
                  <c:v>9000</c:v>
                </c:pt>
                <c:pt idx="1398">
                  <c:v>9000</c:v>
                </c:pt>
                <c:pt idx="1399">
                  <c:v>9000</c:v>
                </c:pt>
                <c:pt idx="1400">
                  <c:v>9000</c:v>
                </c:pt>
                <c:pt idx="1401">
                  <c:v>9000</c:v>
                </c:pt>
                <c:pt idx="1402">
                  <c:v>9000</c:v>
                </c:pt>
                <c:pt idx="1403">
                  <c:v>9000</c:v>
                </c:pt>
                <c:pt idx="1404">
                  <c:v>9000</c:v>
                </c:pt>
                <c:pt idx="1405">
                  <c:v>9000</c:v>
                </c:pt>
                <c:pt idx="1406">
                  <c:v>9000</c:v>
                </c:pt>
                <c:pt idx="1407">
                  <c:v>9000</c:v>
                </c:pt>
                <c:pt idx="1408">
                  <c:v>9000</c:v>
                </c:pt>
                <c:pt idx="1409">
                  <c:v>9000</c:v>
                </c:pt>
                <c:pt idx="1410">
                  <c:v>9000</c:v>
                </c:pt>
                <c:pt idx="1411">
                  <c:v>9000</c:v>
                </c:pt>
                <c:pt idx="1412">
                  <c:v>9000</c:v>
                </c:pt>
                <c:pt idx="1413">
                  <c:v>9000</c:v>
                </c:pt>
                <c:pt idx="1414">
                  <c:v>9000</c:v>
                </c:pt>
                <c:pt idx="1415">
                  <c:v>9000</c:v>
                </c:pt>
                <c:pt idx="1416">
                  <c:v>9000</c:v>
                </c:pt>
                <c:pt idx="1417">
                  <c:v>9000</c:v>
                </c:pt>
                <c:pt idx="1418">
                  <c:v>9000</c:v>
                </c:pt>
                <c:pt idx="1419">
                  <c:v>9000</c:v>
                </c:pt>
                <c:pt idx="1420">
                  <c:v>9000</c:v>
                </c:pt>
                <c:pt idx="1421">
                  <c:v>9000</c:v>
                </c:pt>
                <c:pt idx="1422">
                  <c:v>9000</c:v>
                </c:pt>
                <c:pt idx="1423">
                  <c:v>9000</c:v>
                </c:pt>
                <c:pt idx="1424">
                  <c:v>9000</c:v>
                </c:pt>
                <c:pt idx="1425">
                  <c:v>9000</c:v>
                </c:pt>
                <c:pt idx="1426">
                  <c:v>9000</c:v>
                </c:pt>
                <c:pt idx="1427">
                  <c:v>9000</c:v>
                </c:pt>
                <c:pt idx="1428">
                  <c:v>9000</c:v>
                </c:pt>
                <c:pt idx="1429">
                  <c:v>9000</c:v>
                </c:pt>
                <c:pt idx="1430">
                  <c:v>9000</c:v>
                </c:pt>
                <c:pt idx="1431">
                  <c:v>9000</c:v>
                </c:pt>
                <c:pt idx="1432">
                  <c:v>9000</c:v>
                </c:pt>
                <c:pt idx="1433">
                  <c:v>9000</c:v>
                </c:pt>
                <c:pt idx="1434">
                  <c:v>9000</c:v>
                </c:pt>
                <c:pt idx="1435">
                  <c:v>9000</c:v>
                </c:pt>
                <c:pt idx="1436">
                  <c:v>9000</c:v>
                </c:pt>
                <c:pt idx="1437">
                  <c:v>9000</c:v>
                </c:pt>
                <c:pt idx="1438">
                  <c:v>9000</c:v>
                </c:pt>
                <c:pt idx="1439">
                  <c:v>9000</c:v>
                </c:pt>
                <c:pt idx="1440">
                  <c:v>9000</c:v>
                </c:pt>
                <c:pt idx="1441">
                  <c:v>9000</c:v>
                </c:pt>
                <c:pt idx="1442">
                  <c:v>9000</c:v>
                </c:pt>
                <c:pt idx="1443">
                  <c:v>9000</c:v>
                </c:pt>
                <c:pt idx="1444">
                  <c:v>9000</c:v>
                </c:pt>
                <c:pt idx="1445">
                  <c:v>9000</c:v>
                </c:pt>
                <c:pt idx="1446">
                  <c:v>9000</c:v>
                </c:pt>
                <c:pt idx="1447">
                  <c:v>9000</c:v>
                </c:pt>
                <c:pt idx="1448">
                  <c:v>9000</c:v>
                </c:pt>
                <c:pt idx="1449">
                  <c:v>9000</c:v>
                </c:pt>
                <c:pt idx="1450">
                  <c:v>9000</c:v>
                </c:pt>
                <c:pt idx="1451">
                  <c:v>9000</c:v>
                </c:pt>
                <c:pt idx="1452">
                  <c:v>9000</c:v>
                </c:pt>
                <c:pt idx="1453">
                  <c:v>9000</c:v>
                </c:pt>
                <c:pt idx="1454">
                  <c:v>9000</c:v>
                </c:pt>
                <c:pt idx="1455">
                  <c:v>9000</c:v>
                </c:pt>
                <c:pt idx="1456">
                  <c:v>9000</c:v>
                </c:pt>
                <c:pt idx="1457">
                  <c:v>9000</c:v>
                </c:pt>
                <c:pt idx="1458">
                  <c:v>9000</c:v>
                </c:pt>
                <c:pt idx="1459">
                  <c:v>9000</c:v>
                </c:pt>
                <c:pt idx="1460">
                  <c:v>9000</c:v>
                </c:pt>
                <c:pt idx="1461">
                  <c:v>9000</c:v>
                </c:pt>
                <c:pt idx="1462">
                  <c:v>9000</c:v>
                </c:pt>
                <c:pt idx="1463">
                  <c:v>9000</c:v>
                </c:pt>
                <c:pt idx="1464">
                  <c:v>9000</c:v>
                </c:pt>
                <c:pt idx="1465">
                  <c:v>9000</c:v>
                </c:pt>
                <c:pt idx="1466">
                  <c:v>9000</c:v>
                </c:pt>
                <c:pt idx="1467">
                  <c:v>9000</c:v>
                </c:pt>
                <c:pt idx="1468">
                  <c:v>9000</c:v>
                </c:pt>
                <c:pt idx="1469">
                  <c:v>9000</c:v>
                </c:pt>
                <c:pt idx="1470">
                  <c:v>9000</c:v>
                </c:pt>
                <c:pt idx="1471">
                  <c:v>9000</c:v>
                </c:pt>
                <c:pt idx="1472">
                  <c:v>9000</c:v>
                </c:pt>
                <c:pt idx="1473">
                  <c:v>9000</c:v>
                </c:pt>
                <c:pt idx="1474">
                  <c:v>9000</c:v>
                </c:pt>
                <c:pt idx="1475">
                  <c:v>9000</c:v>
                </c:pt>
                <c:pt idx="1476">
                  <c:v>9000</c:v>
                </c:pt>
                <c:pt idx="1477">
                  <c:v>9000</c:v>
                </c:pt>
                <c:pt idx="1478">
                  <c:v>9000</c:v>
                </c:pt>
                <c:pt idx="1479">
                  <c:v>9000</c:v>
                </c:pt>
                <c:pt idx="1480">
                  <c:v>9000</c:v>
                </c:pt>
                <c:pt idx="1481">
                  <c:v>9000</c:v>
                </c:pt>
                <c:pt idx="1482">
                  <c:v>9000</c:v>
                </c:pt>
                <c:pt idx="1483">
                  <c:v>9000</c:v>
                </c:pt>
                <c:pt idx="1484">
                  <c:v>9000</c:v>
                </c:pt>
                <c:pt idx="1485">
                  <c:v>9000</c:v>
                </c:pt>
                <c:pt idx="1486">
                  <c:v>9000</c:v>
                </c:pt>
                <c:pt idx="1487">
                  <c:v>9000</c:v>
                </c:pt>
                <c:pt idx="1488">
                  <c:v>9000</c:v>
                </c:pt>
                <c:pt idx="1489">
                  <c:v>9000</c:v>
                </c:pt>
                <c:pt idx="1490">
                  <c:v>9000</c:v>
                </c:pt>
                <c:pt idx="1491">
                  <c:v>9000</c:v>
                </c:pt>
                <c:pt idx="1492">
                  <c:v>9000</c:v>
                </c:pt>
                <c:pt idx="1493">
                  <c:v>9000</c:v>
                </c:pt>
                <c:pt idx="1494">
                  <c:v>9000</c:v>
                </c:pt>
                <c:pt idx="1495">
                  <c:v>9000</c:v>
                </c:pt>
                <c:pt idx="1496">
                  <c:v>9000</c:v>
                </c:pt>
                <c:pt idx="1497">
                  <c:v>9000</c:v>
                </c:pt>
                <c:pt idx="1498">
                  <c:v>9000</c:v>
                </c:pt>
                <c:pt idx="1499">
                  <c:v>9000</c:v>
                </c:pt>
                <c:pt idx="1500">
                  <c:v>9000</c:v>
                </c:pt>
                <c:pt idx="1501">
                  <c:v>9000</c:v>
                </c:pt>
                <c:pt idx="1502">
                  <c:v>9000</c:v>
                </c:pt>
                <c:pt idx="1503">
                  <c:v>9000</c:v>
                </c:pt>
                <c:pt idx="1504">
                  <c:v>9000</c:v>
                </c:pt>
                <c:pt idx="1505">
                  <c:v>9000</c:v>
                </c:pt>
                <c:pt idx="1506">
                  <c:v>9000</c:v>
                </c:pt>
                <c:pt idx="1507">
                  <c:v>9000</c:v>
                </c:pt>
                <c:pt idx="1508">
                  <c:v>9000</c:v>
                </c:pt>
                <c:pt idx="1509">
                  <c:v>9000</c:v>
                </c:pt>
                <c:pt idx="1510">
                  <c:v>9000</c:v>
                </c:pt>
                <c:pt idx="1511">
                  <c:v>9000</c:v>
                </c:pt>
                <c:pt idx="1512">
                  <c:v>9000</c:v>
                </c:pt>
                <c:pt idx="1513">
                  <c:v>9000</c:v>
                </c:pt>
                <c:pt idx="1514">
                  <c:v>9000</c:v>
                </c:pt>
                <c:pt idx="1515">
                  <c:v>9000</c:v>
                </c:pt>
                <c:pt idx="1516">
                  <c:v>9000</c:v>
                </c:pt>
                <c:pt idx="1517">
                  <c:v>9000</c:v>
                </c:pt>
                <c:pt idx="1518">
                  <c:v>9000</c:v>
                </c:pt>
                <c:pt idx="1519">
                  <c:v>9000</c:v>
                </c:pt>
                <c:pt idx="1520">
                  <c:v>9000</c:v>
                </c:pt>
                <c:pt idx="1521">
                  <c:v>9000</c:v>
                </c:pt>
                <c:pt idx="1522">
                  <c:v>9000</c:v>
                </c:pt>
                <c:pt idx="1523">
                  <c:v>9000</c:v>
                </c:pt>
                <c:pt idx="1524">
                  <c:v>9000</c:v>
                </c:pt>
                <c:pt idx="1525">
                  <c:v>9000</c:v>
                </c:pt>
                <c:pt idx="1526">
                  <c:v>9000</c:v>
                </c:pt>
                <c:pt idx="1527">
                  <c:v>9000</c:v>
                </c:pt>
                <c:pt idx="1528">
                  <c:v>9000</c:v>
                </c:pt>
                <c:pt idx="1529">
                  <c:v>9000</c:v>
                </c:pt>
                <c:pt idx="1530">
                  <c:v>9000</c:v>
                </c:pt>
                <c:pt idx="1531">
                  <c:v>9000</c:v>
                </c:pt>
                <c:pt idx="1532">
                  <c:v>9000</c:v>
                </c:pt>
                <c:pt idx="1533">
                  <c:v>9000</c:v>
                </c:pt>
                <c:pt idx="1534">
                  <c:v>9000</c:v>
                </c:pt>
                <c:pt idx="1535">
                  <c:v>9000</c:v>
                </c:pt>
                <c:pt idx="1536">
                  <c:v>9000</c:v>
                </c:pt>
                <c:pt idx="1537">
                  <c:v>9000</c:v>
                </c:pt>
                <c:pt idx="1538">
                  <c:v>9000</c:v>
                </c:pt>
                <c:pt idx="1539">
                  <c:v>9000</c:v>
                </c:pt>
                <c:pt idx="1540">
                  <c:v>9000</c:v>
                </c:pt>
                <c:pt idx="1541">
                  <c:v>9000</c:v>
                </c:pt>
                <c:pt idx="1542">
                  <c:v>9000</c:v>
                </c:pt>
                <c:pt idx="1543">
                  <c:v>9000</c:v>
                </c:pt>
                <c:pt idx="1544">
                  <c:v>9000</c:v>
                </c:pt>
                <c:pt idx="1545">
                  <c:v>9000</c:v>
                </c:pt>
                <c:pt idx="1546">
                  <c:v>9000</c:v>
                </c:pt>
                <c:pt idx="1547">
                  <c:v>9000</c:v>
                </c:pt>
                <c:pt idx="1548">
                  <c:v>9000</c:v>
                </c:pt>
                <c:pt idx="1549">
                  <c:v>9000</c:v>
                </c:pt>
                <c:pt idx="1550">
                  <c:v>9000</c:v>
                </c:pt>
                <c:pt idx="1551">
                  <c:v>9000</c:v>
                </c:pt>
                <c:pt idx="1552">
                  <c:v>9000</c:v>
                </c:pt>
                <c:pt idx="1553">
                  <c:v>9000</c:v>
                </c:pt>
                <c:pt idx="1554">
                  <c:v>9000</c:v>
                </c:pt>
                <c:pt idx="1555">
                  <c:v>9000</c:v>
                </c:pt>
                <c:pt idx="1556">
                  <c:v>9000</c:v>
                </c:pt>
                <c:pt idx="1557">
                  <c:v>9000</c:v>
                </c:pt>
                <c:pt idx="1558">
                  <c:v>9000</c:v>
                </c:pt>
                <c:pt idx="1559">
                  <c:v>9000</c:v>
                </c:pt>
                <c:pt idx="1560">
                  <c:v>9000</c:v>
                </c:pt>
                <c:pt idx="1561">
                  <c:v>9000</c:v>
                </c:pt>
                <c:pt idx="1562">
                  <c:v>9000</c:v>
                </c:pt>
                <c:pt idx="1563">
                  <c:v>9000</c:v>
                </c:pt>
                <c:pt idx="1564">
                  <c:v>9000</c:v>
                </c:pt>
                <c:pt idx="1565">
                  <c:v>9000</c:v>
                </c:pt>
                <c:pt idx="1566">
                  <c:v>9000</c:v>
                </c:pt>
                <c:pt idx="1567">
                  <c:v>9000</c:v>
                </c:pt>
                <c:pt idx="1568">
                  <c:v>9000</c:v>
                </c:pt>
                <c:pt idx="1569">
                  <c:v>9000</c:v>
                </c:pt>
                <c:pt idx="1570">
                  <c:v>9000</c:v>
                </c:pt>
                <c:pt idx="1571">
                  <c:v>9000</c:v>
                </c:pt>
                <c:pt idx="1572">
                  <c:v>9000</c:v>
                </c:pt>
                <c:pt idx="1573">
                  <c:v>9000</c:v>
                </c:pt>
                <c:pt idx="1574">
                  <c:v>9000</c:v>
                </c:pt>
                <c:pt idx="1575">
                  <c:v>9000</c:v>
                </c:pt>
                <c:pt idx="1576">
                  <c:v>9000</c:v>
                </c:pt>
                <c:pt idx="1577">
                  <c:v>9000</c:v>
                </c:pt>
                <c:pt idx="1578">
                  <c:v>9000</c:v>
                </c:pt>
                <c:pt idx="1579">
                  <c:v>9000</c:v>
                </c:pt>
                <c:pt idx="1580">
                  <c:v>9000</c:v>
                </c:pt>
                <c:pt idx="1581">
                  <c:v>9000</c:v>
                </c:pt>
                <c:pt idx="1582">
                  <c:v>9000</c:v>
                </c:pt>
                <c:pt idx="1583">
                  <c:v>9000</c:v>
                </c:pt>
                <c:pt idx="1584">
                  <c:v>9000</c:v>
                </c:pt>
                <c:pt idx="1585">
                  <c:v>9000</c:v>
                </c:pt>
                <c:pt idx="1586">
                  <c:v>9000</c:v>
                </c:pt>
                <c:pt idx="1587">
                  <c:v>9000</c:v>
                </c:pt>
                <c:pt idx="1588">
                  <c:v>9000</c:v>
                </c:pt>
                <c:pt idx="1589">
                  <c:v>9000</c:v>
                </c:pt>
                <c:pt idx="1590">
                  <c:v>9000</c:v>
                </c:pt>
                <c:pt idx="1591">
                  <c:v>9000</c:v>
                </c:pt>
                <c:pt idx="1592">
                  <c:v>9000</c:v>
                </c:pt>
                <c:pt idx="1593">
                  <c:v>9000</c:v>
                </c:pt>
                <c:pt idx="1594">
                  <c:v>9000</c:v>
                </c:pt>
                <c:pt idx="1595">
                  <c:v>9000</c:v>
                </c:pt>
                <c:pt idx="1596">
                  <c:v>9000</c:v>
                </c:pt>
                <c:pt idx="1597">
                  <c:v>9000</c:v>
                </c:pt>
                <c:pt idx="1598">
                  <c:v>9000</c:v>
                </c:pt>
                <c:pt idx="1599">
                  <c:v>9000</c:v>
                </c:pt>
                <c:pt idx="1600">
                  <c:v>9000</c:v>
                </c:pt>
                <c:pt idx="1601">
                  <c:v>9000</c:v>
                </c:pt>
                <c:pt idx="1602">
                  <c:v>9000</c:v>
                </c:pt>
                <c:pt idx="1603">
                  <c:v>9000</c:v>
                </c:pt>
                <c:pt idx="1604">
                  <c:v>9000</c:v>
                </c:pt>
                <c:pt idx="1605">
                  <c:v>9000</c:v>
                </c:pt>
                <c:pt idx="1606">
                  <c:v>9000</c:v>
                </c:pt>
                <c:pt idx="1607">
                  <c:v>9000</c:v>
                </c:pt>
                <c:pt idx="1608">
                  <c:v>9000</c:v>
                </c:pt>
                <c:pt idx="1609">
                  <c:v>9000</c:v>
                </c:pt>
                <c:pt idx="1610">
                  <c:v>9000</c:v>
                </c:pt>
                <c:pt idx="1611">
                  <c:v>9000</c:v>
                </c:pt>
                <c:pt idx="1612">
                  <c:v>9000</c:v>
                </c:pt>
                <c:pt idx="1613">
                  <c:v>9000</c:v>
                </c:pt>
                <c:pt idx="1614">
                  <c:v>9000</c:v>
                </c:pt>
                <c:pt idx="1615">
                  <c:v>9000</c:v>
                </c:pt>
                <c:pt idx="1616">
                  <c:v>9000</c:v>
                </c:pt>
                <c:pt idx="1617">
                  <c:v>9000</c:v>
                </c:pt>
                <c:pt idx="1618">
                  <c:v>9000</c:v>
                </c:pt>
                <c:pt idx="1619">
                  <c:v>9000</c:v>
                </c:pt>
                <c:pt idx="1620">
                  <c:v>9000</c:v>
                </c:pt>
                <c:pt idx="1621">
                  <c:v>9000</c:v>
                </c:pt>
                <c:pt idx="1622">
                  <c:v>9000</c:v>
                </c:pt>
                <c:pt idx="1623">
                  <c:v>9000</c:v>
                </c:pt>
                <c:pt idx="1624">
                  <c:v>9000</c:v>
                </c:pt>
                <c:pt idx="1625">
                  <c:v>9000</c:v>
                </c:pt>
                <c:pt idx="1626">
                  <c:v>9000</c:v>
                </c:pt>
                <c:pt idx="1627">
                  <c:v>9000</c:v>
                </c:pt>
                <c:pt idx="1628">
                  <c:v>9000</c:v>
                </c:pt>
                <c:pt idx="1629">
                  <c:v>9000</c:v>
                </c:pt>
                <c:pt idx="1630">
                  <c:v>9000</c:v>
                </c:pt>
                <c:pt idx="1631">
                  <c:v>9000</c:v>
                </c:pt>
                <c:pt idx="1632">
                  <c:v>9000</c:v>
                </c:pt>
                <c:pt idx="1633">
                  <c:v>9000</c:v>
                </c:pt>
                <c:pt idx="1634">
                  <c:v>9000</c:v>
                </c:pt>
                <c:pt idx="1635">
                  <c:v>9000</c:v>
                </c:pt>
                <c:pt idx="1636">
                  <c:v>9000</c:v>
                </c:pt>
                <c:pt idx="1637">
                  <c:v>9000</c:v>
                </c:pt>
                <c:pt idx="1638">
                  <c:v>9000</c:v>
                </c:pt>
                <c:pt idx="1639">
                  <c:v>9000</c:v>
                </c:pt>
                <c:pt idx="1640">
                  <c:v>9000</c:v>
                </c:pt>
                <c:pt idx="1641">
                  <c:v>9000</c:v>
                </c:pt>
                <c:pt idx="1642">
                  <c:v>9000</c:v>
                </c:pt>
                <c:pt idx="1643">
                  <c:v>9000</c:v>
                </c:pt>
                <c:pt idx="1644">
                  <c:v>9000</c:v>
                </c:pt>
                <c:pt idx="1645">
                  <c:v>9000</c:v>
                </c:pt>
                <c:pt idx="1646">
                  <c:v>9000</c:v>
                </c:pt>
                <c:pt idx="1647">
                  <c:v>9000</c:v>
                </c:pt>
                <c:pt idx="1648">
                  <c:v>9000</c:v>
                </c:pt>
                <c:pt idx="1649">
                  <c:v>9000</c:v>
                </c:pt>
                <c:pt idx="1650">
                  <c:v>9000</c:v>
                </c:pt>
                <c:pt idx="1651">
                  <c:v>9000</c:v>
                </c:pt>
                <c:pt idx="1652">
                  <c:v>9000</c:v>
                </c:pt>
                <c:pt idx="1653">
                  <c:v>9000</c:v>
                </c:pt>
                <c:pt idx="1654">
                  <c:v>9000</c:v>
                </c:pt>
                <c:pt idx="1655">
                  <c:v>9000</c:v>
                </c:pt>
                <c:pt idx="1656">
                  <c:v>9000</c:v>
                </c:pt>
                <c:pt idx="1657">
                  <c:v>9000</c:v>
                </c:pt>
                <c:pt idx="1658">
                  <c:v>9000</c:v>
                </c:pt>
                <c:pt idx="1659">
                  <c:v>9000</c:v>
                </c:pt>
                <c:pt idx="1660">
                  <c:v>9000</c:v>
                </c:pt>
                <c:pt idx="1661">
                  <c:v>9000</c:v>
                </c:pt>
                <c:pt idx="1662">
                  <c:v>9000</c:v>
                </c:pt>
                <c:pt idx="1663">
                  <c:v>9000</c:v>
                </c:pt>
                <c:pt idx="1664">
                  <c:v>9000</c:v>
                </c:pt>
                <c:pt idx="1665">
                  <c:v>9000</c:v>
                </c:pt>
                <c:pt idx="1666">
                  <c:v>9000</c:v>
                </c:pt>
                <c:pt idx="1667">
                  <c:v>9000</c:v>
                </c:pt>
                <c:pt idx="1668">
                  <c:v>9000</c:v>
                </c:pt>
                <c:pt idx="1669">
                  <c:v>9000</c:v>
                </c:pt>
                <c:pt idx="1670">
                  <c:v>9000</c:v>
                </c:pt>
                <c:pt idx="1671">
                  <c:v>9000</c:v>
                </c:pt>
                <c:pt idx="1672">
                  <c:v>9000</c:v>
                </c:pt>
                <c:pt idx="1673">
                  <c:v>9000</c:v>
                </c:pt>
                <c:pt idx="1674">
                  <c:v>9000</c:v>
                </c:pt>
                <c:pt idx="1675">
                  <c:v>9000</c:v>
                </c:pt>
                <c:pt idx="1676">
                  <c:v>9000</c:v>
                </c:pt>
                <c:pt idx="1677">
                  <c:v>9000</c:v>
                </c:pt>
                <c:pt idx="1678">
                  <c:v>9000</c:v>
                </c:pt>
                <c:pt idx="1679">
                  <c:v>9000</c:v>
                </c:pt>
                <c:pt idx="1680">
                  <c:v>9000</c:v>
                </c:pt>
                <c:pt idx="1681">
                  <c:v>9000</c:v>
                </c:pt>
                <c:pt idx="1682">
                  <c:v>9000</c:v>
                </c:pt>
                <c:pt idx="1683">
                  <c:v>9000</c:v>
                </c:pt>
                <c:pt idx="1684">
                  <c:v>9000</c:v>
                </c:pt>
                <c:pt idx="1685">
                  <c:v>9000</c:v>
                </c:pt>
                <c:pt idx="1686">
                  <c:v>9000</c:v>
                </c:pt>
                <c:pt idx="1687">
                  <c:v>9000</c:v>
                </c:pt>
                <c:pt idx="1688">
                  <c:v>9000</c:v>
                </c:pt>
                <c:pt idx="1689">
                  <c:v>9000</c:v>
                </c:pt>
                <c:pt idx="1690">
                  <c:v>9000</c:v>
                </c:pt>
                <c:pt idx="1691">
                  <c:v>9000</c:v>
                </c:pt>
                <c:pt idx="1692">
                  <c:v>9000</c:v>
                </c:pt>
                <c:pt idx="1693">
                  <c:v>9000</c:v>
                </c:pt>
                <c:pt idx="1694">
                  <c:v>9000</c:v>
                </c:pt>
                <c:pt idx="1695">
                  <c:v>9000</c:v>
                </c:pt>
                <c:pt idx="1696">
                  <c:v>9000</c:v>
                </c:pt>
                <c:pt idx="1697">
                  <c:v>9000</c:v>
                </c:pt>
                <c:pt idx="1698">
                  <c:v>9000</c:v>
                </c:pt>
                <c:pt idx="1699">
                  <c:v>9000</c:v>
                </c:pt>
                <c:pt idx="1700">
                  <c:v>9000</c:v>
                </c:pt>
                <c:pt idx="1701">
                  <c:v>9000</c:v>
                </c:pt>
                <c:pt idx="1702">
                  <c:v>9000</c:v>
                </c:pt>
                <c:pt idx="1703">
                  <c:v>9000</c:v>
                </c:pt>
                <c:pt idx="1704">
                  <c:v>9000</c:v>
                </c:pt>
                <c:pt idx="1705">
                  <c:v>9000</c:v>
                </c:pt>
                <c:pt idx="1706">
                  <c:v>9000</c:v>
                </c:pt>
                <c:pt idx="1707">
                  <c:v>9000</c:v>
                </c:pt>
                <c:pt idx="1708">
                  <c:v>9000</c:v>
                </c:pt>
                <c:pt idx="1709">
                  <c:v>9000</c:v>
                </c:pt>
                <c:pt idx="1710">
                  <c:v>9000</c:v>
                </c:pt>
                <c:pt idx="1711">
                  <c:v>9000</c:v>
                </c:pt>
                <c:pt idx="1712">
                  <c:v>9000</c:v>
                </c:pt>
                <c:pt idx="1713">
                  <c:v>9000</c:v>
                </c:pt>
                <c:pt idx="1714">
                  <c:v>9000</c:v>
                </c:pt>
                <c:pt idx="1715">
                  <c:v>9000</c:v>
                </c:pt>
                <c:pt idx="1716">
                  <c:v>9000</c:v>
                </c:pt>
                <c:pt idx="1717">
                  <c:v>9000</c:v>
                </c:pt>
                <c:pt idx="1718">
                  <c:v>9000</c:v>
                </c:pt>
                <c:pt idx="1719">
                  <c:v>9000</c:v>
                </c:pt>
                <c:pt idx="1720">
                  <c:v>9000</c:v>
                </c:pt>
                <c:pt idx="1721">
                  <c:v>9000</c:v>
                </c:pt>
                <c:pt idx="1722">
                  <c:v>9000</c:v>
                </c:pt>
                <c:pt idx="1723">
                  <c:v>9000</c:v>
                </c:pt>
                <c:pt idx="1724">
                  <c:v>9000</c:v>
                </c:pt>
                <c:pt idx="1725">
                  <c:v>9000</c:v>
                </c:pt>
                <c:pt idx="1726">
                  <c:v>9000</c:v>
                </c:pt>
                <c:pt idx="1727">
                  <c:v>9000</c:v>
                </c:pt>
                <c:pt idx="1728">
                  <c:v>9000</c:v>
                </c:pt>
                <c:pt idx="1729">
                  <c:v>9000</c:v>
                </c:pt>
                <c:pt idx="1730">
                  <c:v>9000</c:v>
                </c:pt>
                <c:pt idx="1731">
                  <c:v>9000</c:v>
                </c:pt>
                <c:pt idx="1732">
                  <c:v>9000</c:v>
                </c:pt>
                <c:pt idx="1733">
                  <c:v>9000</c:v>
                </c:pt>
                <c:pt idx="1734">
                  <c:v>9000</c:v>
                </c:pt>
                <c:pt idx="1735">
                  <c:v>9000</c:v>
                </c:pt>
                <c:pt idx="1736">
                  <c:v>9000</c:v>
                </c:pt>
                <c:pt idx="1737">
                  <c:v>9000</c:v>
                </c:pt>
                <c:pt idx="1738">
                  <c:v>9000</c:v>
                </c:pt>
                <c:pt idx="1739">
                  <c:v>9000</c:v>
                </c:pt>
                <c:pt idx="1740">
                  <c:v>9000</c:v>
                </c:pt>
                <c:pt idx="1741">
                  <c:v>9000</c:v>
                </c:pt>
                <c:pt idx="1742">
                  <c:v>9000</c:v>
                </c:pt>
                <c:pt idx="1743">
                  <c:v>9000</c:v>
                </c:pt>
                <c:pt idx="1744">
                  <c:v>9000</c:v>
                </c:pt>
                <c:pt idx="1745">
                  <c:v>9000</c:v>
                </c:pt>
                <c:pt idx="1746">
                  <c:v>9000</c:v>
                </c:pt>
                <c:pt idx="1747">
                  <c:v>9000</c:v>
                </c:pt>
                <c:pt idx="1748">
                  <c:v>9000</c:v>
                </c:pt>
                <c:pt idx="1749">
                  <c:v>9000</c:v>
                </c:pt>
                <c:pt idx="1750">
                  <c:v>9000</c:v>
                </c:pt>
                <c:pt idx="1751">
                  <c:v>9000</c:v>
                </c:pt>
                <c:pt idx="1752">
                  <c:v>9000</c:v>
                </c:pt>
                <c:pt idx="1753">
                  <c:v>9000</c:v>
                </c:pt>
                <c:pt idx="1754">
                  <c:v>9000</c:v>
                </c:pt>
                <c:pt idx="1755">
                  <c:v>9000</c:v>
                </c:pt>
                <c:pt idx="1756">
                  <c:v>9000</c:v>
                </c:pt>
                <c:pt idx="1757">
                  <c:v>9000</c:v>
                </c:pt>
                <c:pt idx="1758">
                  <c:v>9000</c:v>
                </c:pt>
                <c:pt idx="1759">
                  <c:v>9000</c:v>
                </c:pt>
                <c:pt idx="1760">
                  <c:v>9000</c:v>
                </c:pt>
                <c:pt idx="1761">
                  <c:v>9000</c:v>
                </c:pt>
                <c:pt idx="1762">
                  <c:v>9000</c:v>
                </c:pt>
                <c:pt idx="1763">
                  <c:v>9000</c:v>
                </c:pt>
                <c:pt idx="1764">
                  <c:v>9000</c:v>
                </c:pt>
                <c:pt idx="1765">
                  <c:v>9000</c:v>
                </c:pt>
                <c:pt idx="1766">
                  <c:v>9000</c:v>
                </c:pt>
                <c:pt idx="1767">
                  <c:v>9000</c:v>
                </c:pt>
                <c:pt idx="1768">
                  <c:v>9000</c:v>
                </c:pt>
                <c:pt idx="1769">
                  <c:v>9000</c:v>
                </c:pt>
                <c:pt idx="1770">
                  <c:v>9000</c:v>
                </c:pt>
                <c:pt idx="1771">
                  <c:v>9000</c:v>
                </c:pt>
                <c:pt idx="1772">
                  <c:v>9000</c:v>
                </c:pt>
                <c:pt idx="1773">
                  <c:v>9000</c:v>
                </c:pt>
                <c:pt idx="1774">
                  <c:v>9000</c:v>
                </c:pt>
                <c:pt idx="1775">
                  <c:v>9000</c:v>
                </c:pt>
                <c:pt idx="1776">
                  <c:v>9000</c:v>
                </c:pt>
                <c:pt idx="1777">
                  <c:v>9000</c:v>
                </c:pt>
                <c:pt idx="1778">
                  <c:v>9000</c:v>
                </c:pt>
                <c:pt idx="1779">
                  <c:v>9000</c:v>
                </c:pt>
                <c:pt idx="1780">
                  <c:v>9000</c:v>
                </c:pt>
                <c:pt idx="1781">
                  <c:v>9000</c:v>
                </c:pt>
                <c:pt idx="1782">
                  <c:v>9000</c:v>
                </c:pt>
                <c:pt idx="1783">
                  <c:v>9000</c:v>
                </c:pt>
                <c:pt idx="1784">
                  <c:v>9000</c:v>
                </c:pt>
                <c:pt idx="1785">
                  <c:v>9000</c:v>
                </c:pt>
                <c:pt idx="1786">
                  <c:v>9000</c:v>
                </c:pt>
                <c:pt idx="1787">
                  <c:v>9000</c:v>
                </c:pt>
                <c:pt idx="1788">
                  <c:v>9000</c:v>
                </c:pt>
                <c:pt idx="1789">
                  <c:v>9000</c:v>
                </c:pt>
                <c:pt idx="1790">
                  <c:v>9000</c:v>
                </c:pt>
                <c:pt idx="1791">
                  <c:v>9000</c:v>
                </c:pt>
                <c:pt idx="1792">
                  <c:v>9000</c:v>
                </c:pt>
                <c:pt idx="1793">
                  <c:v>9000</c:v>
                </c:pt>
                <c:pt idx="1794">
                  <c:v>9000</c:v>
                </c:pt>
                <c:pt idx="1795">
                  <c:v>9000</c:v>
                </c:pt>
                <c:pt idx="1796">
                  <c:v>9000</c:v>
                </c:pt>
                <c:pt idx="1797">
                  <c:v>9000</c:v>
                </c:pt>
                <c:pt idx="1798">
                  <c:v>9000</c:v>
                </c:pt>
                <c:pt idx="1799">
                  <c:v>9000</c:v>
                </c:pt>
                <c:pt idx="1800">
                  <c:v>9000</c:v>
                </c:pt>
                <c:pt idx="1801">
                  <c:v>9000</c:v>
                </c:pt>
                <c:pt idx="1802">
                  <c:v>9000</c:v>
                </c:pt>
                <c:pt idx="1803">
                  <c:v>9000</c:v>
                </c:pt>
                <c:pt idx="1804">
                  <c:v>9000</c:v>
                </c:pt>
                <c:pt idx="1805">
                  <c:v>9000</c:v>
                </c:pt>
                <c:pt idx="1806">
                  <c:v>9000</c:v>
                </c:pt>
                <c:pt idx="1807">
                  <c:v>9000</c:v>
                </c:pt>
                <c:pt idx="1808">
                  <c:v>9000</c:v>
                </c:pt>
                <c:pt idx="1809">
                  <c:v>9000</c:v>
                </c:pt>
                <c:pt idx="1810">
                  <c:v>9000</c:v>
                </c:pt>
                <c:pt idx="1811">
                  <c:v>9000</c:v>
                </c:pt>
                <c:pt idx="1812">
                  <c:v>9000</c:v>
                </c:pt>
                <c:pt idx="1813">
                  <c:v>9000</c:v>
                </c:pt>
                <c:pt idx="1814">
                  <c:v>9000</c:v>
                </c:pt>
                <c:pt idx="1815">
                  <c:v>9000</c:v>
                </c:pt>
                <c:pt idx="1816">
                  <c:v>9000</c:v>
                </c:pt>
                <c:pt idx="1817">
                  <c:v>9000</c:v>
                </c:pt>
                <c:pt idx="1818">
                  <c:v>9000</c:v>
                </c:pt>
                <c:pt idx="1819">
                  <c:v>9000</c:v>
                </c:pt>
                <c:pt idx="1820">
                  <c:v>9000</c:v>
                </c:pt>
                <c:pt idx="1821">
                  <c:v>9000</c:v>
                </c:pt>
                <c:pt idx="1822">
                  <c:v>9000</c:v>
                </c:pt>
                <c:pt idx="1823">
                  <c:v>9000</c:v>
                </c:pt>
                <c:pt idx="1824">
                  <c:v>9000</c:v>
                </c:pt>
                <c:pt idx="1825">
                  <c:v>9000</c:v>
                </c:pt>
                <c:pt idx="1826">
                  <c:v>9000</c:v>
                </c:pt>
                <c:pt idx="1827">
                  <c:v>9000</c:v>
                </c:pt>
                <c:pt idx="1828">
                  <c:v>9000</c:v>
                </c:pt>
                <c:pt idx="1829">
                  <c:v>9000</c:v>
                </c:pt>
                <c:pt idx="1830">
                  <c:v>9000</c:v>
                </c:pt>
                <c:pt idx="1831">
                  <c:v>9000</c:v>
                </c:pt>
                <c:pt idx="1832">
                  <c:v>9000</c:v>
                </c:pt>
                <c:pt idx="1833">
                  <c:v>9000</c:v>
                </c:pt>
                <c:pt idx="1834">
                  <c:v>9000</c:v>
                </c:pt>
                <c:pt idx="1835">
                  <c:v>9000</c:v>
                </c:pt>
                <c:pt idx="1836">
                  <c:v>9000</c:v>
                </c:pt>
                <c:pt idx="1837">
                  <c:v>9000</c:v>
                </c:pt>
                <c:pt idx="1838">
                  <c:v>9000</c:v>
                </c:pt>
                <c:pt idx="1839">
                  <c:v>9000</c:v>
                </c:pt>
                <c:pt idx="1840">
                  <c:v>9000</c:v>
                </c:pt>
                <c:pt idx="1841">
                  <c:v>9000</c:v>
                </c:pt>
                <c:pt idx="1842">
                  <c:v>9000</c:v>
                </c:pt>
                <c:pt idx="1843">
                  <c:v>9000</c:v>
                </c:pt>
                <c:pt idx="1844">
                  <c:v>9000</c:v>
                </c:pt>
                <c:pt idx="1845">
                  <c:v>9000</c:v>
                </c:pt>
                <c:pt idx="1846">
                  <c:v>9000</c:v>
                </c:pt>
                <c:pt idx="1847">
                  <c:v>9000</c:v>
                </c:pt>
                <c:pt idx="1848">
                  <c:v>9000</c:v>
                </c:pt>
                <c:pt idx="1849">
                  <c:v>9000</c:v>
                </c:pt>
                <c:pt idx="1850">
                  <c:v>9000</c:v>
                </c:pt>
                <c:pt idx="1851">
                  <c:v>9000</c:v>
                </c:pt>
                <c:pt idx="1852">
                  <c:v>9000</c:v>
                </c:pt>
                <c:pt idx="1853">
                  <c:v>9000</c:v>
                </c:pt>
                <c:pt idx="1854">
                  <c:v>9000</c:v>
                </c:pt>
                <c:pt idx="1855">
                  <c:v>9000</c:v>
                </c:pt>
                <c:pt idx="1856">
                  <c:v>9000</c:v>
                </c:pt>
                <c:pt idx="1857">
                  <c:v>9000</c:v>
                </c:pt>
                <c:pt idx="1858">
                  <c:v>9000</c:v>
                </c:pt>
                <c:pt idx="1859">
                  <c:v>9000</c:v>
                </c:pt>
                <c:pt idx="1860">
                  <c:v>9000</c:v>
                </c:pt>
                <c:pt idx="1861">
                  <c:v>9000</c:v>
                </c:pt>
                <c:pt idx="1862">
                  <c:v>9000</c:v>
                </c:pt>
                <c:pt idx="1863">
                  <c:v>9000</c:v>
                </c:pt>
                <c:pt idx="1864">
                  <c:v>9000</c:v>
                </c:pt>
                <c:pt idx="1865">
                  <c:v>9000</c:v>
                </c:pt>
                <c:pt idx="1866">
                  <c:v>9000</c:v>
                </c:pt>
                <c:pt idx="1867">
                  <c:v>9000</c:v>
                </c:pt>
                <c:pt idx="1868">
                  <c:v>9000</c:v>
                </c:pt>
                <c:pt idx="1869">
                  <c:v>9000</c:v>
                </c:pt>
                <c:pt idx="1870">
                  <c:v>9000</c:v>
                </c:pt>
                <c:pt idx="1871">
                  <c:v>9000</c:v>
                </c:pt>
                <c:pt idx="1872">
                  <c:v>9000</c:v>
                </c:pt>
                <c:pt idx="1873">
                  <c:v>9000</c:v>
                </c:pt>
                <c:pt idx="1874">
                  <c:v>9000</c:v>
                </c:pt>
                <c:pt idx="1875">
                  <c:v>9000</c:v>
                </c:pt>
                <c:pt idx="1876">
                  <c:v>9000</c:v>
                </c:pt>
                <c:pt idx="1877">
                  <c:v>9000</c:v>
                </c:pt>
                <c:pt idx="1878">
                  <c:v>9000</c:v>
                </c:pt>
                <c:pt idx="1879">
                  <c:v>9000</c:v>
                </c:pt>
                <c:pt idx="1880">
                  <c:v>9000</c:v>
                </c:pt>
                <c:pt idx="1881">
                  <c:v>9000</c:v>
                </c:pt>
                <c:pt idx="1882">
                  <c:v>9000</c:v>
                </c:pt>
                <c:pt idx="1883">
                  <c:v>9000</c:v>
                </c:pt>
                <c:pt idx="1884">
                  <c:v>9000</c:v>
                </c:pt>
                <c:pt idx="1885">
                  <c:v>9000</c:v>
                </c:pt>
                <c:pt idx="1886">
                  <c:v>9000</c:v>
                </c:pt>
                <c:pt idx="1887">
                  <c:v>9000</c:v>
                </c:pt>
                <c:pt idx="1888">
                  <c:v>9000</c:v>
                </c:pt>
                <c:pt idx="1889">
                  <c:v>9000</c:v>
                </c:pt>
                <c:pt idx="1890">
                  <c:v>9000</c:v>
                </c:pt>
                <c:pt idx="1891">
                  <c:v>9000</c:v>
                </c:pt>
                <c:pt idx="1892">
                  <c:v>9000</c:v>
                </c:pt>
                <c:pt idx="1893">
                  <c:v>9000</c:v>
                </c:pt>
                <c:pt idx="1894">
                  <c:v>9000</c:v>
                </c:pt>
                <c:pt idx="1895">
                  <c:v>9000</c:v>
                </c:pt>
                <c:pt idx="1896">
                  <c:v>9000</c:v>
                </c:pt>
                <c:pt idx="1897">
                  <c:v>9000</c:v>
                </c:pt>
                <c:pt idx="1898">
                  <c:v>9000</c:v>
                </c:pt>
                <c:pt idx="1899">
                  <c:v>9000</c:v>
                </c:pt>
                <c:pt idx="1900">
                  <c:v>9000</c:v>
                </c:pt>
                <c:pt idx="1901">
                  <c:v>9000</c:v>
                </c:pt>
                <c:pt idx="1902">
                  <c:v>9000</c:v>
                </c:pt>
                <c:pt idx="1903">
                  <c:v>9000</c:v>
                </c:pt>
                <c:pt idx="1904">
                  <c:v>9000</c:v>
                </c:pt>
                <c:pt idx="1905">
                  <c:v>9000</c:v>
                </c:pt>
                <c:pt idx="1906">
                  <c:v>9000</c:v>
                </c:pt>
                <c:pt idx="1907">
                  <c:v>9000</c:v>
                </c:pt>
                <c:pt idx="1908">
                  <c:v>9000</c:v>
                </c:pt>
                <c:pt idx="1909">
                  <c:v>9000</c:v>
                </c:pt>
                <c:pt idx="1910">
                  <c:v>9000</c:v>
                </c:pt>
                <c:pt idx="1911">
                  <c:v>9000</c:v>
                </c:pt>
                <c:pt idx="1912">
                  <c:v>9000</c:v>
                </c:pt>
                <c:pt idx="1913">
                  <c:v>9000</c:v>
                </c:pt>
                <c:pt idx="1914">
                  <c:v>9000</c:v>
                </c:pt>
                <c:pt idx="1915">
                  <c:v>9000</c:v>
                </c:pt>
                <c:pt idx="1916">
                  <c:v>9000</c:v>
                </c:pt>
                <c:pt idx="1917">
                  <c:v>9000</c:v>
                </c:pt>
                <c:pt idx="1918">
                  <c:v>9000</c:v>
                </c:pt>
                <c:pt idx="1919">
                  <c:v>9000</c:v>
                </c:pt>
                <c:pt idx="1920">
                  <c:v>9000</c:v>
                </c:pt>
                <c:pt idx="1921">
                  <c:v>9000</c:v>
                </c:pt>
                <c:pt idx="1922">
                  <c:v>9000</c:v>
                </c:pt>
                <c:pt idx="1923">
                  <c:v>9000</c:v>
                </c:pt>
                <c:pt idx="1924">
                  <c:v>9000</c:v>
                </c:pt>
                <c:pt idx="1925">
                  <c:v>9000</c:v>
                </c:pt>
                <c:pt idx="1926">
                  <c:v>9000</c:v>
                </c:pt>
                <c:pt idx="1927">
                  <c:v>9000</c:v>
                </c:pt>
                <c:pt idx="1928">
                  <c:v>9000</c:v>
                </c:pt>
                <c:pt idx="1929">
                  <c:v>9000</c:v>
                </c:pt>
                <c:pt idx="1930">
                  <c:v>9000</c:v>
                </c:pt>
                <c:pt idx="1931">
                  <c:v>9000</c:v>
                </c:pt>
                <c:pt idx="1932">
                  <c:v>9000</c:v>
                </c:pt>
                <c:pt idx="1933">
                  <c:v>9000</c:v>
                </c:pt>
                <c:pt idx="1934">
                  <c:v>9000</c:v>
                </c:pt>
                <c:pt idx="1935">
                  <c:v>9000</c:v>
                </c:pt>
                <c:pt idx="1936">
                  <c:v>9000</c:v>
                </c:pt>
                <c:pt idx="1937">
                  <c:v>9000</c:v>
                </c:pt>
                <c:pt idx="1938">
                  <c:v>9000</c:v>
                </c:pt>
                <c:pt idx="1939">
                  <c:v>9000</c:v>
                </c:pt>
                <c:pt idx="1940">
                  <c:v>9000</c:v>
                </c:pt>
                <c:pt idx="1941">
                  <c:v>9000</c:v>
                </c:pt>
                <c:pt idx="1942">
                  <c:v>9000</c:v>
                </c:pt>
                <c:pt idx="1943">
                  <c:v>9000</c:v>
                </c:pt>
                <c:pt idx="1944">
                  <c:v>9000</c:v>
                </c:pt>
                <c:pt idx="1945">
                  <c:v>9000</c:v>
                </c:pt>
                <c:pt idx="1946">
                  <c:v>9000</c:v>
                </c:pt>
                <c:pt idx="1947">
                  <c:v>9000</c:v>
                </c:pt>
                <c:pt idx="1948">
                  <c:v>9000</c:v>
                </c:pt>
                <c:pt idx="1949">
                  <c:v>9000</c:v>
                </c:pt>
                <c:pt idx="1950">
                  <c:v>9000</c:v>
                </c:pt>
                <c:pt idx="1951">
                  <c:v>9000</c:v>
                </c:pt>
                <c:pt idx="1952">
                  <c:v>9000</c:v>
                </c:pt>
                <c:pt idx="1953">
                  <c:v>9000</c:v>
                </c:pt>
                <c:pt idx="1954">
                  <c:v>9000</c:v>
                </c:pt>
                <c:pt idx="1955">
                  <c:v>9000</c:v>
                </c:pt>
                <c:pt idx="1956">
                  <c:v>9000</c:v>
                </c:pt>
                <c:pt idx="1957">
                  <c:v>9000</c:v>
                </c:pt>
                <c:pt idx="1958">
                  <c:v>9000</c:v>
                </c:pt>
                <c:pt idx="1959">
                  <c:v>9000</c:v>
                </c:pt>
                <c:pt idx="1960">
                  <c:v>9000</c:v>
                </c:pt>
                <c:pt idx="1961">
                  <c:v>9000</c:v>
                </c:pt>
                <c:pt idx="1962">
                  <c:v>9000</c:v>
                </c:pt>
                <c:pt idx="1963">
                  <c:v>9000</c:v>
                </c:pt>
                <c:pt idx="1964">
                  <c:v>9000</c:v>
                </c:pt>
                <c:pt idx="1965">
                  <c:v>9000</c:v>
                </c:pt>
                <c:pt idx="1966">
                  <c:v>9000</c:v>
                </c:pt>
                <c:pt idx="1967">
                  <c:v>9000</c:v>
                </c:pt>
                <c:pt idx="1968">
                  <c:v>9000</c:v>
                </c:pt>
                <c:pt idx="1969">
                  <c:v>9000</c:v>
                </c:pt>
                <c:pt idx="1970">
                  <c:v>9000</c:v>
                </c:pt>
                <c:pt idx="1971">
                  <c:v>9000</c:v>
                </c:pt>
                <c:pt idx="1972">
                  <c:v>9000</c:v>
                </c:pt>
                <c:pt idx="1973">
                  <c:v>9000</c:v>
                </c:pt>
                <c:pt idx="1974">
                  <c:v>9000</c:v>
                </c:pt>
                <c:pt idx="1975">
                  <c:v>9000</c:v>
                </c:pt>
                <c:pt idx="1976">
                  <c:v>9000</c:v>
                </c:pt>
                <c:pt idx="1977">
                  <c:v>9000</c:v>
                </c:pt>
                <c:pt idx="1978">
                  <c:v>9000</c:v>
                </c:pt>
                <c:pt idx="1979">
                  <c:v>9000</c:v>
                </c:pt>
                <c:pt idx="1980">
                  <c:v>9000</c:v>
                </c:pt>
                <c:pt idx="1981">
                  <c:v>9000</c:v>
                </c:pt>
                <c:pt idx="1982">
                  <c:v>9000</c:v>
                </c:pt>
                <c:pt idx="1983">
                  <c:v>9000</c:v>
                </c:pt>
                <c:pt idx="1984">
                  <c:v>9000</c:v>
                </c:pt>
                <c:pt idx="1985">
                  <c:v>9000</c:v>
                </c:pt>
                <c:pt idx="1986">
                  <c:v>9000</c:v>
                </c:pt>
                <c:pt idx="1987">
                  <c:v>9000</c:v>
                </c:pt>
                <c:pt idx="1988">
                  <c:v>9000</c:v>
                </c:pt>
                <c:pt idx="1989">
                  <c:v>9000</c:v>
                </c:pt>
                <c:pt idx="1990">
                  <c:v>9000</c:v>
                </c:pt>
                <c:pt idx="1991">
                  <c:v>9000</c:v>
                </c:pt>
                <c:pt idx="1992">
                  <c:v>9000</c:v>
                </c:pt>
                <c:pt idx="1993">
                  <c:v>9000</c:v>
                </c:pt>
                <c:pt idx="1994">
                  <c:v>9000</c:v>
                </c:pt>
                <c:pt idx="1995">
                  <c:v>9000</c:v>
                </c:pt>
                <c:pt idx="1996">
                  <c:v>9000</c:v>
                </c:pt>
                <c:pt idx="1997">
                  <c:v>9000</c:v>
                </c:pt>
                <c:pt idx="1998">
                  <c:v>9000</c:v>
                </c:pt>
                <c:pt idx="1999">
                  <c:v>9000</c:v>
                </c:pt>
                <c:pt idx="2000">
                  <c:v>9000</c:v>
                </c:pt>
                <c:pt idx="2001">
                  <c:v>6032.3228294251203</c:v>
                </c:pt>
                <c:pt idx="2002">
                  <c:v>6029.0741478618202</c:v>
                </c:pt>
                <c:pt idx="2003">
                  <c:v>6025.8240849371005</c:v>
                </c:pt>
                <c:pt idx="2004">
                  <c:v>6022.5726435958904</c:v>
                </c:pt>
                <c:pt idx="2005">
                  <c:v>6019.3198267874004</c:v>
                </c:pt>
                <c:pt idx="2006">
                  <c:v>6016.0656374650598</c:v>
                </c:pt>
                <c:pt idx="2007">
                  <c:v>6012.8100785865299</c:v>
                </c:pt>
                <c:pt idx="2008">
                  <c:v>6009.5531531136703</c:v>
                </c:pt>
                <c:pt idx="2009">
                  <c:v>6006.2948640125896</c:v>
                </c:pt>
                <c:pt idx="2010">
                  <c:v>6003.0352142535403</c:v>
                </c:pt>
                <c:pt idx="2011">
                  <c:v>5999.7742068110201</c:v>
                </c:pt>
                <c:pt idx="2012">
                  <c:v>5996.5118446636598</c:v>
                </c:pt>
                <c:pt idx="2013">
                  <c:v>5993.2481307942999</c:v>
                </c:pt>
                <c:pt idx="2014">
                  <c:v>5989.9830681899102</c:v>
                </c:pt>
                <c:pt idx="2015">
                  <c:v>5986.7166598416397</c:v>
                </c:pt>
                <c:pt idx="2016">
                  <c:v>5983.4489087447701</c:v>
                </c:pt>
                <c:pt idx="2017">
                  <c:v>5980.1798178987301</c:v>
                </c:pt>
                <c:pt idx="2018">
                  <c:v>5976.9093903070498</c:v>
                </c:pt>
                <c:pt idx="2019">
                  <c:v>5973.6376289773998</c:v>
                </c:pt>
                <c:pt idx="2020">
                  <c:v>5970.3645369215501</c:v>
                </c:pt>
                <c:pt idx="2021">
                  <c:v>5967.0901171553696</c:v>
                </c:pt>
                <c:pt idx="2022">
                  <c:v>5963.8143726988101</c:v>
                </c:pt>
                <c:pt idx="2023">
                  <c:v>5960.5373065759104</c:v>
                </c:pt>
                <c:pt idx="2024">
                  <c:v>5957.2589218147796</c:v>
                </c:pt>
                <c:pt idx="2025">
                  <c:v>5953.9792214475801</c:v>
                </c:pt>
                <c:pt idx="2026">
                  <c:v>5950.6982085105501</c:v>
                </c:pt>
                <c:pt idx="2027">
                  <c:v>5947.4158860439302</c:v>
                </c:pt>
                <c:pt idx="2028">
                  <c:v>5944.1322570920202</c:v>
                </c:pt>
                <c:pt idx="2029">
                  <c:v>5940.8473247031498</c:v>
                </c:pt>
                <c:pt idx="2030">
                  <c:v>5937.5610919296396</c:v>
                </c:pt>
                <c:pt idx="2031">
                  <c:v>5934.2735618278302</c:v>
                </c:pt>
                <c:pt idx="2032">
                  <c:v>5930.9847374580604</c:v>
                </c:pt>
                <c:pt idx="2033">
                  <c:v>5927.6946218846397</c:v>
                </c:pt>
                <c:pt idx="2034">
                  <c:v>5924.4032181758703</c:v>
                </c:pt>
                <c:pt idx="2035">
                  <c:v>5921.1105294039999</c:v>
                </c:pt>
                <c:pt idx="2036">
                  <c:v>5917.8165586452496</c:v>
                </c:pt>
                <c:pt idx="2037">
                  <c:v>5914.5213089797899</c:v>
                </c:pt>
                <c:pt idx="2038">
                  <c:v>5911.2247834917098</c:v>
                </c:pt>
                <c:pt idx="2039">
                  <c:v>5907.9269852690504</c:v>
                </c:pt>
                <c:pt idx="2040">
                  <c:v>5904.62791740375</c:v>
                </c:pt>
                <c:pt idx="2041">
                  <c:v>5901.3275829916702</c:v>
                </c:pt>
                <c:pt idx="2042">
                  <c:v>5898.02598513255</c:v>
                </c:pt>
                <c:pt idx="2043">
                  <c:v>5894.7231269300501</c:v>
                </c:pt>
                <c:pt idx="2044">
                  <c:v>5891.4190114916901</c:v>
                </c:pt>
                <c:pt idx="2045">
                  <c:v>5888.1136419288496</c:v>
                </c:pt>
                <c:pt idx="2046">
                  <c:v>5884.8070213567798</c:v>
                </c:pt>
                <c:pt idx="2047">
                  <c:v>5881.4991528945902</c:v>
                </c:pt>
                <c:pt idx="2048">
                  <c:v>5878.19003966522</c:v>
                </c:pt>
                <c:pt idx="2049">
                  <c:v>5874.87968479542</c:v>
                </c:pt>
                <c:pt idx="2050">
                  <c:v>5871.5680914158002</c:v>
                </c:pt>
                <c:pt idx="2051">
                  <c:v>5868.2552626607503</c:v>
                </c:pt>
                <c:pt idx="2052">
                  <c:v>5864.9412016684601</c:v>
                </c:pt>
                <c:pt idx="2053">
                  <c:v>5861.6259115809398</c:v>
                </c:pt>
                <c:pt idx="2054">
                  <c:v>5858.3093955439399</c:v>
                </c:pt>
                <c:pt idx="2055">
                  <c:v>5854.9916567070004</c:v>
                </c:pt>
                <c:pt idx="2056">
                  <c:v>5851.6726982234304</c:v>
                </c:pt>
                <c:pt idx="2057">
                  <c:v>5848.3525232502598</c:v>
                </c:pt>
                <c:pt idx="2058">
                  <c:v>5845.0311349483</c:v>
                </c:pt>
                <c:pt idx="2059">
                  <c:v>5841.7085364820496</c:v>
                </c:pt>
                <c:pt idx="2060">
                  <c:v>5838.3847310197398</c:v>
                </c:pt>
                <c:pt idx="2061">
                  <c:v>5835.0597217333398</c:v>
                </c:pt>
                <c:pt idx="2062">
                  <c:v>5831.7335117984703</c:v>
                </c:pt>
                <c:pt idx="2063">
                  <c:v>5828.4061043944803</c:v>
                </c:pt>
                <c:pt idx="2064">
                  <c:v>5825.0775027043701</c:v>
                </c:pt>
                <c:pt idx="2065">
                  <c:v>5821.74770991482</c:v>
                </c:pt>
                <c:pt idx="2066">
                  <c:v>5818.4167292161801</c:v>
                </c:pt>
                <c:pt idx="2067">
                  <c:v>5815.0845638024202</c:v>
                </c:pt>
                <c:pt idx="2068">
                  <c:v>5811.7512168711801</c:v>
                </c:pt>
                <c:pt idx="2069">
                  <c:v>5808.4166916237</c:v>
                </c:pt>
                <c:pt idx="2070">
                  <c:v>5805.0809912648401</c:v>
                </c:pt>
                <c:pt idx="2071">
                  <c:v>5801.7441190030904</c:v>
                </c:pt>
                <c:pt idx="2072">
                  <c:v>5798.4060780504997</c:v>
                </c:pt>
                <c:pt idx="2073">
                  <c:v>5795.0668716227401</c:v>
                </c:pt>
                <c:pt idx="2074">
                  <c:v>5791.7265029390301</c:v>
                </c:pt>
                <c:pt idx="2075">
                  <c:v>5788.3849752221604</c:v>
                </c:pt>
                <c:pt idx="2076">
                  <c:v>5785.0422916984899</c:v>
                </c:pt>
                <c:pt idx="2077">
                  <c:v>5781.6984555978997</c:v>
                </c:pt>
                <c:pt idx="2078">
                  <c:v>5778.3534701538201</c:v>
                </c:pt>
                <c:pt idx="2079">
                  <c:v>5775.00733860319</c:v>
                </c:pt>
                <c:pt idx="2080">
                  <c:v>5771.6600641864798</c:v>
                </c:pt>
                <c:pt idx="2081">
                  <c:v>5768.3116501476397</c:v>
                </c:pt>
                <c:pt idx="2082">
                  <c:v>5764.9620997341199</c:v>
                </c:pt>
                <c:pt idx="2083">
                  <c:v>5761.6114161968499</c:v>
                </c:pt>
                <c:pt idx="2084">
                  <c:v>5758.25960279023</c:v>
                </c:pt>
                <c:pt idx="2085">
                  <c:v>5754.9066627721204</c:v>
                </c:pt>
                <c:pt idx="2086">
                  <c:v>5751.5525994038198</c:v>
                </c:pt>
                <c:pt idx="2087">
                  <c:v>5748.1974159500796</c:v>
                </c:pt>
                <c:pt idx="2088">
                  <c:v>5744.8411156790698</c:v>
                </c:pt>
                <c:pt idx="2089">
                  <c:v>5741.4837018623602</c:v>
                </c:pt>
                <c:pt idx="2090">
                  <c:v>5738.1251777749503</c:v>
                </c:pt>
                <c:pt idx="2091">
                  <c:v>5734.7655466952201</c:v>
                </c:pt>
                <c:pt idx="2092">
                  <c:v>5731.4048119049403</c:v>
                </c:pt>
                <c:pt idx="2093">
                  <c:v>5728.0429766892503</c:v>
                </c:pt>
                <c:pt idx="2094">
                  <c:v>5724.6800443366501</c:v>
                </c:pt>
                <c:pt idx="2095">
                  <c:v>5721.3160181389803</c:v>
                </c:pt>
                <c:pt idx="2096">
                  <c:v>5717.9509013914403</c:v>
                </c:pt>
                <c:pt idx="2097">
                  <c:v>5714.58469739255</c:v>
                </c:pt>
                <c:pt idx="2098">
                  <c:v>5711.2174094441398</c:v>
                </c:pt>
                <c:pt idx="2099">
                  <c:v>5707.8490408513499</c:v>
                </c:pt>
                <c:pt idx="2100">
                  <c:v>5704.47959492263</c:v>
                </c:pt>
                <c:pt idx="2101">
                  <c:v>5701.1090749697096</c:v>
                </c:pt>
                <c:pt idx="2102">
                  <c:v>5697.7374843075604</c:v>
                </c:pt>
                <c:pt idx="2103">
                  <c:v>5694.3648262544702</c:v>
                </c:pt>
                <c:pt idx="2104">
                  <c:v>5690.9911041319301</c:v>
                </c:pt>
                <c:pt idx="2105">
                  <c:v>5687.6163212646998</c:v>
                </c:pt>
                <c:pt idx="2106">
                  <c:v>5684.2404809807604</c:v>
                </c:pt>
                <c:pt idx="2107">
                  <c:v>5680.86358661131</c:v>
                </c:pt>
                <c:pt idx="2108">
                  <c:v>5677.4856414907599</c:v>
                </c:pt>
                <c:pt idx="2109">
                  <c:v>5674.1066489567002</c:v>
                </c:pt>
                <c:pt idx="2110">
                  <c:v>5670.7266123499303</c:v>
                </c:pt>
                <c:pt idx="2111">
                  <c:v>5667.3455350144104</c:v>
                </c:pt>
                <c:pt idx="2112">
                  <c:v>5663.9634202972502</c:v>
                </c:pt>
                <c:pt idx="2113">
                  <c:v>5660.5802715487298</c:v>
                </c:pt>
                <c:pt idx="2114">
                  <c:v>5657.1960921222599</c:v>
                </c:pt>
                <c:pt idx="2115">
                  <c:v>5653.8108853743797</c:v>
                </c:pt>
                <c:pt idx="2116">
                  <c:v>5650.4246546647501</c:v>
                </c:pt>
                <c:pt idx="2117">
                  <c:v>5647.0374033561402</c:v>
                </c:pt>
                <c:pt idx="2118">
                  <c:v>5643.64913481439</c:v>
                </c:pt>
                <c:pt idx="2119">
                  <c:v>5640.2598524084597</c:v>
                </c:pt>
                <c:pt idx="2120">
                  <c:v>5636.86955951035</c:v>
                </c:pt>
                <c:pt idx="2121">
                  <c:v>5633.4782594951303</c:v>
                </c:pt>
                <c:pt idx="2122">
                  <c:v>5630.0859557409203</c:v>
                </c:pt>
                <c:pt idx="2123">
                  <c:v>5626.6926516288904</c:v>
                </c:pt>
                <c:pt idx="2124">
                  <c:v>5623.2983505432003</c:v>
                </c:pt>
                <c:pt idx="2125">
                  <c:v>5619.9030558710701</c:v>
                </c:pt>
                <c:pt idx="2126">
                  <c:v>5616.5067710026897</c:v>
                </c:pt>
                <c:pt idx="2127">
                  <c:v>5613.1094993312499</c:v>
                </c:pt>
                <c:pt idx="2128">
                  <c:v>5609.7112442529096</c:v>
                </c:pt>
                <c:pt idx="2129">
                  <c:v>5606.3120091668297</c:v>
                </c:pt>
                <c:pt idx="2130">
                  <c:v>5602.9117974750798</c:v>
                </c:pt>
                <c:pt idx="2131">
                  <c:v>5599.5106125827197</c:v>
                </c:pt>
                <c:pt idx="2132">
                  <c:v>5596.1084578976997</c:v>
                </c:pt>
                <c:pt idx="2133">
                  <c:v>5592.7053368309298</c:v>
                </c:pt>
                <c:pt idx="2134">
                  <c:v>5589.3012527962101</c:v>
                </c:pt>
                <c:pt idx="2135">
                  <c:v>5585.8962092102302</c:v>
                </c:pt>
                <c:pt idx="2136">
                  <c:v>5582.4902094925901</c:v>
                </c:pt>
                <c:pt idx="2137">
                  <c:v>5579.0832570657403</c:v>
                </c:pt>
                <c:pt idx="2138">
                  <c:v>5575.6753553550197</c:v>
                </c:pt>
                <c:pt idx="2139">
                  <c:v>5572.2665077885804</c:v>
                </c:pt>
                <c:pt idx="2140">
                  <c:v>5568.8567177974601</c:v>
                </c:pt>
                <c:pt idx="2141">
                  <c:v>5565.4459888154797</c:v>
                </c:pt>
                <c:pt idx="2142">
                  <c:v>5562.0343242793197</c:v>
                </c:pt>
                <c:pt idx="2143">
                  <c:v>5558.6217276284096</c:v>
                </c:pt>
                <c:pt idx="2144">
                  <c:v>5555.2082023050298</c:v>
                </c:pt>
                <c:pt idx="2145">
                  <c:v>5551.7937517541995</c:v>
                </c:pt>
                <c:pt idx="2146">
                  <c:v>5548.3783794237197</c:v>
                </c:pt>
                <c:pt idx="2147">
                  <c:v>5544.9620887641504</c:v>
                </c:pt>
                <c:pt idx="2148">
                  <c:v>5541.5448832287802</c:v>
                </c:pt>
                <c:pt idx="2149">
                  <c:v>5538.12676627366</c:v>
                </c:pt>
                <c:pt idx="2150">
                  <c:v>5534.7077413575298</c:v>
                </c:pt>
                <c:pt idx="2151">
                  <c:v>5531.2878119418501</c:v>
                </c:pt>
                <c:pt idx="2152">
                  <c:v>5527.8669814907698</c:v>
                </c:pt>
                <c:pt idx="2153">
                  <c:v>5524.44525347115</c:v>
                </c:pt>
                <c:pt idx="2154">
                  <c:v>5521.02263135249</c:v>
                </c:pt>
                <c:pt idx="2155">
                  <c:v>5517.5991186069696</c:v>
                </c:pt>
                <c:pt idx="2156">
                  <c:v>5514.1747187093997</c:v>
                </c:pt>
                <c:pt idx="2157">
                  <c:v>5510.7494351372397</c:v>
                </c:pt>
                <c:pt idx="2158">
                  <c:v>5507.3232713705602</c:v>
                </c:pt>
                <c:pt idx="2159">
                  <c:v>5503.89623089207</c:v>
                </c:pt>
                <c:pt idx="2160">
                  <c:v>5500.4683171870502</c:v>
                </c:pt>
                <c:pt idx="2161">
                  <c:v>5497.0395337433702</c:v>
                </c:pt>
                <c:pt idx="2162">
                  <c:v>5493.6098840514896</c:v>
                </c:pt>
                <c:pt idx="2163">
                  <c:v>5490.1793716044203</c:v>
                </c:pt>
                <c:pt idx="2164">
                  <c:v>5486.7479998977296</c:v>
                </c:pt>
                <c:pt idx="2165">
                  <c:v>5483.3157724295097</c:v>
                </c:pt>
                <c:pt idx="2166">
                  <c:v>5479.8826927003902</c:v>
                </c:pt>
                <c:pt idx="2167">
                  <c:v>5476.44876421352</c:v>
                </c:pt>
                <c:pt idx="2168">
                  <c:v>5473.0139904745301</c:v>
                </c:pt>
                <c:pt idx="2169">
                  <c:v>5469.5783749915699</c:v>
                </c:pt>
                <c:pt idx="2170">
                  <c:v>5466.1419212752198</c:v>
                </c:pt>
                <c:pt idx="2171">
                  <c:v>5462.7046328385704</c:v>
                </c:pt>
                <c:pt idx="2172">
                  <c:v>5459.2665131971298</c:v>
                </c:pt>
                <c:pt idx="2173">
                  <c:v>5455.8275658688699</c:v>
                </c:pt>
                <c:pt idx="2174">
                  <c:v>5452.38779437417</c:v>
                </c:pt>
                <c:pt idx="2175">
                  <c:v>5448.9472022358495</c:v>
                </c:pt>
                <c:pt idx="2176">
                  <c:v>5445.5057929790901</c:v>
                </c:pt>
                <c:pt idx="2177">
                  <c:v>5442.0635701314905</c:v>
                </c:pt>
                <c:pt idx="2178">
                  <c:v>5438.6205372230197</c:v>
                </c:pt>
                <c:pt idx="2179">
                  <c:v>5435.1766977860198</c:v>
                </c:pt>
                <c:pt idx="2180">
                  <c:v>5431.7320553551699</c:v>
                </c:pt>
                <c:pt idx="2181">
                  <c:v>5428.2866134674796</c:v>
                </c:pt>
                <c:pt idx="2182">
                  <c:v>5424.8403756623202</c:v>
                </c:pt>
                <c:pt idx="2183">
                  <c:v>5421.3933454813496</c:v>
                </c:pt>
                <c:pt idx="2184">
                  <c:v>5417.9455264685203</c:v>
                </c:pt>
                <c:pt idx="2185">
                  <c:v>5414.4969221701003</c:v>
                </c:pt>
                <c:pt idx="2186">
                  <c:v>5411.0475361346198</c:v>
                </c:pt>
                <c:pt idx="2187">
                  <c:v>5407.5973719128497</c:v>
                </c:pt>
                <c:pt idx="2188">
                  <c:v>5404.1464330578501</c:v>
                </c:pt>
                <c:pt idx="2189">
                  <c:v>5400.6947231248996</c:v>
                </c:pt>
                <c:pt idx="2190">
                  <c:v>5397.2422456714903</c:v>
                </c:pt>
                <c:pt idx="2191">
                  <c:v>5393.7890042573599</c:v>
                </c:pt>
                <c:pt idx="2192">
                  <c:v>5390.3350024443998</c:v>
                </c:pt>
                <c:pt idx="2193">
                  <c:v>5386.8802437967297</c:v>
                </c:pt>
                <c:pt idx="2194">
                  <c:v>5383.4247318806301</c:v>
                </c:pt>
                <c:pt idx="2195">
                  <c:v>5379.96847026452</c:v>
                </c:pt>
                <c:pt idx="2196">
                  <c:v>5376.5114625189899</c:v>
                </c:pt>
                <c:pt idx="2197">
                  <c:v>5373.0537122167698</c:v>
                </c:pt>
                <c:pt idx="2198">
                  <c:v>5369.5952229326804</c:v>
                </c:pt>
                <c:pt idx="2199">
                  <c:v>5366.1359982436998</c:v>
                </c:pt>
                <c:pt idx="2200">
                  <c:v>5362.6760417288597</c:v>
                </c:pt>
                <c:pt idx="2201">
                  <c:v>5359.21535696929</c:v>
                </c:pt>
                <c:pt idx="2202">
                  <c:v>5355.7539475481899</c:v>
                </c:pt>
                <c:pt idx="2203">
                  <c:v>5352.2918170508301</c:v>
                </c:pt>
                <c:pt idx="2204">
                  <c:v>5348.8289690645097</c:v>
                </c:pt>
                <c:pt idx="2205">
                  <c:v>5345.3654071785504</c:v>
                </c:pt>
                <c:pt idx="2206">
                  <c:v>5341.9011349843204</c:v>
                </c:pt>
                <c:pt idx="2207">
                  <c:v>5338.4361560751704</c:v>
                </c:pt>
                <c:pt idx="2208">
                  <c:v>5334.9704740464504</c:v>
                </c:pt>
                <c:pt idx="2209">
                  <c:v>5331.5040924954801</c:v>
                </c:pt>
                <c:pt idx="2210">
                  <c:v>5328.0370150215704</c:v>
                </c:pt>
                <c:pt idx="2211">
                  <c:v>5324.56924522596</c:v>
                </c:pt>
                <c:pt idx="2212">
                  <c:v>5321.1007867118296</c:v>
                </c:pt>
                <c:pt idx="2213">
                  <c:v>5317.6316430842999</c:v>
                </c:pt>
                <c:pt idx="2214">
                  <c:v>5314.1618179503903</c:v>
                </c:pt>
                <c:pt idx="2215">
                  <c:v>5310.6913149190304</c:v>
                </c:pt>
                <c:pt idx="2216">
                  <c:v>5307.2201376010398</c:v>
                </c:pt>
                <c:pt idx="2217">
                  <c:v>5303.7482896090896</c:v>
                </c:pt>
                <c:pt idx="2218">
                  <c:v>5300.2757745577301</c:v>
                </c:pt>
                <c:pt idx="2219">
                  <c:v>5296.8025960633604</c:v>
                </c:pt>
                <c:pt idx="2220">
                  <c:v>5293.3287577442097</c:v>
                </c:pt>
                <c:pt idx="2221">
                  <c:v>5289.8542632202998</c:v>
                </c:pt>
                <c:pt idx="2222">
                  <c:v>5286.3791161135096</c:v>
                </c:pt>
                <c:pt idx="2223">
                  <c:v>5282.9033200474696</c:v>
                </c:pt>
                <c:pt idx="2224">
                  <c:v>5279.4268786476096</c:v>
                </c:pt>
                <c:pt idx="2225">
                  <c:v>5275.9497955411198</c:v>
                </c:pt>
                <c:pt idx="2226">
                  <c:v>5272.4720743569496</c:v>
                </c:pt>
                <c:pt idx="2227">
                  <c:v>5268.9937187257801</c:v>
                </c:pt>
                <c:pt idx="2228">
                  <c:v>5265.5147322800203</c:v>
                </c:pt>
                <c:pt idx="2229">
                  <c:v>5262.0351186538001</c:v>
                </c:pt>
                <c:pt idx="2230">
                  <c:v>5258.5548814829399</c:v>
                </c:pt>
                <c:pt idx="2231">
                  <c:v>5255.0740244049402</c:v>
                </c:pt>
                <c:pt idx="2232">
                  <c:v>5251.5925510589796</c:v>
                </c:pt>
                <c:pt idx="2233">
                  <c:v>5248.1104650858997</c:v>
                </c:pt>
                <c:pt idx="2234">
                  <c:v>5244.6277701281897</c:v>
                </c:pt>
                <c:pt idx="2235">
                  <c:v>5241.1444698299601</c:v>
                </c:pt>
                <c:pt idx="2236">
                  <c:v>5237.6605678369297</c:v>
                </c:pt>
                <c:pt idx="2237">
                  <c:v>5234.1760677964503</c:v>
                </c:pt>
                <c:pt idx="2238">
                  <c:v>5230.6909733574303</c:v>
                </c:pt>
                <c:pt idx="2239">
                  <c:v>5227.2052881703803</c:v>
                </c:pt>
                <c:pt idx="2240">
                  <c:v>5223.71901588736</c:v>
                </c:pt>
                <c:pt idx="2241">
                  <c:v>5220.2321601619797</c:v>
                </c:pt>
                <c:pt idx="2242">
                  <c:v>5216.7447246493903</c:v>
                </c:pt>
                <c:pt idx="2243">
                  <c:v>5213.2567130062598</c:v>
                </c:pt>
                <c:pt idx="2244">
                  <c:v>5209.7681288907597</c:v>
                </c:pt>
                <c:pt idx="2245">
                  <c:v>5206.2789759625703</c:v>
                </c:pt>
                <c:pt idx="2246">
                  <c:v>5202.7892578828296</c:v>
                </c:pt>
                <c:pt idx="2247">
                  <c:v>5199.2989783141502</c:v>
                </c:pt>
                <c:pt idx="2248">
                  <c:v>5195.8081409205997</c:v>
                </c:pt>
                <c:pt idx="2249">
                  <c:v>5192.3167493677001</c:v>
                </c:pt>
                <c:pt idx="2250">
                  <c:v>5188.8248073223504</c:v>
                </c:pt>
                <c:pt idx="2251">
                  <c:v>5185.3323184529199</c:v>
                </c:pt>
                <c:pt idx="2252">
                  <c:v>5181.83928642912</c:v>
                </c:pt>
                <c:pt idx="2253">
                  <c:v>5178.3457149220803</c:v>
                </c:pt>
                <c:pt idx="2254">
                  <c:v>5174.8516076042797</c:v>
                </c:pt>
                <c:pt idx="2255">
                  <c:v>5171.3569681495501</c:v>
                </c:pt>
                <c:pt idx="2256">
                  <c:v>5167.8618002330804</c:v>
                </c:pt>
                <c:pt idx="2257">
                  <c:v>5164.3661075313803</c:v>
                </c:pt>
                <c:pt idx="2258">
                  <c:v>5160.8698937222498</c:v>
                </c:pt>
                <c:pt idx="2259">
                  <c:v>5157.3731624848097</c:v>
                </c:pt>
                <c:pt idx="2260">
                  <c:v>5153.8759174994602</c:v>
                </c:pt>
                <c:pt idx="2261">
                  <c:v>5150.3781624478597</c:v>
                </c:pt>
                <c:pt idx="2262">
                  <c:v>5146.8799010129296</c:v>
                </c:pt>
                <c:pt idx="2263">
                  <c:v>5143.3811368788301</c:v>
                </c:pt>
                <c:pt idx="2264">
                  <c:v>5139.8818737309603</c:v>
                </c:pt>
                <c:pt idx="2265">
                  <c:v>5136.3821152559103</c:v>
                </c:pt>
                <c:pt idx="2266">
                  <c:v>5132.8818651414704</c:v>
                </c:pt>
                <c:pt idx="2267">
                  <c:v>5129.38112707663</c:v>
                </c:pt>
                <c:pt idx="2268">
                  <c:v>5125.8799047515304</c:v>
                </c:pt>
                <c:pt idx="2269">
                  <c:v>5122.3782018574902</c:v>
                </c:pt>
                <c:pt idx="2270">
                  <c:v>5118.8760220869499</c:v>
                </c:pt>
                <c:pt idx="2271">
                  <c:v>5115.3733691334701</c:v>
                </c:pt>
                <c:pt idx="2272">
                  <c:v>5111.8702466917302</c:v>
                </c:pt>
                <c:pt idx="2273">
                  <c:v>5108.3666584575203</c:v>
                </c:pt>
                <c:pt idx="2274">
                  <c:v>5104.8626081276998</c:v>
                </c:pt>
                <c:pt idx="2275">
                  <c:v>5101.3580994002004</c:v>
                </c:pt>
                <c:pt idx="2276">
                  <c:v>5097.85313597399</c:v>
                </c:pt>
                <c:pt idx="2277">
                  <c:v>5094.3477215491002</c:v>
                </c:pt>
                <c:pt idx="2278">
                  <c:v>5090.8418598265698</c:v>
                </c:pt>
                <c:pt idx="2279">
                  <c:v>5087.3355545084596</c:v>
                </c:pt>
                <c:pt idx="2280">
                  <c:v>5083.82880929781</c:v>
                </c:pt>
                <c:pt idx="2281">
                  <c:v>5080.3216278986501</c:v>
                </c:pt>
                <c:pt idx="2282">
                  <c:v>5076.8140140159903</c:v>
                </c:pt>
                <c:pt idx="2283">
                  <c:v>5073.3059713557604</c:v>
                </c:pt>
                <c:pt idx="2284">
                  <c:v>5069.7975036248399</c:v>
                </c:pt>
                <c:pt idx="2285">
                  <c:v>5066.2886145310404</c:v>
                </c:pt>
                <c:pt idx="2286">
                  <c:v>5062.7793077830602</c:v>
                </c:pt>
                <c:pt idx="2287">
                  <c:v>5059.26958709051</c:v>
                </c:pt>
                <c:pt idx="2288">
                  <c:v>5055.7594561638498</c:v>
                </c:pt>
                <c:pt idx="2289">
                  <c:v>5052.2489187144402</c:v>
                </c:pt>
                <c:pt idx="2290">
                  <c:v>5048.7379784544501</c:v>
                </c:pt>
                <c:pt idx="2291">
                  <c:v>5045.2266390968998</c:v>
                </c:pt>
                <c:pt idx="2292">
                  <c:v>5041.7149043556201</c:v>
                </c:pt>
                <c:pt idx="2293">
                  <c:v>5038.2027779452401</c:v>
                </c:pt>
                <c:pt idx="2294">
                  <c:v>5034.6902635812003</c:v>
                </c:pt>
                <c:pt idx="2295">
                  <c:v>5031.1773649796796</c:v>
                </c:pt>
                <c:pt idx="2296">
                  <c:v>5027.6640858576302</c:v>
                </c:pt>
                <c:pt idx="2297">
                  <c:v>5024.1504299327498</c:v>
                </c:pt>
                <c:pt idx="2298">
                  <c:v>5020.6364009234503</c:v>
                </c:pt>
                <c:pt idx="2299">
                  <c:v>5017.1220025488601</c:v>
                </c:pt>
                <c:pt idx="2300">
                  <c:v>5013.6072385288098</c:v>
                </c:pt>
                <c:pt idx="2301">
                  <c:v>5010.0921125838004</c:v>
                </c:pt>
                <c:pt idx="2302">
                  <c:v>5006.5766284350002</c:v>
                </c:pt>
                <c:pt idx="2303">
                  <c:v>5003.0607898042399</c:v>
                </c:pt>
                <c:pt idx="2304">
                  <c:v>4999.5446004139703</c:v>
                </c:pt>
                <c:pt idx="2305">
                  <c:v>4996.0280639872599</c:v>
                </c:pt>
                <c:pt idx="2306">
                  <c:v>4992.5111842478</c:v>
                </c:pt>
                <c:pt idx="2307">
                  <c:v>4988.9939649198604</c:v>
                </c:pt>
                <c:pt idx="2308">
                  <c:v>4985.4764097282696</c:v>
                </c:pt>
                <c:pt idx="2309">
                  <c:v>4981.9585223984304</c:v>
                </c:pt>
                <c:pt idx="2310">
                  <c:v>4978.44030665629</c:v>
                </c:pt>
                <c:pt idx="2311">
                  <c:v>4974.9217662283199</c:v>
                </c:pt>
                <c:pt idx="2312">
                  <c:v>4971.4029048414905</c:v>
                </c:pt>
                <c:pt idx="2313">
                  <c:v>4967.8837262232701</c:v>
                </c:pt>
                <c:pt idx="2314">
                  <c:v>4964.3642341016302</c:v>
                </c:pt>
                <c:pt idx="2315">
                  <c:v>4960.84443220498</c:v>
                </c:pt>
                <c:pt idx="2316">
                  <c:v>4957.3244596570003</c:v>
                </c:pt>
                <c:pt idx="2317">
                  <c:v>4953.8040507222704</c:v>
                </c:pt>
                <c:pt idx="2318">
                  <c:v>4950.2833441339899</c:v>
                </c:pt>
                <c:pt idx="2319">
                  <c:v>4946.7623436231397</c:v>
                </c:pt>
                <c:pt idx="2320">
                  <c:v>4943.2410529214103</c:v>
                </c:pt>
                <c:pt idx="2321">
                  <c:v>4939.7194757612197</c:v>
                </c:pt>
                <c:pt idx="2322">
                  <c:v>4936.1976158757097</c:v>
                </c:pt>
                <c:pt idx="2323">
                  <c:v>4932.6754769986901</c:v>
                </c:pt>
                <c:pt idx="2324">
                  <c:v>4929.1530628646597</c:v>
                </c:pt>
                <c:pt idx="2325">
                  <c:v>4925.6303772087604</c:v>
                </c:pt>
                <c:pt idx="2326">
                  <c:v>4922.1074237667899</c:v>
                </c:pt>
                <c:pt idx="2327">
                  <c:v>4918.5842062751699</c:v>
                </c:pt>
                <c:pt idx="2328">
                  <c:v>4915.0607284709304</c:v>
                </c:pt>
                <c:pt idx="2329">
                  <c:v>4911.5369940916898</c:v>
                </c:pt>
                <c:pt idx="2330">
                  <c:v>4908.0130068756798</c:v>
                </c:pt>
                <c:pt idx="2331">
                  <c:v>4904.4887705616602</c:v>
                </c:pt>
                <c:pt idx="2332">
                  <c:v>4900.9642888889603</c:v>
                </c:pt>
                <c:pt idx="2333">
                  <c:v>4897.4395655974304</c:v>
                </c:pt>
                <c:pt idx="2334">
                  <c:v>4893.9146044274603</c:v>
                </c:pt>
                <c:pt idx="2335">
                  <c:v>4890.38940911994</c:v>
                </c:pt>
                <c:pt idx="2336">
                  <c:v>4886.8639834162304</c:v>
                </c:pt>
                <c:pt idx="2337">
                  <c:v>4883.3383310581703</c:v>
                </c:pt>
                <c:pt idx="2338">
                  <c:v>4879.8124557880901</c:v>
                </c:pt>
                <c:pt idx="2339">
                  <c:v>4876.2863613487198</c:v>
                </c:pt>
                <c:pt idx="2340">
                  <c:v>4872.7600514832302</c:v>
                </c:pt>
                <c:pt idx="2341">
                  <c:v>4869.2335299352299</c:v>
                </c:pt>
                <c:pt idx="2342">
                  <c:v>4865.70680044869</c:v>
                </c:pt>
                <c:pt idx="2343">
                  <c:v>4862.1798667679795</c:v>
                </c:pt>
                <c:pt idx="2344">
                  <c:v>4858.65273263785</c:v>
                </c:pt>
                <c:pt idx="2345">
                  <c:v>4855.1254018033796</c:v>
                </c:pt>
                <c:pt idx="2346">
                  <c:v>4851.5978780100104</c:v>
                </c:pt>
                <c:pt idx="2347">
                  <c:v>4848.0701650034698</c:v>
                </c:pt>
                <c:pt idx="2348">
                  <c:v>4844.5422665298402</c:v>
                </c:pt>
                <c:pt idx="2349">
                  <c:v>4841.0141863354502</c:v>
                </c:pt>
                <c:pt idx="2350">
                  <c:v>4837.4859281669496</c:v>
                </c:pt>
                <c:pt idx="2351">
                  <c:v>4833.9574957712102</c:v>
                </c:pt>
                <c:pt idx="2352">
                  <c:v>4830.4288928953902</c:v>
                </c:pt>
                <c:pt idx="2353">
                  <c:v>4826.9001232868404</c:v>
                </c:pt>
                <c:pt idx="2354">
                  <c:v>4823.3711906931703</c:v>
                </c:pt>
                <c:pt idx="2355">
                  <c:v>4819.8420988621601</c:v>
                </c:pt>
                <c:pt idx="2356">
                  <c:v>4816.3128515418002</c:v>
                </c:pt>
                <c:pt idx="2357">
                  <c:v>4812.7834524802402</c:v>
                </c:pt>
                <c:pt idx="2358">
                  <c:v>4809.2539054258104</c:v>
                </c:pt>
                <c:pt idx="2359">
                  <c:v>4805.7242141269498</c:v>
                </c:pt>
                <c:pt idx="2360">
                  <c:v>4802.1943823322599</c:v>
                </c:pt>
                <c:pt idx="2361">
                  <c:v>4798.6644137904304</c:v>
                </c:pt>
                <c:pt idx="2362">
                  <c:v>4795.1343122502903</c:v>
                </c:pt>
                <c:pt idx="2363">
                  <c:v>4791.6040814607004</c:v>
                </c:pt>
                <c:pt idx="2364">
                  <c:v>4788.0737251706496</c:v>
                </c:pt>
                <c:pt idx="2365">
                  <c:v>4784.5432471291197</c:v>
                </c:pt>
                <c:pt idx="2366">
                  <c:v>4781.0126510851996</c:v>
                </c:pt>
                <c:pt idx="2367">
                  <c:v>4777.4819407879604</c:v>
                </c:pt>
                <c:pt idx="2368">
                  <c:v>4773.9511199865001</c:v>
                </c:pt>
                <c:pt idx="2369">
                  <c:v>4770.4201924299196</c:v>
                </c:pt>
                <c:pt idx="2370">
                  <c:v>4766.8891618672897</c:v>
                </c:pt>
                <c:pt idx="2371">
                  <c:v>4763.3580320476503</c:v>
                </c:pt>
                <c:pt idx="2372">
                  <c:v>4759.8268067200297</c:v>
                </c:pt>
                <c:pt idx="2373">
                  <c:v>4756.2954896333404</c:v>
                </c:pt>
                <c:pt idx="2374">
                  <c:v>4752.7640845364704</c:v>
                </c:pt>
                <c:pt idx="2375">
                  <c:v>4749.2325951781804</c:v>
                </c:pt>
                <c:pt idx="2376">
                  <c:v>4745.7010253071603</c:v>
                </c:pt>
                <c:pt idx="2377">
                  <c:v>4742.1693786719597</c:v>
                </c:pt>
                <c:pt idx="2378">
                  <c:v>4738.6376590210102</c:v>
                </c:pt>
                <c:pt idx="2379">
                  <c:v>4735.1058701025704</c:v>
                </c:pt>
                <c:pt idx="2380">
                  <c:v>4731.5740156647798</c:v>
                </c:pt>
                <c:pt idx="2381">
                  <c:v>4728.0420994555698</c:v>
                </c:pt>
                <c:pt idx="2382">
                  <c:v>4724.5101252226996</c:v>
                </c:pt>
                <c:pt idx="2383">
                  <c:v>4720.9780967137003</c:v>
                </c:pt>
                <c:pt idx="2384">
                  <c:v>4717.4460176759203</c:v>
                </c:pt>
                <c:pt idx="2385">
                  <c:v>4713.9138918564604</c:v>
                </c:pt>
                <c:pt idx="2386">
                  <c:v>4710.3817230021496</c:v>
                </c:pt>
                <c:pt idx="2387">
                  <c:v>4706.8495148596003</c:v>
                </c:pt>
                <c:pt idx="2388">
                  <c:v>4703.3172711751204</c:v>
                </c:pt>
                <c:pt idx="2389">
                  <c:v>4699.7849956947302</c:v>
                </c:pt>
                <c:pt idx="2390">
                  <c:v>4696.2526921641602</c:v>
                </c:pt>
                <c:pt idx="2391">
                  <c:v>4692.7203643288103</c:v>
                </c:pt>
                <c:pt idx="2392">
                  <c:v>4689.1880159337697</c:v>
                </c:pt>
                <c:pt idx="2393">
                  <c:v>4685.6556507237401</c:v>
                </c:pt>
                <c:pt idx="2394">
                  <c:v>4682.1232724431202</c:v>
                </c:pt>
                <c:pt idx="2395">
                  <c:v>4678.5908848358704</c:v>
                </c:pt>
                <c:pt idx="2396">
                  <c:v>4675.0584916456301</c:v>
                </c:pt>
                <c:pt idx="2397">
                  <c:v>4671.5260966155802</c:v>
                </c:pt>
                <c:pt idx="2398">
                  <c:v>4667.9937034885097</c:v>
                </c:pt>
                <c:pt idx="2399">
                  <c:v>4664.4613160067902</c:v>
                </c:pt>
                <c:pt idx="2400">
                  <c:v>4660.9289379123202</c:v>
                </c:pt>
                <c:pt idx="2401">
                  <c:v>4657.3965729465699</c:v>
                </c:pt>
                <c:pt idx="2402">
                  <c:v>4653.8642248505103</c:v>
                </c:pt>
                <c:pt idx="2403">
                  <c:v>4650.3318973646401</c:v>
                </c:pt>
                <c:pt idx="2404">
                  <c:v>4646.7995942289599</c:v>
                </c:pt>
                <c:pt idx="2405">
                  <c:v>4643.2673191829499</c:v>
                </c:pt>
                <c:pt idx="2406">
                  <c:v>4639.7350759655701</c:v>
                </c:pt>
                <c:pt idx="2407">
                  <c:v>4636.2028683152203</c:v>
                </c:pt>
                <c:pt idx="2408">
                  <c:v>4632.6706999697799</c:v>
                </c:pt>
                <c:pt idx="2409">
                  <c:v>4629.1385746665201</c:v>
                </c:pt>
                <c:pt idx="2410">
                  <c:v>4625.6064961421498</c:v>
                </c:pt>
                <c:pt idx="2411">
                  <c:v>4622.0744681327797</c:v>
                </c:pt>
                <c:pt idx="2412">
                  <c:v>4618.5424943738999</c:v>
                </c:pt>
                <c:pt idx="2413">
                  <c:v>4615.0105786003896</c:v>
                </c:pt>
                <c:pt idx="2414">
                  <c:v>4611.4787245464704</c:v>
                </c:pt>
                <c:pt idx="2415">
                  <c:v>4607.9469359457398</c:v>
                </c:pt>
                <c:pt idx="2416">
                  <c:v>4604.4152165310998</c:v>
                </c:pt>
                <c:pt idx="2417">
                  <c:v>4600.88357003479</c:v>
                </c:pt>
                <c:pt idx="2418">
                  <c:v>4597.3520001883599</c:v>
                </c:pt>
                <c:pt idx="2419">
                  <c:v>4593.8205107226204</c:v>
                </c:pt>
                <c:pt idx="2420">
                  <c:v>4590.2891053677004</c:v>
                </c:pt>
                <c:pt idx="2421">
                  <c:v>4586.7577878529801</c:v>
                </c:pt>
                <c:pt idx="2422">
                  <c:v>4583.2265619070904</c:v>
                </c:pt>
                <c:pt idx="2423">
                  <c:v>4579.69543125788</c:v>
                </c:pt>
                <c:pt idx="2424">
                  <c:v>4576.1643996324601</c:v>
                </c:pt>
                <c:pt idx="2425">
                  <c:v>4572.6334707571395</c:v>
                </c:pt>
                <c:pt idx="2426">
                  <c:v>4569.1026483573896</c:v>
                </c:pt>
                <c:pt idx="2427">
                  <c:v>4565.5719361579204</c:v>
                </c:pt>
                <c:pt idx="2428">
                  <c:v>4562.0413378825797</c:v>
                </c:pt>
                <c:pt idx="2429">
                  <c:v>4558.5108572543704</c:v>
                </c:pt>
                <c:pt idx="2430">
                  <c:v>4554.9804979954397</c:v>
                </c:pt>
                <c:pt idx="2431">
                  <c:v>4551.4502638270897</c:v>
                </c:pt>
                <c:pt idx="2432">
                  <c:v>4547.9201584697103</c:v>
                </c:pt>
                <c:pt idx="2433">
                  <c:v>4544.3901856427901</c:v>
                </c:pt>
                <c:pt idx="2434">
                  <c:v>4540.8603490649302</c:v>
                </c:pt>
                <c:pt idx="2435">
                  <c:v>4537.3306524538002</c:v>
                </c:pt>
                <c:pt idx="2436">
                  <c:v>4533.8010995261102</c:v>
                </c:pt>
                <c:pt idx="2437">
                  <c:v>4530.2716939976499</c:v>
                </c:pt>
                <c:pt idx="2438">
                  <c:v>4526.7424395832204</c:v>
                </c:pt>
                <c:pt idx="2439">
                  <c:v>4523.2133399966497</c:v>
                </c:pt>
                <c:pt idx="2440">
                  <c:v>4519.6843989507797</c:v>
                </c:pt>
                <c:pt idx="2441">
                  <c:v>4516.1556201574604</c:v>
                </c:pt>
                <c:pt idx="2442">
                  <c:v>4512.62700732748</c:v>
                </c:pt>
                <c:pt idx="2443">
                  <c:v>4509.0985641706502</c:v>
                </c:pt>
                <c:pt idx="2444">
                  <c:v>4505.5702943956903</c:v>
                </c:pt>
                <c:pt idx="2445">
                  <c:v>4502.0422017102801</c:v>
                </c:pt>
                <c:pt idx="2446">
                  <c:v>4498.5142898210497</c:v>
                </c:pt>
                <c:pt idx="2447">
                  <c:v>4494.9865624334898</c:v>
                </c:pt>
                <c:pt idx="2448">
                  <c:v>4491.4590232520504</c:v>
                </c:pt>
                <c:pt idx="2449">
                  <c:v>4487.9316759800304</c:v>
                </c:pt>
                <c:pt idx="2450">
                  <c:v>4484.4045243196197</c:v>
                </c:pt>
                <c:pt idx="2451">
                  <c:v>4480.8775719718697</c:v>
                </c:pt>
                <c:pt idx="2452">
                  <c:v>4477.3508226366703</c:v>
                </c:pt>
                <c:pt idx="2453">
                  <c:v>4473.82428001277</c:v>
                </c:pt>
                <c:pt idx="2454">
                  <c:v>4470.2979477977096</c:v>
                </c:pt>
                <c:pt idx="2455">
                  <c:v>4466.7718296878602</c:v>
                </c:pt>
                <c:pt idx="2456">
                  <c:v>4463.2459293783804</c:v>
                </c:pt>
                <c:pt idx="2457">
                  <c:v>4459.7202505632104</c:v>
                </c:pt>
                <c:pt idx="2458">
                  <c:v>4456.1947969350604</c:v>
                </c:pt>
                <c:pt idx="2459">
                  <c:v>4452.6695721853903</c:v>
                </c:pt>
                <c:pt idx="2460">
                  <c:v>4449.1445800044303</c:v>
                </c:pt>
                <c:pt idx="2461">
                  <c:v>4445.61982408111</c:v>
                </c:pt>
                <c:pt idx="2462">
                  <c:v>4442.0953081030802</c:v>
                </c:pt>
                <c:pt idx="2463">
                  <c:v>4438.5710357567104</c:v>
                </c:pt>
                <c:pt idx="2464">
                  <c:v>4435.0470107270603</c:v>
                </c:pt>
                <c:pt idx="2465">
                  <c:v>4431.5232366978498</c:v>
                </c:pt>
                <c:pt idx="2466">
                  <c:v>4427.9997173514703</c:v>
                </c:pt>
                <c:pt idx="2467">
                  <c:v>4424.4764563689796</c:v>
                </c:pt>
                <c:pt idx="2468">
                  <c:v>4420.9534574300496</c:v>
                </c:pt>
                <c:pt idx="2469">
                  <c:v>4417.4307242130099</c:v>
                </c:pt>
                <c:pt idx="2470">
                  <c:v>4413.90826039477</c:v>
                </c:pt>
                <c:pt idx="2471">
                  <c:v>4410.38606965085</c:v>
                </c:pt>
                <c:pt idx="2472">
                  <c:v>4406.8641556553703</c:v>
                </c:pt>
                <c:pt idx="2473">
                  <c:v>4403.3425220810204</c:v>
                </c:pt>
                <c:pt idx="2474">
                  <c:v>4399.8211725990304</c:v>
                </c:pt>
                <c:pt idx="2475">
                  <c:v>4396.3001108791996</c:v>
                </c:pt>
                <c:pt idx="2476">
                  <c:v>4392.7793405898501</c:v>
                </c:pt>
                <c:pt idx="2477">
                  <c:v>4389.2588653978501</c:v>
                </c:pt>
                <c:pt idx="2478">
                  <c:v>4385.7386889685504</c:v>
                </c:pt>
                <c:pt idx="2479">
                  <c:v>4382.2188149658004</c:v>
                </c:pt>
                <c:pt idx="2480">
                  <c:v>4378.6992470519499</c:v>
                </c:pt>
                <c:pt idx="2481">
                  <c:v>4375.1799888878004</c:v>
                </c:pt>
                <c:pt idx="2482">
                  <c:v>4371.6610441326402</c:v>
                </c:pt>
                <c:pt idx="2483">
                  <c:v>4368.1424164441696</c:v>
                </c:pt>
                <c:pt idx="2484">
                  <c:v>4364.62410947854</c:v>
                </c:pt>
                <c:pt idx="2485">
                  <c:v>4361.1061268903104</c:v>
                </c:pt>
                <c:pt idx="2486">
                  <c:v>4357.5884723324698</c:v>
                </c:pt>
                <c:pt idx="2487">
                  <c:v>4354.0711494563802</c:v>
                </c:pt>
                <c:pt idx="2488">
                  <c:v>4350.5541619118003</c:v>
                </c:pt>
                <c:pt idx="2489">
                  <c:v>4347.0375133468297</c:v>
                </c:pt>
                <c:pt idx="2490">
                  <c:v>4343.52120740796</c:v>
                </c:pt>
                <c:pt idx="2491">
                  <c:v>4340.0052477400104</c:v>
                </c:pt>
                <c:pt idx="2492">
                  <c:v>4336.4896379861202</c:v>
                </c:pt>
                <c:pt idx="2493">
                  <c:v>4332.9743817877597</c:v>
                </c:pt>
                <c:pt idx="2494">
                  <c:v>4329.4594827847104</c:v>
                </c:pt>
                <c:pt idx="2495">
                  <c:v>4325.9449446150402</c:v>
                </c:pt>
                <c:pt idx="2496">
                  <c:v>4322.4307709150798</c:v>
                </c:pt>
                <c:pt idx="2497">
                  <c:v>4318.9169653194704</c:v>
                </c:pt>
                <c:pt idx="2498">
                  <c:v>4315.4035314610601</c:v>
                </c:pt>
                <c:pt idx="2499">
                  <c:v>4311.8904729709602</c:v>
                </c:pt>
                <c:pt idx="2500">
                  <c:v>4308.3777934785303</c:v>
                </c:pt>
                <c:pt idx="2501">
                  <c:v>4304.8654966113199</c:v>
                </c:pt>
                <c:pt idx="2502">
                  <c:v>4301.3535859950998</c:v>
                </c:pt>
                <c:pt idx="2503">
                  <c:v>4297.8420652538198</c:v>
                </c:pt>
                <c:pt idx="2504">
                  <c:v>4294.3309380096298</c:v>
                </c:pt>
                <c:pt idx="2505">
                  <c:v>4290.8202078828199</c:v>
                </c:pt>
                <c:pt idx="2506">
                  <c:v>4287.3098784918602</c:v>
                </c:pt>
                <c:pt idx="2507">
                  <c:v>4283.7999534533601</c:v>
                </c:pt>
                <c:pt idx="2508">
                  <c:v>4280.2904363820398</c:v>
                </c:pt>
                <c:pt idx="2509">
                  <c:v>4276.7813308907598</c:v>
                </c:pt>
                <c:pt idx="2510">
                  <c:v>4273.2726405904696</c:v>
                </c:pt>
                <c:pt idx="2511">
                  <c:v>4269.7643690902296</c:v>
                </c:pt>
                <c:pt idx="2512">
                  <c:v>4266.2565199971596</c:v>
                </c:pt>
                <c:pt idx="2513">
                  <c:v>4262.7490969164601</c:v>
                </c:pt>
                <c:pt idx="2514">
                  <c:v>4259.24210345139</c:v>
                </c:pt>
                <c:pt idx="2515">
                  <c:v>4255.73554320325</c:v>
                </c:pt>
                <c:pt idx="2516">
                  <c:v>4252.22941977136</c:v>
                </c:pt>
                <c:pt idx="2517">
                  <c:v>4248.7237367530797</c:v>
                </c:pt>
                <c:pt idx="2518">
                  <c:v>4245.2184977437601</c:v>
                </c:pt>
                <c:pt idx="2519">
                  <c:v>4241.71370633675</c:v>
                </c:pt>
                <c:pt idx="2520">
                  <c:v>4238.2093661233803</c:v>
                </c:pt>
                <c:pt idx="2521">
                  <c:v>4234.70548069295</c:v>
                </c:pt>
                <c:pt idx="2522">
                  <c:v>4231.20205363273</c:v>
                </c:pt>
                <c:pt idx="2523">
                  <c:v>4227.6990885279201</c:v>
                </c:pt>
                <c:pt idx="2524">
                  <c:v>4224.1965889616604</c:v>
                </c:pt>
                <c:pt idx="2525">
                  <c:v>4220.6945585150097</c:v>
                </c:pt>
                <c:pt idx="2526">
                  <c:v>4217.1930007669298</c:v>
                </c:pt>
                <c:pt idx="2527">
                  <c:v>4213.6919192942996</c:v>
                </c:pt>
                <c:pt idx="2528">
                  <c:v>4210.1913176718599</c:v>
                </c:pt>
                <c:pt idx="2529">
                  <c:v>4206.6911994722304</c:v>
                </c:pt>
                <c:pt idx="2530">
                  <c:v>4203.1915682659101</c:v>
                </c:pt>
                <c:pt idx="2531">
                  <c:v>4199.6924276212303</c:v>
                </c:pt>
                <c:pt idx="2532">
                  <c:v>4196.1937811043399</c:v>
                </c:pt>
                <c:pt idx="2533">
                  <c:v>4192.6956322792503</c:v>
                </c:pt>
                <c:pt idx="2534">
                  <c:v>4189.19798470775</c:v>
                </c:pt>
                <c:pt idx="2535">
                  <c:v>4185.7008419494696</c:v>
                </c:pt>
                <c:pt idx="2536">
                  <c:v>4182.2042075617701</c:v>
                </c:pt>
                <c:pt idx="2537">
                  <c:v>4178.70808509985</c:v>
                </c:pt>
                <c:pt idx="2538">
                  <c:v>4175.2124781166303</c:v>
                </c:pt>
                <c:pt idx="2539">
                  <c:v>4171.7173901627903</c:v>
                </c:pt>
                <c:pt idx="2540">
                  <c:v>4168.2228247867697</c:v>
                </c:pt>
                <c:pt idx="2541">
                  <c:v>4164.7287855347204</c:v>
                </c:pt>
                <c:pt idx="2542">
                  <c:v>4161.2352759505102</c:v>
                </c:pt>
                <c:pt idx="2543">
                  <c:v>4157.7422995757197</c:v>
                </c:pt>
                <c:pt idx="2544">
                  <c:v>4154.2498599496002</c:v>
                </c:pt>
                <c:pt idx="2545">
                  <c:v>4150.7579606091304</c:v>
                </c:pt>
                <c:pt idx="2546">
                  <c:v>4147.2666050889002</c:v>
                </c:pt>
                <c:pt idx="2547">
                  <c:v>4143.7757969211998</c:v>
                </c:pt>
                <c:pt idx="2548">
                  <c:v>4140.28553963595</c:v>
                </c:pt>
                <c:pt idx="2549">
                  <c:v>4136.7958367606998</c:v>
                </c:pt>
                <c:pt idx="2550">
                  <c:v>4133.3066918206296</c:v>
                </c:pt>
                <c:pt idx="2551">
                  <c:v>4129.8181083385198</c:v>
                </c:pt>
                <c:pt idx="2552">
                  <c:v>4126.3300898347597</c:v>
                </c:pt>
                <c:pt idx="2553">
                  <c:v>4122.8426398273104</c:v>
                </c:pt>
                <c:pt idx="2554">
                  <c:v>4119.35576183172</c:v>
                </c:pt>
                <c:pt idx="2555">
                  <c:v>4115.8694593611099</c:v>
                </c:pt>
                <c:pt idx="2556">
                  <c:v>4112.3837359261197</c:v>
                </c:pt>
                <c:pt idx="2557">
                  <c:v>4108.8985950349497</c:v>
                </c:pt>
                <c:pt idx="2558">
                  <c:v>4105.41404019334</c:v>
                </c:pt>
                <c:pt idx="2559">
                  <c:v>4101.9300749045196</c:v>
                </c:pt>
                <c:pt idx="2560">
                  <c:v>4098.44670266924</c:v>
                </c:pt>
                <c:pt idx="2561">
                  <c:v>4094.9639269857398</c:v>
                </c:pt>
                <c:pt idx="2562">
                  <c:v>4091.4817513497301</c:v>
                </c:pt>
                <c:pt idx="2563">
                  <c:v>4088.0001792544299</c:v>
                </c:pt>
                <c:pt idx="2564">
                  <c:v>4084.5192141904599</c:v>
                </c:pt>
                <c:pt idx="2565">
                  <c:v>4081.0388596459302</c:v>
                </c:pt>
                <c:pt idx="2566">
                  <c:v>4077.55911910637</c:v>
                </c:pt>
                <c:pt idx="2567">
                  <c:v>4074.0799960547301</c:v>
                </c:pt>
                <c:pt idx="2568">
                  <c:v>4070.60149397137</c:v>
                </c:pt>
                <c:pt idx="2569">
                  <c:v>4067.12361633407</c:v>
                </c:pt>
                <c:pt idx="2570">
                  <c:v>4063.6463666179802</c:v>
                </c:pt>
                <c:pt idx="2571">
                  <c:v>4060.1697482956301</c:v>
                </c:pt>
                <c:pt idx="2572">
                  <c:v>4056.6937648369199</c:v>
                </c:pt>
                <c:pt idx="2573">
                  <c:v>4053.2184197091101</c:v>
                </c:pt>
                <c:pt idx="2574">
                  <c:v>4049.74371637679</c:v>
                </c:pt>
                <c:pt idx="2575">
                  <c:v>4046.2696583018901</c:v>
                </c:pt>
                <c:pt idx="2576">
                  <c:v>4042.79624894367</c:v>
                </c:pt>
                <c:pt idx="2577">
                  <c:v>4039.3234917586801</c:v>
                </c:pt>
                <c:pt idx="2578">
                  <c:v>4035.8513902007799</c:v>
                </c:pt>
                <c:pt idx="2579">
                  <c:v>4032.3799477211101</c:v>
                </c:pt>
                <c:pt idx="2580">
                  <c:v>4028.9091677680899</c:v>
                </c:pt>
                <c:pt idx="2581">
                  <c:v>4025.4390537874001</c:v>
                </c:pt>
                <c:pt idx="2582">
                  <c:v>4021.9696092219701</c:v>
                </c:pt>
                <c:pt idx="2583">
                  <c:v>4018.5008375119901</c:v>
                </c:pt>
                <c:pt idx="2584">
                  <c:v>4015.0327420948602</c:v>
                </c:pt>
                <c:pt idx="2585">
                  <c:v>4011.5653264051998</c:v>
                </c:pt>
                <c:pt idx="2586">
                  <c:v>4008.0985938748499</c:v>
                </c:pt>
                <c:pt idx="2587">
                  <c:v>4004.6325479328402</c:v>
                </c:pt>
                <c:pt idx="2588">
                  <c:v>4001.16719200537</c:v>
                </c:pt>
                <c:pt idx="2589">
                  <c:v>3997.7025295158401</c:v>
                </c:pt>
                <c:pt idx="2590">
                  <c:v>3994.2385638848</c:v>
                </c:pt>
                <c:pt idx="2591">
                  <c:v>3990.7752985299499</c:v>
                </c:pt>
                <c:pt idx="2592">
                  <c:v>3987.3127368661299</c:v>
                </c:pt>
                <c:pt idx="2593">
                  <c:v>3983.8508823053298</c:v>
                </c:pt>
                <c:pt idx="2594">
                  <c:v>3980.3897382566201</c:v>
                </c:pt>
                <c:pt idx="2595">
                  <c:v>3976.9293081261999</c:v>
                </c:pt>
                <c:pt idx="2596">
                  <c:v>3973.46959531739</c:v>
                </c:pt>
                <c:pt idx="2597">
                  <c:v>3970.0106032305398</c:v>
                </c:pt>
                <c:pt idx="2598">
                  <c:v>3966.5523352631199</c:v>
                </c:pt>
                <c:pt idx="2599">
                  <c:v>3963.09479480965</c:v>
                </c:pt>
                <c:pt idx="2600">
                  <c:v>3959.6379852616901</c:v>
                </c:pt>
                <c:pt idx="2601">
                  <c:v>3956.1819100078601</c:v>
                </c:pt>
                <c:pt idx="2602">
                  <c:v>3952.7265724337999</c:v>
                </c:pt>
                <c:pt idx="2603">
                  <c:v>3949.27197592217</c:v>
                </c:pt>
                <c:pt idx="2604">
                  <c:v>3945.8181238526499</c:v>
                </c:pt>
                <c:pt idx="2605">
                  <c:v>3942.3650196018798</c:v>
                </c:pt>
                <c:pt idx="2606">
                  <c:v>3938.9126665435501</c:v>
                </c:pt>
                <c:pt idx="2607">
                  <c:v>3935.4610680482601</c:v>
                </c:pt>
                <c:pt idx="2608">
                  <c:v>3932.0102274836199</c:v>
                </c:pt>
                <c:pt idx="2609">
                  <c:v>3928.5601482141801</c:v>
                </c:pt>
                <c:pt idx="2610">
                  <c:v>3925.1108336014299</c:v>
                </c:pt>
                <c:pt idx="2611">
                  <c:v>3921.66228700379</c:v>
                </c:pt>
                <c:pt idx="2612">
                  <c:v>3918.2145117766199</c:v>
                </c:pt>
                <c:pt idx="2613">
                  <c:v>3914.7675112721599</c:v>
                </c:pt>
                <c:pt idx="2614">
                  <c:v>3911.3212888395901</c:v>
                </c:pt>
                <c:pt idx="2615">
                  <c:v>3907.8758478249401</c:v>
                </c:pt>
                <c:pt idx="2616">
                  <c:v>3904.4311915711401</c:v>
                </c:pt>
                <c:pt idx="2617">
                  <c:v>3900.98732341799</c:v>
                </c:pt>
                <c:pt idx="2618">
                  <c:v>3897.5442467021398</c:v>
                </c:pt>
                <c:pt idx="2619">
                  <c:v>3894.1019647570902</c:v>
                </c:pt>
                <c:pt idx="2620">
                  <c:v>3890.66048091318</c:v>
                </c:pt>
                <c:pt idx="2621">
                  <c:v>3887.2197984975601</c:v>
                </c:pt>
                <c:pt idx="2622">
                  <c:v>3883.7799208342099</c:v>
                </c:pt>
                <c:pt idx="2623">
                  <c:v>3880.34085124392</c:v>
                </c:pt>
                <c:pt idx="2624">
                  <c:v>3876.9025930442499</c:v>
                </c:pt>
                <c:pt idx="2625">
                  <c:v>3873.46514954956</c:v>
                </c:pt>
                <c:pt idx="2626">
                  <c:v>3870.02852407099</c:v>
                </c:pt>
                <c:pt idx="2627">
                  <c:v>3866.5927199164198</c:v>
                </c:pt>
                <c:pt idx="2628">
                  <c:v>3863.1577403904998</c:v>
                </c:pt>
                <c:pt idx="2629">
                  <c:v>3859.7235887946099</c:v>
                </c:pt>
                <c:pt idx="2630">
                  <c:v>3856.2902684268602</c:v>
                </c:pt>
                <c:pt idx="2631">
                  <c:v>3852.8579177466199</c:v>
                </c:pt>
                <c:pt idx="2632">
                  <c:v>3849.4262703412901</c:v>
                </c:pt>
                <c:pt idx="2633">
                  <c:v>3845.9954645051998</c:v>
                </c:pt>
                <c:pt idx="2634">
                  <c:v>3842.56550352349</c:v>
                </c:pt>
                <c:pt idx="2635">
                  <c:v>3839.1363906780598</c:v>
                </c:pt>
                <c:pt idx="2636">
                  <c:v>3835.70812924758</c:v>
                </c:pt>
                <c:pt idx="2637">
                  <c:v>3832.2807225074498</c:v>
                </c:pt>
                <c:pt idx="2638">
                  <c:v>3828.8541737298101</c:v>
                </c:pt>
                <c:pt idx="2639">
                  <c:v>3825.4284861835299</c:v>
                </c:pt>
                <c:pt idx="2640">
                  <c:v>3822.0036631342</c:v>
                </c:pt>
                <c:pt idx="2641">
                  <c:v>3818.5797078441001</c:v>
                </c:pt>
                <c:pt idx="2642">
                  <c:v>3815.1566235721998</c:v>
                </c:pt>
                <c:pt idx="2643">
                  <c:v>3811.7344135741801</c:v>
                </c:pt>
                <c:pt idx="2644">
                  <c:v>3808.3130811023698</c:v>
                </c:pt>
                <c:pt idx="2645">
                  <c:v>3804.8926294057801</c:v>
                </c:pt>
                <c:pt idx="2646">
                  <c:v>3801.4730617300602</c:v>
                </c:pt>
                <c:pt idx="2647">
                  <c:v>3798.05438131752</c:v>
                </c:pt>
                <c:pt idx="2648">
                  <c:v>3794.6365914070798</c:v>
                </c:pt>
                <c:pt idx="2649">
                  <c:v>3791.2196952343202</c:v>
                </c:pt>
                <c:pt idx="2650">
                  <c:v>3787.8036960313898</c:v>
                </c:pt>
                <c:pt idx="2651">
                  <c:v>3784.3885970270799</c:v>
                </c:pt>
                <c:pt idx="2652">
                  <c:v>3780.9744014467501</c:v>
                </c:pt>
                <c:pt idx="2653">
                  <c:v>3777.5611125123701</c:v>
                </c:pt>
                <c:pt idx="2654">
                  <c:v>3774.1487334424501</c:v>
                </c:pt>
                <c:pt idx="2655">
                  <c:v>3770.7372674520998</c:v>
                </c:pt>
                <c:pt idx="2656">
                  <c:v>3767.3267177529501</c:v>
                </c:pt>
                <c:pt idx="2657">
                  <c:v>3763.9170875532</c:v>
                </c:pt>
                <c:pt idx="2658">
                  <c:v>3760.5083800575699</c:v>
                </c:pt>
                <c:pt idx="2659">
                  <c:v>3757.1005984673302</c:v>
                </c:pt>
                <c:pt idx="2660">
                  <c:v>3753.6937459802198</c:v>
                </c:pt>
                <c:pt idx="2661">
                  <c:v>3750.28782579054</c:v>
                </c:pt>
                <c:pt idx="2662">
                  <c:v>3746.8828410890401</c:v>
                </c:pt>
                <c:pt idx="2663">
                  <c:v>3743.4787950629702</c:v>
                </c:pt>
                <c:pt idx="2664">
                  <c:v>3740.0756908960898</c:v>
                </c:pt>
                <c:pt idx="2665">
                  <c:v>3736.6735317685602</c:v>
                </c:pt>
                <c:pt idx="2666">
                  <c:v>3733.2723208570701</c:v>
                </c:pt>
                <c:pt idx="2667">
                  <c:v>3729.87206133471</c:v>
                </c:pt>
                <c:pt idx="2668">
                  <c:v>3726.4727563710198</c:v>
                </c:pt>
                <c:pt idx="2669">
                  <c:v>3723.0744091319698</c:v>
                </c:pt>
                <c:pt idx="2670">
                  <c:v>3719.6770227799698</c:v>
                </c:pt>
                <c:pt idx="2671">
                  <c:v>3716.2806004737899</c:v>
                </c:pt>
                <c:pt idx="2672">
                  <c:v>3712.8851453686598</c:v>
                </c:pt>
                <c:pt idx="2673">
                  <c:v>3709.4906606161599</c:v>
                </c:pt>
                <c:pt idx="2674">
                  <c:v>3706.0971493642701</c:v>
                </c:pt>
                <c:pt idx="2675">
                  <c:v>3702.7046147573301</c:v>
                </c:pt>
                <c:pt idx="2676">
                  <c:v>3699.3130599360602</c:v>
                </c:pt>
                <c:pt idx="2677">
                  <c:v>3695.92248803751</c:v>
                </c:pt>
                <c:pt idx="2678">
                  <c:v>3692.5329021951102</c:v>
                </c:pt>
                <c:pt idx="2679">
                  <c:v>3689.1443055385898</c:v>
                </c:pt>
                <c:pt idx="2680">
                  <c:v>3685.75670119402</c:v>
                </c:pt>
                <c:pt idx="2681">
                  <c:v>3682.3700922838002</c:v>
                </c:pt>
                <c:pt idx="2682">
                  <c:v>3678.98448192661</c:v>
                </c:pt>
                <c:pt idx="2683">
                  <c:v>3675.5998732374601</c:v>
                </c:pt>
                <c:pt idx="2684">
                  <c:v>3672.21626932762</c:v>
                </c:pt>
                <c:pt idx="2685">
                  <c:v>3668.8336733046699</c:v>
                </c:pt>
                <c:pt idx="2686">
                  <c:v>3665.45208827243</c:v>
                </c:pt>
                <c:pt idx="2687">
                  <c:v>3662.07151733101</c:v>
                </c:pt>
                <c:pt idx="2688">
                  <c:v>3658.6919635767499</c:v>
                </c:pt>
                <c:pt idx="2689">
                  <c:v>3655.3134301022701</c:v>
                </c:pt>
                <c:pt idx="2690">
                  <c:v>3651.9359199963701</c:v>
                </c:pt>
                <c:pt idx="2691">
                  <c:v>3648.5594363441301</c:v>
                </c:pt>
                <c:pt idx="2692">
                  <c:v>3645.1839822268298</c:v>
                </c:pt>
                <c:pt idx="2693">
                  <c:v>3641.8095607219302</c:v>
                </c:pt>
                <c:pt idx="2694">
                  <c:v>3638.43617490314</c:v>
                </c:pt>
                <c:pt idx="2695">
                  <c:v>3635.0638278403299</c:v>
                </c:pt>
                <c:pt idx="2696">
                  <c:v>3631.6925225995501</c:v>
                </c:pt>
                <c:pt idx="2697">
                  <c:v>3628.3222622430399</c:v>
                </c:pt>
                <c:pt idx="2698">
                  <c:v>3624.9530498292002</c:v>
                </c:pt>
                <c:pt idx="2699">
                  <c:v>3621.5848884125699</c:v>
                </c:pt>
                <c:pt idx="2700">
                  <c:v>3618.2177810438602</c:v>
                </c:pt>
                <c:pt idx="2701">
                  <c:v>3614.8517307699099</c:v>
                </c:pt>
                <c:pt idx="2702">
                  <c:v>3611.4867406336898</c:v>
                </c:pt>
                <c:pt idx="2703">
                  <c:v>3608.1228136742802</c:v>
                </c:pt>
                <c:pt idx="2704">
                  <c:v>3604.7599529269</c:v>
                </c:pt>
                <c:pt idx="2705">
                  <c:v>3601.3981614228401</c:v>
                </c:pt>
                <c:pt idx="2706">
                  <c:v>3598.0374421895199</c:v>
                </c:pt>
                <c:pt idx="2707">
                  <c:v>3594.67779825043</c:v>
                </c:pt>
                <c:pt idx="2708">
                  <c:v>3591.3192326251301</c:v>
                </c:pt>
                <c:pt idx="2709">
                  <c:v>3587.96174832927</c:v>
                </c:pt>
                <c:pt idx="2710">
                  <c:v>3584.60534837455</c:v>
                </c:pt>
                <c:pt idx="2711">
                  <c:v>3581.25003576872</c:v>
                </c:pt>
                <c:pt idx="2712">
                  <c:v>3577.8958135155999</c:v>
                </c:pt>
                <c:pt idx="2713">
                  <c:v>3574.5426846149999</c:v>
                </c:pt>
                <c:pt idx="2714">
                  <c:v>3571.1906520628199</c:v>
                </c:pt>
                <c:pt idx="2715">
                  <c:v>3567.8397188509198</c:v>
                </c:pt>
                <c:pt idx="2716">
                  <c:v>3564.4898879672101</c:v>
                </c:pt>
                <c:pt idx="2717">
                  <c:v>3561.1411623955901</c:v>
                </c:pt>
                <c:pt idx="2718">
                  <c:v>3557.7935451159701</c:v>
                </c:pt>
                <c:pt idx="2719">
                  <c:v>3554.44703910423</c:v>
                </c:pt>
                <c:pt idx="2720">
                  <c:v>3551.1016473322202</c:v>
                </c:pt>
                <c:pt idx="2721">
                  <c:v>3547.7573727678</c:v>
                </c:pt>
                <c:pt idx="2722">
                  <c:v>3544.4142183747499</c:v>
                </c:pt>
                <c:pt idx="2723">
                  <c:v>3541.0721871128399</c:v>
                </c:pt>
                <c:pt idx="2724">
                  <c:v>3537.7312819377598</c:v>
                </c:pt>
                <c:pt idx="2725">
                  <c:v>3534.3915058011598</c:v>
                </c:pt>
                <c:pt idx="2726">
                  <c:v>3531.0528616505999</c:v>
                </c:pt>
                <c:pt idx="2727">
                  <c:v>3527.71535242957</c:v>
                </c:pt>
                <c:pt idx="2728">
                  <c:v>3524.3789810774902</c:v>
                </c:pt>
                <c:pt idx="2729">
                  <c:v>3521.04375052967</c:v>
                </c:pt>
                <c:pt idx="2730">
                  <c:v>3517.7096637173299</c:v>
                </c:pt>
                <c:pt idx="2731">
                  <c:v>3514.37672356757</c:v>
                </c:pt>
                <c:pt idx="2732">
                  <c:v>3511.0449330033798</c:v>
                </c:pt>
                <c:pt idx="2733">
                  <c:v>3507.7142949436202</c:v>
                </c:pt>
                <c:pt idx="2734">
                  <c:v>3504.3848123030298</c:v>
                </c:pt>
                <c:pt idx="2735">
                  <c:v>3501.0564879921999</c:v>
                </c:pt>
                <c:pt idx="2736">
                  <c:v>3497.72932491757</c:v>
                </c:pt>
                <c:pt idx="2737">
                  <c:v>3494.40332598144</c:v>
                </c:pt>
                <c:pt idx="2738">
                  <c:v>3491.0784940819299</c:v>
                </c:pt>
                <c:pt idx="2739">
                  <c:v>3487.7548321129898</c:v>
                </c:pt>
                <c:pt idx="2740">
                  <c:v>3484.4323429644</c:v>
                </c:pt>
                <c:pt idx="2741">
                  <c:v>3481.11102952175</c:v>
                </c:pt>
                <c:pt idx="2742">
                  <c:v>3477.7908946664502</c:v>
                </c:pt>
                <c:pt idx="2743">
                  <c:v>3474.4719412756799</c:v>
                </c:pt>
                <c:pt idx="2744">
                  <c:v>3471.1541722224401</c:v>
                </c:pt>
                <c:pt idx="2745">
                  <c:v>3467.8375903755</c:v>
                </c:pt>
                <c:pt idx="2746">
                  <c:v>3464.5221985993999</c:v>
                </c:pt>
                <c:pt idx="2747">
                  <c:v>3461.2079997544602</c:v>
                </c:pt>
                <c:pt idx="2748">
                  <c:v>3457.8949966967598</c:v>
                </c:pt>
                <c:pt idx="2749">
                  <c:v>3454.5831922781399</c:v>
                </c:pt>
                <c:pt idx="2750">
                  <c:v>3451.2725893461702</c:v>
                </c:pt>
                <c:pt idx="2751">
                  <c:v>3447.9631907441799</c:v>
                </c:pt>
                <c:pt idx="2752">
                  <c:v>3444.6549993112098</c:v>
                </c:pt>
                <c:pt idx="2753">
                  <c:v>3441.34801788205</c:v>
                </c:pt>
                <c:pt idx="2754">
                  <c:v>3438.0422492871799</c:v>
                </c:pt>
                <c:pt idx="2755">
                  <c:v>3434.73769635282</c:v>
                </c:pt>
                <c:pt idx="2756">
                  <c:v>3431.43436190087</c:v>
                </c:pt>
                <c:pt idx="2757">
                  <c:v>3428.1322487489401</c:v>
                </c:pt>
                <c:pt idx="2758">
                  <c:v>3424.8313597103202</c:v>
                </c:pt>
                <c:pt idx="2759">
                  <c:v>3421.53169759398</c:v>
                </c:pt>
                <c:pt idx="2760">
                  <c:v>3418.2332652045802</c:v>
                </c:pt>
                <c:pt idx="2761">
                  <c:v>3414.9360653424401</c:v>
                </c:pt>
                <c:pt idx="2762">
                  <c:v>3411.64010080353</c:v>
                </c:pt>
                <c:pt idx="2763">
                  <c:v>3408.3453743794898</c:v>
                </c:pt>
                <c:pt idx="2764">
                  <c:v>3405.0518888575898</c:v>
                </c:pt>
                <c:pt idx="2765">
                  <c:v>3401.75964702076</c:v>
                </c:pt>
                <c:pt idx="2766">
                  <c:v>3398.4686516475499</c:v>
                </c:pt>
                <c:pt idx="2767">
                  <c:v>3395.1789055121399</c:v>
                </c:pt>
                <c:pt idx="2768">
                  <c:v>3391.89041138433</c:v>
                </c:pt>
                <c:pt idx="2769">
                  <c:v>3388.60317202952</c:v>
                </c:pt>
                <c:pt idx="2770">
                  <c:v>3385.3171902087302</c:v>
                </c:pt>
                <c:pt idx="2771">
                  <c:v>3382.0324686785798</c:v>
                </c:pt>
                <c:pt idx="2772">
                  <c:v>3378.7490101912699</c:v>
                </c:pt>
                <c:pt idx="2773">
                  <c:v>3375.4668174946</c:v>
                </c:pt>
                <c:pt idx="2774">
                  <c:v>3372.1858933319299</c:v>
                </c:pt>
                <c:pt idx="2775">
                  <c:v>3368.9062404422102</c:v>
                </c:pt>
                <c:pt idx="2776">
                  <c:v>3365.6278615599399</c:v>
                </c:pt>
                <c:pt idx="2777">
                  <c:v>3362.3507594151902</c:v>
                </c:pt>
                <c:pt idx="2778">
                  <c:v>3359.0749367335902</c:v>
                </c:pt>
                <c:pt idx="2779">
                  <c:v>3355.80039623629</c:v>
                </c:pt>
                <c:pt idx="2780">
                  <c:v>3352.5271406399902</c:v>
                </c:pt>
                <c:pt idx="2781">
                  <c:v>3349.25517265694</c:v>
                </c:pt>
                <c:pt idx="2782">
                  <c:v>3345.9844949948802</c:v>
                </c:pt>
                <c:pt idx="2783">
                  <c:v>3342.71511035711</c:v>
                </c:pt>
                <c:pt idx="2784">
                  <c:v>3339.44702144242</c:v>
                </c:pt>
                <c:pt idx="2785">
                  <c:v>3336.18023094511</c:v>
                </c:pt>
                <c:pt idx="2786">
                  <c:v>3332.9147415549701</c:v>
                </c:pt>
                <c:pt idx="2787">
                  <c:v>3329.6505559573102</c:v>
                </c:pt>
                <c:pt idx="2788">
                  <c:v>3326.3876768329101</c:v>
                </c:pt>
                <c:pt idx="2789">
                  <c:v>3323.1261068580302</c:v>
                </c:pt>
                <c:pt idx="2790">
                  <c:v>3319.8658487043999</c:v>
                </c:pt>
                <c:pt idx="2791">
                  <c:v>3316.6069050392498</c:v>
                </c:pt>
                <c:pt idx="2792">
                  <c:v>3313.3492785252301</c:v>
                </c:pt>
                <c:pt idx="2793">
                  <c:v>3310.0929718204802</c:v>
                </c:pt>
                <c:pt idx="2794">
                  <c:v>3306.8379875785699</c:v>
                </c:pt>
                <c:pt idx="2795">
                  <c:v>3303.58432844853</c:v>
                </c:pt>
                <c:pt idx="2796">
                  <c:v>3300.3319970748198</c:v>
                </c:pt>
                <c:pt idx="2797">
                  <c:v>3297.0809960973202</c:v>
                </c:pt>
                <c:pt idx="2798">
                  <c:v>3293.8313281513601</c:v>
                </c:pt>
                <c:pt idx="2799">
                  <c:v>3290.58299586768</c:v>
                </c:pt>
                <c:pt idx="2800">
                  <c:v>3287.3360018724302</c:v>
                </c:pt>
                <c:pt idx="2801">
                  <c:v>3284.0903487871601</c:v>
                </c:pt>
                <c:pt idx="2802">
                  <c:v>3280.8460392288498</c:v>
                </c:pt>
                <c:pt idx="2803">
                  <c:v>3277.60307580985</c:v>
                </c:pt>
                <c:pt idx="2804">
                  <c:v>3274.3614611379098</c:v>
                </c:pt>
                <c:pt idx="2805">
                  <c:v>3271.12119781616</c:v>
                </c:pt>
                <c:pt idx="2806">
                  <c:v>3267.8822884431202</c:v>
                </c:pt>
                <c:pt idx="2807">
                  <c:v>3264.6447356126801</c:v>
                </c:pt>
                <c:pt idx="2808">
                  <c:v>3261.4085419140802</c:v>
                </c:pt>
                <c:pt idx="2809">
                  <c:v>3258.1737099319398</c:v>
                </c:pt>
                <c:pt idx="2810">
                  <c:v>3254.9402422462399</c:v>
                </c:pt>
                <c:pt idx="2811">
                  <c:v>3251.7081414322902</c:v>
                </c:pt>
                <c:pt idx="2812">
                  <c:v>3248.4774100607601</c:v>
                </c:pt>
                <c:pt idx="2813">
                  <c:v>3245.2480506976499</c:v>
                </c:pt>
                <c:pt idx="2814">
                  <c:v>3242.0200659042898</c:v>
                </c:pt>
                <c:pt idx="2815">
                  <c:v>3238.79345823737</c:v>
                </c:pt>
                <c:pt idx="2816">
                  <c:v>3235.5682302488499</c:v>
                </c:pt>
                <c:pt idx="2817">
                  <c:v>3232.3443844860399</c:v>
                </c:pt>
                <c:pt idx="2818">
                  <c:v>3229.1219234915602</c:v>
                </c:pt>
                <c:pt idx="2819">
                  <c:v>3225.90084980334</c:v>
                </c:pt>
                <c:pt idx="2820">
                  <c:v>3222.6811659545801</c:v>
                </c:pt>
                <c:pt idx="2821">
                  <c:v>3219.4628744738102</c:v>
                </c:pt>
                <c:pt idx="2822">
                  <c:v>3216.2459778848201</c:v>
                </c:pt>
                <c:pt idx="2823">
                  <c:v>3213.0304787067198</c:v>
                </c:pt>
                <c:pt idx="2824">
                  <c:v>3209.81637945386</c:v>
                </c:pt>
                <c:pt idx="2825">
                  <c:v>3206.60368263589</c:v>
                </c:pt>
                <c:pt idx="2826">
                  <c:v>3203.39239075772</c:v>
                </c:pt>
                <c:pt idx="2827">
                  <c:v>3200.1825063195101</c:v>
                </c:pt>
                <c:pt idx="2828">
                  <c:v>3196.9740318167201</c:v>
                </c:pt>
                <c:pt idx="2829">
                  <c:v>3193.7669697400001</c:v>
                </c:pt>
                <c:pt idx="2830">
                  <c:v>3190.5613225753</c:v>
                </c:pt>
                <c:pt idx="2831">
                  <c:v>3187.3570928037798</c:v>
                </c:pt>
                <c:pt idx="2832">
                  <c:v>3184.1542829018699</c:v>
                </c:pt>
                <c:pt idx="2833">
                  <c:v>3180.9528953412</c:v>
                </c:pt>
                <c:pt idx="2834">
                  <c:v>3177.7529325886298</c:v>
                </c:pt>
                <c:pt idx="2835">
                  <c:v>3174.5543971062698</c:v>
                </c:pt>
                <c:pt idx="2836">
                  <c:v>3171.3572913514199</c:v>
                </c:pt>
                <c:pt idx="2837">
                  <c:v>3168.16161777661</c:v>
                </c:pt>
                <c:pt idx="2838">
                  <c:v>3164.9673788295599</c:v>
                </c:pt>
                <c:pt idx="2839">
                  <c:v>3161.7745769531998</c:v>
                </c:pt>
                <c:pt idx="2840">
                  <c:v>3158.5832145856598</c:v>
                </c:pt>
                <c:pt idx="2841">
                  <c:v>3155.3932941602702</c:v>
                </c:pt>
                <c:pt idx="2842">
                  <c:v>3152.2048181055302</c:v>
                </c:pt>
                <c:pt idx="2843">
                  <c:v>3149.0177888451299</c:v>
                </c:pt>
                <c:pt idx="2844">
                  <c:v>3145.83220879795</c:v>
                </c:pt>
                <c:pt idx="2845">
                  <c:v>3142.64808037803</c:v>
                </c:pt>
                <c:pt idx="2846">
                  <c:v>3139.4654059945801</c:v>
                </c:pt>
                <c:pt idx="2847">
                  <c:v>3136.28418805199</c:v>
                </c:pt>
                <c:pt idx="2848">
                  <c:v>3133.10442894978</c:v>
                </c:pt>
                <c:pt idx="2849">
                  <c:v>3129.92613108265</c:v>
                </c:pt>
                <c:pt idx="2850">
                  <c:v>3126.7492968404399</c:v>
                </c:pt>
                <c:pt idx="2851">
                  <c:v>3123.5739286081498</c:v>
                </c:pt>
                <c:pt idx="2852">
                  <c:v>3120.4000287658901</c:v>
                </c:pt>
                <c:pt idx="2853">
                  <c:v>3117.2275996889398</c:v>
                </c:pt>
                <c:pt idx="2854">
                  <c:v>3114.0566437477</c:v>
                </c:pt>
                <c:pt idx="2855">
                  <c:v>3110.8871633076801</c:v>
                </c:pt>
                <c:pt idx="2856">
                  <c:v>3107.7191607295399</c:v>
                </c:pt>
                <c:pt idx="2857">
                  <c:v>3104.5526383690599</c:v>
                </c:pt>
                <c:pt idx="2858">
                  <c:v>3101.3875985771001</c:v>
                </c:pt>
                <c:pt idx="2859">
                  <c:v>3098.2240436996699</c:v>
                </c:pt>
                <c:pt idx="2860">
                  <c:v>3095.06197607787</c:v>
                </c:pt>
                <c:pt idx="2861">
                  <c:v>3091.9013980478899</c:v>
                </c:pt>
                <c:pt idx="2862">
                  <c:v>3088.74231194104</c:v>
                </c:pt>
                <c:pt idx="2863">
                  <c:v>3085.5847200837002</c:v>
                </c:pt>
                <c:pt idx="2864">
                  <c:v>3082.42862479736</c:v>
                </c:pt>
                <c:pt idx="2865">
                  <c:v>3079.27402839859</c:v>
                </c:pt>
                <c:pt idx="2866">
                  <c:v>3076.1209331990199</c:v>
                </c:pt>
                <c:pt idx="2867">
                  <c:v>3072.9693415053898</c:v>
                </c:pt>
                <c:pt idx="2868">
                  <c:v>3069.8192556194899</c:v>
                </c:pt>
                <c:pt idx="2869">
                  <c:v>3066.6706778381799</c:v>
                </c:pt>
                <c:pt idx="2870">
                  <c:v>3063.5236104533901</c:v>
                </c:pt>
                <c:pt idx="2871">
                  <c:v>3060.37805575211</c:v>
                </c:pt>
                <c:pt idx="2872">
                  <c:v>3057.2340160163799</c:v>
                </c:pt>
                <c:pt idx="2873">
                  <c:v>3054.0914935233</c:v>
                </c:pt>
                <c:pt idx="2874">
                  <c:v>3050.9504905450199</c:v>
                </c:pt>
                <c:pt idx="2875">
                  <c:v>3047.8110093487298</c:v>
                </c:pt>
                <c:pt idx="2876">
                  <c:v>3044.6730521966601</c:v>
                </c:pt>
                <c:pt idx="2877">
                  <c:v>3041.5366213460702</c:v>
                </c:pt>
                <c:pt idx="2878">
                  <c:v>3038.40171904927</c:v>
                </c:pt>
                <c:pt idx="2879">
                  <c:v>3035.26834755359</c:v>
                </c:pt>
                <c:pt idx="2880">
                  <c:v>3032.1365091013899</c:v>
                </c:pt>
                <c:pt idx="2881">
                  <c:v>3029.0062059300399</c:v>
                </c:pt>
                <c:pt idx="2882">
                  <c:v>3025.87744027193</c:v>
                </c:pt>
                <c:pt idx="2883">
                  <c:v>3022.7502143544898</c:v>
                </c:pt>
                <c:pt idx="2884">
                  <c:v>3019.62453040013</c:v>
                </c:pt>
                <c:pt idx="2885">
                  <c:v>3016.50039062627</c:v>
                </c:pt>
                <c:pt idx="2886">
                  <c:v>3013.3777972453599</c:v>
                </c:pt>
                <c:pt idx="2887">
                  <c:v>3010.2567524648198</c:v>
                </c:pt>
                <c:pt idx="2888">
                  <c:v>3007.1372584870801</c:v>
                </c:pt>
                <c:pt idx="2889">
                  <c:v>3004.0193175095701</c:v>
                </c:pt>
                <c:pt idx="2890">
                  <c:v>3000.90293172469</c:v>
                </c:pt>
                <c:pt idx="2891">
                  <c:v>2997.78810331984</c:v>
                </c:pt>
                <c:pt idx="2892">
                  <c:v>2994.6748344774001</c:v>
                </c:pt>
                <c:pt idx="2893">
                  <c:v>2991.5631273747399</c:v>
                </c:pt>
                <c:pt idx="2894">
                  <c:v>2988.45298418417</c:v>
                </c:pt>
                <c:pt idx="2895">
                  <c:v>2985.3444070730302</c:v>
                </c:pt>
                <c:pt idx="2896">
                  <c:v>2982.2373982035701</c:v>
                </c:pt>
                <c:pt idx="2897">
                  <c:v>2979.1319597330398</c:v>
                </c:pt>
                <c:pt idx="2898">
                  <c:v>2976.0280938136498</c:v>
                </c:pt>
                <c:pt idx="2899">
                  <c:v>2972.9258025925701</c:v>
                </c:pt>
                <c:pt idx="2900">
                  <c:v>2969.82508821191</c:v>
                </c:pt>
                <c:pt idx="2901">
                  <c:v>2966.7259528087402</c:v>
                </c:pt>
                <c:pt idx="2902">
                  <c:v>2963.6283985150999</c:v>
                </c:pt>
                <c:pt idx="2903">
                  <c:v>2960.5324274579498</c:v>
                </c:pt>
                <c:pt idx="2904">
                  <c:v>2957.4380417592001</c:v>
                </c:pt>
                <c:pt idx="2905">
                  <c:v>2954.3452435357199</c:v>
                </c:pt>
                <c:pt idx="2906">
                  <c:v>2951.2540348992902</c:v>
                </c:pt>
                <c:pt idx="2907">
                  <c:v>2948.1644179566401</c:v>
                </c:pt>
                <c:pt idx="2908">
                  <c:v>2945.07639480944</c:v>
                </c:pt>
                <c:pt idx="2909">
                  <c:v>2941.9899675542601</c:v>
                </c:pt>
                <c:pt idx="2910">
                  <c:v>2938.9051382826301</c:v>
                </c:pt>
                <c:pt idx="2911">
                  <c:v>2935.8219090809698</c:v>
                </c:pt>
                <c:pt idx="2912">
                  <c:v>2932.7402820306502</c:v>
                </c:pt>
                <c:pt idx="2913">
                  <c:v>2929.6602592079398</c:v>
                </c:pt>
                <c:pt idx="2914">
                  <c:v>2926.5818426840201</c:v>
                </c:pt>
                <c:pt idx="2915">
                  <c:v>2923.5050345250002</c:v>
                </c:pt>
                <c:pt idx="2916">
                  <c:v>2920.42983679188</c:v>
                </c:pt>
                <c:pt idx="2917">
                  <c:v>2917.3562515405802</c:v>
                </c:pt>
                <c:pt idx="2918">
                  <c:v>2914.2842808219102</c:v>
                </c:pt>
                <c:pt idx="2919">
                  <c:v>2911.2139266815898</c:v>
                </c:pt>
                <c:pt idx="2920">
                  <c:v>2908.1451911602499</c:v>
                </c:pt>
                <c:pt idx="2921">
                  <c:v>2905.07807629338</c:v>
                </c:pt>
                <c:pt idx="2922">
                  <c:v>2902.0125841114</c:v>
                </c:pt>
                <c:pt idx="2923">
                  <c:v>2898.9487166396002</c:v>
                </c:pt>
                <c:pt idx="2924">
                  <c:v>2895.8864758981599</c:v>
                </c:pt>
                <c:pt idx="2925">
                  <c:v>2892.8258639021401</c:v>
                </c:pt>
                <c:pt idx="2926">
                  <c:v>2889.76688266151</c:v>
                </c:pt>
                <c:pt idx="2927">
                  <c:v>2886.70953418108</c:v>
                </c:pt>
                <c:pt idx="2928">
                  <c:v>2883.6538204605699</c:v>
                </c:pt>
                <c:pt idx="2929">
                  <c:v>2880.5997434945598</c:v>
                </c:pt>
                <c:pt idx="2930">
                  <c:v>2877.5473052725101</c:v>
                </c:pt>
                <c:pt idx="2931">
                  <c:v>2874.4965077787401</c:v>
                </c:pt>
                <c:pt idx="2932">
                  <c:v>2871.4473529924499</c:v>
                </c:pt>
                <c:pt idx="2933">
                  <c:v>2868.3998428876998</c:v>
                </c:pt>
                <c:pt idx="2934">
                  <c:v>2865.3539794334101</c:v>
                </c:pt>
                <c:pt idx="2935">
                  <c:v>2862.3097645933799</c:v>
                </c:pt>
                <c:pt idx="2936">
                  <c:v>2859.2672003262501</c:v>
                </c:pt>
                <c:pt idx="2937">
                  <c:v>2856.2262885855098</c:v>
                </c:pt>
                <c:pt idx="2938">
                  <c:v>2853.18703131954</c:v>
                </c:pt>
                <c:pt idx="2939">
                  <c:v>2850.1494304715402</c:v>
                </c:pt>
                <c:pt idx="2940">
                  <c:v>2847.11348797957</c:v>
                </c:pt>
                <c:pt idx="2941">
                  <c:v>2844.0792057765402</c:v>
                </c:pt>
                <c:pt idx="2942">
                  <c:v>2841.04658579021</c:v>
                </c:pt>
                <c:pt idx="2943">
                  <c:v>2838.0156299431901</c:v>
                </c:pt>
                <c:pt idx="2944">
                  <c:v>2834.9863401529101</c:v>
                </c:pt>
                <c:pt idx="2945">
                  <c:v>2831.9587183316598</c:v>
                </c:pt>
                <c:pt idx="2946">
                  <c:v>2828.9327663865702</c:v>
                </c:pt>
                <c:pt idx="2947">
                  <c:v>2825.90848621959</c:v>
                </c:pt>
                <c:pt idx="2948">
                  <c:v>2822.8858797275302</c:v>
                </c:pt>
                <c:pt idx="2949">
                  <c:v>2819.8649488020001</c:v>
                </c:pt>
                <c:pt idx="2950">
                  <c:v>2816.8456953294699</c:v>
                </c:pt>
                <c:pt idx="2951">
                  <c:v>2813.8281211912299</c:v>
                </c:pt>
                <c:pt idx="2952">
                  <c:v>2810.8122282633899</c:v>
                </c:pt>
                <c:pt idx="2953">
                  <c:v>2807.7980184169</c:v>
                </c:pt>
                <c:pt idx="2954">
                  <c:v>2804.7854935175201</c:v>
                </c:pt>
                <c:pt idx="2955">
                  <c:v>2801.7746554258501</c:v>
                </c:pt>
                <c:pt idx="2956">
                  <c:v>2798.7655059972799</c:v>
                </c:pt>
                <c:pt idx="2957">
                  <c:v>2795.7580470820599</c:v>
                </c:pt>
                <c:pt idx="2958">
                  <c:v>2792.7522805252302</c:v>
                </c:pt>
                <c:pt idx="2959">
                  <c:v>2789.7482081666399</c:v>
                </c:pt>
                <c:pt idx="2960">
                  <c:v>2786.7458318409799</c:v>
                </c:pt>
                <c:pt idx="2961">
                  <c:v>2783.7451533777398</c:v>
                </c:pt>
                <c:pt idx="2962">
                  <c:v>2780.74617460122</c:v>
                </c:pt>
                <c:pt idx="2963">
                  <c:v>2777.7488973305199</c:v>
                </c:pt>
                <c:pt idx="2964">
                  <c:v>2774.7533233795698</c:v>
                </c:pt>
                <c:pt idx="2965">
                  <c:v>2771.7594545570901</c:v>
                </c:pt>
                <c:pt idx="2966">
                  <c:v>2768.7672926666201</c:v>
                </c:pt>
                <c:pt idx="2967">
                  <c:v>2765.77683950648</c:v>
                </c:pt>
                <c:pt idx="2968">
                  <c:v>2762.78809686983</c:v>
                </c:pt>
                <c:pt idx="2969">
                  <c:v>2759.80106654459</c:v>
                </c:pt>
                <c:pt idx="2970">
                  <c:v>2756.8157503135199</c:v>
                </c:pt>
                <c:pt idx="2971">
                  <c:v>2753.8321499541398</c:v>
                </c:pt>
                <c:pt idx="2972">
                  <c:v>2750.8502672387999</c:v>
                </c:pt>
                <c:pt idx="2973">
                  <c:v>2747.8701039346302</c:v>
                </c:pt>
                <c:pt idx="2974">
                  <c:v>2744.8916618035501</c:v>
                </c:pt>
                <c:pt idx="2975">
                  <c:v>2741.9149426023</c:v>
                </c:pt>
                <c:pt idx="2976">
                  <c:v>2738.9399480823799</c:v>
                </c:pt>
                <c:pt idx="2977">
                  <c:v>2735.9666799901001</c:v>
                </c:pt>
                <c:pt idx="2978">
                  <c:v>2732.99514006657</c:v>
                </c:pt>
                <c:pt idx="2979">
                  <c:v>2730.0253300476702</c:v>
                </c:pt>
                <c:pt idx="2980">
                  <c:v>2727.05725166408</c:v>
                </c:pt>
                <c:pt idx="2981">
                  <c:v>2724.0909066412501</c:v>
                </c:pt>
                <c:pt idx="2982">
                  <c:v>2721.12629669946</c:v>
                </c:pt>
                <c:pt idx="2983">
                  <c:v>2718.1634235537199</c:v>
                </c:pt>
                <c:pt idx="2984">
                  <c:v>2715.2022889138598</c:v>
                </c:pt>
                <c:pt idx="2985">
                  <c:v>2712.2428944845001</c:v>
                </c:pt>
                <c:pt idx="2986">
                  <c:v>2709.2852419650098</c:v>
                </c:pt>
                <c:pt idx="2987">
                  <c:v>2706.3293330495699</c:v>
                </c:pt>
                <c:pt idx="2988">
                  <c:v>2703.37516942713</c:v>
                </c:pt>
                <c:pt idx="2989">
                  <c:v>2700.4227527814301</c:v>
                </c:pt>
                <c:pt idx="2990">
                  <c:v>2697.4720847909698</c:v>
                </c:pt>
                <c:pt idx="2991">
                  <c:v>2694.5231671290599</c:v>
                </c:pt>
                <c:pt idx="2992">
                  <c:v>2691.5760014637599</c:v>
                </c:pt>
                <c:pt idx="2993">
                  <c:v>2688.63058945791</c:v>
                </c:pt>
                <c:pt idx="2994">
                  <c:v>2685.6869327691502</c:v>
                </c:pt>
                <c:pt idx="2995">
                  <c:v>2682.74503304988</c:v>
                </c:pt>
                <c:pt idx="2996">
                  <c:v>2679.8048919472799</c:v>
                </c:pt>
                <c:pt idx="2997">
                  <c:v>2676.8665111032901</c:v>
                </c:pt>
                <c:pt idx="2998">
                  <c:v>2673.9298921546401</c:v>
                </c:pt>
                <c:pt idx="2999">
                  <c:v>2670.9950367328502</c:v>
                </c:pt>
                <c:pt idx="3000">
                  <c:v>2668.06194646417</c:v>
                </c:pt>
                <c:pt idx="3001">
                  <c:v>2665.1306229696702</c:v>
                </c:pt>
                <c:pt idx="3002">
                  <c:v>2662.20106786515</c:v>
                </c:pt>
                <c:pt idx="3003">
                  <c:v>2659.2732827612299</c:v>
                </c:pt>
                <c:pt idx="3004">
                  <c:v>2656.3472692632499</c:v>
                </c:pt>
                <c:pt idx="3005">
                  <c:v>2653.4230289713601</c:v>
                </c:pt>
                <c:pt idx="3006">
                  <c:v>2650.5005634804702</c:v>
                </c:pt>
                <c:pt idx="3007">
                  <c:v>2647.5798743802502</c:v>
                </c:pt>
                <c:pt idx="3008">
                  <c:v>2644.6609632551499</c:v>
                </c:pt>
                <c:pt idx="3009">
                  <c:v>2641.7438316844</c:v>
                </c:pt>
                <c:pt idx="3010">
                  <c:v>2638.8284812419702</c:v>
                </c:pt>
                <c:pt idx="3011">
                  <c:v>2635.9149134966401</c:v>
                </c:pt>
                <c:pt idx="3012">
                  <c:v>2633.0031300119299</c:v>
                </c:pt>
                <c:pt idx="3013">
                  <c:v>2630.09313234614</c:v>
                </c:pt>
                <c:pt idx="3014">
                  <c:v>2627.18492205233</c:v>
                </c:pt>
                <c:pt idx="3015">
                  <c:v>2624.2785006783502</c:v>
                </c:pt>
                <c:pt idx="3016">
                  <c:v>2621.3738697668</c:v>
                </c:pt>
                <c:pt idx="3017">
                  <c:v>2618.4710308550402</c:v>
                </c:pt>
                <c:pt idx="3018">
                  <c:v>2615.5699854752402</c:v>
                </c:pt>
                <c:pt idx="3019">
                  <c:v>2612.67073515429</c:v>
                </c:pt>
                <c:pt idx="3020">
                  <c:v>2609.7732814138799</c:v>
                </c:pt>
                <c:pt idx="3021">
                  <c:v>2606.8776257704599</c:v>
                </c:pt>
                <c:pt idx="3022">
                  <c:v>2603.98376973525</c:v>
                </c:pt>
                <c:pt idx="3023">
                  <c:v>2601.0917148142398</c:v>
                </c:pt>
                <c:pt idx="3024">
                  <c:v>2598.2014625081902</c:v>
                </c:pt>
                <c:pt idx="3025">
                  <c:v>2595.31301431261</c:v>
                </c:pt>
                <c:pt idx="3026">
                  <c:v>2592.4263717178201</c:v>
                </c:pt>
                <c:pt idx="3027">
                  <c:v>2589.5415362088702</c:v>
                </c:pt>
                <c:pt idx="3028">
                  <c:v>2586.6585092656001</c:v>
                </c:pt>
                <c:pt idx="3029">
                  <c:v>2583.7772923626198</c:v>
                </c:pt>
                <c:pt idx="3030">
                  <c:v>2580.8978869693101</c:v>
                </c:pt>
                <c:pt idx="3031">
                  <c:v>2578.0202945497999</c:v>
                </c:pt>
                <c:pt idx="3032">
                  <c:v>2575.1445165630198</c:v>
                </c:pt>
                <c:pt idx="3033">
                  <c:v>2572.2705544626601</c:v>
                </c:pt>
                <c:pt idx="3034">
                  <c:v>2569.3984096971899</c:v>
                </c:pt>
                <c:pt idx="3035">
                  <c:v>2566.5280837098198</c:v>
                </c:pt>
                <c:pt idx="3036">
                  <c:v>2563.6595779385698</c:v>
                </c:pt>
                <c:pt idx="3037">
                  <c:v>2560.7928938162199</c:v>
                </c:pt>
                <c:pt idx="3038">
                  <c:v>2557.92803277032</c:v>
                </c:pt>
                <c:pt idx="3039">
                  <c:v>2555.0649962232001</c:v>
                </c:pt>
                <c:pt idx="3040">
                  <c:v>2552.2037855919498</c:v>
                </c:pt>
                <c:pt idx="3041">
                  <c:v>2549.3444022884501</c:v>
                </c:pt>
                <c:pt idx="3042">
                  <c:v>2546.48684771935</c:v>
                </c:pt>
                <c:pt idx="3043">
                  <c:v>2543.6311232860799</c:v>
                </c:pt>
                <c:pt idx="3044">
                  <c:v>2540.7772303848401</c:v>
                </c:pt>
                <c:pt idx="3045">
                  <c:v>2537.9251704066201</c:v>
                </c:pt>
                <c:pt idx="3046">
                  <c:v>2535.07494473716</c:v>
                </c:pt>
                <c:pt idx="3047">
                  <c:v>2532.22655475701</c:v>
                </c:pt>
                <c:pt idx="3048">
                  <c:v>2529.38000184148</c:v>
                </c:pt>
                <c:pt idx="3049">
                  <c:v>2526.5352873606798</c:v>
                </c:pt>
                <c:pt idx="3050">
                  <c:v>2523.6924126794702</c:v>
                </c:pt>
                <c:pt idx="3051">
                  <c:v>2520.8513791575201</c:v>
                </c:pt>
                <c:pt idx="3052">
                  <c:v>2518.0121881492701</c:v>
                </c:pt>
                <c:pt idx="3053">
                  <c:v>2515.1748410039399</c:v>
                </c:pt>
                <c:pt idx="3054">
                  <c:v>2512.3393390655401</c:v>
                </c:pt>
                <c:pt idx="3055">
                  <c:v>2509.50568367287</c:v>
                </c:pt>
                <c:pt idx="3056">
                  <c:v>2506.6738761595002</c:v>
                </c:pt>
                <c:pt idx="3057">
                  <c:v>2503.8439178538001</c:v>
                </c:pt>
                <c:pt idx="3058">
                  <c:v>2501.0158100789299</c:v>
                </c:pt>
                <c:pt idx="3059">
                  <c:v>2498.1895541528202</c:v>
                </c:pt>
                <c:pt idx="3060">
                  <c:v>2495.3651513882201</c:v>
                </c:pt>
                <c:pt idx="3061">
                  <c:v>2492.5426030926401</c:v>
                </c:pt>
                <c:pt idx="3062">
                  <c:v>2489.7219105684098</c:v>
                </c:pt>
                <c:pt idx="3063">
                  <c:v>2486.9030751126102</c:v>
                </c:pt>
                <c:pt idx="3064">
                  <c:v>2484.0860980171701</c:v>
                </c:pt>
                <c:pt idx="3065">
                  <c:v>2481.27098056878</c:v>
                </c:pt>
                <c:pt idx="3066">
                  <c:v>2478.4577240489202</c:v>
                </c:pt>
                <c:pt idx="3067">
                  <c:v>2475.6463297339001</c:v>
                </c:pt>
                <c:pt idx="3068">
                  <c:v>2472.8367988947898</c:v>
                </c:pt>
                <c:pt idx="3069">
                  <c:v>2470.0291327975001</c:v>
                </c:pt>
                <c:pt idx="3070">
                  <c:v>2467.2233327027002</c:v>
                </c:pt>
                <c:pt idx="3071">
                  <c:v>2464.4193998658998</c:v>
                </c:pt>
                <c:pt idx="3072">
                  <c:v>2461.6173355373799</c:v>
                </c:pt>
                <c:pt idx="3073">
                  <c:v>2458.8171409622501</c:v>
                </c:pt>
                <c:pt idx="3074">
                  <c:v>2456.0188173804199</c:v>
                </c:pt>
                <c:pt idx="3075">
                  <c:v>2453.22236602659</c:v>
                </c:pt>
                <c:pt idx="3076">
                  <c:v>2450.4277881303101</c:v>
                </c:pt>
                <c:pt idx="3077">
                  <c:v>2447.6350849158898</c:v>
                </c:pt>
                <c:pt idx="3078">
                  <c:v>2444.84425760248</c:v>
                </c:pt>
                <c:pt idx="3079">
                  <c:v>2442.0553074040499</c:v>
                </c:pt>
                <c:pt idx="3080">
                  <c:v>2439.26823552937</c:v>
                </c:pt>
                <c:pt idx="3081">
                  <c:v>2436.4830431820301</c:v>
                </c:pt>
                <c:pt idx="3082">
                  <c:v>2433.6997315604299</c:v>
                </c:pt>
                <c:pt idx="3083">
                  <c:v>2430.9183018578101</c:v>
                </c:pt>
                <c:pt idx="3084">
                  <c:v>2428.1387552622</c:v>
                </c:pt>
                <c:pt idx="3085">
                  <c:v>2425.3610929564902</c:v>
                </c:pt>
                <c:pt idx="3086">
                  <c:v>2422.58531611837</c:v>
                </c:pt>
                <c:pt idx="3087">
                  <c:v>2419.8114259203498</c:v>
                </c:pt>
                <c:pt idx="3088">
                  <c:v>2417.0394235297899</c:v>
                </c:pt>
                <c:pt idx="3089">
                  <c:v>2414.2693101088598</c:v>
                </c:pt>
                <c:pt idx="3090">
                  <c:v>2411.50108681457</c:v>
                </c:pt>
                <c:pt idx="3091">
                  <c:v>2408.7347547987602</c:v>
                </c:pt>
                <c:pt idx="3092">
                  <c:v>2405.9703152081102</c:v>
                </c:pt>
                <c:pt idx="3093">
                  <c:v>2403.20776918411</c:v>
                </c:pt>
                <c:pt idx="3094">
                  <c:v>2400.4471178631402</c:v>
                </c:pt>
                <c:pt idx="3095">
                  <c:v>2397.6883623763601</c:v>
                </c:pt>
                <c:pt idx="3096">
                  <c:v>2394.9315038498098</c:v>
                </c:pt>
                <c:pt idx="3097">
                  <c:v>2392.17654340437</c:v>
                </c:pt>
                <c:pt idx="3098">
                  <c:v>2389.4234821557402</c:v>
                </c:pt>
                <c:pt idx="3099">
                  <c:v>2386.6723212145098</c:v>
                </c:pt>
                <c:pt idx="3100">
                  <c:v>2383.92306168607</c:v>
                </c:pt>
                <c:pt idx="3101">
                  <c:v>2381.1757046706998</c:v>
                </c:pt>
                <c:pt idx="3102">
                  <c:v>2378.4302512635099</c:v>
                </c:pt>
                <c:pt idx="3103">
                  <c:v>2375.6867025544798</c:v>
                </c:pt>
                <c:pt idx="3104">
                  <c:v>2372.94505962844</c:v>
                </c:pt>
                <c:pt idx="3105">
                  <c:v>2370.2053235650701</c:v>
                </c:pt>
                <c:pt idx="3106">
                  <c:v>2367.4674954389402</c:v>
                </c:pt>
                <c:pt idx="3107">
                  <c:v>2364.7315763194401</c:v>
                </c:pt>
                <c:pt idx="3108">
                  <c:v>2361.9975672708701</c:v>
                </c:pt>
                <c:pt idx="3109">
                  <c:v>2359.26546935237</c:v>
                </c:pt>
                <c:pt idx="3110">
                  <c:v>2356.53528361795</c:v>
                </c:pt>
                <c:pt idx="3111">
                  <c:v>2353.8070111165098</c:v>
                </c:pt>
                <c:pt idx="3112">
                  <c:v>2351.0806528918101</c:v>
                </c:pt>
                <c:pt idx="3113">
                  <c:v>2348.3562099824799</c:v>
                </c:pt>
                <c:pt idx="3114">
                  <c:v>2345.6336834220401</c:v>
                </c:pt>
                <c:pt idx="3115">
                  <c:v>2342.9130742389002</c:v>
                </c:pt>
                <c:pt idx="3116">
                  <c:v>2340.1943834563399</c:v>
                </c:pt>
                <c:pt idx="3117">
                  <c:v>2337.4776120925098</c:v>
                </c:pt>
                <c:pt idx="3118">
                  <c:v>2334.7627611604798</c:v>
                </c:pt>
                <c:pt idx="3119">
                  <c:v>2332.0498316681801</c:v>
                </c:pt>
                <c:pt idx="3120">
                  <c:v>2329.33882461847</c:v>
                </c:pt>
                <c:pt idx="3121">
                  <c:v>2326.6297410090701</c:v>
                </c:pt>
                <c:pt idx="3122">
                  <c:v>2323.9225818326099</c:v>
                </c:pt>
                <c:pt idx="3123">
                  <c:v>2321.2173480766101</c:v>
                </c:pt>
                <c:pt idx="3124">
                  <c:v>2318.5140407235199</c:v>
                </c:pt>
                <c:pt idx="3125">
                  <c:v>2315.8126607506601</c:v>
                </c:pt>
                <c:pt idx="3126">
                  <c:v>2313.1132091302902</c:v>
                </c:pt>
                <c:pt idx="3127">
                  <c:v>2310.4156868295499</c:v>
                </c:pt>
                <c:pt idx="3128">
                  <c:v>2307.7200948105101</c:v>
                </c:pt>
                <c:pt idx="3129">
                  <c:v>2305.0264340301501</c:v>
                </c:pt>
                <c:pt idx="3130">
                  <c:v>2302.3347054403698</c:v>
                </c:pt>
                <c:pt idx="3131">
                  <c:v>2299.6449099879901</c:v>
                </c:pt>
                <c:pt idx="3132">
                  <c:v>2296.95704861475</c:v>
                </c:pt>
                <c:pt idx="3133">
                  <c:v>2294.2711222573198</c:v>
                </c:pt>
                <c:pt idx="3134">
                  <c:v>2291.58713184728</c:v>
                </c:pt>
                <c:pt idx="3135">
                  <c:v>2288.9050783111702</c:v>
                </c:pt>
                <c:pt idx="3136">
                  <c:v>2286.2249625704399</c:v>
                </c:pt>
                <c:pt idx="3137">
                  <c:v>2283.5467855415</c:v>
                </c:pt>
                <c:pt idx="3138">
                  <c:v>2280.8705481356601</c:v>
                </c:pt>
                <c:pt idx="3139">
                  <c:v>2278.1962512592199</c:v>
                </c:pt>
                <c:pt idx="3140">
                  <c:v>2275.52389581339</c:v>
                </c:pt>
                <c:pt idx="3141">
                  <c:v>2272.8534826943401</c:v>
                </c:pt>
                <c:pt idx="3142">
                  <c:v>2270.1850127931898</c:v>
                </c:pt>
                <c:pt idx="3143">
                  <c:v>2267.5184869960099</c:v>
                </c:pt>
                <c:pt idx="3144">
                  <c:v>2264.8539061838201</c:v>
                </c:pt>
                <c:pt idx="3145">
                  <c:v>2262.1912712326198</c:v>
                </c:pt>
                <c:pt idx="3146">
                  <c:v>2259.5305830133502</c:v>
                </c:pt>
                <c:pt idx="3147">
                  <c:v>2256.8718423919299</c:v>
                </c:pt>
                <c:pt idx="3148">
                  <c:v>2254.2150502292402</c:v>
                </c:pt>
                <c:pt idx="3149">
                  <c:v>2251.5602073811301</c:v>
                </c:pt>
                <c:pt idx="3150">
                  <c:v>2248.9073146984201</c:v>
                </c:pt>
                <c:pt idx="3151">
                  <c:v>2246.2563730269299</c:v>
                </c:pt>
                <c:pt idx="3152">
                  <c:v>2243.6073832074298</c:v>
                </c:pt>
                <c:pt idx="3153">
                  <c:v>2240.9603460756898</c:v>
                </c:pt>
                <c:pt idx="3154">
                  <c:v>2238.3152624624599</c:v>
                </c:pt>
                <c:pt idx="3155">
                  <c:v>2235.67213319348</c:v>
                </c:pt>
                <c:pt idx="3156">
                  <c:v>2233.0309590894899</c:v>
                </c:pt>
                <c:pt idx="3157">
                  <c:v>2230.3917409662199</c:v>
                </c:pt>
                <c:pt idx="3158">
                  <c:v>2227.75447963439</c:v>
                </c:pt>
                <c:pt idx="3159">
                  <c:v>2225.1191758997302</c:v>
                </c:pt>
                <c:pt idx="3160">
                  <c:v>2222.48583056299</c:v>
                </c:pt>
                <c:pt idx="3161">
                  <c:v>2219.8544444199001</c:v>
                </c:pt>
                <c:pt idx="3162">
                  <c:v>2217.2250182612102</c:v>
                </c:pt>
                <c:pt idx="3163">
                  <c:v>2214.5975528727099</c:v>
                </c:pt>
                <c:pt idx="3164">
                  <c:v>2211.9720490351701</c:v>
                </c:pt>
                <c:pt idx="3165">
                  <c:v>2209.3485075243998</c:v>
                </c:pt>
                <c:pt idx="3166">
                  <c:v>2206.7269291112498</c:v>
                </c:pt>
                <c:pt idx="3167">
                  <c:v>2204.1073145615701</c:v>
                </c:pt>
                <c:pt idx="3168">
                  <c:v>2201.4896646362599</c:v>
                </c:pt>
                <c:pt idx="3169">
                  <c:v>2198.8739800912399</c:v>
                </c:pt>
                <c:pt idx="3170">
                  <c:v>2196.2602616774998</c:v>
                </c:pt>
                <c:pt idx="3171">
                  <c:v>2193.6485101410199</c:v>
                </c:pt>
                <c:pt idx="3172">
                  <c:v>2191.0387262228801</c:v>
                </c:pt>
                <c:pt idx="3173">
                  <c:v>2188.43091065917</c:v>
                </c:pt>
                <c:pt idx="3174">
                  <c:v>2185.82506418105</c:v>
                </c:pt>
                <c:pt idx="3175">
                  <c:v>2183.22118751473</c:v>
                </c:pt>
                <c:pt idx="3176">
                  <c:v>2180.6192813814801</c:v>
                </c:pt>
                <c:pt idx="3177">
                  <c:v>2178.0193464976401</c:v>
                </c:pt>
                <c:pt idx="3178">
                  <c:v>2175.4213835746</c:v>
                </c:pt>
                <c:pt idx="3179">
                  <c:v>2172.8253933188398</c:v>
                </c:pt>
                <c:pt idx="3180">
                  <c:v>2170.2313764319001</c:v>
                </c:pt>
                <c:pt idx="3181">
                  <c:v>2167.6393336104002</c:v>
                </c:pt>
                <c:pt idx="3182">
                  <c:v>2165.0492655460498</c:v>
                </c:pt>
                <c:pt idx="3183">
                  <c:v>2162.4611729256299</c:v>
                </c:pt>
                <c:pt idx="3184">
                  <c:v>2159.8750564310099</c:v>
                </c:pt>
                <c:pt idx="3185">
                  <c:v>2157.2909167391599</c:v>
                </c:pt>
                <c:pt idx="3186">
                  <c:v>2154.7087545221498</c:v>
                </c:pt>
                <c:pt idx="3187">
                  <c:v>2152.1285704471302</c:v>
                </c:pt>
                <c:pt idx="3188">
                  <c:v>2149.5503651763802</c:v>
                </c:pt>
                <c:pt idx="3189">
                  <c:v>2146.9741393672598</c:v>
                </c:pt>
                <c:pt idx="3190">
                  <c:v>2144.3998936722601</c:v>
                </c:pt>
                <c:pt idx="3191">
                  <c:v>2141.8276287389699</c:v>
                </c:pt>
                <c:pt idx="3192">
                  <c:v>2139.2573452101101</c:v>
                </c:pt>
                <c:pt idx="3193">
                  <c:v>2136.6890437235202</c:v>
                </c:pt>
                <c:pt idx="3194">
                  <c:v>2134.1227249121498</c:v>
                </c:pt>
                <c:pt idx="3195">
                  <c:v>2131.5583894041201</c:v>
                </c:pt>
                <c:pt idx="3196">
                  <c:v>2128.9960378226301</c:v>
                </c:pt>
                <c:pt idx="3197">
                  <c:v>2126.4356707860702</c:v>
                </c:pt>
                <c:pt idx="3198">
                  <c:v>2123.8772889079401</c:v>
                </c:pt>
                <c:pt idx="3199">
                  <c:v>2121.3208927968799</c:v>
                </c:pt>
                <c:pt idx="3200">
                  <c:v>2118.7664830567101</c:v>
                </c:pt>
                <c:pt idx="3201">
                  <c:v>2116.2140602863801</c:v>
                </c:pt>
                <c:pt idx="3202">
                  <c:v>2113.6636250800102</c:v>
                </c:pt>
                <c:pt idx="3203">
                  <c:v>2111.1151780268701</c:v>
                </c:pt>
                <c:pt idx="3204">
                  <c:v>2108.5687197113998</c:v>
                </c:pt>
                <c:pt idx="3205">
                  <c:v>2106.0242507132202</c:v>
                </c:pt>
                <c:pt idx="3206">
                  <c:v>2103.4817716071102</c:v>
                </c:pt>
                <c:pt idx="3207">
                  <c:v>2100.9412829630401</c:v>
                </c:pt>
                <c:pt idx="3208">
                  <c:v>2098.4027853461498</c:v>
                </c:pt>
                <c:pt idx="3209">
                  <c:v>2095.86627931678</c:v>
                </c:pt>
                <c:pt idx="3210">
                  <c:v>2093.3317654304501</c:v>
                </c:pt>
                <c:pt idx="3211">
                  <c:v>2090.79924423788</c:v>
                </c:pt>
                <c:pt idx="3212">
                  <c:v>2088.2687162849802</c:v>
                </c:pt>
                <c:pt idx="3213">
                  <c:v>2085.7401821128701</c:v>
                </c:pt>
                <c:pt idx="3214">
                  <c:v>2083.2136422578901</c:v>
                </c:pt>
                <c:pt idx="3215">
                  <c:v>2080.6890972515698</c:v>
                </c:pt>
                <c:pt idx="3216">
                  <c:v>2078.1665476206699</c:v>
                </c:pt>
                <c:pt idx="3217">
                  <c:v>2075.6459938871599</c:v>
                </c:pt>
                <c:pt idx="3218">
                  <c:v>2073.1274365682302</c:v>
                </c:pt>
                <c:pt idx="3219">
                  <c:v>2070.6108761763298</c:v>
                </c:pt>
                <c:pt idx="3220">
                  <c:v>2068.09631321911</c:v>
                </c:pt>
                <c:pt idx="3221">
                  <c:v>2065.5837481994599</c:v>
                </c:pt>
                <c:pt idx="3222">
                  <c:v>2063.0731816155298</c:v>
                </c:pt>
                <c:pt idx="3223">
                  <c:v>2060.5646139607102</c:v>
                </c:pt>
                <c:pt idx="3224">
                  <c:v>2058.0580457236401</c:v>
                </c:pt>
                <c:pt idx="3225">
                  <c:v>2055.55347738819</c:v>
                </c:pt>
                <c:pt idx="3226">
                  <c:v>2053.0509094335398</c:v>
                </c:pt>
                <c:pt idx="3227">
                  <c:v>2050.5503423340801</c:v>
                </c:pt>
                <c:pt idx="3228">
                  <c:v>2048.05177655951</c:v>
                </c:pt>
                <c:pt idx="3229">
                  <c:v>2045.5552125747799</c:v>
                </c:pt>
                <c:pt idx="3230">
                  <c:v>2043.0606508401299</c:v>
                </c:pt>
                <c:pt idx="3231">
                  <c:v>2040.56809181108</c:v>
                </c:pt>
                <c:pt idx="3232">
                  <c:v>2038.0775359384099</c:v>
                </c:pt>
                <c:pt idx="3233">
                  <c:v>2035.58898366823</c:v>
                </c:pt>
                <c:pt idx="3234">
                  <c:v>2033.1024354419301</c:v>
                </c:pt>
                <c:pt idx="3235">
                  <c:v>2030.6178916961901</c:v>
                </c:pt>
                <c:pt idx="3236">
                  <c:v>2028.13535286302</c:v>
                </c:pt>
                <c:pt idx="3237">
                  <c:v>2025.6548193696999</c:v>
                </c:pt>
                <c:pt idx="3238">
                  <c:v>2023.17629163885</c:v>
                </c:pt>
                <c:pt idx="3239">
                  <c:v>2020.6997700884201</c:v>
                </c:pt>
                <c:pt idx="3240">
                  <c:v>2018.2252551316601</c:v>
                </c:pt>
                <c:pt idx="3241">
                  <c:v>2015.75274717716</c:v>
                </c:pt>
                <c:pt idx="3242">
                  <c:v>2013.2822466288301</c:v>
                </c:pt>
                <c:pt idx="3243">
                  <c:v>2010.8137538859301</c:v>
                </c:pt>
                <c:pt idx="3244">
                  <c:v>2008.3472693430699</c:v>
                </c:pt>
                <c:pt idx="3245">
                  <c:v>2005.88279339017</c:v>
                </c:pt>
                <c:pt idx="3246">
                  <c:v>2003.4203264125499</c:v>
                </c:pt>
                <c:pt idx="3247">
                  <c:v>2000.9598687908499</c:v>
                </c:pt>
                <c:pt idx="3248">
                  <c:v>1998.5014209010899</c:v>
                </c:pt>
                <c:pt idx="3249">
                  <c:v>1996.04498311465</c:v>
                </c:pt>
                <c:pt idx="3250">
                  <c:v>1993.5905557982801</c:v>
                </c:pt>
                <c:pt idx="3251">
                  <c:v>1991.1381393141</c:v>
                </c:pt>
                <c:pt idx="3252">
                  <c:v>1988.6877340196199</c:v>
                </c:pt>
                <c:pt idx="3253">
                  <c:v>1986.2393402677401</c:v>
                </c:pt>
                <c:pt idx="3254">
                  <c:v>1983.7929584067299</c:v>
                </c:pt>
                <c:pt idx="3255">
                  <c:v>1981.3485887802699</c:v>
                </c:pt>
                <c:pt idx="3256">
                  <c:v>1978.9062317274499</c:v>
                </c:pt>
                <c:pt idx="3257">
                  <c:v>1976.4658875827299</c:v>
                </c:pt>
                <c:pt idx="3258">
                  <c:v>1974.0275566760199</c:v>
                </c:pt>
                <c:pt idx="3259">
                  <c:v>1971.59123933262</c:v>
                </c:pt>
                <c:pt idx="3260">
                  <c:v>1969.15693587326</c:v>
                </c:pt>
                <c:pt idx="3261">
                  <c:v>1966.72464661408</c:v>
                </c:pt>
                <c:pt idx="3262">
                  <c:v>1964.29437186668</c:v>
                </c:pt>
                <c:pt idx="3263">
                  <c:v>1961.8661119380599</c:v>
                </c:pt>
                <c:pt idx="3264">
                  <c:v>1959.4398671306801</c:v>
                </c:pt>
                <c:pt idx="3265">
                  <c:v>1957.0156377424501</c:v>
                </c:pt>
                <c:pt idx="3266">
                  <c:v>1954.59342406671</c:v>
                </c:pt>
                <c:pt idx="3267">
                  <c:v>1952.1732263922599</c:v>
                </c:pt>
                <c:pt idx="3268">
                  <c:v>1949.75504500338</c:v>
                </c:pt>
                <c:pt idx="3269">
                  <c:v>1947.3388801798001</c:v>
                </c:pt>
                <c:pt idx="3270">
                  <c:v>1944.92473219671</c:v>
                </c:pt>
                <c:pt idx="3271">
                  <c:v>1942.5126013248</c:v>
                </c:pt>
                <c:pt idx="3272">
                  <c:v>1940.1024878302201</c:v>
                </c:pt>
                <c:pt idx="3273">
                  <c:v>1937.69439197461</c:v>
                </c:pt>
                <c:pt idx="3274">
                  <c:v>1935.28831401511</c:v>
                </c:pt>
                <c:pt idx="3275">
                  <c:v>1932.8842542043501</c:v>
                </c:pt>
                <c:pt idx="3276">
                  <c:v>1930.4822127904699</c:v>
                </c:pt>
                <c:pt idx="3277">
                  <c:v>1928.0821900170899</c:v>
                </c:pt>
                <c:pt idx="3278">
                  <c:v>1925.68418612337</c:v>
                </c:pt>
                <c:pt idx="3279">
                  <c:v>1923.2882013439801</c:v>
                </c:pt>
                <c:pt idx="3280">
                  <c:v>1920.89423590911</c:v>
                </c:pt>
                <c:pt idx="3281">
                  <c:v>1918.5022900444801</c:v>
                </c:pt>
                <c:pt idx="3282">
                  <c:v>1916.1123639713201</c:v>
                </c:pt>
                <c:pt idx="3283">
                  <c:v>1913.72445790644</c:v>
                </c:pt>
                <c:pt idx="3284">
                  <c:v>1911.33857206217</c:v>
                </c:pt>
                <c:pt idx="3285">
                  <c:v>1908.9547066463899</c:v>
                </c:pt>
                <c:pt idx="3286">
                  <c:v>1906.5728618625201</c:v>
                </c:pt>
                <c:pt idx="3287">
                  <c:v>1904.19303790957</c:v>
                </c:pt>
                <c:pt idx="3288">
                  <c:v>1901.8152349821</c:v>
                </c:pt>
                <c:pt idx="3289">
                  <c:v>1899.4394532702399</c:v>
                </c:pt>
                <c:pt idx="3290">
                  <c:v>1897.0656929596801</c:v>
                </c:pt>
                <c:pt idx="3291">
                  <c:v>1894.69395423173</c:v>
                </c:pt>
                <c:pt idx="3292">
                  <c:v>1892.3242372632501</c:v>
                </c:pt>
                <c:pt idx="3293">
                  <c:v>1889.9565422267001</c:v>
                </c:pt>
                <c:pt idx="3294">
                  <c:v>1887.5908692901601</c:v>
                </c:pt>
                <c:pt idx="3295">
                  <c:v>1885.22721861729</c:v>
                </c:pt>
                <c:pt idx="3296">
                  <c:v>1882.86559036735</c:v>
                </c:pt>
                <c:pt idx="3297">
                  <c:v>1880.5059846952499</c:v>
                </c:pt>
                <c:pt idx="3298">
                  <c:v>1878.1484017514799</c:v>
                </c:pt>
                <c:pt idx="3299">
                  <c:v>1875.7928416821801</c:v>
                </c:pt>
                <c:pt idx="3300">
                  <c:v>1873.43930462911</c:v>
                </c:pt>
                <c:pt idx="3301">
                  <c:v>1871.0877907296799</c:v>
                </c:pt>
                <c:pt idx="3302">
                  <c:v>1868.7383001169101</c:v>
                </c:pt>
                <c:pt idx="3303">
                  <c:v>1866.3908329195101</c:v>
                </c:pt>
                <c:pt idx="3304">
                  <c:v>1864.04538926181</c:v>
                </c:pt>
                <c:pt idx="3305">
                  <c:v>1861.70196926381</c:v>
                </c:pt>
                <c:pt idx="3306">
                  <c:v>1859.36057304117</c:v>
                </c:pt>
                <c:pt idx="3307">
                  <c:v>1857.0212007052201</c:v>
                </c:pt>
                <c:pt idx="3308">
                  <c:v>1854.6838523629799</c:v>
                </c:pt>
                <c:pt idx="3309">
                  <c:v>1852.3485281171199</c:v>
                </c:pt>
                <c:pt idx="3310">
                  <c:v>1850.01522806603</c:v>
                </c:pt>
                <c:pt idx="3311">
                  <c:v>1847.68395230377</c:v>
                </c:pt>
                <c:pt idx="3312">
                  <c:v>1845.3547009201</c:v>
                </c:pt>
                <c:pt idx="3313">
                  <c:v>1843.0274740005</c:v>
                </c:pt>
                <c:pt idx="3314">
                  <c:v>1840.7022716261399</c:v>
                </c:pt>
                <c:pt idx="3315">
                  <c:v>1838.3790938739101</c:v>
                </c:pt>
                <c:pt idx="3316">
                  <c:v>1836.0579408164199</c:v>
                </c:pt>
                <c:pt idx="3317">
                  <c:v>1833.73881252203</c:v>
                </c:pt>
                <c:pt idx="3318">
                  <c:v>1831.42170905478</c:v>
                </c:pt>
                <c:pt idx="3319">
                  <c:v>1829.10663047451</c:v>
                </c:pt>
                <c:pt idx="3320">
                  <c:v>1826.7935768367499</c:v>
                </c:pt>
                <c:pt idx="3321">
                  <c:v>1824.4825481928101</c:v>
                </c:pt>
                <c:pt idx="3322">
                  <c:v>1822.17354458976</c:v>
                </c:pt>
                <c:pt idx="3323">
                  <c:v>1819.86656607039</c:v>
                </c:pt>
                <c:pt idx="3324">
                  <c:v>1817.56161267332</c:v>
                </c:pt>
                <c:pt idx="3325">
                  <c:v>1815.25868443288</c:v>
                </c:pt>
                <c:pt idx="3326">
                  <c:v>1812.95778137923</c:v>
                </c:pt>
                <c:pt idx="3327">
                  <c:v>1810.6589035382699</c:v>
                </c:pt>
                <c:pt idx="3328">
                  <c:v>1808.36205093173</c:v>
                </c:pt>
                <c:pt idx="3329">
                  <c:v>1806.0672235771001</c:v>
                </c:pt>
                <c:pt idx="3330">
                  <c:v>1803.77442148771</c:v>
                </c:pt>
                <c:pt idx="3331">
                  <c:v>1801.4836446726699</c:v>
                </c:pt>
                <c:pt idx="3332">
                  <c:v>1799.1948931369</c:v>
                </c:pt>
                <c:pt idx="3333">
                  <c:v>1796.90816688117</c:v>
                </c:pt>
                <c:pt idx="3334">
                  <c:v>1794.6234659020499</c:v>
                </c:pt>
                <c:pt idx="3335">
                  <c:v>1792.34079019195</c:v>
                </c:pt>
                <c:pt idx="3336">
                  <c:v>1790.0601397391199</c:v>
                </c:pt>
                <c:pt idx="3337">
                  <c:v>1787.78151452764</c:v>
                </c:pt>
                <c:pt idx="3338">
                  <c:v>1785.5049145374701</c:v>
                </c:pt>
                <c:pt idx="3339">
                  <c:v>1783.23033974438</c:v>
                </c:pt>
                <c:pt idx="3340">
                  <c:v>1780.95779012005</c:v>
                </c:pt>
                <c:pt idx="3341">
                  <c:v>1778.6872656319899</c:v>
                </c:pt>
                <c:pt idx="3342">
                  <c:v>1776.41876624361</c:v>
                </c:pt>
                <c:pt idx="3343">
                  <c:v>1774.1522919141801</c:v>
                </c:pt>
                <c:pt idx="3344">
                  <c:v>1771.8878425988701</c:v>
                </c:pt>
                <c:pt idx="3345">
                  <c:v>1769.6254182487301</c:v>
                </c:pt>
                <c:pt idx="3346">
                  <c:v>1767.3650188107199</c:v>
                </c:pt>
                <c:pt idx="3347">
                  <c:v>1765.1066442276999</c:v>
                </c:pt>
                <c:pt idx="3348">
                  <c:v>1762.85029443843</c:v>
                </c:pt>
                <c:pt idx="3349">
                  <c:v>1760.5959693775901</c:v>
                </c:pt>
                <c:pt idx="3350">
                  <c:v>1758.3436689758</c:v>
                </c:pt>
                <c:pt idx="3351">
                  <c:v>1756.09339315958</c:v>
                </c:pt>
                <c:pt idx="3352">
                  <c:v>1753.8451418514101</c:v>
                </c:pt>
                <c:pt idx="3353">
                  <c:v>1751.5989149697</c:v>
                </c:pt>
                <c:pt idx="3354">
                  <c:v>1749.35471242879</c:v>
                </c:pt>
                <c:pt idx="3355">
                  <c:v>1747.11253413901</c:v>
                </c:pt>
                <c:pt idx="3356">
                  <c:v>1744.87238000661</c:v>
                </c:pt>
                <c:pt idx="3357">
                  <c:v>1742.63424993383</c:v>
                </c:pt>
                <c:pt idx="3358">
                  <c:v>1740.39814381888</c:v>
                </c:pt>
                <c:pt idx="3359">
                  <c:v>1738.1640615559299</c:v>
                </c:pt>
                <c:pt idx="3360">
                  <c:v>1735.9320030351601</c:v>
                </c:pt>
                <c:pt idx="3361">
                  <c:v>1733.70196814271</c:v>
                </c:pt>
                <c:pt idx="3362">
                  <c:v>1731.4739567607501</c:v>
                </c:pt>
                <c:pt idx="3363">
                  <c:v>1729.2479687674199</c:v>
                </c:pt>
                <c:pt idx="3364">
                  <c:v>1727.0240040368899</c:v>
                </c:pt>
                <c:pt idx="3365">
                  <c:v>1724.80206243933</c:v>
                </c:pt>
                <c:pt idx="3366">
                  <c:v>1722.58214384095</c:v>
                </c:pt>
                <c:pt idx="3367">
                  <c:v>1720.3642481039799</c:v>
                </c:pt>
                <c:pt idx="3368">
                  <c:v>1718.1483750866601</c:v>
                </c:pt>
                <c:pt idx="3369">
                  <c:v>1715.9345246433099</c:v>
                </c:pt>
                <c:pt idx="3370">
                  <c:v>1713.7226966242699</c:v>
                </c:pt>
                <c:pt idx="3371">
                  <c:v>1711.51289087593</c:v>
                </c:pt>
                <c:pt idx="3372">
                  <c:v>1709.30510724077</c:v>
                </c:pt>
                <c:pt idx="3373">
                  <c:v>1707.09934555729</c:v>
                </c:pt>
                <c:pt idx="3374">
                  <c:v>1704.8956056601</c:v>
                </c:pt>
                <c:pt idx="3375">
                  <c:v>1702.6938873798699</c:v>
                </c:pt>
                <c:pt idx="3376">
                  <c:v>1700.49419054336</c:v>
                </c:pt>
                <c:pt idx="3377">
                  <c:v>1698.29651497341</c:v>
                </c:pt>
                <c:pt idx="3378">
                  <c:v>1696.1008604889801</c:v>
                </c:pt>
                <c:pt idx="3379">
                  <c:v>1693.9072269051001</c:v>
                </c:pt>
                <c:pt idx="3380">
                  <c:v>1691.71561403293</c:v>
                </c:pt>
                <c:pt idx="3381">
                  <c:v>1689.5260216797601</c:v>
                </c:pt>
                <c:pt idx="3382">
                  <c:v>1687.33844964898</c:v>
                </c:pt>
                <c:pt idx="3383">
                  <c:v>1685.1528977401099</c:v>
                </c:pt>
                <c:pt idx="3384">
                  <c:v>1682.9693657488201</c:v>
                </c:pt>
                <c:pt idx="3385">
                  <c:v>1680.7878534669001</c:v>
                </c:pt>
                <c:pt idx="3386">
                  <c:v>1678.6083606823099</c:v>
                </c:pt>
                <c:pt idx="3387">
                  <c:v>1676.43088717916</c:v>
                </c:pt>
                <c:pt idx="3388">
                  <c:v>1674.25543273771</c:v>
                </c:pt>
                <c:pt idx="3389">
                  <c:v>1672.0819971343999</c:v>
                </c:pt>
                <c:pt idx="3390">
                  <c:v>1669.91058014184</c:v>
                </c:pt>
                <c:pt idx="3391">
                  <c:v>1667.7411815288101</c:v>
                </c:pt>
                <c:pt idx="3392">
                  <c:v>1665.57380106029</c:v>
                </c:pt>
                <c:pt idx="3393">
                  <c:v>1663.4084384974501</c:v>
                </c:pt>
                <c:pt idx="3394">
                  <c:v>1661.2450935976599</c:v>
                </c:pt>
                <c:pt idx="3395">
                  <c:v>1659.0837661144999</c:v>
                </c:pt>
                <c:pt idx="3396">
                  <c:v>1656.9244557977599</c:v>
                </c:pt>
                <c:pt idx="3397">
                  <c:v>1654.76716239344</c:v>
                </c:pt>
                <c:pt idx="3398">
                  <c:v>1652.6118856437799</c:v>
                </c:pt>
                <c:pt idx="3399">
                  <c:v>1650.45862528725</c:v>
                </c:pt>
                <c:pt idx="3400">
                  <c:v>1648.3073810585599</c:v>
                </c:pt>
                <c:pt idx="3401">
                  <c:v>1646.15815268864</c:v>
                </c:pt>
                <c:pt idx="3402">
                  <c:v>1644.0109399047201</c:v>
                </c:pt>
                <c:pt idx="3403">
                  <c:v>1641.8657424302601</c:v>
                </c:pt>
                <c:pt idx="3404">
                  <c:v>1639.7225599849701</c:v>
                </c:pt>
                <c:pt idx="3405">
                  <c:v>1637.5813922848699</c:v>
                </c:pt>
                <c:pt idx="3406">
                  <c:v>1635.4422390422301</c:v>
                </c:pt>
                <c:pt idx="3407">
                  <c:v>1633.30509996561</c:v>
                </c:pt>
                <c:pt idx="3408">
                  <c:v>1631.16997475988</c:v>
                </c:pt>
                <c:pt idx="3409">
                  <c:v>1629.0368631261799</c:v>
                </c:pt>
                <c:pt idx="3410">
                  <c:v>1626.90576476198</c:v>
                </c:pt>
                <c:pt idx="3411">
                  <c:v>1624.7766793610399</c:v>
                </c:pt>
                <c:pt idx="3412">
                  <c:v>1622.64960661346</c:v>
                </c:pt>
                <c:pt idx="3413">
                  <c:v>1620.52454620564</c:v>
                </c:pt>
                <c:pt idx="3414">
                  <c:v>1618.40149782034</c:v>
                </c:pt>
                <c:pt idx="3415">
                  <c:v>1616.28046113664</c:v>
                </c:pt>
                <c:pt idx="3416">
                  <c:v>1614.1614358299501</c:v>
                </c:pt>
                <c:pt idx="3417">
                  <c:v>1612.04442157208</c:v>
                </c:pt>
                <c:pt idx="3418">
                  <c:v>1609.9294180311399</c:v>
                </c:pt>
                <c:pt idx="3419">
                  <c:v>1607.81642487165</c:v>
                </c:pt>
                <c:pt idx="3420">
                  <c:v>1605.70544175448</c:v>
                </c:pt>
                <c:pt idx="3421">
                  <c:v>1603.59646833688</c:v>
                </c:pt>
                <c:pt idx="3422">
                  <c:v>1601.48950427248</c:v>
                </c:pt>
                <c:pt idx="3423">
                  <c:v>1599.3845492113201</c:v>
                </c:pt>
                <c:pt idx="3424">
                  <c:v>1597.2816027998099</c:v>
                </c:pt>
                <c:pt idx="3425">
                  <c:v>1595.1806646808</c:v>
                </c:pt>
                <c:pt idx="3426">
                  <c:v>1593.0817344935299</c:v>
                </c:pt>
                <c:pt idx="3427">
                  <c:v>1590.98481187365</c:v>
                </c:pt>
                <c:pt idx="3428">
                  <c:v>1588.88989645325</c:v>
                </c:pt>
                <c:pt idx="3429">
                  <c:v>1586.7969878608501</c:v>
                </c:pt>
                <c:pt idx="3430">
                  <c:v>1584.7060857214101</c:v>
                </c:pt>
                <c:pt idx="3431">
                  <c:v>1582.6171896563301</c:v>
                </c:pt>
                <c:pt idx="3432">
                  <c:v>1580.53029928347</c:v>
                </c:pt>
                <c:pt idx="3433">
                  <c:v>1578.4454142171301</c:v>
                </c:pt>
                <c:pt idx="3434">
                  <c:v>1576.3625340680901</c:v>
                </c:pt>
                <c:pt idx="3435">
                  <c:v>1574.28165844362</c:v>
                </c:pt>
                <c:pt idx="3436">
                  <c:v>1572.20278694742</c:v>
                </c:pt>
                <c:pt idx="3437">
                  <c:v>1570.1259191797301</c:v>
                </c:pt>
                <c:pt idx="3438">
                  <c:v>1568.0510547372501</c:v>
                </c:pt>
                <c:pt idx="3439">
                  <c:v>1565.97819321319</c:v>
                </c:pt>
                <c:pt idx="3440">
                  <c:v>1563.9073341972601</c:v>
                </c:pt>
                <c:pt idx="3441">
                  <c:v>1561.8384772756999</c:v>
                </c:pt>
                <c:pt idx="3442">
                  <c:v>1559.77162203124</c:v>
                </c:pt>
                <c:pt idx="3443">
                  <c:v>1557.7067680431601</c:v>
                </c:pt>
                <c:pt idx="3444">
                  <c:v>1555.6439148872701</c:v>
                </c:pt>
                <c:pt idx="3445">
                  <c:v>1553.58306213592</c:v>
                </c:pt>
                <c:pt idx="3446">
                  <c:v>1551.524209358</c:v>
                </c:pt>
                <c:pt idx="3447">
                  <c:v>1549.46735611896</c:v>
                </c:pt>
                <c:pt idx="3448">
                  <c:v>1547.41250198081</c:v>
                </c:pt>
                <c:pt idx="3449">
                  <c:v>1545.3596465021301</c:v>
                </c:pt>
                <c:pt idx="3450">
                  <c:v>1543.3087892380699</c:v>
                </c:pt>
                <c:pt idx="3451">
                  <c:v>1541.2599297403599</c:v>
                </c:pt>
                <c:pt idx="3452">
                  <c:v>1539.2130675573301</c:v>
                </c:pt>
                <c:pt idx="3453">
                  <c:v>1537.16820223388</c:v>
                </c:pt>
                <c:pt idx="3454">
                  <c:v>1535.1253333115501</c:v>
                </c:pt>
                <c:pt idx="3455">
                  <c:v>1533.0844603284499</c:v>
                </c:pt>
                <c:pt idx="3456">
                  <c:v>1531.0455828193401</c:v>
                </c:pt>
                <c:pt idx="3457">
                  <c:v>1529.00870031557</c:v>
                </c:pt>
                <c:pt idx="3458">
                  <c:v>1526.97381234514</c:v>
                </c:pt>
                <c:pt idx="3459">
                  <c:v>1524.9409184326801</c:v>
                </c:pt>
                <c:pt idx="3460">
                  <c:v>1522.9100180994601</c:v>
                </c:pt>
                <c:pt idx="3461">
                  <c:v>1520.88111086342</c:v>
                </c:pt>
                <c:pt idx="3462">
                  <c:v>1518.85419623913</c:v>
                </c:pt>
                <c:pt idx="3463">
                  <c:v>1516.8292737378299</c:v>
                </c:pt>
                <c:pt idx="3464">
                  <c:v>1514.80634286745</c:v>
                </c:pt>
                <c:pt idx="3465">
                  <c:v>1512.7854031325801</c:v>
                </c:pt>
                <c:pt idx="3466">
                  <c:v>1510.7664540344899</c:v>
                </c:pt>
                <c:pt idx="3467">
                  <c:v>1508.74949507116</c:v>
                </c:pt>
                <c:pt idx="3468">
                  <c:v>1506.7345257372499</c:v>
                </c:pt>
                <c:pt idx="3469">
                  <c:v>1504.7215455241401</c:v>
                </c:pt>
                <c:pt idx="3470">
                  <c:v>1502.7105539199199</c:v>
                </c:pt>
                <c:pt idx="3471">
                  <c:v>1500.7015504093899</c:v>
                </c:pt>
                <c:pt idx="3472">
                  <c:v>1498.69453447408</c:v>
                </c:pt>
                <c:pt idx="3473">
                  <c:v>1496.68950559226</c:v>
                </c:pt>
                <c:pt idx="3474">
                  <c:v>1494.6864632389299</c:v>
                </c:pt>
                <c:pt idx="3475">
                  <c:v>1492.6854068858499</c:v>
                </c:pt>
                <c:pt idx="3476">
                  <c:v>1490.68633600152</c:v>
                </c:pt>
                <c:pt idx="3477">
                  <c:v>1488.6892500512099</c:v>
                </c:pt>
                <c:pt idx="3478">
                  <c:v>1486.69414849695</c:v>
                </c:pt>
                <c:pt idx="3479">
                  <c:v>1484.7010307975499</c:v>
                </c:pt>
                <c:pt idx="3480">
                  <c:v>1482.7098964086099</c:v>
                </c:pt>
                <c:pt idx="3481">
                  <c:v>1480.7207447825001</c:v>
                </c:pt>
                <c:pt idx="3482">
                  <c:v>1478.7335753684099</c:v>
                </c:pt>
                <c:pt idx="3483">
                  <c:v>1476.7483876122999</c:v>
                </c:pt>
                <c:pt idx="3484">
                  <c:v>1474.76518095698</c:v>
                </c:pt>
                <c:pt idx="3485">
                  <c:v>1472.78395484204</c:v>
                </c:pt>
                <c:pt idx="3486">
                  <c:v>1470.8047087039199</c:v>
                </c:pt>
                <c:pt idx="3487">
                  <c:v>1468.82744197587</c:v>
                </c:pt>
                <c:pt idx="3488">
                  <c:v>1466.8521540879899</c:v>
                </c:pt>
                <c:pt idx="3489">
                  <c:v>1464.87884446723</c:v>
                </c:pt>
                <c:pt idx="3490">
                  <c:v>1462.9075125373699</c:v>
                </c:pt>
                <c:pt idx="3491">
                  <c:v>1460.93815771907</c:v>
                </c:pt>
                <c:pt idx="3492">
                  <c:v>1458.9707794298599</c:v>
                </c:pt>
                <c:pt idx="3493">
                  <c:v>1457.00537708411</c:v>
                </c:pt>
                <c:pt idx="3494">
                  <c:v>1455.0419500931</c:v>
                </c:pt>
                <c:pt idx="3495">
                  <c:v>1453.0804978649901</c:v>
                </c:pt>
                <c:pt idx="3496">
                  <c:v>1451.12101980483</c:v>
                </c:pt>
                <c:pt idx="3497">
                  <c:v>1449.1635153145701</c:v>
                </c:pt>
                <c:pt idx="3498">
                  <c:v>1447.2079837930701</c:v>
                </c:pt>
                <c:pt idx="3499">
                  <c:v>1445.2544246361001</c:v>
                </c:pt>
                <c:pt idx="3500">
                  <c:v>1443.3028372363499</c:v>
                </c:pt>
                <c:pt idx="3501">
                  <c:v>1441.35322098347</c:v>
                </c:pt>
                <c:pt idx="3502">
                  <c:v>1439.4055752639899</c:v>
                </c:pt>
                <c:pt idx="3503">
                  <c:v>1437.45989946144</c:v>
                </c:pt>
                <c:pt idx="3504">
                  <c:v>1435.5161929562501</c:v>
                </c:pt>
                <c:pt idx="3505">
                  <c:v>1433.5744551258399</c:v>
                </c:pt>
                <c:pt idx="3506">
                  <c:v>1431.63468534459</c:v>
                </c:pt>
                <c:pt idx="3507">
                  <c:v>1429.6968829838399</c:v>
                </c:pt>
                <c:pt idx="3508">
                  <c:v>1427.7610474119101</c:v>
                </c:pt>
                <c:pt idx="3509">
                  <c:v>1425.8271779941099</c:v>
                </c:pt>
                <c:pt idx="3510">
                  <c:v>1423.89527409274</c:v>
                </c:pt>
                <c:pt idx="3511">
                  <c:v>1421.9653350671001</c:v>
                </c:pt>
                <c:pt idx="3512">
                  <c:v>1420.0373602734901</c:v>
                </c:pt>
                <c:pt idx="3513">
                  <c:v>1418.1113490652299</c:v>
                </c:pt>
                <c:pt idx="3514">
                  <c:v>1416.1873007926699</c:v>
                </c:pt>
                <c:pt idx="3515">
                  <c:v>1414.26521480316</c:v>
                </c:pt>
                <c:pt idx="3516">
                  <c:v>1412.34509044111</c:v>
                </c:pt>
                <c:pt idx="3517">
                  <c:v>1410.4269270479599</c:v>
                </c:pt>
                <c:pt idx="3518">
                  <c:v>1408.51072396221</c:v>
                </c:pt>
                <c:pt idx="3519">
                  <c:v>1406.5964805193801</c:v>
                </c:pt>
                <c:pt idx="3520">
                  <c:v>1404.6841960521001</c:v>
                </c:pt>
                <c:pt idx="3521">
                  <c:v>1402.77386989005</c:v>
                </c:pt>
                <c:pt idx="3522">
                  <c:v>1400.86550135997</c:v>
                </c:pt>
                <c:pt idx="3523">
                  <c:v>1398.9590897856999</c:v>
                </c:pt>
                <c:pt idx="3524">
                  <c:v>1397.05463448818</c:v>
                </c:pt>
                <c:pt idx="3525">
                  <c:v>1395.15213478543</c:v>
                </c:pt>
                <c:pt idx="3526">
                  <c:v>1393.25158999259</c:v>
                </c:pt>
                <c:pt idx="3527">
                  <c:v>1391.35299942189</c:v>
                </c:pt>
                <c:pt idx="3528">
                  <c:v>1389.45636238271</c:v>
                </c:pt>
                <c:pt idx="3529">
                  <c:v>1387.5616781815199</c:v>
                </c:pt>
                <c:pt idx="3530">
                  <c:v>1385.6689461219601</c:v>
                </c:pt>
                <c:pt idx="3531">
                  <c:v>1383.77816550478</c:v>
                </c:pt>
                <c:pt idx="3532">
                  <c:v>1381.8893356279</c:v>
                </c:pt>
                <c:pt idx="3533">
                  <c:v>1380.0024557863701</c:v>
                </c:pt>
                <c:pt idx="3534">
                  <c:v>1378.1175252724399</c:v>
                </c:pt>
                <c:pt idx="3535">
                  <c:v>1376.2345433754799</c:v>
                </c:pt>
                <c:pt idx="3536">
                  <c:v>1374.3535093820799</c:v>
                </c:pt>
                <c:pt idx="3537">
                  <c:v>1372.47442257598</c:v>
                </c:pt>
                <c:pt idx="3538">
                  <c:v>1370.59728223812</c:v>
                </c:pt>
                <c:pt idx="3539">
                  <c:v>1368.7220876466499</c:v>
                </c:pt>
                <c:pt idx="3540">
                  <c:v>1366.8488380769099</c:v>
                </c:pt>
                <c:pt idx="3541">
                  <c:v>1364.97753280145</c:v>
                </c:pt>
                <c:pt idx="3542">
                  <c:v>1363.1081710900501</c:v>
                </c:pt>
                <c:pt idx="3543">
                  <c:v>1361.2407522097001</c:v>
                </c:pt>
                <c:pt idx="3544">
                  <c:v>1359.37527542463</c:v>
                </c:pt>
                <c:pt idx="3545">
                  <c:v>1357.5117399963101</c:v>
                </c:pt>
                <c:pt idx="3546">
                  <c:v>1355.6501451834599</c:v>
                </c:pt>
                <c:pt idx="3547">
                  <c:v>1353.7904902420501</c:v>
                </c:pt>
                <c:pt idx="3548">
                  <c:v>1351.9327744253001</c:v>
                </c:pt>
                <c:pt idx="3549">
                  <c:v>1350.0769969837099</c:v>
                </c:pt>
                <c:pt idx="3550">
                  <c:v>1348.22315716506</c:v>
                </c:pt>
                <c:pt idx="3551">
                  <c:v>1346.3712542143901</c:v>
                </c:pt>
                <c:pt idx="3552">
                  <c:v>1344.52128737405</c:v>
                </c:pt>
                <c:pt idx="3553">
                  <c:v>1342.67325588368</c:v>
                </c:pt>
                <c:pt idx="3554">
                  <c:v>1340.82715898021</c:v>
                </c:pt>
                <c:pt idx="3555">
                  <c:v>1338.9829958979101</c:v>
                </c:pt>
                <c:pt idx="3556">
                  <c:v>1337.1407658683299</c:v>
                </c:pt>
                <c:pt idx="3557">
                  <c:v>1335.3004681203599</c:v>
                </c:pt>
                <c:pt idx="3558">
                  <c:v>1333.46210188024</c:v>
                </c:pt>
                <c:pt idx="3559">
                  <c:v>1331.6256663715201</c:v>
                </c:pt>
                <c:pt idx="3560">
                  <c:v>1329.7911608151101</c:v>
                </c:pt>
                <c:pt idx="3561">
                  <c:v>1327.9585844292801</c:v>
                </c:pt>
                <c:pt idx="3562">
                  <c:v>1326.1279364296299</c:v>
                </c:pt>
                <c:pt idx="3563">
                  <c:v>1324.2992160291501</c:v>
                </c:pt>
                <c:pt idx="3564">
                  <c:v>1322.4724224382101</c:v>
                </c:pt>
                <c:pt idx="3565">
                  <c:v>1320.6475548645501</c:v>
                </c:pt>
                <c:pt idx="3566">
                  <c:v>1318.82461251328</c:v>
                </c:pt>
                <c:pt idx="3567">
                  <c:v>1317.0035945869499</c:v>
                </c:pt>
                <c:pt idx="3568">
                  <c:v>1315.18450028546</c:v>
                </c:pt>
                <c:pt idx="3569">
                  <c:v>1313.36732880615</c:v>
                </c:pt>
                <c:pt idx="3570">
                  <c:v>1311.55207934378</c:v>
                </c:pt>
                <c:pt idx="3571">
                  <c:v>1309.73875109051</c:v>
                </c:pt>
                <c:pt idx="3572">
                  <c:v>1307.9273432359601</c:v>
                </c:pt>
                <c:pt idx="3573">
                  <c:v>1306.1178549671499</c:v>
                </c:pt>
                <c:pt idx="3574">
                  <c:v>1304.3102854685801</c:v>
                </c:pt>
                <c:pt idx="3575">
                  <c:v>1302.5046339221799</c:v>
                </c:pt>
                <c:pt idx="3576">
                  <c:v>1300.70089950734</c:v>
                </c:pt>
                <c:pt idx="3577">
                  <c:v>1298.8990814009301</c:v>
                </c:pt>
                <c:pt idx="3578">
                  <c:v>1297.09917877728</c:v>
                </c:pt>
                <c:pt idx="3579">
                  <c:v>1295.3011908082001</c:v>
                </c:pt>
                <c:pt idx="3580">
                  <c:v>1293.5051166629801</c:v>
                </c:pt>
                <c:pt idx="3581">
                  <c:v>1291.7109555084301</c:v>
                </c:pt>
                <c:pt idx="3582">
                  <c:v>1289.9187065088399</c:v>
                </c:pt>
                <c:pt idx="3583">
                  <c:v>1288.128368826</c:v>
                </c:pt>
                <c:pt idx="3584">
                  <c:v>1286.3399416192301</c:v>
                </c:pt>
                <c:pt idx="3585">
                  <c:v>1284.5534240453801</c:v>
                </c:pt>
                <c:pt idx="3586">
                  <c:v>1282.7688152588</c:v>
                </c:pt>
                <c:pt idx="3587">
                  <c:v>1280.9861144114</c:v>
                </c:pt>
                <c:pt idx="3588">
                  <c:v>1279.20532065263</c:v>
                </c:pt>
                <c:pt idx="3589">
                  <c:v>1277.4264331294801</c:v>
                </c:pt>
                <c:pt idx="3590">
                  <c:v>1275.6494509864999</c:v>
                </c:pt>
                <c:pt idx="3591">
                  <c:v>1273.87437336582</c:v>
                </c:pt>
                <c:pt idx="3592">
                  <c:v>1272.10119940712</c:v>
                </c:pt>
                <c:pt idx="3593">
                  <c:v>1270.3299282476701</c:v>
                </c:pt>
                <c:pt idx="3594">
                  <c:v>1268.5605590223199</c:v>
                </c:pt>
                <c:pt idx="3595">
                  <c:v>1266.7930908635201</c:v>
                </c:pt>
                <c:pt idx="3596">
                  <c:v>1265.0275229013</c:v>
                </c:pt>
                <c:pt idx="3597">
                  <c:v>1263.2638542633199</c:v>
                </c:pt>
                <c:pt idx="3598">
                  <c:v>1261.50208407484</c:v>
                </c:pt>
                <c:pt idx="3599">
                  <c:v>1259.74221145874</c:v>
                </c:pt>
                <c:pt idx="3600">
                  <c:v>1257.9842355355499</c:v>
                </c:pt>
                <c:pt idx="3601">
                  <c:v>1256.22815542339</c:v>
                </c:pt>
                <c:pt idx="3602">
                  <c:v>1254.47397023806</c:v>
                </c:pt>
                <c:pt idx="3603">
                  <c:v>1252.7216790929899</c:v>
                </c:pt>
                <c:pt idx="3604">
                  <c:v>1250.9712810992801</c:v>
                </c:pt>
                <c:pt idx="3605">
                  <c:v>1249.22277536567</c:v>
                </c:pt>
                <c:pt idx="3606">
                  <c:v>1247.4761609986001</c:v>
                </c:pt>
                <c:pt idx="3607">
                  <c:v>1245.73143710215</c:v>
                </c:pt>
                <c:pt idx="3608">
                  <c:v>1243.9886027781199</c:v>
                </c:pt>
                <c:pt idx="3609">
                  <c:v>1242.2476571259599</c:v>
                </c:pt>
                <c:pt idx="3610">
                  <c:v>1240.5085992428701</c:v>
                </c:pt>
                <c:pt idx="3611">
                  <c:v>1238.7714282237</c:v>
                </c:pt>
                <c:pt idx="3612">
                  <c:v>1237.0361431610499</c:v>
                </c:pt>
                <c:pt idx="3613">
                  <c:v>1235.3027431452099</c:v>
                </c:pt>
                <c:pt idx="3614">
                  <c:v>1233.5712272642299</c:v>
                </c:pt>
                <c:pt idx="3615">
                  <c:v>1231.8415946038599</c:v>
                </c:pt>
                <c:pt idx="3616">
                  <c:v>1230.1138442476099</c:v>
                </c:pt>
                <c:pt idx="3617">
                  <c:v>1228.38797527672</c:v>
                </c:pt>
                <c:pt idx="3618">
                  <c:v>1226.6639867701899</c:v>
                </c:pt>
                <c:pt idx="3619">
                  <c:v>1224.94187780479</c:v>
                </c:pt>
                <c:pt idx="3620">
                  <c:v>1223.2216474550401</c:v>
                </c:pt>
                <c:pt idx="3621">
                  <c:v>1221.50329479325</c:v>
                </c:pt>
                <c:pt idx="3622">
                  <c:v>1219.78681888951</c:v>
                </c:pt>
                <c:pt idx="3623">
                  <c:v>1218.0722188116699</c:v>
                </c:pt>
                <c:pt idx="3624">
                  <c:v>1216.3594936254201</c:v>
                </c:pt>
                <c:pt idx="3625">
                  <c:v>1214.6486423942199</c:v>
                </c:pt>
                <c:pt idx="3626">
                  <c:v>1212.9396641793501</c:v>
                </c:pt>
                <c:pt idx="3627">
                  <c:v>1211.2325580399099</c:v>
                </c:pt>
                <c:pt idx="3628">
                  <c:v>1209.52732303281</c:v>
                </c:pt>
                <c:pt idx="3629">
                  <c:v>1207.8239582127901</c:v>
                </c:pt>
                <c:pt idx="3630">
                  <c:v>1206.1224626324499</c:v>
                </c:pt>
                <c:pt idx="3631">
                  <c:v>1204.42283534221</c:v>
                </c:pt>
                <c:pt idx="3632">
                  <c:v>1202.72507539034</c:v>
                </c:pt>
                <c:pt idx="3633">
                  <c:v>1201.02918182299</c:v>
                </c:pt>
                <c:pt idx="3634">
                  <c:v>1199.3351536841601</c:v>
                </c:pt>
                <c:pt idx="3635">
                  <c:v>1197.64299001571</c:v>
                </c:pt>
                <c:pt idx="3636">
                  <c:v>1195.9526898573899</c:v>
                </c:pt>
                <c:pt idx="3637">
                  <c:v>1194.26425224684</c:v>
                </c:pt>
                <c:pt idx="3638">
                  <c:v>1192.5776762195901</c:v>
                </c:pt>
                <c:pt idx="3639">
                  <c:v>1190.89296080907</c:v>
                </c:pt>
                <c:pt idx="3640">
                  <c:v>1189.2101050465899</c:v>
                </c:pt>
                <c:pt idx="3641">
                  <c:v>1187.5291079614201</c:v>
                </c:pt>
                <c:pt idx="3642">
                  <c:v>1185.8499685807101</c:v>
                </c:pt>
                <c:pt idx="3643">
                  <c:v>1184.17268592955</c:v>
                </c:pt>
                <c:pt idx="3644">
                  <c:v>1182.4972590309801</c:v>
                </c:pt>
                <c:pt idx="3645">
                  <c:v>1180.8236869059399</c:v>
                </c:pt>
                <c:pt idx="3646">
                  <c:v>1179.1519685733599</c:v>
                </c:pt>
                <c:pt idx="3647">
                  <c:v>1177.48210305011</c:v>
                </c:pt>
                <c:pt idx="3648">
                  <c:v>1175.8140893509999</c:v>
                </c:pt>
                <c:pt idx="3649">
                  <c:v>1174.1479264888401</c:v>
                </c:pt>
                <c:pt idx="3650">
                  <c:v>1172.48361347439</c:v>
                </c:pt>
                <c:pt idx="3651">
                  <c:v>1170.8211493163999</c:v>
                </c:pt>
                <c:pt idx="3652">
                  <c:v>1169.16053302162</c:v>
                </c:pt>
                <c:pt idx="3653">
                  <c:v>1167.50176359477</c:v>
                </c:pt>
                <c:pt idx="3654">
                  <c:v>1165.8448400386101</c:v>
                </c:pt>
                <c:pt idx="3655">
                  <c:v>1164.1897613538599</c:v>
                </c:pt>
                <c:pt idx="3656">
                  <c:v>1162.53652653929</c:v>
                </c:pt>
                <c:pt idx="3657">
                  <c:v>1160.8851345917001</c:v>
                </c:pt>
                <c:pt idx="3658">
                  <c:v>1159.2355845058801</c:v>
                </c:pt>
                <c:pt idx="3659">
                  <c:v>1157.5878752746901</c:v>
                </c:pt>
                <c:pt idx="3660">
                  <c:v>1155.94200588903</c:v>
                </c:pt>
                <c:pt idx="3661">
                  <c:v>1154.2979753378299</c:v>
                </c:pt>
                <c:pt idx="3662">
                  <c:v>1152.6557826081</c:v>
                </c:pt>
                <c:pt idx="3663">
                  <c:v>1151.0154266848999</c:v>
                </c:pt>
                <c:pt idx="3664">
                  <c:v>1149.37690655136</c:v>
                </c:pt>
                <c:pt idx="3665">
                  <c:v>1147.7402211886999</c:v>
                </c:pt>
                <c:pt idx="3666">
                  <c:v>1146.1053695762</c:v>
                </c:pt>
                <c:pt idx="3667">
                  <c:v>1144.4723506912501</c:v>
                </c:pt>
                <c:pt idx="3668">
                  <c:v>1142.84116350934</c:v>
                </c:pt>
                <c:pt idx="3669">
                  <c:v>1141.2118070040499</c:v>
                </c:pt>
                <c:pt idx="3670">
                  <c:v>1139.5842801470801</c:v>
                </c:pt>
                <c:pt idx="3671">
                  <c:v>1137.9585819082499</c:v>
                </c:pt>
                <c:pt idx="3672">
                  <c:v>1136.33471125549</c:v>
                </c:pt>
                <c:pt idx="3673">
                  <c:v>1134.7126671548799</c:v>
                </c:pt>
                <c:pt idx="3674">
                  <c:v>1133.09244857062</c:v>
                </c:pt>
                <c:pt idx="3675">
                  <c:v>1131.4740544650799</c:v>
                </c:pt>
                <c:pt idx="3676">
                  <c:v>1129.8574837987601</c:v>
                </c:pt>
                <c:pt idx="3677">
                  <c:v>1128.24273553031</c:v>
                </c:pt>
                <c:pt idx="3678">
                  <c:v>1126.62980861658</c:v>
                </c:pt>
                <c:pt idx="3679">
                  <c:v>1125.01870201256</c:v>
                </c:pt>
                <c:pt idx="3680">
                  <c:v>1123.4094146714301</c:v>
                </c:pt>
                <c:pt idx="3681">
                  <c:v>1121.8019455445501</c:v>
                </c:pt>
                <c:pt idx="3682">
                  <c:v>1120.19629358149</c:v>
                </c:pt>
                <c:pt idx="3683">
                  <c:v>1118.59245773</c:v>
                </c:pt>
                <c:pt idx="3684">
                  <c:v>1116.9904369360399</c:v>
                </c:pt>
                <c:pt idx="3685">
                  <c:v>1115.3902301437799</c:v>
                </c:pt>
                <c:pt idx="3686">
                  <c:v>1113.79183629562</c:v>
                </c:pt>
                <c:pt idx="3687">
                  <c:v>1112.1952543321599</c:v>
                </c:pt>
                <c:pt idx="3688">
                  <c:v>1110.6004831922701</c:v>
                </c:pt>
                <c:pt idx="3689">
                  <c:v>1109.00752181302</c:v>
                </c:pt>
                <c:pt idx="3690">
                  <c:v>1107.4163691297599</c:v>
                </c:pt>
                <c:pt idx="3691">
                  <c:v>1105.8270240760601</c:v>
                </c:pt>
                <c:pt idx="3692">
                  <c:v>1104.2394855837699</c:v>
                </c:pt>
                <c:pt idx="3693">
                  <c:v>1102.6537525829999</c:v>
                </c:pt>
                <c:pt idx="3694">
                  <c:v>1101.06982400214</c:v>
                </c:pt>
                <c:pt idx="3695">
                  <c:v>1099.4876987678399</c:v>
                </c:pt>
                <c:pt idx="3696">
                  <c:v>1097.9073758050499</c:v>
                </c:pt>
                <c:pt idx="3697">
                  <c:v>1096.3288540369999</c:v>
                </c:pt>
                <c:pt idx="3698">
                  <c:v>1094.75213238524</c:v>
                </c:pt>
                <c:pt idx="3699">
                  <c:v>1093.17720976961</c:v>
                </c:pt>
                <c:pt idx="3700">
                  <c:v>1091.60408510825</c:v>
                </c:pt>
                <c:pt idx="3701">
                  <c:v>1090.0327573176501</c:v>
                </c:pt>
                <c:pt idx="3702">
                  <c:v>1088.4632253125999</c:v>
                </c:pt>
                <c:pt idx="3703">
                  <c:v>1086.8954880062199</c:v>
                </c:pt>
                <c:pt idx="3704">
                  <c:v>1085.3295443099901</c:v>
                </c:pt>
                <c:pt idx="3705">
                  <c:v>1083.76539313372</c:v>
                </c:pt>
                <c:pt idx="3706">
                  <c:v>1082.2030333855801</c:v>
                </c:pt>
                <c:pt idx="3707">
                  <c:v>1080.6424639720699</c:v>
                </c:pt>
                <c:pt idx="3708">
                  <c:v>1079.0836837981001</c:v>
                </c:pt>
                <c:pt idx="3709">
                  <c:v>1077.5266917669201</c:v>
                </c:pt>
                <c:pt idx="3710">
                  <c:v>1075.9714867801599</c:v>
                </c:pt>
                <c:pt idx="3711">
                  <c:v>1074.4180677378399</c:v>
                </c:pt>
                <c:pt idx="3712">
                  <c:v>1072.8664335383801</c:v>
                </c:pt>
                <c:pt idx="3713">
                  <c:v>1071.3165830785799</c:v>
                </c:pt>
                <c:pt idx="3714">
                  <c:v>1069.7685152536601</c:v>
                </c:pt>
                <c:pt idx="3715">
                  <c:v>1068.2222289572301</c:v>
                </c:pt>
                <c:pt idx="3716">
                  <c:v>1066.67772308134</c:v>
                </c:pt>
                <c:pt idx="3717">
                  <c:v>1065.13499651645</c:v>
                </c:pt>
                <c:pt idx="3718">
                  <c:v>1063.5940481514499</c:v>
                </c:pt>
                <c:pt idx="3719">
                  <c:v>1062.0548768736701</c:v>
                </c:pt>
                <c:pt idx="3720">
                  <c:v>1060.5174815688899</c:v>
                </c:pt>
                <c:pt idx="3721">
                  <c:v>1058.98186112132</c:v>
                </c:pt>
                <c:pt idx="3722">
                  <c:v>1057.4480144136501</c:v>
                </c:pt>
                <c:pt idx="3723">
                  <c:v>1055.91594032701</c:v>
                </c:pt>
                <c:pt idx="3724">
                  <c:v>1054.38563774102</c:v>
                </c:pt>
                <c:pt idx="3725">
                  <c:v>1052.85710553375</c:v>
                </c:pt>
                <c:pt idx="3726">
                  <c:v>1051.3303425817901</c:v>
                </c:pt>
                <c:pt idx="3727">
                  <c:v>1049.80534776017</c:v>
                </c:pt>
                <c:pt idx="3728">
                  <c:v>1048.28211994245</c:v>
                </c:pt>
                <c:pt idx="3729">
                  <c:v>1046.76065800069</c:v>
                </c:pt>
                <c:pt idx="3730">
                  <c:v>1045.24096080544</c:v>
                </c:pt>
                <c:pt idx="3731">
                  <c:v>1043.72302722577</c:v>
                </c:pt>
                <c:pt idx="3732">
                  <c:v>1042.2068561292699</c:v>
                </c:pt>
                <c:pt idx="3733">
                  <c:v>1040.6924463820801</c:v>
                </c:pt>
                <c:pt idx="3734">
                  <c:v>1039.1797968488399</c:v>
                </c:pt>
                <c:pt idx="3735">
                  <c:v>1037.6689063927399</c:v>
                </c:pt>
                <c:pt idx="3736">
                  <c:v>1036.1597738755199</c:v>
                </c:pt>
                <c:pt idx="3737">
                  <c:v>1034.6523981574801</c:v>
                </c:pt>
                <c:pt idx="3738">
                  <c:v>1033.1467780974699</c:v>
                </c:pt>
                <c:pt idx="3739">
                  <c:v>1031.6429125529</c:v>
                </c:pt>
                <c:pt idx="3740">
                  <c:v>1030.1408003797601</c:v>
                </c:pt>
                <c:pt idx="3741">
                  <c:v>1028.6404404326199</c:v>
                </c:pt>
                <c:pt idx="3742">
                  <c:v>1027.1418315646199</c:v>
                </c:pt>
                <c:pt idx="3743">
                  <c:v>1025.64497262751</c:v>
                </c:pt>
                <c:pt idx="3744">
                  <c:v>1024.1498624716301</c:v>
                </c:pt>
                <c:pt idx="3745">
                  <c:v>1022.65649994592</c:v>
                </c:pt>
                <c:pt idx="3746">
                  <c:v>1021.16488389792</c:v>
                </c:pt>
                <c:pt idx="3747">
                  <c:v>1019.67501317381</c:v>
                </c:pt>
                <c:pt idx="3748">
                  <c:v>1018.18688661838</c:v>
                </c:pt>
                <c:pt idx="3749">
                  <c:v>1016.70050307504</c:v>
                </c:pt>
                <c:pt idx="3750">
                  <c:v>1015.21586138585</c:v>
                </c:pt>
                <c:pt idx="3751">
                  <c:v>1013.73296039149</c:v>
                </c:pt>
                <c:pt idx="3752">
                  <c:v>1012.25179893132</c:v>
                </c:pt>
                <c:pt idx="3753">
                  <c:v>1010.77237584333</c:v>
                </c:pt>
                <c:pt idx="3754">
                  <c:v>1009.29468996418</c:v>
                </c:pt>
                <c:pt idx="3755">
                  <c:v>1007.81874012918</c:v>
                </c:pt>
                <c:pt idx="3756">
                  <c:v>1006.34452517233</c:v>
                </c:pt>
                <c:pt idx="3757">
                  <c:v>1004.87204392631</c:v>
                </c:pt>
                <c:pt idx="3758">
                  <c:v>1003.40129522247</c:v>
                </c:pt>
                <c:pt idx="3759">
                  <c:v>1001.93227789087</c:v>
                </c:pt>
                <c:pt idx="3760">
                  <c:v>1000.46499076025</c:v>
                </c:pt>
                <c:pt idx="3761">
                  <c:v>998.99943265806905</c:v>
                </c:pt>
                <c:pt idx="3762">
                  <c:v>997.53560241047899</c:v>
                </c:pt>
                <c:pt idx="3763">
                  <c:v>996.073498842361</c:v>
                </c:pt>
                <c:pt idx="3764">
                  <c:v>994.61312077731702</c:v>
                </c:pt>
                <c:pt idx="3765">
                  <c:v>993.15446703767498</c:v>
                </c:pt>
                <c:pt idx="3766">
                  <c:v>991.69753644449997</c:v>
                </c:pt>
                <c:pt idx="3767">
                  <c:v>990.24232781759395</c:v>
                </c:pt>
                <c:pt idx="3768">
                  <c:v>988.78883997550997</c:v>
                </c:pt>
                <c:pt idx="3769">
                  <c:v>987.33707173555399</c:v>
                </c:pt>
                <c:pt idx="3770">
                  <c:v>985.887021913789</c:v>
                </c:pt>
                <c:pt idx="3771">
                  <c:v>984.43868932504597</c:v>
                </c:pt>
                <c:pt idx="3772">
                  <c:v>982.99207278292602</c:v>
                </c:pt>
                <c:pt idx="3773">
                  <c:v>981.54717109981004</c:v>
                </c:pt>
                <c:pt idx="3774">
                  <c:v>980.10398308686104</c:v>
                </c:pt>
                <c:pt idx="3775">
                  <c:v>978.66250755403303</c:v>
                </c:pt>
                <c:pt idx="3776">
                  <c:v>977.22274331007497</c:v>
                </c:pt>
                <c:pt idx="3777">
                  <c:v>975.78468916254099</c:v>
                </c:pt>
                <c:pt idx="3778">
                  <c:v>974.348343917791</c:v>
                </c:pt>
                <c:pt idx="3779">
                  <c:v>972.91370638100102</c:v>
                </c:pt>
                <c:pt idx="3780">
                  <c:v>971.48077535616596</c:v>
                </c:pt>
                <c:pt idx="3781">
                  <c:v>970.04954964610897</c:v>
                </c:pt>
                <c:pt idx="3782">
                  <c:v>968.62002805248699</c:v>
                </c:pt>
                <c:pt idx="3783">
                  <c:v>967.192209375792</c:v>
                </c:pt>
                <c:pt idx="3784">
                  <c:v>965.76609241536403</c:v>
                </c:pt>
                <c:pt idx="3785">
                  <c:v>964.34167596939199</c:v>
                </c:pt>
                <c:pt idx="3786">
                  <c:v>962.91895883492498</c:v>
                </c:pt>
                <c:pt idx="3787">
                  <c:v>961.49793980787001</c:v>
                </c:pt>
                <c:pt idx="3788">
                  <c:v>960.078617683007</c:v>
                </c:pt>
                <c:pt idx="3789">
                  <c:v>958.66099125399001</c:v>
                </c:pt>
                <c:pt idx="3790">
                  <c:v>957.24505931335295</c:v>
                </c:pt>
                <c:pt idx="3791">
                  <c:v>955.83082065251801</c:v>
                </c:pt>
                <c:pt idx="3792">
                  <c:v>954.41827406180005</c:v>
                </c:pt>
                <c:pt idx="3793">
                  <c:v>953.00741833041104</c:v>
                </c:pt>
                <c:pt idx="3794">
                  <c:v>951.59825224647102</c:v>
                </c:pt>
                <c:pt idx="3795">
                  <c:v>950.19077459700895</c:v>
                </c:pt>
                <c:pt idx="3796">
                  <c:v>948.78498416796901</c:v>
                </c:pt>
                <c:pt idx="3797">
                  <c:v>947.38087974422297</c:v>
                </c:pt>
                <c:pt idx="3798">
                  <c:v>945.97846010956596</c:v>
                </c:pt>
                <c:pt idx="3799">
                  <c:v>944.57772404673096</c:v>
                </c:pt>
                <c:pt idx="3800">
                  <c:v>943.17867033739105</c:v>
                </c:pt>
                <c:pt idx="3801">
                  <c:v>941.78129776216497</c:v>
                </c:pt>
                <c:pt idx="3802">
                  <c:v>940.38560510062405</c:v>
                </c:pt>
                <c:pt idx="3803">
                  <c:v>938.99159113129895</c:v>
                </c:pt>
                <c:pt idx="3804">
                  <c:v>937.59925463168304</c:v>
                </c:pt>
                <c:pt idx="3805">
                  <c:v>936.20859437823901</c:v>
                </c:pt>
                <c:pt idx="3806">
                  <c:v>934.81960914640899</c:v>
                </c:pt>
                <c:pt idx="3807">
                  <c:v>933.43229771061306</c:v>
                </c:pt>
                <c:pt idx="3808">
                  <c:v>932.04665884426197</c:v>
                </c:pt>
                <c:pt idx="3809">
                  <c:v>930.66269131975696</c:v>
                </c:pt>
                <c:pt idx="3810">
                  <c:v>929.28039390849995</c:v>
                </c:pt>
                <c:pt idx="3811">
                  <c:v>927.89976538090002</c:v>
                </c:pt>
                <c:pt idx="3812">
                  <c:v>926.52080450637402</c:v>
                </c:pt>
                <c:pt idx="3813">
                  <c:v>925.14351005335698</c:v>
                </c:pt>
                <c:pt idx="3814">
                  <c:v>923.76788078930701</c:v>
                </c:pt>
                <c:pt idx="3815">
                  <c:v>922.39391548071001</c:v>
                </c:pt>
                <c:pt idx="3816">
                  <c:v>921.02161289308594</c:v>
                </c:pt>
                <c:pt idx="3817">
                  <c:v>919.65097179099496</c:v>
                </c:pt>
                <c:pt idx="3818">
                  <c:v>918.28199093804301</c:v>
                </c:pt>
                <c:pt idx="3819">
                  <c:v>916.91466909688802</c:v>
                </c:pt>
                <c:pt idx="3820">
                  <c:v>915.54900502924397</c:v>
                </c:pt>
                <c:pt idx="3821">
                  <c:v>914.18499749588796</c:v>
                </c:pt>
                <c:pt idx="3822">
                  <c:v>912.82264525666994</c:v>
                </c:pt>
                <c:pt idx="3823">
                  <c:v>911.46194707050597</c:v>
                </c:pt>
                <c:pt idx="3824">
                  <c:v>910.10290169539996</c:v>
                </c:pt>
                <c:pt idx="3825">
                  <c:v>908.74550788843896</c:v>
                </c:pt>
                <c:pt idx="3826">
                  <c:v>907.38976440580097</c:v>
                </c:pt>
                <c:pt idx="3827">
                  <c:v>906.03567000276303</c:v>
                </c:pt>
                <c:pt idx="3828">
                  <c:v>904.68322343370198</c:v>
                </c:pt>
                <c:pt idx="3829">
                  <c:v>903.33242345210795</c:v>
                </c:pt>
                <c:pt idx="3830">
                  <c:v>901.98326881058199</c:v>
                </c:pt>
                <c:pt idx="3831">
                  <c:v>900.63575826084605</c:v>
                </c:pt>
                <c:pt idx="3832">
                  <c:v>899.28989055374905</c:v>
                </c:pt>
                <c:pt idx="3833">
                  <c:v>897.94566443926794</c:v>
                </c:pt>
                <c:pt idx="3834">
                  <c:v>896.60307866652101</c:v>
                </c:pt>
                <c:pt idx="3835">
                  <c:v>895.26213198376604</c:v>
                </c:pt>
                <c:pt idx="3836">
                  <c:v>893.92282313840997</c:v>
                </c:pt>
                <c:pt idx="3837">
                  <c:v>892.58515087701403</c:v>
                </c:pt>
                <c:pt idx="3838">
                  <c:v>891.24911394529795</c:v>
                </c:pt>
                <c:pt idx="3839">
                  <c:v>889.91471108814699</c:v>
                </c:pt>
                <c:pt idx="3840">
                  <c:v>888.58194104961694</c:v>
                </c:pt>
                <c:pt idx="3841">
                  <c:v>887.25080257293996</c:v>
                </c:pt>
                <c:pt idx="3842">
                  <c:v>885.92129440052997</c:v>
                </c:pt>
                <c:pt idx="3843">
                  <c:v>884.59341527398897</c:v>
                </c:pt>
                <c:pt idx="3844">
                  <c:v>883.267163934108</c:v>
                </c:pt>
                <c:pt idx="3845">
                  <c:v>881.94253912088095</c:v>
                </c:pt>
                <c:pt idx="3846">
                  <c:v>880.61953957350602</c:v>
                </c:pt>
                <c:pt idx="3847">
                  <c:v>879.29816403038603</c:v>
                </c:pt>
                <c:pt idx="3848">
                  <c:v>877.97841122914303</c:v>
                </c:pt>
                <c:pt idx="3849">
                  <c:v>876.66027990661905</c:v>
                </c:pt>
                <c:pt idx="3850">
                  <c:v>875.34376879887895</c:v>
                </c:pt>
                <c:pt idx="3851">
                  <c:v>874.02887664122295</c:v>
                </c:pt>
                <c:pt idx="3852">
                  <c:v>872.71560216818705</c:v>
                </c:pt>
                <c:pt idx="3853">
                  <c:v>871.40394411354805</c:v>
                </c:pt>
                <c:pt idx="3854">
                  <c:v>870.09390121033198</c:v>
                </c:pt>
                <c:pt idx="3855">
                  <c:v>868.78547219081997</c:v>
                </c:pt>
                <c:pt idx="3856">
                  <c:v>867.47865578654603</c:v>
                </c:pt>
                <c:pt idx="3857">
                  <c:v>866.17345072831597</c:v>
                </c:pt>
                <c:pt idx="3858">
                  <c:v>864.86985574619996</c:v>
                </c:pt>
                <c:pt idx="3859">
                  <c:v>863.567869569545</c:v>
                </c:pt>
                <c:pt idx="3860">
                  <c:v>862.26749092697798</c:v>
                </c:pt>
                <c:pt idx="3861">
                  <c:v>860.96871854641302</c:v>
                </c:pt>
                <c:pt idx="3862">
                  <c:v>859.671551155055</c:v>
                </c:pt>
                <c:pt idx="3863">
                  <c:v>858.37598747940297</c:v>
                </c:pt>
                <c:pt idx="3864">
                  <c:v>857.08202624526098</c:v>
                </c:pt>
                <c:pt idx="3865">
                  <c:v>855.78966617773904</c:v>
                </c:pt>
                <c:pt idx="3866">
                  <c:v>854.49890600126105</c:v>
                </c:pt>
                <c:pt idx="3867">
                  <c:v>853.20974443956698</c:v>
                </c:pt>
                <c:pt idx="3868">
                  <c:v>851.92218021572205</c:v>
                </c:pt>
                <c:pt idx="3869">
                  <c:v>850.63621205211996</c:v>
                </c:pt>
                <c:pt idx="3870">
                  <c:v>849.35183867048795</c:v>
                </c:pt>
                <c:pt idx="3871">
                  <c:v>848.06905879189003</c:v>
                </c:pt>
                <c:pt idx="3872">
                  <c:v>846.78787113674105</c:v>
                </c:pt>
                <c:pt idx="3873">
                  <c:v>845.50827442479999</c:v>
                </c:pt>
                <c:pt idx="3874">
                  <c:v>844.23026737518501</c:v>
                </c:pt>
                <c:pt idx="3875">
                  <c:v>842.95384870636997</c:v>
                </c:pt>
                <c:pt idx="3876">
                  <c:v>841.67901713619995</c:v>
                </c:pt>
                <c:pt idx="3877">
                  <c:v>840.40577138188905</c:v>
                </c:pt>
                <c:pt idx="3878">
                  <c:v>839.13411016002499</c:v>
                </c:pt>
                <c:pt idx="3879">
                  <c:v>837.86403218657802</c:v>
                </c:pt>
                <c:pt idx="3880">
                  <c:v>836.59553617691097</c:v>
                </c:pt>
                <c:pt idx="3881">
                  <c:v>835.32862084577005</c:v>
                </c:pt>
                <c:pt idx="3882">
                  <c:v>834.06328490730198</c:v>
                </c:pt>
                <c:pt idx="3883">
                  <c:v>832.79952707505799</c:v>
                </c:pt>
                <c:pt idx="3884">
                  <c:v>831.53734606199396</c:v>
                </c:pt>
                <c:pt idx="3885">
                  <c:v>830.27674058047899</c:v>
                </c:pt>
                <c:pt idx="3886">
                  <c:v>829.01770934230206</c:v>
                </c:pt>
                <c:pt idx="3887">
                  <c:v>827.76025105867097</c:v>
                </c:pt>
                <c:pt idx="3888">
                  <c:v>826.50436444022603</c:v>
                </c:pt>
                <c:pt idx="3889">
                  <c:v>825.25004819703895</c:v>
                </c:pt>
                <c:pt idx="3890">
                  <c:v>823.99730103861998</c:v>
                </c:pt>
                <c:pt idx="3891">
                  <c:v>822.74612167392195</c:v>
                </c:pt>
                <c:pt idx="3892">
                  <c:v>821.49650881134903</c:v>
                </c:pt>
                <c:pt idx="3893">
                  <c:v>820.24846115875596</c:v>
                </c:pt>
                <c:pt idx="3894">
                  <c:v>819.00197742345802</c:v>
                </c:pt>
                <c:pt idx="3895">
                  <c:v>817.75705631223605</c:v>
                </c:pt>
                <c:pt idx="3896">
                  <c:v>816.51369653133497</c:v>
                </c:pt>
                <c:pt idx="3897">
                  <c:v>815.27189678648097</c:v>
                </c:pt>
                <c:pt idx="3898">
                  <c:v>814.03165578287201</c:v>
                </c:pt>
                <c:pt idx="3899">
                  <c:v>812.79297222519494</c:v>
                </c:pt>
                <c:pt idx="3900">
                  <c:v>811.55584481762503</c:v>
                </c:pt>
                <c:pt idx="3901">
                  <c:v>810.32027226383104</c:v>
                </c:pt>
                <c:pt idx="3902">
                  <c:v>809.08625326698098</c:v>
                </c:pt>
                <c:pt idx="3903">
                  <c:v>807.85378652974703</c:v>
                </c:pt>
                <c:pt idx="3904">
                  <c:v>806.622870754313</c:v>
                </c:pt>
                <c:pt idx="3905">
                  <c:v>805.39350464237305</c:v>
                </c:pt>
                <c:pt idx="3906">
                  <c:v>804.16568689514395</c:v>
                </c:pt>
                <c:pt idx="3907">
                  <c:v>802.93941621336501</c:v>
                </c:pt>
                <c:pt idx="3908">
                  <c:v>801.71469129730599</c:v>
                </c:pt>
                <c:pt idx="3909">
                  <c:v>800.49151084676896</c:v>
                </c:pt>
                <c:pt idx="3910">
                  <c:v>799.26987356109601</c:v>
                </c:pt>
                <c:pt idx="3911">
                  <c:v>798.04977813917299</c:v>
                </c:pt>
                <c:pt idx="3912">
                  <c:v>796.83122327943795</c:v>
                </c:pt>
                <c:pt idx="3913">
                  <c:v>795.61420767987704</c:v>
                </c:pt>
                <c:pt idx="3914">
                  <c:v>794.39873003803905</c:v>
                </c:pt>
                <c:pt idx="3915">
                  <c:v>793.18478905103598</c:v>
                </c:pt>
                <c:pt idx="3916">
                  <c:v>791.97238341554601</c:v>
                </c:pt>
                <c:pt idx="3917">
                  <c:v>790.76151182782598</c:v>
                </c:pt>
                <c:pt idx="3918">
                  <c:v>789.55217298370496</c:v>
                </c:pt>
                <c:pt idx="3919">
                  <c:v>788.34436557859999</c:v>
                </c:pt>
                <c:pt idx="3920">
                  <c:v>787.13808830751202</c:v>
                </c:pt>
                <c:pt idx="3921">
                  <c:v>785.93333986503899</c:v>
                </c:pt>
                <c:pt idx="3922">
                  <c:v>784.73011894537206</c:v>
                </c:pt>
                <c:pt idx="3923">
                  <c:v>783.52842424230903</c:v>
                </c:pt>
                <c:pt idx="3924">
                  <c:v>782.328254449253</c:v>
                </c:pt>
                <c:pt idx="3925">
                  <c:v>781.12960825921903</c:v>
                </c:pt>
                <c:pt idx="3926">
                  <c:v>779.93248436483998</c:v>
                </c:pt>
                <c:pt idx="3927">
                  <c:v>778.73688145837002</c:v>
                </c:pt>
                <c:pt idx="3928">
                  <c:v>777.54279823168895</c:v>
                </c:pt>
                <c:pt idx="3929">
                  <c:v>776.35023337630901</c:v>
                </c:pt>
                <c:pt idx="3930">
                  <c:v>775.15918558337705</c:v>
                </c:pt>
                <c:pt idx="3931">
                  <c:v>773.96965354368206</c:v>
                </c:pt>
                <c:pt idx="3932">
                  <c:v>772.78163594765897</c:v>
                </c:pt>
                <c:pt idx="3933">
                  <c:v>771.59513148539099</c:v>
                </c:pt>
                <c:pt idx="3934">
                  <c:v>770.41013884661402</c:v>
                </c:pt>
                <c:pt idx="3935">
                  <c:v>769.22665672073094</c:v>
                </c:pt>
                <c:pt idx="3936">
                  <c:v>768.04468379680304</c:v>
                </c:pt>
                <c:pt idx="3937">
                  <c:v>766.86421876356098</c:v>
                </c:pt>
                <c:pt idx="3938">
                  <c:v>765.68526030940995</c:v>
                </c:pt>
                <c:pt idx="3939">
                  <c:v>764.50780712243602</c:v>
                </c:pt>
                <c:pt idx="3940">
                  <c:v>763.33185789040203</c:v>
                </c:pt>
                <c:pt idx="3941">
                  <c:v>762.15741130076594</c:v>
                </c:pt>
                <c:pt idx="3942">
                  <c:v>760.98446604067101</c:v>
                </c:pt>
                <c:pt idx="3943">
                  <c:v>759.81302079696195</c:v>
                </c:pt>
                <c:pt idx="3944">
                  <c:v>758.64307425618301</c:v>
                </c:pt>
                <c:pt idx="3945">
                  <c:v>757.47462510458604</c:v>
                </c:pt>
                <c:pt idx="3946">
                  <c:v>756.30767202813104</c:v>
                </c:pt>
                <c:pt idx="3947">
                  <c:v>755.14221371249596</c:v>
                </c:pt>
                <c:pt idx="3948">
                  <c:v>753.97824884307704</c:v>
                </c:pt>
                <c:pt idx="3949">
                  <c:v>752.81577610499505</c:v>
                </c:pt>
                <c:pt idx="3950">
                  <c:v>751.65479418309997</c:v>
                </c:pt>
                <c:pt idx="3951">
                  <c:v>750.49530176197595</c:v>
                </c:pt>
                <c:pt idx="3952">
                  <c:v>749.33729752594297</c:v>
                </c:pt>
                <c:pt idx="3953">
                  <c:v>748.18078015906701</c:v>
                </c:pt>
                <c:pt idx="3954">
                  <c:v>747.02574834515804</c:v>
                </c:pt>
                <c:pt idx="3955">
                  <c:v>745.87220076777999</c:v>
                </c:pt>
                <c:pt idx="3956">
                  <c:v>744.72013611025102</c:v>
                </c:pt>
                <c:pt idx="3957">
                  <c:v>743.569553055651</c:v>
                </c:pt>
                <c:pt idx="3958">
                  <c:v>742.42045028682503</c:v>
                </c:pt>
                <c:pt idx="3959">
                  <c:v>741.27282648638698</c:v>
                </c:pt>
                <c:pt idx="3960">
                  <c:v>740.12668033672401</c:v>
                </c:pt>
                <c:pt idx="3961">
                  <c:v>738.98201052000604</c:v>
                </c:pt>
                <c:pt idx="3962">
                  <c:v>737.83881571817994</c:v>
                </c:pt>
                <c:pt idx="3963">
                  <c:v>736.69709461298203</c:v>
                </c:pt>
                <c:pt idx="3964">
                  <c:v>735.55684588594397</c:v>
                </c:pt>
                <c:pt idx="3965">
                  <c:v>734.41806821838804</c:v>
                </c:pt>
                <c:pt idx="3966">
                  <c:v>733.28076029144097</c:v>
                </c:pt>
                <c:pt idx="3967">
                  <c:v>732.14492078603303</c:v>
                </c:pt>
                <c:pt idx="3968">
                  <c:v>731.01054838290497</c:v>
                </c:pt>
                <c:pt idx="3969">
                  <c:v>729.87764176260896</c:v>
                </c:pt>
                <c:pt idx="3970">
                  <c:v>728.74619960551604</c:v>
                </c:pt>
                <c:pt idx="3971">
                  <c:v>727.61622059182298</c:v>
                </c:pt>
                <c:pt idx="3972">
                  <c:v>726.48770340154704</c:v>
                </c:pt>
                <c:pt idx="3973">
                  <c:v>725.36064671454403</c:v>
                </c:pt>
                <c:pt idx="3974">
                  <c:v>724.23504921049903</c:v>
                </c:pt>
                <c:pt idx="3975">
                  <c:v>723.11090956893804</c:v>
                </c:pt>
                <c:pt idx="3976">
                  <c:v>721.988226469236</c:v>
                </c:pt>
                <c:pt idx="3977">
                  <c:v>720.86699859060798</c:v>
                </c:pt>
                <c:pt idx="3978">
                  <c:v>719.74722461213003</c:v>
                </c:pt>
                <c:pt idx="3979">
                  <c:v>718.62890321272903</c:v>
                </c:pt>
                <c:pt idx="3980">
                  <c:v>717.51203307119704</c:v>
                </c:pt>
                <c:pt idx="3981">
                  <c:v>716.39661286618696</c:v>
                </c:pt>
                <c:pt idx="3982">
                  <c:v>715.28264127622595</c:v>
                </c:pt>
                <c:pt idx="3983">
                  <c:v>714.17011697971395</c:v>
                </c:pt>
                <c:pt idx="3984">
                  <c:v>713.05903865492803</c:v>
                </c:pt>
                <c:pt idx="3985">
                  <c:v>711.94940498002802</c:v>
                </c:pt>
                <c:pt idx="3986">
                  <c:v>710.84121463305803</c:v>
                </c:pt>
                <c:pt idx="3987">
                  <c:v>709.73446629195803</c:v>
                </c:pt>
                <c:pt idx="3988">
                  <c:v>708.62915863455896</c:v>
                </c:pt>
                <c:pt idx="3989">
                  <c:v>707.52529033859196</c:v>
                </c:pt>
                <c:pt idx="3990">
                  <c:v>706.42286008169197</c:v>
                </c:pt>
                <c:pt idx="3991">
                  <c:v>705.321866541399</c:v>
                </c:pt>
                <c:pt idx="3992">
                  <c:v>704.22230839516999</c:v>
                </c:pt>
                <c:pt idx="3993">
                  <c:v>703.124184320371</c:v>
                </c:pt>
                <c:pt idx="3994">
                  <c:v>702.02749299429195</c:v>
                </c:pt>
                <c:pt idx="3995">
                  <c:v>700.93223309414498</c:v>
                </c:pt>
                <c:pt idx="3996">
                  <c:v>699.83840329707402</c:v>
                </c:pt>
                <c:pt idx="3997">
                  <c:v>698.74600228015004</c:v>
                </c:pt>
                <c:pt idx="3998">
                  <c:v>697.65502872038201</c:v>
                </c:pt>
                <c:pt idx="3999">
                  <c:v>696.56548129472105</c:v>
                </c:pt>
                <c:pt idx="4000">
                  <c:v>695.47735868006305</c:v>
                </c:pt>
                <c:pt idx="4001">
                  <c:v>694.390659553246</c:v>
                </c:pt>
                <c:pt idx="4002">
                  <c:v>693.30538259106902</c:v>
                </c:pt>
                <c:pt idx="4003">
                  <c:v>692.22152647028304</c:v>
                </c:pt>
                <c:pt idx="4004">
                  <c:v>691.13908986759998</c:v>
                </c:pt>
                <c:pt idx="4005">
                  <c:v>690.058071459698</c:v>
                </c:pt>
                <c:pt idx="4006">
                  <c:v>688.97846992322104</c:v>
                </c:pt>
                <c:pt idx="4007">
                  <c:v>687.90028393478804</c:v>
                </c:pt>
                <c:pt idx="4008">
                  <c:v>686.82351217099495</c:v>
                </c:pt>
                <c:pt idx="4009">
                  <c:v>685.748153308415</c:v>
                </c:pt>
                <c:pt idx="4010">
                  <c:v>684.67420602360801</c:v>
                </c:pt>
                <c:pt idx="4011">
                  <c:v>683.60166899312605</c:v>
                </c:pt>
                <c:pt idx="4012">
                  <c:v>682.53054089350599</c:v>
                </c:pt>
                <c:pt idx="4013">
                  <c:v>681.46082040128601</c:v>
                </c:pt>
                <c:pt idx="4014">
                  <c:v>680.39250619300697</c:v>
                </c:pt>
                <c:pt idx="4015">
                  <c:v>679.32559694520603</c:v>
                </c:pt>
                <c:pt idx="4016">
                  <c:v>678.26009133443699</c:v>
                </c:pt>
                <c:pt idx="4017">
                  <c:v>677.19598803726001</c:v>
                </c:pt>
                <c:pt idx="4018">
                  <c:v>676.13328573025296</c:v>
                </c:pt>
                <c:pt idx="4019">
                  <c:v>675.07198309001501</c:v>
                </c:pt>
                <c:pt idx="4020">
                  <c:v>674.01207879316803</c:v>
                </c:pt>
                <c:pt idx="4021">
                  <c:v>672.95357151635903</c:v>
                </c:pt>
                <c:pt idx="4022">
                  <c:v>671.89645993627096</c:v>
                </c:pt>
                <c:pt idx="4023">
                  <c:v>670.84074272961902</c:v>
                </c:pt>
                <c:pt idx="4024">
                  <c:v>669.78641857315802</c:v>
                </c:pt>
                <c:pt idx="4025">
                  <c:v>668.73348614368695</c:v>
                </c:pt>
                <c:pt idx="4026">
                  <c:v>667.68194411804905</c:v>
                </c:pt>
                <c:pt idx="4027">
                  <c:v>666.63179117313996</c:v>
                </c:pt>
                <c:pt idx="4028">
                  <c:v>665.58302598590899</c:v>
                </c:pt>
                <c:pt idx="4029">
                  <c:v>664.53564723336501</c:v>
                </c:pt>
                <c:pt idx="4030">
                  <c:v>663.48965359257704</c:v>
                </c:pt>
                <c:pt idx="4031">
                  <c:v>662.44504374068003</c:v>
                </c:pt>
                <c:pt idx="4032">
                  <c:v>661.40181635487897</c:v>
                </c:pt>
                <c:pt idx="4033">
                  <c:v>660.35997011245104</c:v>
                </c:pt>
                <c:pt idx="4034">
                  <c:v>659.31950369075105</c:v>
                </c:pt>
                <c:pt idx="4035">
                  <c:v>658.28041576721603</c:v>
                </c:pt>
                <c:pt idx="4036">
                  <c:v>657.24270501936303</c:v>
                </c:pt>
                <c:pt idx="4037">
                  <c:v>656.20637012480199</c:v>
                </c:pt>
                <c:pt idx="4038">
                  <c:v>655.17140976123096</c:v>
                </c:pt>
                <c:pt idx="4039">
                  <c:v>654.13782260644598</c:v>
                </c:pt>
                <c:pt idx="4040">
                  <c:v>653.10560733833904</c:v>
                </c:pt>
                <c:pt idx="4041">
                  <c:v>652.07476263490901</c:v>
                </c:pt>
                <c:pt idx="4042">
                  <c:v>651.04528717425796</c:v>
                </c:pt>
                <c:pt idx="4043">
                  <c:v>650.01717963459998</c:v>
                </c:pt>
                <c:pt idx="4044">
                  <c:v>648.99043869425998</c:v>
                </c:pt>
                <c:pt idx="4045">
                  <c:v>647.96506303168405</c:v>
                </c:pt>
                <c:pt idx="4046">
                  <c:v>646.94105132543802</c:v>
                </c:pt>
                <c:pt idx="4047">
                  <c:v>645.91840225421004</c:v>
                </c:pt>
                <c:pt idx="4048">
                  <c:v>644.89711449681795</c:v>
                </c:pt>
                <c:pt idx="4049">
                  <c:v>643.87718673221298</c:v>
                </c:pt>
                <c:pt idx="4050">
                  <c:v>642.85861763947901</c:v>
                </c:pt>
                <c:pt idx="4051">
                  <c:v>641.84140589783999</c:v>
                </c:pt>
                <c:pt idx="4052">
                  <c:v>640.82555018666199</c:v>
                </c:pt>
                <c:pt idx="4053">
                  <c:v>639.81104918545896</c:v>
                </c:pt>
                <c:pt idx="4054">
                  <c:v>638.79790157389095</c:v>
                </c:pt>
                <c:pt idx="4055">
                  <c:v>637.78610603177503</c:v>
                </c:pt>
                <c:pt idx="4056">
                  <c:v>636.77566123908002</c:v>
                </c:pt>
                <c:pt idx="4057">
                  <c:v>635.76656587594005</c:v>
                </c:pt>
                <c:pt idx="4058">
                  <c:v>634.75881862264896</c:v>
                </c:pt>
                <c:pt idx="4059">
                  <c:v>633.75241815967001</c:v>
                </c:pt>
                <c:pt idx="4060">
                  <c:v>632.74736316763597</c:v>
                </c:pt>
                <c:pt idx="4061">
                  <c:v>631.74365232735397</c:v>
                </c:pt>
                <c:pt idx="4062">
                  <c:v>630.74128431980796</c:v>
                </c:pt>
                <c:pt idx="4063">
                  <c:v>629.740257826164</c:v>
                </c:pt>
                <c:pt idx="4064">
                  <c:v>628.74057152777198</c:v>
                </c:pt>
                <c:pt idx="4065">
                  <c:v>627.74222410617097</c:v>
                </c:pt>
                <c:pt idx="4066">
                  <c:v>626.74521424308796</c:v>
                </c:pt>
                <c:pt idx="4067">
                  <c:v>625.74954062044799</c:v>
                </c:pt>
                <c:pt idx="4068">
                  <c:v>624.75520192037197</c:v>
                </c:pt>
                <c:pt idx="4069">
                  <c:v>623.76219682518399</c:v>
                </c:pt>
                <c:pt idx="4070">
                  <c:v>622.77052401741298</c:v>
                </c:pt>
                <c:pt idx="4071">
                  <c:v>621.780182179794</c:v>
                </c:pt>
                <c:pt idx="4072">
                  <c:v>620.79116999527605</c:v>
                </c:pt>
                <c:pt idx="4073">
                  <c:v>619.803486147022</c:v>
                </c:pt>
                <c:pt idx="4074">
                  <c:v>618.81712931841298</c:v>
                </c:pt>
                <c:pt idx="4075">
                  <c:v>617.83209819305296</c:v>
                </c:pt>
                <c:pt idx="4076">
                  <c:v>616.84839145476894</c:v>
                </c:pt>
                <c:pt idx="4077">
                  <c:v>615.86600778761704</c:v>
                </c:pt>
                <c:pt idx="4078">
                  <c:v>614.88494587588605</c:v>
                </c:pt>
                <c:pt idx="4079">
                  <c:v>613.90520440409898</c:v>
                </c:pt>
                <c:pt idx="4080">
                  <c:v>612.92678205701702</c:v>
                </c:pt>
                <c:pt idx="4081">
                  <c:v>611.949677519641</c:v>
                </c:pt>
                <c:pt idx="4082">
                  <c:v>610.97388947722095</c:v>
                </c:pt>
                <c:pt idx="4083">
                  <c:v>609.99941661524997</c:v>
                </c:pt>
                <c:pt idx="4084">
                  <c:v>609.02625761947604</c:v>
                </c:pt>
                <c:pt idx="4085">
                  <c:v>608.05441117589896</c:v>
                </c:pt>
                <c:pt idx="4086">
                  <c:v>607.08387597077899</c:v>
                </c:pt>
                <c:pt idx="4087">
                  <c:v>606.11465069063502</c:v>
                </c:pt>
                <c:pt idx="4088">
                  <c:v>605.14673402225196</c:v>
                </c:pt>
                <c:pt idx="4089">
                  <c:v>604.18012465267998</c:v>
                </c:pt>
                <c:pt idx="4090">
                  <c:v>603.21482126924195</c:v>
                </c:pt>
                <c:pt idx="4091">
                  <c:v>602.25082255953203</c:v>
                </c:pt>
                <c:pt idx="4092">
                  <c:v>601.28812721142594</c:v>
                </c:pt>
                <c:pt idx="4093">
                  <c:v>600.32673391307299</c:v>
                </c:pt>
                <c:pt idx="4094">
                  <c:v>599.36664135291096</c:v>
                </c:pt>
                <c:pt idx="4095">
                  <c:v>598.40784821966304</c:v>
                </c:pt>
                <c:pt idx="4096">
                  <c:v>597.45035320233899</c:v>
                </c:pt>
                <c:pt idx="4097">
                  <c:v>596.49415499024497</c:v>
                </c:pt>
                <c:pt idx="4098">
                  <c:v>595.539252272981</c:v>
                </c:pt>
                <c:pt idx="4099">
                  <c:v>594.58564374044602</c:v>
                </c:pt>
                <c:pt idx="4100">
                  <c:v>593.63332808284099</c:v>
                </c:pt>
                <c:pt idx="4101">
                  <c:v>592.68230399067397</c:v>
                </c:pt>
                <c:pt idx="4102">
                  <c:v>591.73257015475895</c:v>
                </c:pt>
                <c:pt idx="4103">
                  <c:v>590.78412526622003</c:v>
                </c:pt>
                <c:pt idx="4104">
                  <c:v>589.83696801649899</c:v>
                </c:pt>
                <c:pt idx="4105">
                  <c:v>588.89109709735203</c:v>
                </c:pt>
                <c:pt idx="4106">
                  <c:v>587.94651120085803</c:v>
                </c:pt>
                <c:pt idx="4107">
                  <c:v>587.00320901941802</c:v>
                </c:pt>
                <c:pt idx="4108">
                  <c:v>586.06118924576003</c:v>
                </c:pt>
                <c:pt idx="4109">
                  <c:v>585.12045057293994</c:v>
                </c:pt>
                <c:pt idx="4110">
                  <c:v>584.18099169434902</c:v>
                </c:pt>
                <c:pt idx="4111">
                  <c:v>583.24281130371003</c:v>
                </c:pt>
                <c:pt idx="4112">
                  <c:v>582.30590809508999</c:v>
                </c:pt>
                <c:pt idx="4113">
                  <c:v>581.37028076289005</c:v>
                </c:pt>
                <c:pt idx="4114">
                  <c:v>580.43592800186298</c:v>
                </c:pt>
                <c:pt idx="4115">
                  <c:v>579.50284850710398</c:v>
                </c:pt>
                <c:pt idx="4116">
                  <c:v>578.57104097406</c:v>
                </c:pt>
                <c:pt idx="4117">
                  <c:v>577.64050409853098</c:v>
                </c:pt>
                <c:pt idx="4118">
                  <c:v>576.71123657667397</c:v>
                </c:pt>
                <c:pt idx="4119">
                  <c:v>575.78323710500604</c:v>
                </c:pt>
                <c:pt idx="4120">
                  <c:v>574.85650438040102</c:v>
                </c:pt>
                <c:pt idx="4121">
                  <c:v>573.93103710010496</c:v>
                </c:pt>
                <c:pt idx="4122">
                  <c:v>573.00683396172803</c:v>
                </c:pt>
                <c:pt idx="4123">
                  <c:v>572.08389366325002</c:v>
                </c:pt>
                <c:pt idx="4124">
                  <c:v>571.16221490302405</c:v>
                </c:pt>
                <c:pt idx="4125">
                  <c:v>570.24179637978398</c:v>
                </c:pt>
                <c:pt idx="4126">
                  <c:v>569.32263679263997</c:v>
                </c:pt>
                <c:pt idx="4127">
                  <c:v>568.40473484108202</c:v>
                </c:pt>
                <c:pt idx="4128">
                  <c:v>567.48808922498995</c:v>
                </c:pt>
                <c:pt idx="4129">
                  <c:v>566.57269864462796</c:v>
                </c:pt>
                <c:pt idx="4130">
                  <c:v>565.65856180065202</c:v>
                </c:pt>
                <c:pt idx="4131">
                  <c:v>564.74567739411202</c:v>
                </c:pt>
                <c:pt idx="4132">
                  <c:v>563.834044126452</c:v>
                </c:pt>
                <c:pt idx="4133">
                  <c:v>562.923660699518</c:v>
                </c:pt>
                <c:pt idx="4134">
                  <c:v>562.014525815556</c:v>
                </c:pt>
                <c:pt idx="4135">
                  <c:v>561.10663817721695</c:v>
                </c:pt>
                <c:pt idx="4136">
                  <c:v>560.19999648756004</c:v>
                </c:pt>
                <c:pt idx="4137">
                  <c:v>559.29459945005203</c:v>
                </c:pt>
                <c:pt idx="4138">
                  <c:v>558.39044576857498</c:v>
                </c:pt>
                <c:pt idx="4139">
                  <c:v>557.487534147426</c:v>
                </c:pt>
                <c:pt idx="4140">
                  <c:v>556.58586329132004</c:v>
                </c:pt>
                <c:pt idx="4141">
                  <c:v>555.68543190539401</c:v>
                </c:pt>
                <c:pt idx="4142">
                  <c:v>554.78623869520698</c:v>
                </c:pt>
                <c:pt idx="4143">
                  <c:v>553.88828236674499</c:v>
                </c:pt>
                <c:pt idx="4144">
                  <c:v>552.99156162642498</c:v>
                </c:pt>
                <c:pt idx="4145">
                  <c:v>552.09607518109397</c:v>
                </c:pt>
                <c:pt idx="4146">
                  <c:v>551.201821738033</c:v>
                </c:pt>
                <c:pt idx="4147">
                  <c:v>550.308800004962</c:v>
                </c:pt>
                <c:pt idx="4148">
                  <c:v>549.41700869004001</c:v>
                </c:pt>
                <c:pt idx="4149">
                  <c:v>548.52644650186699</c:v>
                </c:pt>
                <c:pt idx="4150">
                  <c:v>547.63711214949001</c:v>
                </c:pt>
                <c:pt idx="4151">
                  <c:v>546.74900434240396</c:v>
                </c:pt>
                <c:pt idx="4152">
                  <c:v>545.86212179055303</c:v>
                </c:pt>
                <c:pt idx="4153">
                  <c:v>544.97646320433398</c:v>
                </c:pt>
                <c:pt idx="4154">
                  <c:v>544.09202729460003</c:v>
                </c:pt>
                <c:pt idx="4155">
                  <c:v>543.20881277266301</c:v>
                </c:pt>
                <c:pt idx="4156">
                  <c:v>542.32681835029405</c:v>
                </c:pt>
                <c:pt idx="4157">
                  <c:v>541.44604273972902</c:v>
                </c:pt>
                <c:pt idx="4158">
                  <c:v>540.566484653668</c:v>
                </c:pt>
                <c:pt idx="4159">
                  <c:v>539.68814280528102</c:v>
                </c:pt>
                <c:pt idx="4160">
                  <c:v>538.81101590820901</c:v>
                </c:pt>
                <c:pt idx="4161">
                  <c:v>537.93510267656598</c:v>
                </c:pt>
                <c:pt idx="4162">
                  <c:v>537.06040182494201</c:v>
                </c:pt>
                <c:pt idx="4163">
                  <c:v>536.18691206840504</c:v>
                </c:pt>
                <c:pt idx="4164">
                  <c:v>535.31463212250401</c:v>
                </c:pt>
                <c:pt idx="4165">
                  <c:v>534.44356070327399</c:v>
                </c:pt>
                <c:pt idx="4166">
                  <c:v>533.57369652723401</c:v>
                </c:pt>
                <c:pt idx="4167">
                  <c:v>532.70503831139104</c:v>
                </c:pt>
                <c:pt idx="4168">
                  <c:v>531.83758477324398</c:v>
                </c:pt>
                <c:pt idx="4169">
                  <c:v>530.97133463078706</c:v>
                </c:pt>
                <c:pt idx="4170">
                  <c:v>530.106286602507</c:v>
                </c:pt>
                <c:pt idx="4171">
                  <c:v>529.24243940739098</c:v>
                </c:pt>
                <c:pt idx="4172">
                  <c:v>528.37979176492604</c:v>
                </c:pt>
                <c:pt idx="4173">
                  <c:v>527.51834239510504</c:v>
                </c:pt>
                <c:pt idx="4174">
                  <c:v>526.65809001842297</c:v>
                </c:pt>
                <c:pt idx="4175">
                  <c:v>525.79903335588494</c:v>
                </c:pt>
                <c:pt idx="4176">
                  <c:v>524.94117112900699</c:v>
                </c:pt>
                <c:pt idx="4177">
                  <c:v>524.08450205981705</c:v>
                </c:pt>
                <c:pt idx="4178">
                  <c:v>523.22902487085696</c:v>
                </c:pt>
                <c:pt idx="4179">
                  <c:v>522.37473828519205</c:v>
                </c:pt>
                <c:pt idx="4180">
                  <c:v>521.52164102639995</c:v>
                </c:pt>
                <c:pt idx="4181">
                  <c:v>520.669731818586</c:v>
                </c:pt>
                <c:pt idx="4182">
                  <c:v>519.81900938637898</c:v>
                </c:pt>
                <c:pt idx="4183">
                  <c:v>518.969472454933</c:v>
                </c:pt>
                <c:pt idx="4184">
                  <c:v>518.12111974993502</c:v>
                </c:pt>
                <c:pt idx="4185">
                  <c:v>517.27394999760202</c:v>
                </c:pt>
                <c:pt idx="4186">
                  <c:v>516.42796192468302</c:v>
                </c:pt>
                <c:pt idx="4187">
                  <c:v>515.58315425846797</c:v>
                </c:pt>
                <c:pt idx="4188">
                  <c:v>514.73952572678195</c:v>
                </c:pt>
                <c:pt idx="4189">
                  <c:v>513.89707505799197</c:v>
                </c:pt>
                <c:pt idx="4190">
                  <c:v>513.05580098100904</c:v>
                </c:pt>
                <c:pt idx="4191">
                  <c:v>512.21570222528896</c:v>
                </c:pt>
                <c:pt idx="4192">
                  <c:v>511.37677752083698</c:v>
                </c:pt>
                <c:pt idx="4193">
                  <c:v>510.539025598205</c:v>
                </c:pt>
                <c:pt idx="4194">
                  <c:v>509.70244518850097</c:v>
                </c:pt>
                <c:pt idx="4195">
                  <c:v>508.86703502338497</c:v>
                </c:pt>
                <c:pt idx="4196">
                  <c:v>508.03279383507498</c:v>
                </c:pt>
                <c:pt idx="4197">
                  <c:v>507.19972035634902</c:v>
                </c:pt>
                <c:pt idx="4198">
                  <c:v>506.36781332054397</c:v>
                </c:pt>
                <c:pt idx="4199">
                  <c:v>505.53707146156199</c:v>
                </c:pt>
                <c:pt idx="4200">
                  <c:v>504.70749351387099</c:v>
                </c:pt>
                <c:pt idx="4201">
                  <c:v>503.87907821250502</c:v>
                </c:pt>
                <c:pt idx="4202">
                  <c:v>503.05182429307001</c:v>
                </c:pt>
                <c:pt idx="4203">
                  <c:v>502.22573049174298</c:v>
                </c:pt>
                <c:pt idx="4204">
                  <c:v>501.40079554527699</c:v>
                </c:pt>
                <c:pt idx="4205">
                  <c:v>500.57701819099799</c:v>
                </c:pt>
                <c:pt idx="4206">
                  <c:v>499.75439716681598</c:v>
                </c:pt>
                <c:pt idx="4207">
                  <c:v>498.93293121121599</c:v>
                </c:pt>
                <c:pt idx="4208">
                  <c:v>498.11261906327201</c:v>
                </c:pt>
                <c:pt idx="4209">
                  <c:v>497.29345946263697</c:v>
                </c:pt>
                <c:pt idx="4210">
                  <c:v>496.47545114955602</c:v>
                </c:pt>
                <c:pt idx="4211">
                  <c:v>495.65859286486102</c:v>
                </c:pt>
                <c:pt idx="4212">
                  <c:v>494.84288334997501</c:v>
                </c:pt>
                <c:pt idx="4213">
                  <c:v>494.02832134691698</c:v>
                </c:pt>
                <c:pt idx="4214">
                  <c:v>493.214905598298</c:v>
                </c:pt>
                <c:pt idx="4215">
                  <c:v>492.40263484732998</c:v>
                </c:pt>
                <c:pt idx="4216">
                  <c:v>491.59150783782297</c:v>
                </c:pt>
                <c:pt idx="4217">
                  <c:v>490.78152331418897</c:v>
                </c:pt>
                <c:pt idx="4218">
                  <c:v>489.97268002144398</c:v>
                </c:pt>
                <c:pt idx="4219">
                  <c:v>489.16497670520903</c:v>
                </c:pt>
                <c:pt idx="4220">
                  <c:v>488.35841211171402</c:v>
                </c:pt>
                <c:pt idx="4221">
                  <c:v>487.55298498779899</c:v>
                </c:pt>
                <c:pt idx="4222">
                  <c:v>486.74869408091502</c:v>
                </c:pt>
                <c:pt idx="4223">
                  <c:v>485.945538139127</c:v>
                </c:pt>
                <c:pt idx="4224">
                  <c:v>485.14351591111699</c:v>
                </c:pt>
                <c:pt idx="4225">
                  <c:v>484.34262614618399</c:v>
                </c:pt>
                <c:pt idx="4226">
                  <c:v>483.54286759424701</c:v>
                </c:pt>
                <c:pt idx="4227">
                  <c:v>482.744239005846</c:v>
                </c:pt>
                <c:pt idx="4228">
                  <c:v>481.94673913214899</c:v>
                </c:pt>
                <c:pt idx="4229">
                  <c:v>481.15036672494301</c:v>
                </c:pt>
                <c:pt idx="4230">
                  <c:v>480.35512053664797</c:v>
                </c:pt>
                <c:pt idx="4231">
                  <c:v>479.560999320311</c:v>
                </c:pt>
                <c:pt idx="4232">
                  <c:v>478.76800182961398</c:v>
                </c:pt>
                <c:pt idx="4233">
                  <c:v>477.97612681886801</c:v>
                </c:pt>
                <c:pt idx="4234">
                  <c:v>477.18537304302299</c:v>
                </c:pt>
                <c:pt idx="4235">
                  <c:v>476.39573925766501</c:v>
                </c:pt>
                <c:pt idx="4236">
                  <c:v>475.60722421901801</c:v>
                </c:pt>
                <c:pt idx="4237">
                  <c:v>474.81982668395</c:v>
                </c:pt>
                <c:pt idx="4238">
                  <c:v>474.03354540996901</c:v>
                </c:pt>
                <c:pt idx="4239">
                  <c:v>473.24837915523199</c:v>
                </c:pt>
                <c:pt idx="4240">
                  <c:v>472.46432667853799</c:v>
                </c:pt>
                <c:pt idx="4241">
                  <c:v>471.68138673933697</c:v>
                </c:pt>
                <c:pt idx="4242">
                  <c:v>470.89955809773102</c:v>
                </c:pt>
                <c:pt idx="4243">
                  <c:v>470.11883951447197</c:v>
                </c:pt>
                <c:pt idx="4244">
                  <c:v>469.33922975096601</c:v>
                </c:pt>
                <c:pt idx="4245">
                  <c:v>468.56072756927699</c:v>
                </c:pt>
                <c:pt idx="4246">
                  <c:v>467.78333173212701</c:v>
                </c:pt>
                <c:pt idx="4247">
                  <c:v>467.00704100289403</c:v>
                </c:pt>
                <c:pt idx="4248">
                  <c:v>466.23185414562198</c:v>
                </c:pt>
                <c:pt idx="4249">
                  <c:v>465.45776992501601</c:v>
                </c:pt>
                <c:pt idx="4250">
                  <c:v>464.68478710644399</c:v>
                </c:pt>
                <c:pt idx="4251">
                  <c:v>463.91290445594598</c:v>
                </c:pt>
                <c:pt idx="4252">
                  <c:v>463.14212074022601</c:v>
                </c:pt>
                <c:pt idx="4253">
                  <c:v>462.37243472666103</c:v>
                </c:pt>
                <c:pt idx="4254">
                  <c:v>461.60384518329801</c:v>
                </c:pt>
                <c:pt idx="4255">
                  <c:v>460.83635087886103</c:v>
                </c:pt>
                <c:pt idx="4256">
                  <c:v>460.06995058274498</c:v>
                </c:pt>
                <c:pt idx="4257">
                  <c:v>459.30464306502699</c:v>
                </c:pt>
                <c:pt idx="4258">
                  <c:v>458.54042709646001</c:v>
                </c:pt>
                <c:pt idx="4259">
                  <c:v>457.77730144847999</c:v>
                </c:pt>
                <c:pt idx="4260">
                  <c:v>457.01526489320401</c:v>
                </c:pt>
                <c:pt idx="4261">
                  <c:v>456.25431620343198</c:v>
                </c:pt>
                <c:pt idx="4262">
                  <c:v>455.49445415265399</c:v>
                </c:pt>
                <c:pt idx="4263">
                  <c:v>454.73567751504299</c:v>
                </c:pt>
                <c:pt idx="4264">
                  <c:v>453.97798506546502</c:v>
                </c:pt>
                <c:pt idx="4265">
                  <c:v>453.221375579474</c:v>
                </c:pt>
                <c:pt idx="4266">
                  <c:v>452.465847833319</c:v>
                </c:pt>
                <c:pt idx="4267">
                  <c:v>451.711400603941</c:v>
                </c:pt>
                <c:pt idx="4268">
                  <c:v>450.958032668979</c:v>
                </c:pt>
                <c:pt idx="4269">
                  <c:v>450.205742806768</c:v>
                </c:pt>
                <c:pt idx="4270">
                  <c:v>449.45452979634302</c:v>
                </c:pt>
                <c:pt idx="4271">
                  <c:v>448.70439241744202</c:v>
                </c:pt>
                <c:pt idx="4272">
                  <c:v>447.95532945049803</c:v>
                </c:pt>
                <c:pt idx="4273">
                  <c:v>447.20733967665802</c:v>
                </c:pt>
                <c:pt idx="4274">
                  <c:v>446.46042187776698</c:v>
                </c:pt>
                <c:pt idx="4275">
                  <c:v>445.71457483638198</c:v>
                </c:pt>
                <c:pt idx="4276">
                  <c:v>444.96979733576501</c:v>
                </c:pt>
                <c:pt idx="4277">
                  <c:v>444.22608815989003</c:v>
                </c:pt>
                <c:pt idx="4278">
                  <c:v>443.48344609344599</c:v>
                </c:pt>
                <c:pt idx="4279">
                  <c:v>442.74186992183098</c:v>
                </c:pt>
                <c:pt idx="4280">
                  <c:v>442.00135843115999</c:v>
                </c:pt>
                <c:pt idx="4281">
                  <c:v>441.26191040826399</c:v>
                </c:pt>
                <c:pt idx="4282">
                  <c:v>440.52352464069497</c:v>
                </c:pt>
                <c:pt idx="4283">
                  <c:v>439.78619991672002</c:v>
                </c:pt>
                <c:pt idx="4284">
                  <c:v>439.04993502533199</c:v>
                </c:pt>
                <c:pt idx="4285">
                  <c:v>438.31472875624399</c:v>
                </c:pt>
                <c:pt idx="4286">
                  <c:v>437.58057989989402</c:v>
                </c:pt>
                <c:pt idx="4287">
                  <c:v>436.84748724744497</c:v>
                </c:pt>
                <c:pt idx="4288">
                  <c:v>436.11544959078799</c:v>
                </c:pt>
                <c:pt idx="4289">
                  <c:v>435.38446572254497</c:v>
                </c:pt>
                <c:pt idx="4290">
                  <c:v>434.65453443606401</c:v>
                </c:pt>
                <c:pt idx="4291">
                  <c:v>433.925654525428</c:v>
                </c:pt>
                <c:pt idx="4292">
                  <c:v>433.19782478545301</c:v>
                </c:pt>
                <c:pt idx="4293">
                  <c:v>432.47104401168701</c:v>
                </c:pt>
                <c:pt idx="4294">
                  <c:v>431.74531100041798</c:v>
                </c:pt>
                <c:pt idx="4295">
                  <c:v>431.02062454866899</c:v>
                </c:pt>
                <c:pt idx="4296">
                  <c:v>430.29698345420201</c:v>
                </c:pt>
                <c:pt idx="4297">
                  <c:v>429.57438651552098</c:v>
                </c:pt>
                <c:pt idx="4298">
                  <c:v>428.852832531871</c:v>
                </c:pt>
                <c:pt idx="4299">
                  <c:v>428.13232030324099</c:v>
                </c:pt>
                <c:pt idx="4300">
                  <c:v>427.41284863036401</c:v>
                </c:pt>
                <c:pt idx="4301">
                  <c:v>426.69441631471801</c:v>
                </c:pt>
                <c:pt idx="4302">
                  <c:v>425.97702215853298</c:v>
                </c:pt>
                <c:pt idx="4303">
                  <c:v>425.26066496478097</c:v>
                </c:pt>
                <c:pt idx="4304">
                  <c:v>424.54534353718998</c:v>
                </c:pt>
                <c:pt idx="4305">
                  <c:v>423.83105668023899</c:v>
                </c:pt>
                <c:pt idx="4306">
                  <c:v>423.11780319915698</c:v>
                </c:pt>
                <c:pt idx="4307">
                  <c:v>422.40558189993197</c:v>
                </c:pt>
                <c:pt idx="4308">
                  <c:v>421.69439158930101</c:v>
                </c:pt>
                <c:pt idx="4309">
                  <c:v>420.98423107476498</c:v>
                </c:pt>
                <c:pt idx="4310">
                  <c:v>420.27509916458098</c:v>
                </c:pt>
                <c:pt idx="4311">
                  <c:v>419.56699466776399</c:v>
                </c:pt>
                <c:pt idx="4312">
                  <c:v>418.85991639409201</c:v>
                </c:pt>
                <c:pt idx="4313">
                  <c:v>418.15386315410598</c:v>
                </c:pt>
                <c:pt idx="4314">
                  <c:v>417.44883375910899</c:v>
                </c:pt>
                <c:pt idx="4315">
                  <c:v>416.74482702117001</c:v>
                </c:pt>
                <c:pt idx="4316">
                  <c:v>416.041841753124</c:v>
                </c:pt>
                <c:pt idx="4317">
                  <c:v>415.33987676857498</c:v>
                </c:pt>
                <c:pt idx="4318">
                  <c:v>414.63893088189297</c:v>
                </c:pt>
                <c:pt idx="4319">
                  <c:v>413.93900290822103</c:v>
                </c:pt>
                <c:pt idx="4320">
                  <c:v>413.24009166347201</c:v>
                </c:pt>
                <c:pt idx="4321">
                  <c:v>412.54219596433398</c:v>
                </c:pt>
                <c:pt idx="4322">
                  <c:v>411.84531462826499</c:v>
                </c:pt>
                <c:pt idx="4323">
                  <c:v>411.149446473502</c:v>
                </c:pt>
                <c:pt idx="4324">
                  <c:v>410.45459031905602</c:v>
                </c:pt>
                <c:pt idx="4325">
                  <c:v>409.76074498471797</c:v>
                </c:pt>
                <c:pt idx="4326">
                  <c:v>409.067909291055</c:v>
                </c:pt>
                <c:pt idx="4327">
                  <c:v>408.37608205941802</c:v>
                </c:pt>
                <c:pt idx="4328">
                  <c:v>407.685262111935</c:v>
                </c:pt>
                <c:pt idx="4329">
                  <c:v>406.99544827152101</c:v>
                </c:pt>
                <c:pt idx="4330">
                  <c:v>406.30663936187102</c:v>
                </c:pt>
                <c:pt idx="4331">
                  <c:v>405.61883420746801</c:v>
                </c:pt>
                <c:pt idx="4332">
                  <c:v>404.93203163357902</c:v>
                </c:pt>
                <c:pt idx="4333">
                  <c:v>404.24623046625999</c:v>
                </c:pt>
                <c:pt idx="4334">
                  <c:v>403.56142953235297</c:v>
                </c:pt>
                <c:pt idx="4335">
                  <c:v>402.87762765949401</c:v>
                </c:pt>
                <c:pt idx="4336">
                  <c:v>402.19482367610698</c:v>
                </c:pt>
                <c:pt idx="4337">
                  <c:v>401.51301641140702</c:v>
                </c:pt>
                <c:pt idx="4338">
                  <c:v>400.83220469540402</c:v>
                </c:pt>
                <c:pt idx="4339">
                  <c:v>400.15238735890301</c:v>
                </c:pt>
                <c:pt idx="4340">
                  <c:v>399.473563233503</c:v>
                </c:pt>
                <c:pt idx="4341">
                  <c:v>398.79573115160002</c:v>
                </c:pt>
                <c:pt idx="4342">
                  <c:v>398.11888994638701</c:v>
                </c:pt>
                <c:pt idx="4343">
                  <c:v>397.44303845185698</c:v>
                </c:pt>
                <c:pt idx="4344">
                  <c:v>396.76817550280401</c:v>
                </c:pt>
                <c:pt idx="4345">
                  <c:v>396.09429993481899</c:v>
                </c:pt>
                <c:pt idx="4346">
                  <c:v>395.42141058429797</c:v>
                </c:pt>
                <c:pt idx="4347">
                  <c:v>394.74950628844198</c:v>
                </c:pt>
                <c:pt idx="4348">
                  <c:v>394.07858588525102</c:v>
                </c:pt>
                <c:pt idx="4349">
                  <c:v>393.40864821353699</c:v>
                </c:pt>
                <c:pt idx="4350">
                  <c:v>392.73969211291302</c:v>
                </c:pt>
                <c:pt idx="4351">
                  <c:v>392.07171642380098</c:v>
                </c:pt>
                <c:pt idx="4352">
                  <c:v>391.40471998743197</c:v>
                </c:pt>
                <c:pt idx="4353">
                  <c:v>390.73870164584901</c:v>
                </c:pt>
                <c:pt idx="4354">
                  <c:v>390.07366024189997</c:v>
                </c:pt>
                <c:pt idx="4355">
                  <c:v>389.40959461925002</c:v>
                </c:pt>
                <c:pt idx="4356">
                  <c:v>388.74650362237497</c:v>
                </c:pt>
                <c:pt idx="4357">
                  <c:v>388.08438609656503</c:v>
                </c:pt>
                <c:pt idx="4358">
                  <c:v>387.42324088792202</c:v>
                </c:pt>
                <c:pt idx="4359">
                  <c:v>386.76306684336703</c:v>
                </c:pt>
                <c:pt idx="4360">
                  <c:v>386.103862810637</c:v>
                </c:pt>
                <c:pt idx="4361">
                  <c:v>385.445627638286</c:v>
                </c:pt>
                <c:pt idx="4362">
                  <c:v>384.78836017569</c:v>
                </c:pt>
                <c:pt idx="4363">
                  <c:v>384.13205927303801</c:v>
                </c:pt>
                <c:pt idx="4364">
                  <c:v>383.47672378134598</c:v>
                </c:pt>
                <c:pt idx="4365">
                  <c:v>382.82235255245098</c:v>
                </c:pt>
                <c:pt idx="4366">
                  <c:v>382.16894443900901</c:v>
                </c:pt>
                <c:pt idx="4367">
                  <c:v>381.51649829450201</c:v>
                </c:pt>
                <c:pt idx="4368">
                  <c:v>380.86501297323798</c:v>
                </c:pt>
                <c:pt idx="4369">
                  <c:v>380.21448733034703</c:v>
                </c:pt>
                <c:pt idx="4370">
                  <c:v>379.56492022178998</c:v>
                </c:pt>
                <c:pt idx="4371">
                  <c:v>378.91631050435001</c:v>
                </c:pt>
                <c:pt idx="4372">
                  <c:v>378.26865703564403</c:v>
                </c:pt>
                <c:pt idx="4373">
                  <c:v>377.62195867411401</c:v>
                </c:pt>
                <c:pt idx="4374">
                  <c:v>376.97621427903402</c:v>
                </c:pt>
                <c:pt idx="4375">
                  <c:v>376.331422710509</c:v>
                </c:pt>
                <c:pt idx="4376">
                  <c:v>375.68758282947601</c:v>
                </c:pt>
                <c:pt idx="4377">
                  <c:v>375.044693497705</c:v>
                </c:pt>
                <c:pt idx="4378">
                  <c:v>374.40275357779899</c:v>
                </c:pt>
                <c:pt idx="4379">
                  <c:v>373.761761933196</c:v>
                </c:pt>
                <c:pt idx="4380">
                  <c:v>373.121717428171</c:v>
                </c:pt>
                <c:pt idx="4381">
                  <c:v>372.48261892783302</c:v>
                </c:pt>
                <c:pt idx="4382">
                  <c:v>371.84446529813101</c:v>
                </c:pt>
                <c:pt idx="4383">
                  <c:v>371.20725540584903</c:v>
                </c:pt>
                <c:pt idx="4384">
                  <c:v>370.570988118613</c:v>
                </c:pt>
                <c:pt idx="4385">
                  <c:v>369.93566230488699</c:v>
                </c:pt>
                <c:pt idx="4386">
                  <c:v>369.301276833977</c:v>
                </c:pt>
                <c:pt idx="4387">
                  <c:v>368.66783057602998</c:v>
                </c:pt>
                <c:pt idx="4388">
                  <c:v>368.03532240203498</c:v>
                </c:pt>
                <c:pt idx="4389">
                  <c:v>367.403751183824</c:v>
                </c:pt>
                <c:pt idx="4390">
                  <c:v>366.77311579407501</c:v>
                </c:pt>
                <c:pt idx="4391">
                  <c:v>366.14341510630902</c:v>
                </c:pt>
                <c:pt idx="4392">
                  <c:v>365.51464799489298</c:v>
                </c:pt>
                <c:pt idx="4393">
                  <c:v>364.88681333504002</c:v>
                </c:pt>
                <c:pt idx="4394">
                  <c:v>364.25991000281198</c:v>
                </c:pt>
                <c:pt idx="4395">
                  <c:v>363.633936875117</c:v>
                </c:pt>
                <c:pt idx="4396">
                  <c:v>363.008892829714</c:v>
                </c:pt>
                <c:pt idx="4397">
                  <c:v>362.38477674520902</c:v>
                </c:pt>
                <c:pt idx="4398">
                  <c:v>361.761587501061</c:v>
                </c:pt>
                <c:pt idx="4399">
                  <c:v>361.13932397757799</c:v>
                </c:pt>
                <c:pt idx="4400">
                  <c:v>360.51798505592302</c:v>
                </c:pt>
                <c:pt idx="4401">
                  <c:v>359.89756961810701</c:v>
                </c:pt>
                <c:pt idx="4402">
                  <c:v>359.27807654699802</c:v>
                </c:pt>
                <c:pt idx="4403">
                  <c:v>358.65950472631903</c:v>
                </c:pt>
                <c:pt idx="4404">
                  <c:v>358.04185304064401</c:v>
                </c:pt>
                <c:pt idx="4405">
                  <c:v>357.42512037540598</c:v>
                </c:pt>
                <c:pt idx="4406">
                  <c:v>356.80930561689303</c:v>
                </c:pt>
                <c:pt idx="4407">
                  <c:v>356.19440765224999</c:v>
                </c:pt>
                <c:pt idx="4408">
                  <c:v>355.58042536948</c:v>
                </c:pt>
                <c:pt idx="4409">
                  <c:v>354.96735765744597</c:v>
                </c:pt>
                <c:pt idx="4410">
                  <c:v>354.355203405868</c:v>
                </c:pt>
                <c:pt idx="4411">
                  <c:v>353.74396150532698</c:v>
                </c:pt>
                <c:pt idx="4412">
                  <c:v>353.13363084726399</c:v>
                </c:pt>
                <c:pt idx="4413">
                  <c:v>352.52421032398399</c:v>
                </c:pt>
                <c:pt idx="4414">
                  <c:v>351.915698828649</c:v>
                </c:pt>
                <c:pt idx="4415">
                  <c:v>351.30809525528798</c:v>
                </c:pt>
                <c:pt idx="4416">
                  <c:v>350.70139849879303</c:v>
                </c:pt>
                <c:pt idx="4417">
                  <c:v>350.095607454917</c:v>
                </c:pt>
                <c:pt idx="4418">
                  <c:v>349.490721020281</c:v>
                </c:pt>
                <c:pt idx="4419">
                  <c:v>348.886738092369</c:v>
                </c:pt>
                <c:pt idx="4420">
                  <c:v>348.283657569534</c:v>
                </c:pt>
                <c:pt idx="4421">
                  <c:v>347.68147835099097</c:v>
                </c:pt>
                <c:pt idx="4422">
                  <c:v>347.08019933682601</c:v>
                </c:pt>
                <c:pt idx="4423">
                  <c:v>346.47981942799203</c:v>
                </c:pt>
                <c:pt idx="4424">
                  <c:v>345.88033752630997</c:v>
                </c:pt>
                <c:pt idx="4425">
                  <c:v>345.28175253447102</c:v>
                </c:pt>
                <c:pt idx="4426">
                  <c:v>344.68406335603601</c:v>
                </c:pt>
                <c:pt idx="4427">
                  <c:v>344.087268895433</c:v>
                </c:pt>
                <c:pt idx="4428">
                  <c:v>343.49136805796701</c:v>
                </c:pt>
                <c:pt idx="4429">
                  <c:v>342.89635974980899</c:v>
                </c:pt>
                <c:pt idx="4430">
                  <c:v>342.30224287800598</c:v>
                </c:pt>
                <c:pt idx="4431">
                  <c:v>341.70901635047397</c:v>
                </c:pt>
                <c:pt idx="4432">
                  <c:v>341.11667907600702</c:v>
                </c:pt>
                <c:pt idx="4433">
                  <c:v>340.52522996427001</c:v>
                </c:pt>
                <c:pt idx="4434">
                  <c:v>339.93466792580199</c:v>
                </c:pt>
                <c:pt idx="4435">
                  <c:v>339.34499187201999</c:v>
                </c:pt>
                <c:pt idx="4436">
                  <c:v>338.75620071521399</c:v>
                </c:pt>
                <c:pt idx="4437">
                  <c:v>338.16829336855</c:v>
                </c:pt>
                <c:pt idx="4438">
                  <c:v>337.58126874607302</c:v>
                </c:pt>
                <c:pt idx="4439">
                  <c:v>336.99512576270399</c:v>
                </c:pt>
                <c:pt idx="4440">
                  <c:v>336.40986333424303</c:v>
                </c:pt>
                <c:pt idx="4441">
                  <c:v>335.82548037736598</c:v>
                </c:pt>
                <c:pt idx="4442">
                  <c:v>335.24197580962999</c:v>
                </c:pt>
                <c:pt idx="4443">
                  <c:v>334.65934854947102</c:v>
                </c:pt>
                <c:pt idx="4444">
                  <c:v>334.07759751620398</c:v>
                </c:pt>
                <c:pt idx="4445">
                  <c:v>333.49672163002703</c:v>
                </c:pt>
                <c:pt idx="4446">
                  <c:v>332.916719812015</c:v>
                </c:pt>
                <c:pt idx="4447">
                  <c:v>332.33759098412798</c:v>
                </c:pt>
                <c:pt idx="4448">
                  <c:v>331.75933406920802</c:v>
                </c:pt>
                <c:pt idx="4449">
                  <c:v>331.18194799097699</c:v>
                </c:pt>
                <c:pt idx="4450">
                  <c:v>330.60543167404302</c:v>
                </c:pt>
                <c:pt idx="4451">
                  <c:v>330.02978404389398</c:v>
                </c:pt>
                <c:pt idx="4452">
                  <c:v>329.45500402690499</c:v>
                </c:pt>
                <c:pt idx="4453">
                  <c:v>328.88109055033402</c:v>
                </c:pt>
                <c:pt idx="4454">
                  <c:v>328.30804254232498</c:v>
                </c:pt>
                <c:pt idx="4455">
                  <c:v>327.73585893190602</c:v>
                </c:pt>
                <c:pt idx="4456">
                  <c:v>327.16453864899199</c:v>
                </c:pt>
                <c:pt idx="4457">
                  <c:v>326.59408062438303</c:v>
                </c:pt>
                <c:pt idx="4458">
                  <c:v>326.024483789768</c:v>
                </c:pt>
                <c:pt idx="4459">
                  <c:v>325.45574707772101</c:v>
                </c:pt>
                <c:pt idx="4460">
                  <c:v>324.88786942170498</c:v>
                </c:pt>
                <c:pt idx="4461">
                  <c:v>324.32084975607103</c:v>
                </c:pt>
                <c:pt idx="4462">
                  <c:v>323.75468701605701</c:v>
                </c:pt>
                <c:pt idx="4463">
                  <c:v>323.189380137792</c:v>
                </c:pt>
                <c:pt idx="4464">
                  <c:v>322.62492805829402</c:v>
                </c:pt>
                <c:pt idx="4465">
                  <c:v>322.06132971546901</c:v>
                </c:pt>
                <c:pt idx="4466">
                  <c:v>321.49858404811499</c:v>
                </c:pt>
                <c:pt idx="4467">
                  <c:v>320.93668999592001</c:v>
                </c:pt>
                <c:pt idx="4468">
                  <c:v>320.37564649946501</c:v>
                </c:pt>
                <c:pt idx="4469">
                  <c:v>319.81545250021799</c:v>
                </c:pt>
                <c:pt idx="4470">
                  <c:v>319.256106940542</c:v>
                </c:pt>
                <c:pt idx="4471">
                  <c:v>318.69760876369401</c:v>
                </c:pt>
                <c:pt idx="4472">
                  <c:v>318.13995691381803</c:v>
                </c:pt>
                <c:pt idx="4473">
                  <c:v>317.58315033595602</c:v>
                </c:pt>
                <c:pt idx="4474">
                  <c:v>317.027187976042</c:v>
                </c:pt>
                <c:pt idx="4475">
                  <c:v>316.47206878090202</c:v>
                </c:pt>
                <c:pt idx="4476">
                  <c:v>315.91779169825702</c:v>
                </c:pt>
                <c:pt idx="4477">
                  <c:v>315.36435567672402</c:v>
                </c:pt>
                <c:pt idx="4478">
                  <c:v>314.81175966581299</c:v>
                </c:pt>
                <c:pt idx="4479">
                  <c:v>314.26000261592998</c:v>
                </c:pt>
                <c:pt idx="4480">
                  <c:v>313.70908347837599</c:v>
                </c:pt>
                <c:pt idx="4481">
                  <c:v>313.15900120534798</c:v>
                </c:pt>
                <c:pt idx="4482">
                  <c:v>312.60975474993899</c:v>
                </c:pt>
                <c:pt idx="4483">
                  <c:v>312.06134306614001</c:v>
                </c:pt>
                <c:pt idx="4484">
                  <c:v>311.51376510883603</c:v>
                </c:pt>
                <c:pt idx="4485">
                  <c:v>310.967019833812</c:v>
                </c:pt>
                <c:pt idx="4486">
                  <c:v>310.421106197749</c:v>
                </c:pt>
                <c:pt idx="4487">
                  <c:v>309.876023158225</c:v>
                </c:pt>
                <c:pt idx="4488">
                  <c:v>309.33176967371799</c:v>
                </c:pt>
                <c:pt idx="4489">
                  <c:v>308.78834470360403</c:v>
                </c:pt>
                <c:pt idx="4490">
                  <c:v>308.24574720815599</c:v>
                </c:pt>
                <c:pt idx="4491">
                  <c:v>307.70397614854897</c:v>
                </c:pt>
                <c:pt idx="4492">
                  <c:v>307.16303048685501</c:v>
                </c:pt>
                <c:pt idx="4493">
                  <c:v>306.62290918604498</c:v>
                </c:pt>
                <c:pt idx="4494">
                  <c:v>306.083611209992</c:v>
                </c:pt>
                <c:pt idx="4495">
                  <c:v>305.54513552346901</c:v>
                </c:pt>
                <c:pt idx="4496">
                  <c:v>305.007481092148</c:v>
                </c:pt>
                <c:pt idx="4497">
                  <c:v>304.47064688260099</c:v>
                </c:pt>
                <c:pt idx="4498">
                  <c:v>303.934631862304</c:v>
                </c:pt>
                <c:pt idx="4499">
                  <c:v>303.399434999633</c:v>
                </c:pt>
                <c:pt idx="4500">
                  <c:v>302.86505526386401</c:v>
                </c:pt>
                <c:pt idx="4501">
                  <c:v>302.331491625176</c:v>
                </c:pt>
                <c:pt idx="4502">
                  <c:v>301.79874305465</c:v>
                </c:pt>
                <c:pt idx="4503">
                  <c:v>301.26680852426801</c:v>
                </c:pt>
                <c:pt idx="4504">
                  <c:v>300.73568700691698</c:v>
                </c:pt>
                <c:pt idx="4505">
                  <c:v>300.20537747638502</c:v>
                </c:pt>
                <c:pt idx="4506">
                  <c:v>299.67587890736201</c:v>
                </c:pt>
                <c:pt idx="4507">
                  <c:v>299.14719027544299</c:v>
                </c:pt>
                <c:pt idx="4508">
                  <c:v>298.61931055712603</c:v>
                </c:pt>
                <c:pt idx="4509">
                  <c:v>298.09223872981198</c:v>
                </c:pt>
                <c:pt idx="4510">
                  <c:v>297.565973771806</c:v>
                </c:pt>
                <c:pt idx="4511">
                  <c:v>297.040514662318</c:v>
                </c:pt>
                <c:pt idx="4512">
                  <c:v>296.51586038146002</c:v>
                </c:pt>
                <c:pt idx="4513">
                  <c:v>295.992009910251</c:v>
                </c:pt>
                <c:pt idx="4514">
                  <c:v>295.46896223061299</c:v>
                </c:pt>
                <c:pt idx="4515">
                  <c:v>294.94671632537398</c:v>
                </c:pt>
                <c:pt idx="4516">
                  <c:v>294.42527117826501</c:v>
                </c:pt>
                <c:pt idx="4517">
                  <c:v>293.90462577392498</c:v>
                </c:pt>
                <c:pt idx="4518">
                  <c:v>293.384779097896</c:v>
                </c:pt>
                <c:pt idx="4519">
                  <c:v>292.86573013662701</c:v>
                </c:pt>
                <c:pt idx="4520">
                  <c:v>292.34747787747199</c:v>
                </c:pt>
                <c:pt idx="4521">
                  <c:v>291.83002130869198</c:v>
                </c:pt>
                <c:pt idx="4522">
                  <c:v>291.31335941945201</c:v>
                </c:pt>
                <c:pt idx="4523">
                  <c:v>290.797491199825</c:v>
                </c:pt>
                <c:pt idx="4524">
                  <c:v>290.28241564079002</c:v>
                </c:pt>
                <c:pt idx="4525">
                  <c:v>289.76813173423199</c:v>
                </c:pt>
                <c:pt idx="4526">
                  <c:v>289.25463847294401</c:v>
                </c:pt>
                <c:pt idx="4527">
                  <c:v>288.74193485062301</c:v>
                </c:pt>
                <c:pt idx="4528">
                  <c:v>288.23001986187802</c:v>
                </c:pt>
                <c:pt idx="4529">
                  <c:v>287.71889250222</c:v>
                </c:pt>
                <c:pt idx="4530">
                  <c:v>287.20855176806901</c:v>
                </c:pt>
                <c:pt idx="4531">
                  <c:v>286.69899665675399</c:v>
                </c:pt>
                <c:pt idx="4532">
                  <c:v>286.19022616650898</c:v>
                </c:pt>
                <c:pt idx="4533">
                  <c:v>285.68223929647797</c:v>
                </c:pt>
                <c:pt idx="4534">
                  <c:v>285.17503504670998</c:v>
                </c:pt>
                <c:pt idx="4535">
                  <c:v>284.66861241816503</c:v>
                </c:pt>
                <c:pt idx="4536">
                  <c:v>284.16297041270798</c:v>
                </c:pt>
                <c:pt idx="4537">
                  <c:v>283.65810803311501</c:v>
                </c:pt>
                <c:pt idx="4538">
                  <c:v>283.154024283068</c:v>
                </c:pt>
                <c:pt idx="4539">
                  <c:v>282.65071816715601</c:v>
                </c:pt>
                <c:pt idx="4540">
                  <c:v>282.148188690881</c:v>
                </c:pt>
                <c:pt idx="4541">
                  <c:v>281.64643486064898</c:v>
                </c:pt>
                <c:pt idx="4542">
                  <c:v>281.14545568377702</c:v>
                </c:pt>
                <c:pt idx="4543">
                  <c:v>280.64525016848899</c:v>
                </c:pt>
                <c:pt idx="4544">
                  <c:v>280.14581732392003</c:v>
                </c:pt>
                <c:pt idx="4545">
                  <c:v>279.64715616011199</c:v>
                </c:pt>
                <c:pt idx="4546">
                  <c:v>279.14926568801599</c:v>
                </c:pt>
                <c:pt idx="4547">
                  <c:v>278.65214491949098</c:v>
                </c:pt>
                <c:pt idx="4548">
                  <c:v>278.15579286730701</c:v>
                </c:pt>
                <c:pt idx="4549">
                  <c:v>277.66020854514301</c:v>
                </c:pt>
                <c:pt idx="4550">
                  <c:v>277.16539096758402</c:v>
                </c:pt>
                <c:pt idx="4551">
                  <c:v>276.67133915012897</c:v>
                </c:pt>
                <c:pt idx="4552">
                  <c:v>276.17805210918198</c:v>
                </c:pt>
                <c:pt idx="4553">
                  <c:v>275.68552886205902</c:v>
                </c:pt>
                <c:pt idx="4554">
                  <c:v>275.19376842698301</c:v>
                </c:pt>
                <c:pt idx="4555">
                  <c:v>274.70276982308701</c:v>
                </c:pt>
                <c:pt idx="4556">
                  <c:v>274.21253207041599</c:v>
                </c:pt>
                <c:pt idx="4557">
                  <c:v>273.72305418991999</c:v>
                </c:pt>
                <c:pt idx="4558">
                  <c:v>273.23433520346202</c:v>
                </c:pt>
                <c:pt idx="4559">
                  <c:v>272.74637413381299</c:v>
                </c:pt>
                <c:pt idx="4560">
                  <c:v>272.25917000465301</c:v>
                </c:pt>
                <c:pt idx="4561">
                  <c:v>271.77272184057301</c:v>
                </c:pt>
                <c:pt idx="4562">
                  <c:v>271.28702866707198</c:v>
                </c:pt>
                <c:pt idx="4563">
                  <c:v>270.80208951055801</c:v>
                </c:pt>
                <c:pt idx="4564">
                  <c:v>270.31790339835101</c:v>
                </c:pt>
                <c:pt idx="4565">
                  <c:v>269.83446935867897</c:v>
                </c:pt>
                <c:pt idx="4566">
                  <c:v>269.35178642067899</c:v>
                </c:pt>
                <c:pt idx="4567">
                  <c:v>268.86985361439798</c:v>
                </c:pt>
                <c:pt idx="4568">
                  <c:v>268.38866997079299</c:v>
                </c:pt>
                <c:pt idx="4569">
                  <c:v>267.908234521731</c:v>
                </c:pt>
                <c:pt idx="4570">
                  <c:v>267.42854629998601</c:v>
                </c:pt>
                <c:pt idx="4571">
                  <c:v>266.94960433924399</c:v>
                </c:pt>
                <c:pt idx="4572">
                  <c:v>266.471407674099</c:v>
                </c:pt>
                <c:pt idx="4573">
                  <c:v>265.99395534005498</c:v>
                </c:pt>
                <c:pt idx="4574">
                  <c:v>265.51724637352697</c:v>
                </c:pt>
                <c:pt idx="4575">
                  <c:v>265.04127981183501</c:v>
                </c:pt>
                <c:pt idx="4576">
                  <c:v>264.566054693213</c:v>
                </c:pt>
                <c:pt idx="4577">
                  <c:v>264.091570056801</c:v>
                </c:pt>
                <c:pt idx="4578">
                  <c:v>263.61782494264997</c:v>
                </c:pt>
                <c:pt idx="4579">
                  <c:v>263.14481839171998</c:v>
                </c:pt>
                <c:pt idx="4580">
                  <c:v>262.67254944588001</c:v>
                </c:pt>
                <c:pt idx="4581">
                  <c:v>262.20101714790701</c:v>
                </c:pt>
                <c:pt idx="4582">
                  <c:v>261.73022054148799</c:v>
                </c:pt>
                <c:pt idx="4583">
                  <c:v>261.26015867122101</c:v>
                </c:pt>
                <c:pt idx="4584">
                  <c:v>260.79083058260898</c:v>
                </c:pt>
                <c:pt idx="4585">
                  <c:v>260.32223532206598</c:v>
                </c:pt>
                <c:pt idx="4586">
                  <c:v>259.85437193691502</c:v>
                </c:pt>
                <c:pt idx="4587">
                  <c:v>259.38723947538801</c:v>
                </c:pt>
                <c:pt idx="4588">
                  <c:v>258.92083698662401</c:v>
                </c:pt>
                <c:pt idx="4589">
                  <c:v>258.45516352067102</c:v>
                </c:pt>
                <c:pt idx="4590">
                  <c:v>257.99021812848702</c:v>
                </c:pt>
                <c:pt idx="4591">
                  <c:v>257.52599986193798</c:v>
                </c:pt>
                <c:pt idx="4592">
                  <c:v>257.06250777379699</c:v>
                </c:pt>
                <c:pt idx="4593">
                  <c:v>256.59974091774501</c:v>
                </c:pt>
                <c:pt idx="4594">
                  <c:v>256.13769834837501</c:v>
                </c:pt>
                <c:pt idx="4595">
                  <c:v>255.67637912118201</c:v>
                </c:pt>
                <c:pt idx="4596">
                  <c:v>255.215782292574</c:v>
                </c:pt>
                <c:pt idx="4597">
                  <c:v>254.755906919864</c:v>
                </c:pt>
                <c:pt idx="4598">
                  <c:v>254.29675206127399</c:v>
                </c:pt>
                <c:pt idx="4599">
                  <c:v>253.838316775934</c:v>
                </c:pt>
                <c:pt idx="4600">
                  <c:v>253.38060012387999</c:v>
                </c:pt>
                <c:pt idx="4601">
                  <c:v>252.92360116605701</c:v>
                </c:pt>
                <c:pt idx="4602">
                  <c:v>252.46731896431601</c:v>
                </c:pt>
                <c:pt idx="4603">
                  <c:v>252.01175258141501</c:v>
                </c:pt>
                <c:pt idx="4604">
                  <c:v>251.556901081022</c:v>
                </c:pt>
                <c:pt idx="4605">
                  <c:v>251.102763527707</c:v>
                </c:pt>
                <c:pt idx="4606">
                  <c:v>250.64933898695099</c:v>
                </c:pt>
                <c:pt idx="4607">
                  <c:v>250.19662652514</c:v>
                </c:pt>
                <c:pt idx="4608">
                  <c:v>249.74462520956601</c:v>
                </c:pt>
                <c:pt idx="4609">
                  <c:v>249.29333410842901</c:v>
                </c:pt>
                <c:pt idx="4610">
                  <c:v>248.842752290833</c:v>
                </c:pt>
                <c:pt idx="4611">
                  <c:v>248.39287882679099</c:v>
                </c:pt>
                <c:pt idx="4612">
                  <c:v>247.943712787218</c:v>
                </c:pt>
                <c:pt idx="4613">
                  <c:v>247.49525324393801</c:v>
                </c:pt>
                <c:pt idx="4614">
                  <c:v>247.04749926968</c:v>
                </c:pt>
                <c:pt idx="4615">
                  <c:v>246.60044993807901</c:v>
                </c:pt>
                <c:pt idx="4616">
                  <c:v>246.15410432367199</c:v>
                </c:pt>
                <c:pt idx="4617">
                  <c:v>245.70846150190701</c:v>
                </c:pt>
                <c:pt idx="4618">
                  <c:v>245.26352054913099</c:v>
                </c:pt>
                <c:pt idx="4619">
                  <c:v>244.81928054259899</c:v>
                </c:pt>
                <c:pt idx="4620">
                  <c:v>244.375740560471</c:v>
                </c:pt>
                <c:pt idx="4621">
                  <c:v>243.93289968181</c:v>
                </c:pt>
                <c:pt idx="4622">
                  <c:v>243.49075698658399</c:v>
                </c:pt>
                <c:pt idx="4623">
                  <c:v>243.04931155566601</c:v>
                </c:pt>
                <c:pt idx="4624">
                  <c:v>242.60856247083001</c:v>
                </c:pt>
                <c:pt idx="4625">
                  <c:v>242.16850881475801</c:v>
                </c:pt>
                <c:pt idx="4626">
                  <c:v>241.72914967103401</c:v>
                </c:pt>
                <c:pt idx="4627">
                  <c:v>241.29048412414099</c:v>
                </c:pt>
                <c:pt idx="4628">
                  <c:v>240.85251125947201</c:v>
                </c:pt>
                <c:pt idx="4629">
                  <c:v>240.41523016331899</c:v>
                </c:pt>
                <c:pt idx="4630">
                  <c:v>239.97863992287901</c:v>
                </c:pt>
                <c:pt idx="4631">
                  <c:v>239.54273962624799</c:v>
                </c:pt>
                <c:pt idx="4632">
                  <c:v>239.10752836242901</c:v>
                </c:pt>
                <c:pt idx="4633">
                  <c:v>238.67300522132501</c:v>
                </c:pt>
                <c:pt idx="4634">
                  <c:v>238.23916929373999</c:v>
                </c:pt>
                <c:pt idx="4635">
                  <c:v>237.80601967138</c:v>
                </c:pt>
                <c:pt idx="4636">
                  <c:v>237.37355544685499</c:v>
                </c:pt>
                <c:pt idx="4637">
                  <c:v>236.94177571367399</c:v>
                </c:pt>
                <c:pt idx="4638">
                  <c:v>236.51067956624701</c:v>
                </c:pt>
                <c:pt idx="4639">
                  <c:v>236.08026609988701</c:v>
                </c:pt>
                <c:pt idx="4640">
                  <c:v>235.65053441080701</c:v>
                </c:pt>
                <c:pt idx="4641">
                  <c:v>235.22148359611799</c:v>
                </c:pt>
                <c:pt idx="4642">
                  <c:v>234.79311275383299</c:v>
                </c:pt>
                <c:pt idx="4643">
                  <c:v>234.36542098286699</c:v>
                </c:pt>
                <c:pt idx="4644">
                  <c:v>233.93840738303101</c:v>
                </c:pt>
                <c:pt idx="4645">
                  <c:v>233.51207105503701</c:v>
                </c:pt>
                <c:pt idx="4646">
                  <c:v>233.08641110049899</c:v>
                </c:pt>
                <c:pt idx="4647">
                  <c:v>232.66142662192499</c:v>
                </c:pt>
                <c:pt idx="4648">
                  <c:v>232.237116722726</c:v>
                </c:pt>
                <c:pt idx="4649">
                  <c:v>231.81348050720899</c:v>
                </c:pt>
                <c:pt idx="4650">
                  <c:v>231.39051708058199</c:v>
                </c:pt>
                <c:pt idx="4651">
                  <c:v>230.968225548947</c:v>
                </c:pt>
                <c:pt idx="4652">
                  <c:v>230.546605019308</c:v>
                </c:pt>
                <c:pt idx="4653">
                  <c:v>230.12565459956301</c:v>
                </c:pt>
                <c:pt idx="4654">
                  <c:v>229.70537339851001</c:v>
                </c:pt>
                <c:pt idx="4655">
                  <c:v>229.28576052584299</c:v>
                </c:pt>
                <c:pt idx="4656">
                  <c:v>228.866815092152</c:v>
                </c:pt>
                <c:pt idx="4657">
                  <c:v>228.448536208924</c:v>
                </c:pt>
                <c:pt idx="4658">
                  <c:v>228.03092298854401</c:v>
                </c:pt>
                <c:pt idx="4659">
                  <c:v>227.61397454428999</c:v>
                </c:pt>
                <c:pt idx="4660">
                  <c:v>227.19768999033499</c:v>
                </c:pt>
                <c:pt idx="4661">
                  <c:v>226.78206844175301</c:v>
                </c:pt>
                <c:pt idx="4662">
                  <c:v>226.36710901450701</c:v>
                </c:pt>
                <c:pt idx="4663">
                  <c:v>225.95281082545699</c:v>
                </c:pt>
                <c:pt idx="4664">
                  <c:v>225.53917299235999</c:v>
                </c:pt>
                <c:pt idx="4665">
                  <c:v>225.12619463386301</c:v>
                </c:pt>
                <c:pt idx="4666">
                  <c:v>224.71387486951099</c:v>
                </c:pt>
                <c:pt idx="4667">
                  <c:v>224.302212819738</c:v>
                </c:pt>
                <c:pt idx="4668">
                  <c:v>223.89120760587599</c:v>
                </c:pt>
                <c:pt idx="4669">
                  <c:v>223.480858350147</c:v>
                </c:pt>
                <c:pt idx="4670">
                  <c:v>223.071164175668</c:v>
                </c:pt>
                <c:pt idx="4671">
                  <c:v>222.662124206448</c:v>
                </c:pt>
                <c:pt idx="4672">
                  <c:v>222.253737567386</c:v>
                </c:pt>
                <c:pt idx="4673">
                  <c:v>221.84600338427501</c:v>
                </c:pt>
                <c:pt idx="4674">
                  <c:v>221.43892078379901</c:v>
                </c:pt>
                <c:pt idx="4675">
                  <c:v>221.03248889353401</c:v>
                </c:pt>
                <c:pt idx="4676">
                  <c:v>220.626706841946</c:v>
                </c:pt>
                <c:pt idx="4677">
                  <c:v>220.221573758392</c:v>
                </c:pt>
                <c:pt idx="4678">
                  <c:v>219.81708877311999</c:v>
                </c:pt>
                <c:pt idx="4679">
                  <c:v>219.41325101726599</c:v>
                </c:pt>
                <c:pt idx="4680">
                  <c:v>219.01005962285799</c:v>
                </c:pt>
                <c:pt idx="4681">
                  <c:v>218.60751372281101</c:v>
                </c:pt>
                <c:pt idx="4682">
                  <c:v>218.20561245093199</c:v>
                </c:pt>
                <c:pt idx="4683">
                  <c:v>217.80435494191499</c:v>
                </c:pt>
                <c:pt idx="4684">
                  <c:v>217.40374033134199</c:v>
                </c:pt>
                <c:pt idx="4685">
                  <c:v>217.00376775568299</c:v>
                </c:pt>
                <c:pt idx="4686">
                  <c:v>216.60443635229799</c:v>
                </c:pt>
                <c:pt idx="4687">
                  <c:v>216.20574525943201</c:v>
                </c:pt>
                <c:pt idx="4688">
                  <c:v>215.80769361621699</c:v>
                </c:pt>
                <c:pt idx="4689">
                  <c:v>215.41028056267299</c:v>
                </c:pt>
                <c:pt idx="4690">
                  <c:v>215.013505239707</c:v>
                </c:pt>
                <c:pt idx="4691">
                  <c:v>214.61736678910901</c:v>
                </c:pt>
                <c:pt idx="4692">
                  <c:v>214.221864353559</c:v>
                </c:pt>
                <c:pt idx="4693">
                  <c:v>213.826997076618</c:v>
                </c:pt>
                <c:pt idx="4694">
                  <c:v>213.43276410273501</c:v>
                </c:pt>
                <c:pt idx="4695">
                  <c:v>213.03916457724199</c:v>
                </c:pt>
                <c:pt idx="4696">
                  <c:v>212.646197646357</c:v>
                </c:pt>
                <c:pt idx="4697">
                  <c:v>212.25386245717999</c:v>
                </c:pt>
                <c:pt idx="4698">
                  <c:v>211.86215815769501</c:v>
                </c:pt>
                <c:pt idx="4699">
                  <c:v>211.47108389677101</c:v>
                </c:pt>
                <c:pt idx="4700">
                  <c:v>211.080638824158</c:v>
                </c:pt>
                <c:pt idx="4701">
                  <c:v>210.69082209048901</c:v>
                </c:pt>
                <c:pt idx="4702">
                  <c:v>210.301632847278</c:v>
                </c:pt>
                <c:pt idx="4703">
                  <c:v>209.91307024692401</c:v>
                </c:pt>
                <c:pt idx="4704">
                  <c:v>209.525133442704</c:v>
                </c:pt>
                <c:pt idx="4705">
                  <c:v>209.137821588778</c:v>
                </c:pt>
                <c:pt idx="4706">
                  <c:v>208.75113384018599</c:v>
                </c:pt>
                <c:pt idx="4707">
                  <c:v>208.365069352848</c:v>
                </c:pt>
                <c:pt idx="4708">
                  <c:v>207.97962728356299</c:v>
                </c:pt>
                <c:pt idx="4709">
                  <c:v>207.59480679001399</c:v>
                </c:pt>
                <c:pt idx="4710">
                  <c:v>207.21060703075699</c:v>
                </c:pt>
                <c:pt idx="4711">
                  <c:v>206.82702716523099</c:v>
                </c:pt>
                <c:pt idx="4712">
                  <c:v>206.444066353751</c:v>
                </c:pt>
                <c:pt idx="4713">
                  <c:v>206.06172375751299</c:v>
                </c:pt>
                <c:pt idx="4714">
                  <c:v>205.67999853858601</c:v>
                </c:pt>
                <c:pt idx="4715">
                  <c:v>205.29888985992099</c:v>
                </c:pt>
                <c:pt idx="4716">
                  <c:v>204.91839688534299</c:v>
                </c:pt>
                <c:pt idx="4717">
                  <c:v>204.53851877955299</c:v>
                </c:pt>
                <c:pt idx="4718">
                  <c:v>204.15925470813099</c:v>
                </c:pt>
                <c:pt idx="4719">
                  <c:v>203.78060383753001</c:v>
                </c:pt>
                <c:pt idx="4720">
                  <c:v>203.402565335079</c:v>
                </c:pt>
                <c:pt idx="4721">
                  <c:v>203.025138368982</c:v>
                </c:pt>
                <c:pt idx="4722">
                  <c:v>202.64832210831699</c:v>
                </c:pt>
                <c:pt idx="4723">
                  <c:v>202.27211572303699</c:v>
                </c:pt>
                <c:pt idx="4724">
                  <c:v>201.89651838396799</c:v>
                </c:pt>
                <c:pt idx="4725">
                  <c:v>201.521529262808</c:v>
                </c:pt>
                <c:pt idx="4726">
                  <c:v>201.14714753212999</c:v>
                </c:pt>
                <c:pt idx="4727">
                  <c:v>200.773372365379</c:v>
                </c:pt>
                <c:pt idx="4728">
                  <c:v>200.40020293687101</c:v>
                </c:pt>
                <c:pt idx="4729">
                  <c:v>200.02763842179499</c:v>
                </c:pt>
                <c:pt idx="4730">
                  <c:v>199.655677996207</c:v>
                </c:pt>
                <c:pt idx="4731">
                  <c:v>199.28432083704001</c:v>
                </c:pt>
                <c:pt idx="4732">
                  <c:v>198.91356612209401</c:v>
                </c:pt>
                <c:pt idx="4733">
                  <c:v>198.54341303003801</c:v>
                </c:pt>
                <c:pt idx="4734">
                  <c:v>198.17386074041201</c:v>
                </c:pt>
                <c:pt idx="4735">
                  <c:v>197.804908433626</c:v>
                </c:pt>
                <c:pt idx="4736">
                  <c:v>197.43655529095599</c:v>
                </c:pt>
                <c:pt idx="4737">
                  <c:v>197.06880049454799</c:v>
                </c:pt>
                <c:pt idx="4738">
                  <c:v>196.70164322741499</c:v>
                </c:pt>
                <c:pt idx="4739">
                  <c:v>196.335082673438</c:v>
                </c:pt>
                <c:pt idx="4740">
                  <c:v>195.96911801736599</c:v>
                </c:pt>
                <c:pt idx="4741">
                  <c:v>195.603748444811</c:v>
                </c:pt>
                <c:pt idx="4742">
                  <c:v>195.238973142254</c:v>
                </c:pt>
                <c:pt idx="4743">
                  <c:v>194.87479129704101</c:v>
                </c:pt>
                <c:pt idx="4744">
                  <c:v>194.51120209738301</c:v>
                </c:pt>
                <c:pt idx="4745">
                  <c:v>194.14820473235599</c:v>
                </c:pt>
                <c:pt idx="4746">
                  <c:v>193.785798391898</c:v>
                </c:pt>
                <c:pt idx="4747">
                  <c:v>193.42398226681499</c:v>
                </c:pt>
                <c:pt idx="4748">
                  <c:v>193.06275554877399</c:v>
                </c:pt>
                <c:pt idx="4749">
                  <c:v>192.70211743030501</c:v>
                </c:pt>
                <c:pt idx="4750">
                  <c:v>192.34206710480001</c:v>
                </c:pt>
                <c:pt idx="4751">
                  <c:v>191.98260376651399</c:v>
                </c:pt>
                <c:pt idx="4752">
                  <c:v>191.62372661056401</c:v>
                </c:pt>
                <c:pt idx="4753">
                  <c:v>191.26543483292701</c:v>
                </c:pt>
                <c:pt idx="4754">
                  <c:v>190.907727630442</c:v>
                </c:pt>
                <c:pt idx="4755">
                  <c:v>190.55060420080599</c:v>
                </c:pt>
                <c:pt idx="4756">
                  <c:v>190.194063742579</c:v>
                </c:pt>
                <c:pt idx="4757">
                  <c:v>189.83810545517801</c:v>
                </c:pt>
                <c:pt idx="4758">
                  <c:v>189.482728538879</c:v>
                </c:pt>
                <c:pt idx="4759">
                  <c:v>189.12793219481699</c:v>
                </c:pt>
                <c:pt idx="4760">
                  <c:v>188.77371562498601</c:v>
                </c:pt>
                <c:pt idx="4761">
                  <c:v>188.42007803223601</c:v>
                </c:pt>
                <c:pt idx="4762">
                  <c:v>188.06701862027299</c:v>
                </c:pt>
                <c:pt idx="4763">
                  <c:v>187.71453659366301</c:v>
                </c:pt>
                <c:pt idx="4764">
                  <c:v>187.36263115782401</c:v>
                </c:pt>
                <c:pt idx="4765">
                  <c:v>187.01130151903399</c:v>
                </c:pt>
                <c:pt idx="4766">
                  <c:v>186.66054688442199</c:v>
                </c:pt>
                <c:pt idx="4767">
                  <c:v>186.31036646197299</c:v>
                </c:pt>
                <c:pt idx="4768">
                  <c:v>185.960759460529</c:v>
                </c:pt>
                <c:pt idx="4769">
                  <c:v>185.611725089782</c:v>
                </c:pt>
                <c:pt idx="4770">
                  <c:v>185.263262560279</c:v>
                </c:pt>
                <c:pt idx="4771">
                  <c:v>184.91537108341899</c:v>
                </c:pt>
                <c:pt idx="4772">
                  <c:v>184.56804987145401</c:v>
                </c:pt>
                <c:pt idx="4773">
                  <c:v>184.22129813748899</c:v>
                </c:pt>
                <c:pt idx="4774">
                  <c:v>183.87511509547599</c:v>
                </c:pt>
                <c:pt idx="4775">
                  <c:v>183.529499960225</c:v>
                </c:pt>
                <c:pt idx="4776">
                  <c:v>183.184451947388</c:v>
                </c:pt>
                <c:pt idx="4777">
                  <c:v>182.839970273473</c:v>
                </c:pt>
                <c:pt idx="4778">
                  <c:v>182.496054155835</c:v>
                </c:pt>
                <c:pt idx="4779">
                  <c:v>182.152702812678</c:v>
                </c:pt>
                <c:pt idx="4780">
                  <c:v>181.809915463056</c:v>
                </c:pt>
                <c:pt idx="4781">
                  <c:v>181.46769132686899</c:v>
                </c:pt>
                <c:pt idx="4782">
                  <c:v>181.12602962486599</c:v>
                </c:pt>
                <c:pt idx="4783">
                  <c:v>180.784929578641</c:v>
                </c:pt>
                <c:pt idx="4784">
                  <c:v>180.44439041063501</c:v>
                </c:pt>
                <c:pt idx="4785">
                  <c:v>180.10441134413699</c:v>
                </c:pt>
                <c:pt idx="4786">
                  <c:v>179.76499160327899</c:v>
                </c:pt>
                <c:pt idx="4787">
                  <c:v>179.426130413039</c:v>
                </c:pt>
                <c:pt idx="4788">
                  <c:v>179.087826999241</c:v>
                </c:pt>
                <c:pt idx="4789">
                  <c:v>178.750080588549</c:v>
                </c:pt>
                <c:pt idx="4790">
                  <c:v>178.412890408474</c:v>
                </c:pt>
                <c:pt idx="4791">
                  <c:v>178.07625568736901</c:v>
                </c:pt>
                <c:pt idx="4792">
                  <c:v>177.74017565442901</c:v>
                </c:pt>
                <c:pt idx="4793">
                  <c:v>177.40464953969101</c:v>
                </c:pt>
                <c:pt idx="4794">
                  <c:v>177.06967657403399</c:v>
                </c:pt>
                <c:pt idx="4795">
                  <c:v>176.735255989178</c:v>
                </c:pt>
                <c:pt idx="4796">
                  <c:v>176.401387017682</c:v>
                </c:pt>
                <c:pt idx="4797">
                  <c:v>176.068068892946</c:v>
                </c:pt>
                <c:pt idx="4798">
                  <c:v>175.735300849211</c:v>
                </c:pt>
                <c:pt idx="4799">
                  <c:v>175.40308212155301</c:v>
                </c:pt>
                <c:pt idx="4800">
                  <c:v>175.07141194588999</c:v>
                </c:pt>
                <c:pt idx="4801">
                  <c:v>174.740289558976</c:v>
                </c:pt>
                <c:pt idx="4802">
                  <c:v>174.409714198404</c:v>
                </c:pt>
                <c:pt idx="4803">
                  <c:v>174.0796851026</c:v>
                </c:pt>
                <c:pt idx="4804">
                  <c:v>173.75020151083299</c:v>
                </c:pt>
                <c:pt idx="4805">
                  <c:v>173.42126266320099</c:v>
                </c:pt>
                <c:pt idx="4806">
                  <c:v>173.09286780063999</c:v>
                </c:pt>
                <c:pt idx="4807">
                  <c:v>172.765016164923</c:v>
                </c:pt>
                <c:pt idx="4808">
                  <c:v>172.437706998653</c:v>
                </c:pt>
                <c:pt idx="4809">
                  <c:v>172.11093954527001</c:v>
                </c:pt>
                <c:pt idx="4810">
                  <c:v>171.78471304904701</c:v>
                </c:pt>
                <c:pt idx="4811">
                  <c:v>171.459026755087</c:v>
                </c:pt>
                <c:pt idx="4812">
                  <c:v>171.13387990932699</c:v>
                </c:pt>
                <c:pt idx="4813">
                  <c:v>170.809271758536</c:v>
                </c:pt>
                <c:pt idx="4814">
                  <c:v>170.485201550315</c:v>
                </c:pt>
                <c:pt idx="4815">
                  <c:v>170.16166853309201</c:v>
                </c:pt>
                <c:pt idx="4816">
                  <c:v>169.83867195612899</c:v>
                </c:pt>
                <c:pt idx="4817">
                  <c:v>169.51621106951399</c:v>
                </c:pt>
                <c:pt idx="4818">
                  <c:v>169.19428512416701</c:v>
                </c:pt>
                <c:pt idx="4819">
                  <c:v>168.872893371835</c:v>
                </c:pt>
                <c:pt idx="4820">
                  <c:v>168.55203506509301</c:v>
                </c:pt>
                <c:pt idx="4821">
                  <c:v>168.23170945734199</c:v>
                </c:pt>
                <c:pt idx="4822">
                  <c:v>167.91191580281401</c:v>
                </c:pt>
                <c:pt idx="4823">
                  <c:v>167.59265335656301</c:v>
                </c:pt>
                <c:pt idx="4824">
                  <c:v>167.27392137447001</c:v>
                </c:pt>
                <c:pt idx="4825">
                  <c:v>166.955719113242</c:v>
                </c:pt>
                <c:pt idx="4826">
                  <c:v>166.63804583040999</c:v>
                </c:pt>
                <c:pt idx="4827">
                  <c:v>166.320900784331</c:v>
                </c:pt>
                <c:pt idx="4828">
                  <c:v>166.004283234182</c:v>
                </c:pt>
                <c:pt idx="4829">
                  <c:v>165.688192439966</c:v>
                </c:pt>
                <c:pt idx="4830">
                  <c:v>165.37262766250799</c:v>
                </c:pt>
                <c:pt idx="4831">
                  <c:v>165.057588163454</c:v>
                </c:pt>
                <c:pt idx="4832">
                  <c:v>164.743073205272</c:v>
                </c:pt>
                <c:pt idx="4833">
                  <c:v>164.42908205125099</c:v>
                </c:pt>
                <c:pt idx="4834">
                  <c:v>164.11561396549999</c:v>
                </c:pt>
                <c:pt idx="4835">
                  <c:v>163.80266821294899</c:v>
                </c:pt>
                <c:pt idx="4836">
                  <c:v>163.490244059345</c:v>
                </c:pt>
                <c:pt idx="4837">
                  <c:v>163.17834077125599</c:v>
                </c:pt>
                <c:pt idx="4838">
                  <c:v>162.866957616067</c:v>
                </c:pt>
                <c:pt idx="4839">
                  <c:v>162.556093861981</c:v>
                </c:pt>
                <c:pt idx="4840">
                  <c:v>162.245748778017</c:v>
                </c:pt>
                <c:pt idx="4841">
                  <c:v>161.93592163401101</c:v>
                </c:pt>
                <c:pt idx="4842">
                  <c:v>161.62661170061699</c:v>
                </c:pt>
                <c:pt idx="4843">
                  <c:v>161.31781824930101</c:v>
                </c:pt>
                <c:pt idx="4844">
                  <c:v>161.009540552347</c:v>
                </c:pt>
                <c:pt idx="4845">
                  <c:v>160.70177788285</c:v>
                </c:pt>
                <c:pt idx="4846">
                  <c:v>160.394529514721</c:v>
                </c:pt>
                <c:pt idx="4847">
                  <c:v>160.08779472268401</c:v>
                </c:pt>
                <c:pt idx="4848">
                  <c:v>159.78157278227499</c:v>
                </c:pt>
                <c:pt idx="4849">
                  <c:v>159.47586296984301</c:v>
                </c:pt>
                <c:pt idx="4850">
                  <c:v>159.17066456254599</c:v>
                </c:pt>
                <c:pt idx="4851">
                  <c:v>158.865976838356</c:v>
                </c:pt>
                <c:pt idx="4852">
                  <c:v>158.561799076055</c:v>
                </c:pt>
                <c:pt idx="4853">
                  <c:v>158.25813055523199</c:v>
                </c:pt>
                <c:pt idx="4854">
                  <c:v>157.954970556288</c:v>
                </c:pt>
                <c:pt idx="4855">
                  <c:v>157.65231836043199</c:v>
                </c:pt>
                <c:pt idx="4856">
                  <c:v>157.35017324968001</c:v>
                </c:pt>
                <c:pt idx="4857">
                  <c:v>157.04853450685701</c:v>
                </c:pt>
                <c:pt idx="4858">
                  <c:v>156.74740141559499</c:v>
                </c:pt>
                <c:pt idx="4859">
                  <c:v>156.44677326033101</c:v>
                </c:pt>
                <c:pt idx="4860">
                  <c:v>156.14664932630899</c:v>
                </c:pt>
                <c:pt idx="4861">
                  <c:v>155.84702889957899</c:v>
                </c:pt>
                <c:pt idx="4862">
                  <c:v>155.547911266993</c:v>
                </c:pt>
                <c:pt idx="4863">
                  <c:v>155.24929571621001</c:v>
                </c:pt>
                <c:pt idx="4864">
                  <c:v>154.95118153569101</c:v>
                </c:pt>
                <c:pt idx="4865">
                  <c:v>154.65356801470099</c:v>
                </c:pt>
                <c:pt idx="4866">
                  <c:v>154.35645444330601</c:v>
                </c:pt>
                <c:pt idx="4867">
                  <c:v>154.05984011237601</c:v>
                </c:pt>
                <c:pt idx="4868">
                  <c:v>153.76372431358001</c:v>
                </c:pt>
                <c:pt idx="4869">
                  <c:v>153.46810633938901</c:v>
                </c:pt>
                <c:pt idx="4870">
                  <c:v>153.172985483075</c:v>
                </c:pt>
                <c:pt idx="4871">
                  <c:v>152.878361038707</c:v>
                </c:pt>
                <c:pt idx="4872">
                  <c:v>152.584232301155</c:v>
                </c:pt>
                <c:pt idx="4873">
                  <c:v>152.29059856608799</c:v>
                </c:pt>
                <c:pt idx="4874">
                  <c:v>151.99745912997</c:v>
                </c:pt>
                <c:pt idx="4875">
                  <c:v>151.704813290065</c:v>
                </c:pt>
                <c:pt idx="4876">
                  <c:v>151.41266034443299</c:v>
                </c:pt>
                <c:pt idx="4877">
                  <c:v>151.12099959193</c:v>
                </c:pt>
                <c:pt idx="4878">
                  <c:v>150.829830332207</c:v>
                </c:pt>
                <c:pt idx="4879">
                  <c:v>150.53915186571001</c:v>
                </c:pt>
                <c:pt idx="4880">
                  <c:v>150.24896349368001</c:v>
                </c:pt>
                <c:pt idx="4881">
                  <c:v>149.95926451815299</c:v>
                </c:pt>
                <c:pt idx="4882">
                  <c:v>149.670054241955</c:v>
                </c:pt>
                <c:pt idx="4883">
                  <c:v>149.38133196870601</c:v>
                </c:pt>
                <c:pt idx="4884">
                  <c:v>149.09309700282</c:v>
                </c:pt>
                <c:pt idx="4885">
                  <c:v>148.80534864949999</c:v>
                </c:pt>
                <c:pt idx="4886">
                  <c:v>148.518086214742</c:v>
                </c:pt>
                <c:pt idx="4887">
                  <c:v>148.23130900532999</c:v>
                </c:pt>
                <c:pt idx="4888">
                  <c:v>147.94501632883899</c:v>
                </c:pt>
                <c:pt idx="4889">
                  <c:v>147.65920749363301</c:v>
                </c:pt>
                <c:pt idx="4890">
                  <c:v>147.37388180886501</c:v>
                </c:pt>
                <c:pt idx="4891">
                  <c:v>147.08903858447599</c:v>
                </c:pt>
                <c:pt idx="4892">
                  <c:v>146.80467713119199</c:v>
                </c:pt>
                <c:pt idx="4893">
                  <c:v>146.52079676052901</c:v>
                </c:pt>
                <c:pt idx="4894">
                  <c:v>146.23739678478799</c:v>
                </c:pt>
                <c:pt idx="4895">
                  <c:v>145.95447651705501</c:v>
                </c:pt>
                <c:pt idx="4896">
                  <c:v>145.67203527120199</c:v>
                </c:pt>
                <c:pt idx="4897">
                  <c:v>145.39007236188499</c:v>
                </c:pt>
                <c:pt idx="4898">
                  <c:v>145.10858710454301</c:v>
                </c:pt>
                <c:pt idx="4899">
                  <c:v>144.82757881540101</c:v>
                </c:pt>
                <c:pt idx="4900">
                  <c:v>144.54704681146299</c:v>
                </c:pt>
                <c:pt idx="4901">
                  <c:v>144.266990410517</c:v>
                </c:pt>
                <c:pt idx="4902">
                  <c:v>143.98740893113199</c:v>
                </c:pt>
                <c:pt idx="4903">
                  <c:v>143.70830169266</c:v>
                </c:pt>
                <c:pt idx="4904">
                  <c:v>143.42966801523099</c:v>
                </c:pt>
                <c:pt idx="4905">
                  <c:v>143.151507219754</c:v>
                </c:pt>
                <c:pt idx="4906">
                  <c:v>142.87381862792</c:v>
                </c:pt>
                <c:pt idx="4907">
                  <c:v>142.59660156219499</c:v>
                </c:pt>
                <c:pt idx="4908">
                  <c:v>142.31985534582699</c:v>
                </c:pt>
                <c:pt idx="4909">
                  <c:v>142.043579302837</c:v>
                </c:pt>
                <c:pt idx="4910">
                  <c:v>141.76777275802701</c:v>
                </c:pt>
                <c:pt idx="4911">
                  <c:v>141.49243503697301</c:v>
                </c:pt>
                <c:pt idx="4912">
                  <c:v>141.21756546602401</c:v>
                </c:pt>
                <c:pt idx="4913">
                  <c:v>140.94316337231001</c:v>
                </c:pt>
                <c:pt idx="4914">
                  <c:v>140.669228083729</c:v>
                </c:pt>
                <c:pt idx="4915">
                  <c:v>140.395758928958</c:v>
                </c:pt>
                <c:pt idx="4916">
                  <c:v>140.12275523744401</c:v>
                </c:pt>
                <c:pt idx="4917">
                  <c:v>139.85021633940701</c:v>
                </c:pt>
                <c:pt idx="4918">
                  <c:v>139.57814156584101</c:v>
                </c:pt>
                <c:pt idx="4919">
                  <c:v>139.30653024850699</c:v>
                </c:pt>
                <c:pt idx="4920">
                  <c:v>139.035381719942</c:v>
                </c:pt>
                <c:pt idx="4921">
                  <c:v>138.764695313451</c:v>
                </c:pt>
                <c:pt idx="4922">
                  <c:v>138.49447036310599</c:v>
                </c:pt>
                <c:pt idx="4923">
                  <c:v>138.22470620375199</c:v>
                </c:pt>
                <c:pt idx="4924">
                  <c:v>137.955402171001</c:v>
                </c:pt>
                <c:pt idx="4925">
                  <c:v>137.68655760122999</c:v>
                </c:pt>
                <c:pt idx="4926">
                  <c:v>137.41817183158901</c:v>
                </c:pt>
                <c:pt idx="4927">
                  <c:v>137.150244199989</c:v>
                </c:pt>
                <c:pt idx="4928">
                  <c:v>136.88277404511101</c:v>
                </c:pt>
                <c:pt idx="4929">
                  <c:v>136.615760706397</c:v>
                </c:pt>
                <c:pt idx="4930">
                  <c:v>136.349203524057</c:v>
                </c:pt>
                <c:pt idx="4931">
                  <c:v>136.08310183906599</c:v>
                </c:pt>
                <c:pt idx="4932">
                  <c:v>135.81745499316</c:v>
                </c:pt>
                <c:pt idx="4933">
                  <c:v>135.55226232883999</c:v>
                </c:pt>
                <c:pt idx="4934">
                  <c:v>135.287523189366</c:v>
                </c:pt>
                <c:pt idx="4935">
                  <c:v>135.02323691876401</c:v>
                </c:pt>
                <c:pt idx="4936">
                  <c:v>134.75940286181901</c:v>
                </c:pt>
                <c:pt idx="4937">
                  <c:v>134.496020364077</c:v>
                </c:pt>
                <c:pt idx="4938">
                  <c:v>134.23308877184201</c:v>
                </c:pt>
                <c:pt idx="4939">
                  <c:v>133.970607432181</c:v>
                </c:pt>
                <c:pt idx="4940">
                  <c:v>133.70857569291701</c:v>
                </c:pt>
                <c:pt idx="4941">
                  <c:v>133.44699290263199</c:v>
                </c:pt>
                <c:pt idx="4942">
                  <c:v>133.18585841066599</c:v>
                </c:pt>
                <c:pt idx="4943">
                  <c:v>132.92517156711401</c:v>
                </c:pt>
                <c:pt idx="4944">
                  <c:v>132.66493172282901</c:v>
                </c:pt>
                <c:pt idx="4945">
                  <c:v>132.40513822942</c:v>
                </c:pt>
                <c:pt idx="4946">
                  <c:v>132.14579043924999</c:v>
                </c:pt>
                <c:pt idx="4947">
                  <c:v>131.886887705437</c:v>
                </c:pt>
                <c:pt idx="4948">
                  <c:v>131.62842938185199</c:v>
                </c:pt>
                <c:pt idx="4949">
                  <c:v>131.37041482312199</c:v>
                </c:pt>
                <c:pt idx="4950">
                  <c:v>131.11284338462201</c:v>
                </c:pt>
                <c:pt idx="4951">
                  <c:v>130.855714422483</c:v>
                </c:pt>
                <c:pt idx="4952">
                  <c:v>130.599027293587</c:v>
                </c:pt>
                <c:pt idx="4953">
                  <c:v>130.342781355564</c:v>
                </c:pt>
                <c:pt idx="4954">
                  <c:v>130.086975966799</c:v>
                </c:pt>
                <c:pt idx="4955">
                  <c:v>129.831610486421</c:v>
                </c:pt>
                <c:pt idx="4956">
                  <c:v>129.57668427431301</c:v>
                </c:pt>
                <c:pt idx="4957">
                  <c:v>129.32219669110199</c:v>
                </c:pt>
                <c:pt idx="4958">
                  <c:v>129.068147098167</c:v>
                </c:pt>
                <c:pt idx="4959">
                  <c:v>128.814534857632</c:v>
                </c:pt>
                <c:pt idx="4960">
                  <c:v>128.561359332367</c:v>
                </c:pt>
                <c:pt idx="4961">
                  <c:v>128.30861988598801</c:v>
                </c:pt>
                <c:pt idx="4962">
                  <c:v>128.056315882859</c:v>
                </c:pt>
                <c:pt idx="4963">
                  <c:v>127.80444668808499</c:v>
                </c:pt>
                <c:pt idx="4964">
                  <c:v>127.55301166751801</c:v>
                </c:pt>
                <c:pt idx="4965">
                  <c:v>127.302010187753</c:v>
                </c:pt>
                <c:pt idx="4966">
                  <c:v>127.051441616125</c:v>
                </c:pt>
                <c:pt idx="4967">
                  <c:v>126.801305320715</c:v>
                </c:pt>
                <c:pt idx="4968">
                  <c:v>126.551600670345</c:v>
                </c:pt>
                <c:pt idx="4969">
                  <c:v>126.302327034577</c:v>
                </c:pt>
                <c:pt idx="4970">
                  <c:v>126.053483783712</c:v>
                </c:pt>
                <c:pt idx="4971">
                  <c:v>125.80507028879499</c:v>
                </c:pt>
                <c:pt idx="4972">
                  <c:v>125.557085921607</c:v>
                </c:pt>
                <c:pt idx="4973">
                  <c:v>125.30953005466699</c:v>
                </c:pt>
                <c:pt idx="4974">
                  <c:v>125.06240206123699</c:v>
                </c:pt>
                <c:pt idx="4975">
                  <c:v>124.815701315309</c:v>
                </c:pt>
                <c:pt idx="4976">
                  <c:v>124.569427191618</c:v>
                </c:pt>
                <c:pt idx="4977">
                  <c:v>124.32357906563099</c:v>
                </c:pt>
                <c:pt idx="4978">
                  <c:v>124.078156313555</c:v>
                </c:pt>
                <c:pt idx="4979">
                  <c:v>123.833158312327</c:v>
                </c:pt>
                <c:pt idx="4980">
                  <c:v>123.588584439621</c:v>
                </c:pt>
                <c:pt idx="4981">
                  <c:v>123.344434073846</c:v>
                </c:pt>
                <c:pt idx="4982">
                  <c:v>123.100706594139</c:v>
                </c:pt>
                <c:pt idx="4983">
                  <c:v>122.857401380377</c:v>
                </c:pt>
                <c:pt idx="4984">
                  <c:v>122.614517813161</c:v>
                </c:pt>
                <c:pt idx="4985">
                  <c:v>122.37205527383</c:v>
                </c:pt>
                <c:pt idx="4986">
                  <c:v>122.13001314445</c:v>
                </c:pt>
                <c:pt idx="4987">
                  <c:v>121.888390807817</c:v>
                </c:pt>
                <c:pt idx="4988">
                  <c:v>121.64718764745599</c:v>
                </c:pt>
                <c:pt idx="4989">
                  <c:v>121.406403047624</c:v>
                </c:pt>
                <c:pt idx="4990">
                  <c:v>121.166036393303</c:v>
                </c:pt>
                <c:pt idx="4991">
                  <c:v>120.92608707020401</c:v>
                </c:pt>
                <c:pt idx="4992">
                  <c:v>120.686554464764</c:v>
                </c:pt>
                <c:pt idx="4993">
                  <c:v>120.44743796414799</c:v>
                </c:pt>
                <c:pt idx="4994">
                  <c:v>120.208736956245</c:v>
                </c:pt>
                <c:pt idx="4995">
                  <c:v>119.97045082967</c:v>
                </c:pt>
                <c:pt idx="4996">
                  <c:v>119.732578973763</c:v>
                </c:pt>
                <c:pt idx="4997">
                  <c:v>119.495120778585</c:v>
                </c:pt>
                <c:pt idx="4998">
                  <c:v>119.258075634924</c:v>
                </c:pt>
                <c:pt idx="4999">
                  <c:v>119.021442934289</c:v>
                </c:pt>
                <c:pt idx="5000">
                  <c:v>118.785222068911</c:v>
                </c:pt>
                <c:pt idx="5001">
                  <c:v>118.54941243174299</c:v>
                </c:pt>
                <c:pt idx="5002">
                  <c:v>118.314013416457</c:v>
                </c:pt>
                <c:pt idx="5003">
                  <c:v>118.079024417447</c:v>
                </c:pt>
                <c:pt idx="5004">
                  <c:v>117.84444482982801</c:v>
                </c:pt>
                <c:pt idx="5005">
                  <c:v>117.61027404942899</c:v>
                </c:pt>
                <c:pt idx="5006">
                  <c:v>117.37651147280199</c:v>
                </c:pt>
                <c:pt idx="5007">
                  <c:v>117.143156497216</c:v>
                </c:pt>
                <c:pt idx="5008">
                  <c:v>116.910208520654</c:v>
                </c:pt>
                <c:pt idx="5009">
                  <c:v>116.677666941819</c:v>
                </c:pt>
                <c:pt idx="5010">
                  <c:v>116.44553116012899</c:v>
                </c:pt>
                <c:pt idx="5011">
                  <c:v>116.213800575717</c:v>
                </c:pt>
                <c:pt idx="5012">
                  <c:v>115.982474589429</c:v>
                </c:pt>
                <c:pt idx="5013">
                  <c:v>115.751552602827</c:v>
                </c:pt>
                <c:pt idx="5014">
                  <c:v>115.521034018187</c:v>
                </c:pt>
                <c:pt idx="5015">
                  <c:v>115.290918238497</c:v>
                </c:pt>
                <c:pt idx="5016">
                  <c:v>115.061204667455</c:v>
                </c:pt>
                <c:pt idx="5017">
                  <c:v>114.831892709475</c:v>
                </c:pt>
                <c:pt idx="5018">
                  <c:v>114.602981769677</c:v>
                </c:pt>
                <c:pt idx="5019">
                  <c:v>114.374471253896</c:v>
                </c:pt>
                <c:pt idx="5020">
                  <c:v>114.146360568673</c:v>
                </c:pt>
                <c:pt idx="5021">
                  <c:v>113.918649121261</c:v>
                </c:pt>
                <c:pt idx="5022">
                  <c:v>113.691336319619</c:v>
                </c:pt>
                <c:pt idx="5023">
                  <c:v>113.46442157241501</c:v>
                </c:pt>
                <c:pt idx="5024">
                  <c:v>113.23790428902601</c:v>
                </c:pt>
                <c:pt idx="5025">
                  <c:v>113.011783879532</c:v>
                </c:pt>
                <c:pt idx="5026">
                  <c:v>112.786059754722</c:v>
                </c:pt>
                <c:pt idx="5027">
                  <c:v>112.56073132609001</c:v>
                </c:pt>
                <c:pt idx="5028">
                  <c:v>112.335798005832</c:v>
                </c:pt>
                <c:pt idx="5029">
                  <c:v>112.11125920685301</c:v>
                </c:pt>
                <c:pt idx="5030">
                  <c:v>111.887114342757</c:v>
                </c:pt>
                <c:pt idx="5031">
                  <c:v>111.663362827854</c:v>
                </c:pt>
                <c:pt idx="5032">
                  <c:v>111.440004077155</c:v>
                </c:pt>
                <c:pt idx="5033">
                  <c:v>111.217037506374</c:v>
                </c:pt>
                <c:pt idx="5034">
                  <c:v>110.99446253192301</c:v>
                </c:pt>
                <c:pt idx="5035">
                  <c:v>110.772278570918</c:v>
                </c:pt>
                <c:pt idx="5036">
                  <c:v>110.550485041173</c:v>
                </c:pt>
                <c:pt idx="5037">
                  <c:v>110.329081361202</c:v>
                </c:pt>
                <c:pt idx="5038">
                  <c:v>110.10806695021699</c:v>
                </c:pt>
                <c:pt idx="5039">
                  <c:v>109.88744122812901</c:v>
                </c:pt>
                <c:pt idx="5040">
                  <c:v>109.667203615546</c:v>
                </c:pt>
                <c:pt idx="5041">
                  <c:v>109.447353533772</c:v>
                </c:pt>
                <c:pt idx="5042">
                  <c:v>109.22789040480799</c:v>
                </c:pt>
                <c:pt idx="5043">
                  <c:v>109.00881365135101</c:v>
                </c:pt>
                <c:pt idx="5044">
                  <c:v>108.79012269679301</c:v>
                </c:pt>
                <c:pt idx="5045">
                  <c:v>108.571816965217</c:v>
                </c:pt>
                <c:pt idx="5046">
                  <c:v>108.35389588140499</c:v>
                </c:pt>
                <c:pt idx="5047">
                  <c:v>108.136358870829</c:v>
                </c:pt>
                <c:pt idx="5048">
                  <c:v>107.919205359654</c:v>
                </c:pt>
                <c:pt idx="5049">
                  <c:v>107.702434774737</c:v>
                </c:pt>
                <c:pt idx="5050">
                  <c:v>107.486046543626</c:v>
                </c:pt>
                <c:pt idx="5051">
                  <c:v>107.270040094561</c:v>
                </c:pt>
                <c:pt idx="5052">
                  <c:v>107.05441485647</c:v>
                </c:pt>
                <c:pt idx="5053">
                  <c:v>106.839170258972</c:v>
                </c:pt>
                <c:pt idx="5054">
                  <c:v>106.624305732374</c:v>
                </c:pt>
                <c:pt idx="5055">
                  <c:v>106.409820707671</c:v>
                </c:pt>
                <c:pt idx="5056">
                  <c:v>106.19571461654699</c:v>
                </c:pt>
                <c:pt idx="5057">
                  <c:v>105.98198689137099</c:v>
                </c:pt>
                <c:pt idx="5058">
                  <c:v>105.768636965201</c:v>
                </c:pt>
                <c:pt idx="5059">
                  <c:v>105.55566427177899</c:v>
                </c:pt>
                <c:pt idx="5060">
                  <c:v>105.343068245531</c:v>
                </c:pt>
                <c:pt idx="5061">
                  <c:v>105.13084832157</c:v>
                </c:pt>
                <c:pt idx="5062">
                  <c:v>104.91900393569099</c:v>
                </c:pt>
                <c:pt idx="5063">
                  <c:v>104.707534524373</c:v>
                </c:pt>
                <c:pt idx="5064">
                  <c:v>104.49643952478</c:v>
                </c:pt>
                <c:pt idx="5065">
                  <c:v>104.285718374753</c:v>
                </c:pt>
                <c:pt idx="5066">
                  <c:v>104.07537051281901</c:v>
                </c:pt>
                <c:pt idx="5067">
                  <c:v>103.865395378185</c:v>
                </c:pt>
                <c:pt idx="5068">
                  <c:v>103.655792410735</c:v>
                </c:pt>
                <c:pt idx="5069">
                  <c:v>103.446561051038</c:v>
                </c:pt>
                <c:pt idx="5070">
                  <c:v>103.237700740337</c:v>
                </c:pt>
                <c:pt idx="5071">
                  <c:v>103.029210920556</c:v>
                </c:pt>
                <c:pt idx="5072">
                  <c:v>102.821091034297</c:v>
                </c:pt>
                <c:pt idx="5073">
                  <c:v>102.613340524839</c:v>
                </c:pt>
                <c:pt idx="5074">
                  <c:v>102.405958836135</c:v>
                </c:pt>
                <c:pt idx="5075">
                  <c:v>102.19894541282</c:v>
                </c:pt>
                <c:pt idx="5076">
                  <c:v>101.992299700196</c:v>
                </c:pt>
                <c:pt idx="5077">
                  <c:v>101.786021144247</c:v>
                </c:pt>
                <c:pt idx="5078">
                  <c:v>101.580109191628</c:v>
                </c:pt>
                <c:pt idx="5079">
                  <c:v>101.374563289668</c:v>
                </c:pt>
                <c:pt idx="5080">
                  <c:v>101.169382886368</c:v>
                </c:pt>
                <c:pt idx="5081">
                  <c:v>100.964567430402</c:v>
                </c:pt>
                <c:pt idx="5082">
                  <c:v>100.760116371118</c:v>
                </c:pt>
                <c:pt idx="5083">
                  <c:v>100.556029158531</c:v>
                </c:pt>
                <c:pt idx="5084">
                  <c:v>100.352305243329</c:v>
                </c:pt>
                <c:pt idx="5085">
                  <c:v>100.148944076869</c:v>
                </c:pt>
                <c:pt idx="5086">
                  <c:v>99.9459451111791</c:v>
                </c:pt>
                <c:pt idx="5087">
                  <c:v>99.743307798952102</c:v>
                </c:pt>
                <c:pt idx="5088">
                  <c:v>99.541031593552702</c:v>
                </c:pt>
                <c:pt idx="5089">
                  <c:v>99.339115949011898</c:v>
                </c:pt>
                <c:pt idx="5090">
                  <c:v>99.137560320026907</c:v>
                </c:pt>
                <c:pt idx="5091">
                  <c:v>98.936364161960995</c:v>
                </c:pt>
                <c:pt idx="5092">
                  <c:v>98.735526930843804</c:v>
                </c:pt>
                <c:pt idx="5093">
                  <c:v>98.535048083370299</c:v>
                </c:pt>
                <c:pt idx="5094">
                  <c:v>98.334927076899604</c:v>
                </c:pt>
                <c:pt idx="5095">
                  <c:v>98.135163369452798</c:v>
                </c:pt>
                <c:pt idx="5096">
                  <c:v>97.935756419717407</c:v>
                </c:pt>
                <c:pt idx="5097">
                  <c:v>97.736705687040896</c:v>
                </c:pt>
                <c:pt idx="5098">
                  <c:v>97.538010631433593</c:v>
                </c:pt>
                <c:pt idx="5099">
                  <c:v>97.3396707135675</c:v>
                </c:pt>
                <c:pt idx="5100">
                  <c:v>97.141685394775095</c:v>
                </c:pt>
                <c:pt idx="5101">
                  <c:v>96.944054137049093</c:v>
                </c:pt>
                <c:pt idx="5102">
                  <c:v>96.746776403041906</c:v>
                </c:pt>
                <c:pt idx="5103">
                  <c:v>96.549851656063794</c:v>
                </c:pt>
                <c:pt idx="5104">
                  <c:v>96.353279360086105</c:v>
                </c:pt>
                <c:pt idx="5105">
                  <c:v>96.157058979734103</c:v>
                </c:pt>
                <c:pt idx="5106">
                  <c:v>95.961189980293398</c:v>
                </c:pt>
                <c:pt idx="5107">
                  <c:v>95.765671827704296</c:v>
                </c:pt>
                <c:pt idx="5108">
                  <c:v>95.5705039885639</c:v>
                </c:pt>
                <c:pt idx="5109">
                  <c:v>95.375685930124007</c:v>
                </c:pt>
                <c:pt idx="5110">
                  <c:v>95.181217120292004</c:v>
                </c:pt>
                <c:pt idx="5111">
                  <c:v>94.987097027629304</c:v>
                </c:pt>
                <c:pt idx="5112">
                  <c:v>94.793325121349199</c:v>
                </c:pt>
                <c:pt idx="5113">
                  <c:v>94.599900871319903</c:v>
                </c:pt>
                <c:pt idx="5114">
                  <c:v>94.406823748060503</c:v>
                </c:pt>
                <c:pt idx="5115">
                  <c:v>94.214093222742406</c:v>
                </c:pt>
                <c:pt idx="5116">
                  <c:v>94.021708767189097</c:v>
                </c:pt>
                <c:pt idx="5117">
                  <c:v>93.829669853873199</c:v>
                </c:pt>
                <c:pt idx="5118">
                  <c:v>93.637975955916602</c:v>
                </c:pt>
                <c:pt idx="5119">
                  <c:v>93.446626547093103</c:v>
                </c:pt>
                <c:pt idx="5120">
                  <c:v>93.2556211018223</c:v>
                </c:pt>
                <c:pt idx="5121">
                  <c:v>93.064959095173606</c:v>
                </c:pt>
                <c:pt idx="5122">
                  <c:v>92.874640002863302</c:v>
                </c:pt>
                <c:pt idx="5123">
                  <c:v>92.684663301254801</c:v>
                </c:pt>
                <c:pt idx="5124">
                  <c:v>92.495028467357898</c:v>
                </c:pt>
                <c:pt idx="5125">
                  <c:v>92.305734978827402</c:v>
                </c:pt>
                <c:pt idx="5126">
                  <c:v>92.116782313964805</c:v>
                </c:pt>
                <c:pt idx="5127">
                  <c:v>91.928169951713798</c:v>
                </c:pt>
                <c:pt idx="5128">
                  <c:v>91.7398973716641</c:v>
                </c:pt>
                <c:pt idx="5129">
                  <c:v>91.551964054047104</c:v>
                </c:pt>
                <c:pt idx="5130">
                  <c:v>91.364369479737505</c:v>
                </c:pt>
                <c:pt idx="5131">
                  <c:v>91.177113130252494</c:v>
                </c:pt>
                <c:pt idx="5132">
                  <c:v>90.990194487750898</c:v>
                </c:pt>
                <c:pt idx="5133">
                  <c:v>90.803613035030395</c:v>
                </c:pt>
                <c:pt idx="5134">
                  <c:v>90.617368255532199</c:v>
                </c:pt>
                <c:pt idx="5135">
                  <c:v>90.431459633334597</c:v>
                </c:pt>
                <c:pt idx="5136">
                  <c:v>90.245886653156006</c:v>
                </c:pt>
                <c:pt idx="5137">
                  <c:v>90.060648800353903</c:v>
                </c:pt>
                <c:pt idx="5138">
                  <c:v>89.8757455609217</c:v>
                </c:pt>
                <c:pt idx="5139">
                  <c:v>89.691176421492699</c:v>
                </c:pt>
                <c:pt idx="5140">
                  <c:v>89.506940869334997</c:v>
                </c:pt>
                <c:pt idx="5141">
                  <c:v>89.323038392353794</c:v>
                </c:pt>
                <c:pt idx="5142">
                  <c:v>89.139468479089601</c:v>
                </c:pt>
                <c:pt idx="5143">
                  <c:v>88.9562306187171</c:v>
                </c:pt>
                <c:pt idx="5144">
                  <c:v>88.773324301046401</c:v>
                </c:pt>
                <c:pt idx="5145">
                  <c:v>88.590749016521599</c:v>
                </c:pt>
                <c:pt idx="5146">
                  <c:v>88.408504256217796</c:v>
                </c:pt>
                <c:pt idx="5147">
                  <c:v>88.226589511845006</c:v>
                </c:pt>
                <c:pt idx="5148">
                  <c:v>88.045004275744006</c:v>
                </c:pt>
                <c:pt idx="5149">
                  <c:v>87.863748040887202</c:v>
                </c:pt>
                <c:pt idx="5150">
                  <c:v>87.682820300878205</c:v>
                </c:pt>
                <c:pt idx="5151">
                  <c:v>87.502220549949598</c:v>
                </c:pt>
                <c:pt idx="5152">
                  <c:v>87.321948282964399</c:v>
                </c:pt>
                <c:pt idx="5153">
                  <c:v>87.142002995415297</c:v>
                </c:pt>
                <c:pt idx="5154">
                  <c:v>86.962384183421804</c:v>
                </c:pt>
                <c:pt idx="5155">
                  <c:v>86.783091343732906</c:v>
                </c:pt>
                <c:pt idx="5156">
                  <c:v>86.604123973722807</c:v>
                </c:pt>
                <c:pt idx="5157">
                  <c:v>86.4254815713944</c:v>
                </c:pt>
                <c:pt idx="5158">
                  <c:v>86.247163635374804</c:v>
                </c:pt>
                <c:pt idx="5159">
                  <c:v>86.069169664918107</c:v>
                </c:pt>
                <c:pt idx="5160">
                  <c:v>85.891499159903304</c:v>
                </c:pt>
                <c:pt idx="5161">
                  <c:v>85.714151620831004</c:v>
                </c:pt>
                <c:pt idx="5162">
                  <c:v>85.537126548828795</c:v>
                </c:pt>
                <c:pt idx="5163">
                  <c:v>85.360423445645196</c:v>
                </c:pt>
                <c:pt idx="5164">
                  <c:v>85.184041813652698</c:v>
                </c:pt>
                <c:pt idx="5165">
                  <c:v>85.007981155845002</c:v>
                </c:pt>
                <c:pt idx="5166">
                  <c:v>84.832240975836001</c:v>
                </c:pt>
                <c:pt idx="5167">
                  <c:v>84.656820777861995</c:v>
                </c:pt>
                <c:pt idx="5168">
                  <c:v>84.481720066779403</c:v>
                </c:pt>
                <c:pt idx="5169">
                  <c:v>84.306938348063795</c:v>
                </c:pt>
                <c:pt idx="5170">
                  <c:v>84.132475127808306</c:v>
                </c:pt>
                <c:pt idx="5171">
                  <c:v>83.958329912725503</c:v>
                </c:pt>
                <c:pt idx="5172">
                  <c:v>83.784502210147494</c:v>
                </c:pt>
                <c:pt idx="5173">
                  <c:v>83.610991528020804</c:v>
                </c:pt>
                <c:pt idx="5174">
                  <c:v>83.437797374910204</c:v>
                </c:pt>
                <c:pt idx="5175">
                  <c:v>83.264919259995693</c:v>
                </c:pt>
                <c:pt idx="5176">
                  <c:v>83.092356693073398</c:v>
                </c:pt>
                <c:pt idx="5177">
                  <c:v>82.920109184553993</c:v>
                </c:pt>
                <c:pt idx="5178">
                  <c:v>82.748176245462105</c:v>
                </c:pt>
                <c:pt idx="5179">
                  <c:v>82.576557387436907</c:v>
                </c:pt>
                <c:pt idx="5180">
                  <c:v>82.405252122728896</c:v>
                </c:pt>
                <c:pt idx="5181">
                  <c:v>82.234259964204</c:v>
                </c:pt>
                <c:pt idx="5182">
                  <c:v>82.063580425337705</c:v>
                </c:pt>
                <c:pt idx="5183">
                  <c:v>81.893213020216706</c:v>
                </c:pt>
                <c:pt idx="5184">
                  <c:v>81.723157263540401</c:v>
                </c:pt>
                <c:pt idx="5185">
                  <c:v>81.553412670616694</c:v>
                </c:pt>
                <c:pt idx="5186">
                  <c:v>81.383978757363593</c:v>
                </c:pt>
                <c:pt idx="5187">
                  <c:v>81.214855040309203</c:v>
                </c:pt>
                <c:pt idx="5188">
                  <c:v>81.046041036587795</c:v>
                </c:pt>
                <c:pt idx="5189">
                  <c:v>80.877536263943597</c:v>
                </c:pt>
                <c:pt idx="5190">
                  <c:v>80.709340240726902</c:v>
                </c:pt>
                <c:pt idx="5191">
                  <c:v>80.541452485895107</c:v>
                </c:pt>
                <c:pt idx="5192">
                  <c:v>80.373872519011897</c:v>
                </c:pt>
                <c:pt idx="5193">
                  <c:v>80.206599860247096</c:v>
                </c:pt>
                <c:pt idx="5194">
                  <c:v>80.039634030373094</c:v>
                </c:pt>
                <c:pt idx="5195">
                  <c:v>79.872974550769797</c:v>
                </c:pt>
                <c:pt idx="5196">
                  <c:v>79.706620943418997</c:v>
                </c:pt>
                <c:pt idx="5197">
                  <c:v>79.540572730905197</c:v>
                </c:pt>
                <c:pt idx="5198">
                  <c:v>79.374829436417599</c:v>
                </c:pt>
                <c:pt idx="5199">
                  <c:v>79.209390583745801</c:v>
                </c:pt>
                <c:pt idx="5200">
                  <c:v>79.044255697282296</c:v>
                </c:pt>
                <c:pt idx="5201">
                  <c:v>78.879424302017796</c:v>
                </c:pt>
                <c:pt idx="5202">
                  <c:v>78.714895923547104</c:v>
                </c:pt>
                <c:pt idx="5203">
                  <c:v>78.550670088062006</c:v>
                </c:pt>
                <c:pt idx="5204">
                  <c:v>78.386746322353602</c:v>
                </c:pt>
                <c:pt idx="5205">
                  <c:v>78.223124153813899</c:v>
                </c:pt>
                <c:pt idx="5206">
                  <c:v>78.059803110430096</c:v>
                </c:pt>
                <c:pt idx="5207">
                  <c:v>77.896782720788707</c:v>
                </c:pt>
                <c:pt idx="5208">
                  <c:v>77.734062514072704</c:v>
                </c:pt>
                <c:pt idx="5209">
                  <c:v>77.571642020060494</c:v>
                </c:pt>
                <c:pt idx="5210">
                  <c:v>77.409520769126999</c:v>
                </c:pt>
                <c:pt idx="5211">
                  <c:v>77.247698292243598</c:v>
                </c:pt>
                <c:pt idx="5212">
                  <c:v>77.0861741209728</c:v>
                </c:pt>
                <c:pt idx="5213">
                  <c:v>76.924947787474494</c:v>
                </c:pt>
                <c:pt idx="5214">
                  <c:v>76.764018824500894</c:v>
                </c:pt>
                <c:pt idx="5215">
                  <c:v>76.603386765395797</c:v>
                </c:pt>
                <c:pt idx="5216">
                  <c:v>76.443051144096998</c:v>
                </c:pt>
                <c:pt idx="5217">
                  <c:v>76.283011495133806</c:v>
                </c:pt>
                <c:pt idx="5218">
                  <c:v>76.123267353626204</c:v>
                </c:pt>
                <c:pt idx="5219">
                  <c:v>75.963818255284394</c:v>
                </c:pt>
                <c:pt idx="5220">
                  <c:v>75.804663736408997</c:v>
                </c:pt>
                <c:pt idx="5221">
                  <c:v>75.645803333891294</c:v>
                </c:pt>
                <c:pt idx="5222">
                  <c:v>75.487236585208393</c:v>
                </c:pt>
                <c:pt idx="5223">
                  <c:v>75.328963028429698</c:v>
                </c:pt>
                <c:pt idx="5224">
                  <c:v>75.170982202208407</c:v>
                </c:pt>
                <c:pt idx="5225">
                  <c:v>75.013293645787897</c:v>
                </c:pt>
                <c:pt idx="5226">
                  <c:v>74.855896898996306</c:v>
                </c:pt>
                <c:pt idx="5227">
                  <c:v>74.698791502248895</c:v>
                </c:pt>
                <c:pt idx="5228">
                  <c:v>74.541976996545102</c:v>
                </c:pt>
                <c:pt idx="5229">
                  <c:v>74.385452923471902</c:v>
                </c:pt>
                <c:pt idx="5230">
                  <c:v>74.229218825196796</c:v>
                </c:pt>
                <c:pt idx="5231">
                  <c:v>74.073274244474604</c:v>
                </c:pt>
                <c:pt idx="5232">
                  <c:v>73.917618724640704</c:v>
                </c:pt>
                <c:pt idx="5233">
                  <c:v>73.762251809614298</c:v>
                </c:pt>
                <c:pt idx="5234">
                  <c:v>73.607173043897404</c:v>
                </c:pt>
                <c:pt idx="5235">
                  <c:v>73.4523819725717</c:v>
                </c:pt>
                <c:pt idx="5236">
                  <c:v>73.297878141301794</c:v>
                </c:pt>
                <c:pt idx="5237">
                  <c:v>73.143661096330604</c:v>
                </c:pt>
                <c:pt idx="5238">
                  <c:v>72.989730384482598</c:v>
                </c:pt>
                <c:pt idx="5239">
                  <c:v>72.836085553160402</c:v>
                </c:pt>
                <c:pt idx="5240">
                  <c:v>72.682726150345999</c:v>
                </c:pt>
                <c:pt idx="5241">
                  <c:v>72.529651724598494</c:v>
                </c:pt>
                <c:pt idx="5242">
                  <c:v>72.376861825056096</c:v>
                </c:pt>
                <c:pt idx="5243">
                  <c:v>72.224356001432994</c:v>
                </c:pt>
                <c:pt idx="5244">
                  <c:v>72.072133804019501</c:v>
                </c:pt>
                <c:pt idx="5245">
                  <c:v>71.920194783682703</c:v>
                </c:pt>
                <c:pt idx="5246">
                  <c:v>71.768538491864504</c:v>
                </c:pt>
                <c:pt idx="5247">
                  <c:v>71.617164480581295</c:v>
                </c:pt>
                <c:pt idx="5248">
                  <c:v>71.466072302424905</c:v>
                </c:pt>
                <c:pt idx="5249">
                  <c:v>71.315261510558202</c:v>
                </c:pt>
                <c:pt idx="5250">
                  <c:v>71.164731658720399</c:v>
                </c:pt>
                <c:pt idx="5251">
                  <c:v>71.014482301220198</c:v>
                </c:pt>
                <c:pt idx="5252">
                  <c:v>70.864512992940405</c:v>
                </c:pt>
                <c:pt idx="5253">
                  <c:v>70.714823289335001</c:v>
                </c:pt>
                <c:pt idx="5254">
                  <c:v>70.565412746427199</c:v>
                </c:pt>
                <c:pt idx="5255">
                  <c:v>70.416280920812497</c:v>
                </c:pt>
                <c:pt idx="5256">
                  <c:v>70.267427369653902</c:v>
                </c:pt>
                <c:pt idx="5257">
                  <c:v>70.118851650686096</c:v>
                </c:pt>
                <c:pt idx="5258">
                  <c:v>69.970553322209796</c:v>
                </c:pt>
                <c:pt idx="5259">
                  <c:v>69.822531943096905</c:v>
                </c:pt>
                <c:pt idx="5260">
                  <c:v>69.674787072783403</c:v>
                </c:pt>
                <c:pt idx="5261">
                  <c:v>69.527318271274297</c:v>
                </c:pt>
                <c:pt idx="5262">
                  <c:v>69.380125099140898</c:v>
                </c:pt>
                <c:pt idx="5263">
                  <c:v>69.233207117518901</c:v>
                </c:pt>
                <c:pt idx="5264">
                  <c:v>69.086563888111897</c:v>
                </c:pt>
                <c:pt idx="5265">
                  <c:v>68.9401949731851</c:v>
                </c:pt>
                <c:pt idx="5266">
                  <c:v>68.7940999355705</c:v>
                </c:pt>
                <c:pt idx="5267">
                  <c:v>68.648278338661598</c:v>
                </c:pt>
                <c:pt idx="5268">
                  <c:v>68.502729746416506</c:v>
                </c:pt>
                <c:pt idx="5269">
                  <c:v>68.357453723355604</c:v>
                </c:pt>
                <c:pt idx="5270">
                  <c:v>68.212449834560402</c:v>
                </c:pt>
                <c:pt idx="5271">
                  <c:v>68.067717645674193</c:v>
                </c:pt>
                <c:pt idx="5272">
                  <c:v>67.923256722902096</c:v>
                </c:pt>
                <c:pt idx="5273">
                  <c:v>67.779066633008199</c:v>
                </c:pt>
                <c:pt idx="5274">
                  <c:v>67.635146943316897</c:v>
                </c:pt>
                <c:pt idx="5275">
                  <c:v>67.491497221711597</c:v>
                </c:pt>
                <c:pt idx="5276">
                  <c:v>67.348117036634306</c:v>
                </c:pt>
                <c:pt idx="5277">
                  <c:v>67.205005957086399</c:v>
                </c:pt>
                <c:pt idx="5278">
                  <c:v>67.062163552624696</c:v>
                </c:pt>
                <c:pt idx="5279">
                  <c:v>66.919589393364006</c:v>
                </c:pt>
                <c:pt idx="5280">
                  <c:v>66.777283049976802</c:v>
                </c:pt>
                <c:pt idx="5281">
                  <c:v>66.635244093689593</c:v>
                </c:pt>
                <c:pt idx="5282">
                  <c:v>66.493472096284904</c:v>
                </c:pt>
                <c:pt idx="5283">
                  <c:v>66.351966630100705</c:v>
                </c:pt>
                <c:pt idx="5284">
                  <c:v>66.210727268027895</c:v>
                </c:pt>
                <c:pt idx="5285">
                  <c:v>66.069753583512394</c:v>
                </c:pt>
                <c:pt idx="5286">
                  <c:v>65.929045150553705</c:v>
                </c:pt>
                <c:pt idx="5287">
                  <c:v>65.788601543701503</c:v>
                </c:pt>
                <c:pt idx="5288">
                  <c:v>65.6484223380603</c:v>
                </c:pt>
                <c:pt idx="5289">
                  <c:v>65.508507109284906</c:v>
                </c:pt>
                <c:pt idx="5290">
                  <c:v>65.368855433580407</c:v>
                </c:pt>
                <c:pt idx="5291">
                  <c:v>65.229466887703794</c:v>
                </c:pt>
                <c:pt idx="5292">
                  <c:v>65.090341048961804</c:v>
                </c:pt>
                <c:pt idx="5293">
                  <c:v>64.951477495209005</c:v>
                </c:pt>
                <c:pt idx="5294">
                  <c:v>64.812875804850606</c:v>
                </c:pt>
                <c:pt idx="5295">
                  <c:v>64.674535556839601</c:v>
                </c:pt>
                <c:pt idx="5296">
                  <c:v>64.536456330675094</c:v>
                </c:pt>
                <c:pt idx="5297">
                  <c:v>64.398637706406802</c:v>
                </c:pt>
                <c:pt idx="5298">
                  <c:v>64.261079264627895</c:v>
                </c:pt>
                <c:pt idx="5299">
                  <c:v>64.123780586479199</c:v>
                </c:pt>
                <c:pt idx="5300">
                  <c:v>63.986741253647203</c:v>
                </c:pt>
                <c:pt idx="5301">
                  <c:v>63.849960848362102</c:v>
                </c:pt>
                <c:pt idx="5302">
                  <c:v>63.7134389534002</c:v>
                </c:pt>
                <c:pt idx="5303">
                  <c:v>63.577175152081203</c:v>
                </c:pt>
                <c:pt idx="5304">
                  <c:v>63.441169028268099</c:v>
                </c:pt>
                <c:pt idx="5305">
                  <c:v>63.305420166366197</c:v>
                </c:pt>
                <c:pt idx="5306">
                  <c:v>63.169928151324598</c:v>
                </c:pt>
                <c:pt idx="5307">
                  <c:v>63.034692568632899</c:v>
                </c:pt>
                <c:pt idx="5308">
                  <c:v>62.899713004322599</c:v>
                </c:pt>
                <c:pt idx="5309">
                  <c:v>62.7649890449661</c:v>
                </c:pt>
                <c:pt idx="5310">
                  <c:v>62.630520277674997</c:v>
                </c:pt>
                <c:pt idx="5311">
                  <c:v>62.496306290102297</c:v>
                </c:pt>
                <c:pt idx="5312">
                  <c:v>62.362346670437802</c:v>
                </c:pt>
                <c:pt idx="5313">
                  <c:v>62.228641007413003</c:v>
                </c:pt>
                <c:pt idx="5314">
                  <c:v>62.0951888902935</c:v>
                </c:pt>
                <c:pt idx="5315">
                  <c:v>61.961989908886402</c:v>
                </c:pt>
                <c:pt idx="5316">
                  <c:v>61.8290436535328</c:v>
                </c:pt>
                <c:pt idx="5317">
                  <c:v>61.696349715112603</c:v>
                </c:pt>
                <c:pt idx="5318">
                  <c:v>61.563907685039602</c:v>
                </c:pt>
                <c:pt idx="5319">
                  <c:v>61.431717155263698</c:v>
                </c:pt>
                <c:pt idx="5320">
                  <c:v>61.299777718270803</c:v>
                </c:pt>
                <c:pt idx="5321">
                  <c:v>61.1680889670791</c:v>
                </c:pt>
                <c:pt idx="5322">
                  <c:v>61.036650495242597</c:v>
                </c:pt>
                <c:pt idx="5323">
                  <c:v>60.905461896847001</c:v>
                </c:pt>
                <c:pt idx="5324">
                  <c:v>60.774522766511701</c:v>
                </c:pt>
                <c:pt idx="5325">
                  <c:v>60.6438326993879</c:v>
                </c:pt>
                <c:pt idx="5326">
                  <c:v>60.513391291158101</c:v>
                </c:pt>
                <c:pt idx="5327">
                  <c:v>60.383198138037699</c:v>
                </c:pt>
                <c:pt idx="5328">
                  <c:v>60.2532528367704</c:v>
                </c:pt>
                <c:pt idx="5329">
                  <c:v>60.1235549846308</c:v>
                </c:pt>
                <c:pt idx="5330">
                  <c:v>59.994104179423601</c:v>
                </c:pt>
                <c:pt idx="5331">
                  <c:v>59.8649000194821</c:v>
                </c:pt>
                <c:pt idx="5332">
                  <c:v>59.735942103668698</c:v>
                </c:pt>
                <c:pt idx="5333">
                  <c:v>59.607230031372801</c:v>
                </c:pt>
                <c:pt idx="5334">
                  <c:v>59.478763402512001</c:v>
                </c:pt>
                <c:pt idx="5335">
                  <c:v>59.350541817530399</c:v>
                </c:pt>
                <c:pt idx="5336">
                  <c:v>59.222564877398703</c:v>
                </c:pt>
                <c:pt idx="5337">
                  <c:v>59.094832183613597</c:v>
                </c:pt>
                <c:pt idx="5338">
                  <c:v>58.967343338196997</c:v>
                </c:pt>
                <c:pt idx="5339">
                  <c:v>58.8400979436949</c:v>
                </c:pt>
                <c:pt idx="5340">
                  <c:v>58.713095603178701</c:v>
                </c:pt>
                <c:pt idx="5341">
                  <c:v>58.586335920243997</c:v>
                </c:pt>
                <c:pt idx="5342">
                  <c:v>58.459818499008001</c:v>
                </c:pt>
                <c:pt idx="5343">
                  <c:v>58.333542944111997</c:v>
                </c:pt>
                <c:pt idx="5344">
                  <c:v>58.2075088607182</c:v>
                </c:pt>
                <c:pt idx="5345">
                  <c:v>58.0817158545117</c:v>
                </c:pt>
                <c:pt idx="5346">
                  <c:v>57.956163531698401</c:v>
                </c:pt>
                <c:pt idx="5347">
                  <c:v>57.830851499004901</c:v>
                </c:pt>
                <c:pt idx="5348">
                  <c:v>57.705779363676903</c:v>
                </c:pt>
                <c:pt idx="5349">
                  <c:v>57.580946733481603</c:v>
                </c:pt>
                <c:pt idx="5350">
                  <c:v>57.456353216703803</c:v>
                </c:pt>
                <c:pt idx="5351">
                  <c:v>57.331998422147599</c:v>
                </c:pt>
                <c:pt idx="5352">
                  <c:v>57.207881959134397</c:v>
                </c:pt>
                <c:pt idx="5353">
                  <c:v>57.084003437503704</c:v>
                </c:pt>
                <c:pt idx="5354">
                  <c:v>56.960362467611802</c:v>
                </c:pt>
                <c:pt idx="5355">
                  <c:v>56.836958660331497</c:v>
                </c:pt>
                <c:pt idx="5356">
                  <c:v>56.713791627051599</c:v>
                </c:pt>
                <c:pt idx="5357">
                  <c:v>56.590860979676997</c:v>
                </c:pt>
                <c:pt idx="5358">
                  <c:v>56.4681663306269</c:v>
                </c:pt>
                <c:pt idx="5359">
                  <c:v>56.345707292833197</c:v>
                </c:pt>
                <c:pt idx="5360">
                  <c:v>56.223483479745198</c:v>
                </c:pt>
                <c:pt idx="5361">
                  <c:v>56.101494505323302</c:v>
                </c:pt>
                <c:pt idx="5362">
                  <c:v>55.979739984039703</c:v>
                </c:pt>
                <c:pt idx="5363">
                  <c:v>55.858219530883098</c:v>
                </c:pt>
                <c:pt idx="5364">
                  <c:v>55.736932761349799</c:v>
                </c:pt>
                <c:pt idx="5365">
                  <c:v>55.615879291448699</c:v>
                </c:pt>
                <c:pt idx="5366">
                  <c:v>55.495058737701001</c:v>
                </c:pt>
                <c:pt idx="5367">
                  <c:v>55.374470717136496</c:v>
                </c:pt>
                <c:pt idx="5368">
                  <c:v>55.254114847295099</c:v>
                </c:pt>
                <c:pt idx="5369">
                  <c:v>55.133990746225898</c:v>
                </c:pt>
                <c:pt idx="5370">
                  <c:v>55.014098032487503</c:v>
                </c:pt>
                <c:pt idx="5371">
                  <c:v>54.894436325146103</c:v>
                </c:pt>
                <c:pt idx="5372">
                  <c:v>54.775005243776</c:v>
                </c:pt>
                <c:pt idx="5373">
                  <c:v>54.655804408457598</c:v>
                </c:pt>
                <c:pt idx="5374">
                  <c:v>54.536833439779997</c:v>
                </c:pt>
                <c:pt idx="5375">
                  <c:v>54.418091958836698</c:v>
                </c:pt>
                <c:pt idx="5376">
                  <c:v>54.299579587227399</c:v>
                </c:pt>
                <c:pt idx="5377">
                  <c:v>54.181295947057897</c:v>
                </c:pt>
                <c:pt idx="5378">
                  <c:v>54.063240660937502</c:v>
                </c:pt>
                <c:pt idx="5379">
                  <c:v>53.945413351979802</c:v>
                </c:pt>
                <c:pt idx="5380">
                  <c:v>53.827813643802799</c:v>
                </c:pt>
                <c:pt idx="5381">
                  <c:v>53.710441160527203</c:v>
                </c:pt>
                <c:pt idx="5382">
                  <c:v>53.593295526774803</c:v>
                </c:pt>
                <c:pt idx="5383">
                  <c:v>53.476376367672898</c:v>
                </c:pt>
                <c:pt idx="5384">
                  <c:v>53.359683308847501</c:v>
                </c:pt>
                <c:pt idx="5385">
                  <c:v>53.243215976427201</c:v>
                </c:pt>
                <c:pt idx="5386">
                  <c:v>53.126973997040103</c:v>
                </c:pt>
                <c:pt idx="5387">
                  <c:v>53.010956997815498</c:v>
                </c:pt>
                <c:pt idx="5388">
                  <c:v>52.895164606381798</c:v>
                </c:pt>
                <c:pt idx="5389">
                  <c:v>52.7795964508664</c:v>
                </c:pt>
                <c:pt idx="5390">
                  <c:v>52.6642521598949</c:v>
                </c:pt>
                <c:pt idx="5391">
                  <c:v>52.549131362592497</c:v>
                </c:pt>
                <c:pt idx="5392">
                  <c:v>52.434233688579901</c:v>
                </c:pt>
                <c:pt idx="5393">
                  <c:v>52.319558767977099</c:v>
                </c:pt>
                <c:pt idx="5394">
                  <c:v>52.205106231397899</c:v>
                </c:pt>
                <c:pt idx="5395">
                  <c:v>52.090875709954503</c:v>
                </c:pt>
                <c:pt idx="5396">
                  <c:v>51.9768668352541</c:v>
                </c:pt>
                <c:pt idx="5397">
                  <c:v>51.8630792393989</c:v>
                </c:pt>
                <c:pt idx="5398">
                  <c:v>51.749512554984904</c:v>
                </c:pt>
                <c:pt idx="5399">
                  <c:v>51.636166415102501</c:v>
                </c:pt>
                <c:pt idx="5400">
                  <c:v>51.523040453336797</c:v>
                </c:pt>
                <c:pt idx="5401">
                  <c:v>51.4101343037646</c:v>
                </c:pt>
                <c:pt idx="5402">
                  <c:v>51.297447600956197</c:v>
                </c:pt>
                <c:pt idx="5403">
                  <c:v>51.184979979972901</c:v>
                </c:pt>
                <c:pt idx="5404">
                  <c:v>51.072731076368399</c:v>
                </c:pt>
                <c:pt idx="5405">
                  <c:v>50.960700526187601</c:v>
                </c:pt>
                <c:pt idx="5406">
                  <c:v>50.848887965964501</c:v>
                </c:pt>
                <c:pt idx="5407">
                  <c:v>50.7372930327248</c:v>
                </c:pt>
                <c:pt idx="5408">
                  <c:v>50.625915363982998</c:v>
                </c:pt>
                <c:pt idx="5409">
                  <c:v>50.514754597743597</c:v>
                </c:pt>
                <c:pt idx="5410">
                  <c:v>50.403810372498398</c:v>
                </c:pt>
                <c:pt idx="5411">
                  <c:v>50.293082327227602</c:v>
                </c:pt>
                <c:pt idx="5412">
                  <c:v>50.1825701013992</c:v>
                </c:pt>
                <c:pt idx="5413">
                  <c:v>50.0722733349685</c:v>
                </c:pt>
                <c:pt idx="5414">
                  <c:v>49.962191668376803</c:v>
                </c:pt>
                <c:pt idx="5415">
                  <c:v>49.852324742552298</c:v>
                </c:pt>
                <c:pt idx="5416">
                  <c:v>49.742672198907698</c:v>
                </c:pt>
                <c:pt idx="5417">
                  <c:v>49.633233679342098</c:v>
                </c:pt>
                <c:pt idx="5418">
                  <c:v>49.5240088262371</c:v>
                </c:pt>
                <c:pt idx="5419">
                  <c:v>49.414997282462203</c:v>
                </c:pt>
                <c:pt idx="5420">
                  <c:v>49.3061986913659</c:v>
                </c:pt>
                <c:pt idx="5421">
                  <c:v>49.197612696783402</c:v>
                </c:pt>
                <c:pt idx="5422">
                  <c:v>49.0892389430309</c:v>
                </c:pt>
                <c:pt idx="5423">
                  <c:v>48.981077074906899</c:v>
                </c:pt>
                <c:pt idx="5424">
                  <c:v>48.873126737691102</c:v>
                </c:pt>
                <c:pt idx="5425">
                  <c:v>48.765387577146598</c:v>
                </c:pt>
                <c:pt idx="5426">
                  <c:v>48.6578592395146</c:v>
                </c:pt>
                <c:pt idx="5427">
                  <c:v>48.5505413715169</c:v>
                </c:pt>
                <c:pt idx="5428">
                  <c:v>48.443433620356103</c:v>
                </c:pt>
                <c:pt idx="5429">
                  <c:v>48.336535633713503</c:v>
                </c:pt>
                <c:pt idx="5430">
                  <c:v>48.2298470597487</c:v>
                </c:pt>
                <c:pt idx="5431">
                  <c:v>48.123367547099598</c:v>
                </c:pt>
                <c:pt idx="5432">
                  <c:v>48.017096744882998</c:v>
                </c:pt>
                <c:pt idx="5433">
                  <c:v>47.911034302691597</c:v>
                </c:pt>
                <c:pt idx="5434">
                  <c:v>47.805179870594301</c:v>
                </c:pt>
                <c:pt idx="5435">
                  <c:v>47.699533099138698</c:v>
                </c:pt>
                <c:pt idx="5436">
                  <c:v>47.594093639346497</c:v>
                </c:pt>
                <c:pt idx="5437">
                  <c:v>47.488861142713802</c:v>
                </c:pt>
                <c:pt idx="5438">
                  <c:v>47.3838352612132</c:v>
                </c:pt>
                <c:pt idx="5439">
                  <c:v>47.279015647292098</c:v>
                </c:pt>
                <c:pt idx="5440">
                  <c:v>47.174401953869101</c:v>
                </c:pt>
                <c:pt idx="5441">
                  <c:v>47.069993834338597</c:v>
                </c:pt>
                <c:pt idx="5442">
                  <c:v>46.965790942566798</c:v>
                </c:pt>
                <c:pt idx="5443">
                  <c:v>46.8617929328923</c:v>
                </c:pt>
                <c:pt idx="5444">
                  <c:v>46.7579994601263</c:v>
                </c:pt>
                <c:pt idx="5445">
                  <c:v>46.654410179550901</c:v>
                </c:pt>
                <c:pt idx="5446">
                  <c:v>46.551024746918003</c:v>
                </c:pt>
                <c:pt idx="5447">
                  <c:v>46.4478428184526</c:v>
                </c:pt>
                <c:pt idx="5448">
                  <c:v>46.344864050847903</c:v>
                </c:pt>
                <c:pt idx="5449">
                  <c:v>46.242088101265999</c:v>
                </c:pt>
                <c:pt idx="5450">
                  <c:v>46.139514627339402</c:v>
                </c:pt>
                <c:pt idx="5451">
                  <c:v>46.037143287168497</c:v>
                </c:pt>
                <c:pt idx="5452">
                  <c:v>45.934973739321997</c:v>
                </c:pt>
                <c:pt idx="5453">
                  <c:v>45.833005642835602</c:v>
                </c:pt>
                <c:pt idx="5454">
                  <c:v>45.731238657213098</c:v>
                </c:pt>
                <c:pt idx="5455">
                  <c:v>45.6296724424231</c:v>
                </c:pt>
                <c:pt idx="5456">
                  <c:v>45.528306658902601</c:v>
                </c:pt>
                <c:pt idx="5457">
                  <c:v>45.427140967552504</c:v>
                </c:pt>
                <c:pt idx="5458">
                  <c:v>45.326175029740099</c:v>
                </c:pt>
                <c:pt idx="5459">
                  <c:v>45.225408507296002</c:v>
                </c:pt>
                <c:pt idx="5460">
                  <c:v>45.124841062516097</c:v>
                </c:pt>
                <c:pt idx="5461">
                  <c:v>45.024472358160402</c:v>
                </c:pt>
                <c:pt idx="5462">
                  <c:v>44.924302057450703</c:v>
                </c:pt>
                <c:pt idx="5463">
                  <c:v>44.824329824072102</c:v>
                </c:pt>
                <c:pt idx="5464">
                  <c:v>44.724555322172598</c:v>
                </c:pt>
                <c:pt idx="5465">
                  <c:v>44.624978216361598</c:v>
                </c:pt>
                <c:pt idx="5466">
                  <c:v>44.525598171710499</c:v>
                </c:pt>
                <c:pt idx="5467">
                  <c:v>44.426414853749897</c:v>
                </c:pt>
                <c:pt idx="5468">
                  <c:v>44.327427928472801</c:v>
                </c:pt>
                <c:pt idx="5469">
                  <c:v>44.228637062330698</c:v>
                </c:pt>
                <c:pt idx="5470">
                  <c:v>44.130041922234497</c:v>
                </c:pt>
                <c:pt idx="5471">
                  <c:v>44.0316421755562</c:v>
                </c:pt>
                <c:pt idx="5472">
                  <c:v>43.933437490123502</c:v>
                </c:pt>
                <c:pt idx="5473">
                  <c:v>43.835427534223399</c:v>
                </c:pt>
                <c:pt idx="5474">
                  <c:v>43.737611976601201</c:v>
                </c:pt>
                <c:pt idx="5475">
                  <c:v>43.639990486457599</c:v>
                </c:pt>
                <c:pt idx="5476">
                  <c:v>43.542562733450403</c:v>
                </c:pt>
                <c:pt idx="5477">
                  <c:v>43.445328387695803</c:v>
                </c:pt>
                <c:pt idx="5478">
                  <c:v>43.348287119761999</c:v>
                </c:pt>
                <c:pt idx="5479">
                  <c:v>43.251438600674597</c:v>
                </c:pt>
                <c:pt idx="5480">
                  <c:v>43.154782501914397</c:v>
                </c:pt>
                <c:pt idx="5481">
                  <c:v>43.058318495414198</c:v>
                </c:pt>
                <c:pt idx="5482">
                  <c:v>42.962046253563202</c:v>
                </c:pt>
                <c:pt idx="5483">
                  <c:v>42.865965449202101</c:v>
                </c:pt>
                <c:pt idx="5484">
                  <c:v>42.770075755625101</c:v>
                </c:pt>
                <c:pt idx="5485">
                  <c:v>42.674376846578397</c:v>
                </c:pt>
                <c:pt idx="5486">
                  <c:v>42.578868396260901</c:v>
                </c:pt>
                <c:pt idx="5487">
                  <c:v>42.483550079322001</c:v>
                </c:pt>
                <c:pt idx="5488">
                  <c:v>42.388421570863002</c:v>
                </c:pt>
                <c:pt idx="5489">
                  <c:v>42.293482546434497</c:v>
                </c:pt>
                <c:pt idx="5490">
                  <c:v>42.1987326820391</c:v>
                </c:pt>
                <c:pt idx="5491">
                  <c:v>42.104171654126603</c:v>
                </c:pt>
                <c:pt idx="5492">
                  <c:v>42.009799139597099</c:v>
                </c:pt>
                <c:pt idx="5493">
                  <c:v>41.915614815800502</c:v>
                </c:pt>
                <c:pt idx="5494">
                  <c:v>41.821618360532199</c:v>
                </c:pt>
                <c:pt idx="5495">
                  <c:v>41.727809452037</c:v>
                </c:pt>
                <c:pt idx="5496">
                  <c:v>41.634187769007497</c:v>
                </c:pt>
                <c:pt idx="5497">
                  <c:v>41.540752990581701</c:v>
                </c:pt>
                <c:pt idx="5498">
                  <c:v>41.447504796344496</c:v>
                </c:pt>
                <c:pt idx="5499">
                  <c:v>41.354442866327403</c:v>
                </c:pt>
                <c:pt idx="5500">
                  <c:v>41.2615668810054</c:v>
                </c:pt>
                <c:pt idx="5501">
                  <c:v>41.1688765213013</c:v>
                </c:pt>
                <c:pt idx="5502">
                  <c:v>41.076371468578003</c:v>
                </c:pt>
                <c:pt idx="5503">
                  <c:v>40.984051404647403</c:v>
                </c:pt>
                <c:pt idx="5504">
                  <c:v>40.891916011762298</c:v>
                </c:pt>
                <c:pt idx="5505">
                  <c:v>40.799964972616998</c:v>
                </c:pt>
                <c:pt idx="5506">
                  <c:v>40.708197970352899</c:v>
                </c:pt>
                <c:pt idx="5507">
                  <c:v>40.616614688549099</c:v>
                </c:pt>
                <c:pt idx="5508">
                  <c:v>40.525214811228501</c:v>
                </c:pt>
                <c:pt idx="5509">
                  <c:v>40.433998022855803</c:v>
                </c:pt>
                <c:pt idx="5510">
                  <c:v>40.342964008334697</c:v>
                </c:pt>
                <c:pt idx="5511">
                  <c:v>40.252112453010902</c:v>
                </c:pt>
                <c:pt idx="5512">
                  <c:v>40.161443042668601</c:v>
                </c:pt>
                <c:pt idx="5513">
                  <c:v>40.070955463532499</c:v>
                </c:pt>
                <c:pt idx="5514">
                  <c:v>39.980649402265499</c:v>
                </c:pt>
                <c:pt idx="5515">
                  <c:v>39.890524545969697</c:v>
                </c:pt>
                <c:pt idx="5516">
                  <c:v>39.800580582183699</c:v>
                </c:pt>
                <c:pt idx="5517">
                  <c:v>39.710817198885898</c:v>
                </c:pt>
                <c:pt idx="5518">
                  <c:v>39.621234084489302</c:v>
                </c:pt>
                <c:pt idx="5519">
                  <c:v>39.531830927846997</c:v>
                </c:pt>
                <c:pt idx="5520">
                  <c:v>39.442607418243902</c:v>
                </c:pt>
                <c:pt idx="5521">
                  <c:v>39.353563245404203</c:v>
                </c:pt>
                <c:pt idx="5522">
                  <c:v>39.264698099485798</c:v>
                </c:pt>
                <c:pt idx="5523">
                  <c:v>39.1760116710822</c:v>
                </c:pt>
                <c:pt idx="5524">
                  <c:v>39.087503651220104</c:v>
                </c:pt>
                <c:pt idx="5525">
                  <c:v>38.999173731362099</c:v>
                </c:pt>
                <c:pt idx="5526">
                  <c:v>38.911021603400897</c:v>
                </c:pt>
                <c:pt idx="5527">
                  <c:v>38.823046959666101</c:v>
                </c:pt>
                <c:pt idx="5528">
                  <c:v>38.735249492917198</c:v>
                </c:pt>
                <c:pt idx="5529">
                  <c:v>38.647628896346902</c:v>
                </c:pt>
                <c:pt idx="5530">
                  <c:v>38.560184863580197</c:v>
                </c:pt>
                <c:pt idx="5531">
                  <c:v>38.472917088671302</c:v>
                </c:pt>
                <c:pt idx="5532">
                  <c:v>38.385825266106103</c:v>
                </c:pt>
                <c:pt idx="5533">
                  <c:v>38.298909090802098</c:v>
                </c:pt>
                <c:pt idx="5534">
                  <c:v>38.212168258104498</c:v>
                </c:pt>
                <c:pt idx="5535">
                  <c:v>38.125602463790301</c:v>
                </c:pt>
                <c:pt idx="5536">
                  <c:v>38.039211404062797</c:v>
                </c:pt>
                <c:pt idx="5537">
                  <c:v>37.952994775555297</c:v>
                </c:pt>
                <c:pt idx="5538">
                  <c:v>37.866952275329098</c:v>
                </c:pt>
                <c:pt idx="5539">
                  <c:v>37.781083600872698</c:v>
                </c:pt>
                <c:pt idx="5540">
                  <c:v>37.695388450102698</c:v>
                </c:pt>
                <c:pt idx="5541">
                  <c:v>37.6098665213609</c:v>
                </c:pt>
                <c:pt idx="5542">
                  <c:v>37.524517513416299</c:v>
                </c:pt>
                <c:pt idx="5543">
                  <c:v>37.4393411254635</c:v>
                </c:pt>
                <c:pt idx="5544">
                  <c:v>37.354337057122798</c:v>
                </c:pt>
                <c:pt idx="5545">
                  <c:v>37.269505008438102</c:v>
                </c:pt>
                <c:pt idx="5546">
                  <c:v>37.184844679879497</c:v>
                </c:pt>
                <c:pt idx="5547">
                  <c:v>37.100355772340301</c:v>
                </c:pt>
                <c:pt idx="5548">
                  <c:v>37.016037987136897</c:v>
                </c:pt>
                <c:pt idx="5549">
                  <c:v>36.931891026010398</c:v>
                </c:pt>
                <c:pt idx="5550">
                  <c:v>36.847914591121501</c:v>
                </c:pt>
                <c:pt idx="5551">
                  <c:v>36.764108385057597</c:v>
                </c:pt>
                <c:pt idx="5552">
                  <c:v>36.680472110822897</c:v>
                </c:pt>
                <c:pt idx="5553">
                  <c:v>36.597005471846998</c:v>
                </c:pt>
                <c:pt idx="5554">
                  <c:v>36.513708171978799</c:v>
                </c:pt>
                <c:pt idx="5555">
                  <c:v>36.430579915486398</c:v>
                </c:pt>
                <c:pt idx="5556">
                  <c:v>36.347620407060603</c:v>
                </c:pt>
                <c:pt idx="5557">
                  <c:v>36.264829351809098</c:v>
                </c:pt>
                <c:pt idx="5558">
                  <c:v>36.182206455260697</c:v>
                </c:pt>
                <c:pt idx="5559">
                  <c:v>36.099751423361901</c:v>
                </c:pt>
                <c:pt idx="5560">
                  <c:v>36.017463962477599</c:v>
                </c:pt>
                <c:pt idx="5561">
                  <c:v>35.9353437793905</c:v>
                </c:pt>
                <c:pt idx="5562">
                  <c:v>35.853390581300701</c:v>
                </c:pt>
                <c:pt idx="5563">
                  <c:v>35.771604075825103</c:v>
                </c:pt>
                <c:pt idx="5564">
                  <c:v>35.689983970997297</c:v>
                </c:pt>
                <c:pt idx="5565">
                  <c:v>35.608529975266997</c:v>
                </c:pt>
                <c:pt idx="5566">
                  <c:v>35.527241797498</c:v>
                </c:pt>
                <c:pt idx="5567">
                  <c:v>35.446119146971903</c:v>
                </c:pt>
                <c:pt idx="5568">
                  <c:v>35.3651617333825</c:v>
                </c:pt>
                <c:pt idx="5569">
                  <c:v>35.284369266840102</c:v>
                </c:pt>
                <c:pt idx="5570">
                  <c:v>35.2037414578663</c:v>
                </c:pt>
                <c:pt idx="5571">
                  <c:v>35.123278017398697</c:v>
                </c:pt>
                <c:pt idx="5572">
                  <c:v>35.042978656786403</c:v>
                </c:pt>
                <c:pt idx="5573">
                  <c:v>34.962843087790397</c:v>
                </c:pt>
                <c:pt idx="5574">
                  <c:v>34.882871022585299</c:v>
                </c:pt>
                <c:pt idx="5575">
                  <c:v>34.803062173755698</c:v>
                </c:pt>
                <c:pt idx="5576">
                  <c:v>34.723416254299501</c:v>
                </c:pt>
                <c:pt idx="5577">
                  <c:v>34.643932977623599</c:v>
                </c:pt>
                <c:pt idx="5578">
                  <c:v>34.564612057545901</c:v>
                </c:pt>
                <c:pt idx="5579">
                  <c:v>34.485453208293997</c:v>
                </c:pt>
                <c:pt idx="5580">
                  <c:v>34.406456144504503</c:v>
                </c:pt>
                <c:pt idx="5581">
                  <c:v>34.327620581224501</c:v>
                </c:pt>
                <c:pt idx="5582">
                  <c:v>34.2489462339081</c:v>
                </c:pt>
                <c:pt idx="5583">
                  <c:v>34.170432818418597</c:v>
                </c:pt>
                <c:pt idx="5584">
                  <c:v>34.0920800510264</c:v>
                </c:pt>
                <c:pt idx="5585">
                  <c:v>34.013887648408598</c:v>
                </c:pt>
                <c:pt idx="5586">
                  <c:v>33.9358553276507</c:v>
                </c:pt>
                <c:pt idx="5587">
                  <c:v>33.857982806243903</c:v>
                </c:pt>
                <c:pt idx="5588">
                  <c:v>33.780269802085101</c:v>
                </c:pt>
                <c:pt idx="5589">
                  <c:v>33.702716033476499</c:v>
                </c:pt>
                <c:pt idx="5590">
                  <c:v>33.625321219126697</c:v>
                </c:pt>
                <c:pt idx="5591">
                  <c:v>33.548085078146798</c:v>
                </c:pt>
                <c:pt idx="5592">
                  <c:v>33.471007330054299</c:v>
                </c:pt>
                <c:pt idx="5593">
                  <c:v>33.39408769477</c:v>
                </c:pt>
                <c:pt idx="5594">
                  <c:v>33.3173258926169</c:v>
                </c:pt>
                <c:pt idx="5595">
                  <c:v>33.240721644322697</c:v>
                </c:pt>
                <c:pt idx="5596">
                  <c:v>33.164274671016003</c:v>
                </c:pt>
                <c:pt idx="5597">
                  <c:v>33.0879846942276</c:v>
                </c:pt>
                <c:pt idx="5598">
                  <c:v>33.011851435892503</c:v>
                </c:pt>
                <c:pt idx="5599">
                  <c:v>32.935874618343099</c:v>
                </c:pt>
                <c:pt idx="5600">
                  <c:v>32.860053964315398</c:v>
                </c:pt>
                <c:pt idx="5601">
                  <c:v>32.784389196944801</c:v>
                </c:pt>
                <c:pt idx="5602">
                  <c:v>32.708880039767401</c:v>
                </c:pt>
                <c:pt idx="5603">
                  <c:v>32.633526216716497</c:v>
                </c:pt>
                <c:pt idx="5604">
                  <c:v>32.558327452126697</c:v>
                </c:pt>
                <c:pt idx="5605">
                  <c:v>32.483283470731699</c:v>
                </c:pt>
                <c:pt idx="5606">
                  <c:v>32.408393997661797</c:v>
                </c:pt>
                <c:pt idx="5607">
                  <c:v>32.333658758445097</c:v>
                </c:pt>
                <c:pt idx="5608">
                  <c:v>32.2590774790079</c:v>
                </c:pt>
                <c:pt idx="5609">
                  <c:v>32.184649885673899</c:v>
                </c:pt>
                <c:pt idx="5610">
                  <c:v>32.110375705162497</c:v>
                </c:pt>
                <c:pt idx="5611">
                  <c:v>32.036254664589201</c:v>
                </c:pt>
                <c:pt idx="5612">
                  <c:v>31.9622864914652</c:v>
                </c:pt>
                <c:pt idx="5613">
                  <c:v>31.888470913696999</c:v>
                </c:pt>
                <c:pt idx="5614">
                  <c:v>31.814807659585998</c:v>
                </c:pt>
                <c:pt idx="5615">
                  <c:v>31.7412964578286</c:v>
                </c:pt>
                <c:pt idx="5616">
                  <c:v>31.667937037514299</c:v>
                </c:pt>
                <c:pt idx="5617">
                  <c:v>31.594729128125699</c:v>
                </c:pt>
                <c:pt idx="5618">
                  <c:v>31.5216724595405</c:v>
                </c:pt>
                <c:pt idx="5619">
                  <c:v>31.448766762026899</c:v>
                </c:pt>
                <c:pt idx="5620">
                  <c:v>31.3760117662464</c:v>
                </c:pt>
                <c:pt idx="5621">
                  <c:v>31.3034072032527</c:v>
                </c:pt>
                <c:pt idx="5622">
                  <c:v>31.230952804490499</c:v>
                </c:pt>
                <c:pt idx="5623">
                  <c:v>31.158648301796401</c:v>
                </c:pt>
                <c:pt idx="5624">
                  <c:v>31.086493427394998</c:v>
                </c:pt>
                <c:pt idx="5625">
                  <c:v>31.0144879139038</c:v>
                </c:pt>
                <c:pt idx="5626">
                  <c:v>30.942631494328701</c:v>
                </c:pt>
                <c:pt idx="5627">
                  <c:v>30.870923902065702</c:v>
                </c:pt>
                <c:pt idx="5628">
                  <c:v>30.799364870899598</c:v>
                </c:pt>
                <c:pt idx="5629">
                  <c:v>30.727954135002499</c:v>
                </c:pt>
                <c:pt idx="5630">
                  <c:v>30.6566914289359</c:v>
                </c:pt>
                <c:pt idx="5631">
                  <c:v>30.585576487648598</c:v>
                </c:pt>
                <c:pt idx="5632">
                  <c:v>30.514609046476</c:v>
                </c:pt>
                <c:pt idx="5633">
                  <c:v>30.443788841141899</c:v>
                </c:pt>
                <c:pt idx="5634">
                  <c:v>30.373115607754901</c:v>
                </c:pt>
                <c:pt idx="5635">
                  <c:v>30.302589082809298</c:v>
                </c:pt>
                <c:pt idx="5636">
                  <c:v>30.232209003186998</c:v>
                </c:pt>
                <c:pt idx="5637">
                  <c:v>30.161975106152799</c:v>
                </c:pt>
                <c:pt idx="5638">
                  <c:v>30.091887129358</c:v>
                </c:pt>
                <c:pt idx="5639">
                  <c:v>30.021944810837098</c:v>
                </c:pt>
                <c:pt idx="5640">
                  <c:v>29.952147889009002</c:v>
                </c:pt>
                <c:pt idx="5641">
                  <c:v>29.8824961026754</c:v>
                </c:pt>
                <c:pt idx="5642">
                  <c:v>29.812989191022101</c:v>
                </c:pt>
                <c:pt idx="5643">
                  <c:v>29.743626893616401</c:v>
                </c:pt>
                <c:pt idx="5644">
                  <c:v>29.674408950408701</c:v>
                </c:pt>
                <c:pt idx="5645">
                  <c:v>29.605335101731399</c:v>
                </c:pt>
                <c:pt idx="5646">
                  <c:v>29.5364050882973</c:v>
                </c:pt>
                <c:pt idx="5647">
                  <c:v>29.467618651199999</c:v>
                </c:pt>
                <c:pt idx="5648">
                  <c:v>29.3989755319148</c:v>
                </c:pt>
                <c:pt idx="5649">
                  <c:v>29.330475472297799</c:v>
                </c:pt>
                <c:pt idx="5650">
                  <c:v>29.262118214581999</c:v>
                </c:pt>
                <c:pt idx="5651">
                  <c:v>29.193903501382501</c:v>
                </c:pt>
                <c:pt idx="5652">
                  <c:v>29.1258310756917</c:v>
                </c:pt>
                <c:pt idx="5653">
                  <c:v>29.057900680881399</c:v>
                </c:pt>
                <c:pt idx="5654">
                  <c:v>28.9901120607012</c:v>
                </c:pt>
                <c:pt idx="5655">
                  <c:v>28.922464959277299</c:v>
                </c:pt>
                <c:pt idx="5656">
                  <c:v>28.8549591211154</c:v>
                </c:pt>
                <c:pt idx="5657">
                  <c:v>28.787594291096099</c:v>
                </c:pt>
                <c:pt idx="5658">
                  <c:v>28.720370214477299</c:v>
                </c:pt>
                <c:pt idx="5659">
                  <c:v>28.6532866368924</c:v>
                </c:pt>
                <c:pt idx="5660">
                  <c:v>28.586343304351601</c:v>
                </c:pt>
                <c:pt idx="5661">
                  <c:v>28.519539963238799</c:v>
                </c:pt>
                <c:pt idx="5662">
                  <c:v>28.4528763603134</c:v>
                </c:pt>
                <c:pt idx="5663">
                  <c:v>28.3863522427094</c:v>
                </c:pt>
                <c:pt idx="5664">
                  <c:v>28.319967357933599</c:v>
                </c:pt>
                <c:pt idx="5665">
                  <c:v>28.2537214538687</c:v>
                </c:pt>
                <c:pt idx="5666">
                  <c:v>28.187614278768201</c:v>
                </c:pt>
                <c:pt idx="5667">
                  <c:v>28.121645581259099</c:v>
                </c:pt>
                <c:pt idx="5668">
                  <c:v>28.055815110342099</c:v>
                </c:pt>
                <c:pt idx="5669">
                  <c:v>27.9901226153873</c:v>
                </c:pt>
                <c:pt idx="5670">
                  <c:v>27.924567846138299</c:v>
                </c:pt>
                <c:pt idx="5671">
                  <c:v>27.859150552709099</c:v>
                </c:pt>
                <c:pt idx="5672">
                  <c:v>27.7938704855842</c:v>
                </c:pt>
                <c:pt idx="5673">
                  <c:v>27.728727395619401</c:v>
                </c:pt>
                <c:pt idx="5674">
                  <c:v>27.663721034038701</c:v>
                </c:pt>
                <c:pt idx="5675">
                  <c:v>27.598851152437302</c:v>
                </c:pt>
                <c:pt idx="5676">
                  <c:v>27.534117502778699</c:v>
                </c:pt>
                <c:pt idx="5677">
                  <c:v>27.469519837394898</c:v>
                </c:pt>
                <c:pt idx="5678">
                  <c:v>27.405057908986201</c:v>
                </c:pt>
                <c:pt idx="5679">
                  <c:v>27.3407314706213</c:v>
                </c:pt>
                <c:pt idx="5680">
                  <c:v>27.276540275735201</c:v>
                </c:pt>
                <c:pt idx="5681">
                  <c:v>27.212484078132501</c:v>
                </c:pt>
                <c:pt idx="5682">
                  <c:v>27.148562631980798</c:v>
                </c:pt>
                <c:pt idx="5683">
                  <c:v>27.084775691817502</c:v>
                </c:pt>
                <c:pt idx="5684">
                  <c:v>27.0211230125431</c:v>
                </c:pt>
                <c:pt idx="5685">
                  <c:v>26.957604349424798</c:v>
                </c:pt>
                <c:pt idx="5686">
                  <c:v>26.894219458095201</c:v>
                </c:pt>
                <c:pt idx="5687">
                  <c:v>26.830968094550901</c:v>
                </c:pt>
                <c:pt idx="5688">
                  <c:v>26.767850015152298</c:v>
                </c:pt>
                <c:pt idx="5689">
                  <c:v>26.704864976624101</c:v>
                </c:pt>
                <c:pt idx="5690">
                  <c:v>26.6420127360559</c:v>
                </c:pt>
                <c:pt idx="5691">
                  <c:v>26.579293050897501</c:v>
                </c:pt>
                <c:pt idx="5692">
                  <c:v>26.5167056789629</c:v>
                </c:pt>
                <c:pt idx="5693">
                  <c:v>26.454250378429101</c:v>
                </c:pt>
                <c:pt idx="5694">
                  <c:v>26.391926907833302</c:v>
                </c:pt>
                <c:pt idx="5695">
                  <c:v>26.329735026075301</c:v>
                </c:pt>
                <c:pt idx="5696">
                  <c:v>26.267674492414699</c:v>
                </c:pt>
                <c:pt idx="5697">
                  <c:v>26.205745066473298</c:v>
                </c:pt>
                <c:pt idx="5698">
                  <c:v>26.143946508231501</c:v>
                </c:pt>
                <c:pt idx="5699">
                  <c:v>26.082278578030699</c:v>
                </c:pt>
                <c:pt idx="5700">
                  <c:v>26.0207410365722</c:v>
                </c:pt>
                <c:pt idx="5701">
                  <c:v>25.959333644914</c:v>
                </c:pt>
                <c:pt idx="5702">
                  <c:v>25.898056164474198</c:v>
                </c:pt>
                <c:pt idx="5703">
                  <c:v>25.836908357030701</c:v>
                </c:pt>
                <c:pt idx="5704">
                  <c:v>25.775889984716901</c:v>
                </c:pt>
                <c:pt idx="5705">
                  <c:v>25.7150008100236</c:v>
                </c:pt>
                <c:pt idx="5706">
                  <c:v>25.654240595800601</c:v>
                </c:pt>
                <c:pt idx="5707">
                  <c:v>25.593609105252401</c:v>
                </c:pt>
                <c:pt idx="5708">
                  <c:v>25.533106101940501</c:v>
                </c:pt>
                <c:pt idx="5709">
                  <c:v>25.472731349782801</c:v>
                </c:pt>
                <c:pt idx="5710">
                  <c:v>25.412484613051902</c:v>
                </c:pt>
                <c:pt idx="5711">
                  <c:v>25.3523656563749</c:v>
                </c:pt>
                <c:pt idx="5712">
                  <c:v>25.2923742447351</c:v>
                </c:pt>
                <c:pt idx="5713">
                  <c:v>25.232510143469501</c:v>
                </c:pt>
                <c:pt idx="5714">
                  <c:v>25.172773118268498</c:v>
                </c:pt>
                <c:pt idx="5715">
                  <c:v>25.1131629351759</c:v>
                </c:pt>
                <c:pt idx="5716">
                  <c:v>25.053679360589399</c:v>
                </c:pt>
                <c:pt idx="5717">
                  <c:v>24.9943221612582</c:v>
                </c:pt>
                <c:pt idx="5718">
                  <c:v>24.9350911042851</c:v>
                </c:pt>
                <c:pt idx="5719">
                  <c:v>24.875985957124001</c:v>
                </c:pt>
                <c:pt idx="5720">
                  <c:v>24.8170064875797</c:v>
                </c:pt>
                <c:pt idx="5721">
                  <c:v>24.758152463810301</c:v>
                </c:pt>
                <c:pt idx="5722">
                  <c:v>24.699423654322199</c:v>
                </c:pt>
                <c:pt idx="5723">
                  <c:v>24.640819827973498</c:v>
                </c:pt>
                <c:pt idx="5724">
                  <c:v>24.582340753971799</c:v>
                </c:pt>
                <c:pt idx="5725">
                  <c:v>24.523986201874301</c:v>
                </c:pt>
                <c:pt idx="5726">
                  <c:v>24.465755941587201</c:v>
                </c:pt>
                <c:pt idx="5727">
                  <c:v>24.407649743365202</c:v>
                </c:pt>
                <c:pt idx="5728">
                  <c:v>24.3496673778128</c:v>
                </c:pt>
                <c:pt idx="5729">
                  <c:v>24.2918086158808</c:v>
                </c:pt>
                <c:pt idx="5730">
                  <c:v>24.2340732288685</c:v>
                </c:pt>
                <c:pt idx="5731">
                  <c:v>24.1764609884222</c:v>
                </c:pt>
                <c:pt idx="5732">
                  <c:v>24.1189716665342</c:v>
                </c:pt>
                <c:pt idx="5733">
                  <c:v>24.061605035544201</c:v>
                </c:pt>
                <c:pt idx="5734">
                  <c:v>24.004360868138399</c:v>
                </c:pt>
                <c:pt idx="5735">
                  <c:v>23.947238937346999</c:v>
                </c:pt>
                <c:pt idx="5736">
                  <c:v>23.890239016547099</c:v>
                </c:pt>
                <c:pt idx="5737">
                  <c:v>23.833360879458901</c:v>
                </c:pt>
                <c:pt idx="5738">
                  <c:v>23.7766043001496</c:v>
                </c:pt>
                <c:pt idx="5739">
                  <c:v>23.719969053027501</c:v>
                </c:pt>
                <c:pt idx="5740">
                  <c:v>23.663454912846898</c:v>
                </c:pt>
                <c:pt idx="5741">
                  <c:v>23.6070616547042</c:v>
                </c:pt>
                <c:pt idx="5742">
                  <c:v>23.550789054039502</c:v>
                </c:pt>
                <c:pt idx="5743">
                  <c:v>23.494636886634101</c:v>
                </c:pt>
                <c:pt idx="5744">
                  <c:v>23.438604928613199</c:v>
                </c:pt>
                <c:pt idx="5745">
                  <c:v>23.3826929564426</c:v>
                </c:pt>
                <c:pt idx="5746">
                  <c:v>23.3269007469302</c:v>
                </c:pt>
                <c:pt idx="5747">
                  <c:v>23.271228077223402</c:v>
                </c:pt>
                <c:pt idx="5748">
                  <c:v>23.2156747248127</c:v>
                </c:pt>
                <c:pt idx="5749">
                  <c:v>23.160240467526702</c:v>
                </c:pt>
                <c:pt idx="5750">
                  <c:v>23.1049250835344</c:v>
                </c:pt>
                <c:pt idx="5751">
                  <c:v>23.049728351344498</c:v>
                </c:pt>
                <c:pt idx="5752">
                  <c:v>22.994650049804399</c:v>
                </c:pt>
                <c:pt idx="5753">
                  <c:v>22.939689958100701</c:v>
                </c:pt>
                <c:pt idx="5754">
                  <c:v>22.8848478557588</c:v>
                </c:pt>
                <c:pt idx="5755">
                  <c:v>22.830123522639798</c:v>
                </c:pt>
                <c:pt idx="5756">
                  <c:v>22.775516738943399</c:v>
                </c:pt>
                <c:pt idx="5757">
                  <c:v>22.721027285208301</c:v>
                </c:pt>
                <c:pt idx="5758">
                  <c:v>22.666654942308199</c:v>
                </c:pt>
                <c:pt idx="5759">
                  <c:v>22.6123994914532</c:v>
                </c:pt>
                <c:pt idx="5760">
                  <c:v>22.558260714189</c:v>
                </c:pt>
                <c:pt idx="5761">
                  <c:v>22.504238392398001</c:v>
                </c:pt>
                <c:pt idx="5762">
                  <c:v>22.450332308298002</c:v>
                </c:pt>
                <c:pt idx="5763">
                  <c:v>22.3965422444399</c:v>
                </c:pt>
                <c:pt idx="5764">
                  <c:v>22.342867983710399</c:v>
                </c:pt>
                <c:pt idx="5765">
                  <c:v>22.2893093093309</c:v>
                </c:pt>
                <c:pt idx="5766">
                  <c:v>22.235866004855101</c:v>
                </c:pt>
                <c:pt idx="5767">
                  <c:v>22.182537854170199</c:v>
                </c:pt>
                <c:pt idx="5768">
                  <c:v>22.1293246414969</c:v>
                </c:pt>
                <c:pt idx="5769">
                  <c:v>22.076226151389601</c:v>
                </c:pt>
                <c:pt idx="5770">
                  <c:v>22.023242168731802</c:v>
                </c:pt>
                <c:pt idx="5771">
                  <c:v>21.9703724787413</c:v>
                </c:pt>
                <c:pt idx="5772">
                  <c:v>21.9176168669673</c:v>
                </c:pt>
                <c:pt idx="5773">
                  <c:v>21.864975119287799</c:v>
                </c:pt>
                <c:pt idx="5774">
                  <c:v>21.812447021914501</c:v>
                </c:pt>
                <c:pt idx="5775">
                  <c:v>21.760032361387701</c:v>
                </c:pt>
                <c:pt idx="5776">
                  <c:v>21.707730924577699</c:v>
                </c:pt>
                <c:pt idx="5777">
                  <c:v>21.655542498684401</c:v>
                </c:pt>
                <c:pt idx="5778">
                  <c:v>21.603466871236702</c:v>
                </c:pt>
                <c:pt idx="5779">
                  <c:v>21.551503830093701</c:v>
                </c:pt>
                <c:pt idx="5780">
                  <c:v>21.499653163439898</c:v>
                </c:pt>
                <c:pt idx="5781">
                  <c:v>21.447914659791099</c:v>
                </c:pt>
                <c:pt idx="5782">
                  <c:v>21.3962881079885</c:v>
                </c:pt>
                <c:pt idx="5783">
                  <c:v>21.3447732972019</c:v>
                </c:pt>
                <c:pt idx="5784">
                  <c:v>21.293370016927099</c:v>
                </c:pt>
                <c:pt idx="5785">
                  <c:v>21.242078056987701</c:v>
                </c:pt>
                <c:pt idx="5786">
                  <c:v>21.190897207531201</c:v>
                </c:pt>
                <c:pt idx="5787">
                  <c:v>21.139827259033499</c:v>
                </c:pt>
                <c:pt idx="5788">
                  <c:v>21.088868002294198</c:v>
                </c:pt>
                <c:pt idx="5789">
                  <c:v>21.038019228437602</c:v>
                </c:pt>
                <c:pt idx="5790">
                  <c:v>20.9872807289143</c:v>
                </c:pt>
                <c:pt idx="5791">
                  <c:v>20.936652295498099</c:v>
                </c:pt>
                <c:pt idx="5792">
                  <c:v>20.886133720286502</c:v>
                </c:pt>
                <c:pt idx="5793">
                  <c:v>20.835724795701498</c:v>
                </c:pt>
                <c:pt idx="5794">
                  <c:v>20.785425314487899</c:v>
                </c:pt>
                <c:pt idx="5795">
                  <c:v>20.7352350697121</c:v>
                </c:pt>
                <c:pt idx="5796">
                  <c:v>20.685153854764</c:v>
                </c:pt>
                <c:pt idx="5797">
                  <c:v>20.6351814633556</c:v>
                </c:pt>
                <c:pt idx="5798">
                  <c:v>20.585317689521101</c:v>
                </c:pt>
                <c:pt idx="5799">
                  <c:v>20.535562327614102</c:v>
                </c:pt>
                <c:pt idx="5800">
                  <c:v>20.485915172310701</c:v>
                </c:pt>
                <c:pt idx="5801">
                  <c:v>20.436376018607</c:v>
                </c:pt>
                <c:pt idx="5802">
                  <c:v>20.386944661819701</c:v>
                </c:pt>
                <c:pt idx="5803">
                  <c:v>20.337620897584699</c:v>
                </c:pt>
                <c:pt idx="5804">
                  <c:v>20.288404521857402</c:v>
                </c:pt>
                <c:pt idx="5805">
                  <c:v>20.239295330913102</c:v>
                </c:pt>
                <c:pt idx="5806">
                  <c:v>20.190293121345</c:v>
                </c:pt>
                <c:pt idx="5807">
                  <c:v>20.1413976900647</c:v>
                </c:pt>
                <c:pt idx="5808">
                  <c:v>20.092608834301299</c:v>
                </c:pt>
                <c:pt idx="5809">
                  <c:v>20.043926351603201</c:v>
                </c:pt>
                <c:pt idx="5810">
                  <c:v>19.9953500398342</c:v>
                </c:pt>
                <c:pt idx="5811">
                  <c:v>19.9468796971756</c:v>
                </c:pt>
                <c:pt idx="5812">
                  <c:v>19.898515122125801</c:v>
                </c:pt>
                <c:pt idx="5813">
                  <c:v>19.850256113497</c:v>
                </c:pt>
                <c:pt idx="5814">
                  <c:v>19.802102470421001</c:v>
                </c:pt>
                <c:pt idx="5815">
                  <c:v>19.754053992341799</c:v>
                </c:pt>
                <c:pt idx="5816">
                  <c:v>19.7061104790189</c:v>
                </c:pt>
                <c:pt idx="5817">
                  <c:v>19.6582717305273</c:v>
                </c:pt>
                <c:pt idx="5818">
                  <c:v>19.610537547257199</c:v>
                </c:pt>
                <c:pt idx="5819">
                  <c:v>19.562907729909501</c:v>
                </c:pt>
                <c:pt idx="5820">
                  <c:v>19.515382079502398</c:v>
                </c:pt>
                <c:pt idx="5821">
                  <c:v>19.4679603973638</c:v>
                </c:pt>
                <c:pt idx="5822">
                  <c:v>19.420642485136899</c:v>
                </c:pt>
                <c:pt idx="5823">
                  <c:v>19.373428144776</c:v>
                </c:pt>
                <c:pt idx="5824">
                  <c:v>19.326317178549399</c:v>
                </c:pt>
                <c:pt idx="5825">
                  <c:v>19.279309389033902</c:v>
                </c:pt>
                <c:pt idx="5826">
                  <c:v>19.232404579120399</c:v>
                </c:pt>
                <c:pt idx="5827">
                  <c:v>19.185602552009499</c:v>
                </c:pt>
                <c:pt idx="5828">
                  <c:v>19.138903111212599</c:v>
                </c:pt>
                <c:pt idx="5829">
                  <c:v>19.092306060552598</c:v>
                </c:pt>
                <c:pt idx="5830">
                  <c:v>19.045811204159701</c:v>
                </c:pt>
                <c:pt idx="5831">
                  <c:v>18.999418346475199</c:v>
                </c:pt>
                <c:pt idx="5832">
                  <c:v>18.953127292250901</c:v>
                </c:pt>
                <c:pt idx="5833">
                  <c:v>18.9069378465441</c:v>
                </c:pt>
                <c:pt idx="5834">
                  <c:v>18.8608498147237</c:v>
                </c:pt>
                <c:pt idx="5835">
                  <c:v>18.814863002464499</c:v>
                </c:pt>
                <c:pt idx="5836">
                  <c:v>18.768977215750201</c:v>
                </c:pt>
                <c:pt idx="5837">
                  <c:v>18.723192260871802</c:v>
                </c:pt>
                <c:pt idx="5838">
                  <c:v>18.677507944426999</c:v>
                </c:pt>
                <c:pt idx="5839">
                  <c:v>18.631924073319301</c:v>
                </c:pt>
                <c:pt idx="5840">
                  <c:v>18.5864404547603</c:v>
                </c:pt>
                <c:pt idx="5841">
                  <c:v>18.541056896265498</c:v>
                </c:pt>
                <c:pt idx="5842">
                  <c:v>18.495773205657699</c:v>
                </c:pt>
                <c:pt idx="5843">
                  <c:v>18.450589191063901</c:v>
                </c:pt>
                <c:pt idx="5844">
                  <c:v>18.405504660916201</c:v>
                </c:pt>
                <c:pt idx="5845">
                  <c:v>18.360519423950201</c:v>
                </c:pt>
                <c:pt idx="5846">
                  <c:v>18.315633289207099</c:v>
                </c:pt>
                <c:pt idx="5847">
                  <c:v>18.270846066031499</c:v>
                </c:pt>
                <c:pt idx="5848">
                  <c:v>18.226157564070999</c:v>
                </c:pt>
                <c:pt idx="5849">
                  <c:v>18.181567593276299</c:v>
                </c:pt>
                <c:pt idx="5850">
                  <c:v>18.137075963900099</c:v>
                </c:pt>
                <c:pt idx="5851">
                  <c:v>18.0926824864985</c:v>
                </c:pt>
                <c:pt idx="5852">
                  <c:v>18.048386971929201</c:v>
                </c:pt>
                <c:pt idx="5853">
                  <c:v>18.004189231351301</c:v>
                </c:pt>
                <c:pt idx="5854">
                  <c:v>17.9600890762256</c:v>
                </c:pt>
                <c:pt idx="5855">
                  <c:v>17.916086318312701</c:v>
                </c:pt>
                <c:pt idx="5856">
                  <c:v>17.8721807696745</c:v>
                </c:pt>
                <c:pt idx="5857">
                  <c:v>17.828372242672899</c:v>
                </c:pt>
                <c:pt idx="5858">
                  <c:v>17.7846605499705</c:v>
                </c:pt>
                <c:pt idx="5859">
                  <c:v>17.741045504527701</c:v>
                </c:pt>
                <c:pt idx="5860">
                  <c:v>17.697526919605501</c:v>
                </c:pt>
                <c:pt idx="5861">
                  <c:v>17.6541046087616</c:v>
                </c:pt>
                <c:pt idx="5862">
                  <c:v>17.610778385854701</c:v>
                </c:pt>
                <c:pt idx="5863">
                  <c:v>17.567548065039599</c:v>
                </c:pt>
                <c:pt idx="5864">
                  <c:v>17.5244134607692</c:v>
                </c:pt>
                <c:pt idx="5865">
                  <c:v>17.481374387794101</c:v>
                </c:pt>
                <c:pt idx="5866">
                  <c:v>17.438430661161402</c:v>
                </c:pt>
                <c:pt idx="5867">
                  <c:v>17.395582096215701</c:v>
                </c:pt>
                <c:pt idx="5868">
                  <c:v>17.352828508596001</c:v>
                </c:pt>
                <c:pt idx="5869">
                  <c:v>17.310169714239599</c:v>
                </c:pt>
                <c:pt idx="5870">
                  <c:v>17.267605529376901</c:v>
                </c:pt>
                <c:pt idx="5871">
                  <c:v>17.225135770535701</c:v>
                </c:pt>
                <c:pt idx="5872">
                  <c:v>17.1827602545365</c:v>
                </c:pt>
                <c:pt idx="5873">
                  <c:v>17.140478798496702</c:v>
                </c:pt>
                <c:pt idx="5874">
                  <c:v>17.0982912198252</c:v>
                </c:pt>
                <c:pt idx="5875">
                  <c:v>17.056197336226901</c:v>
                </c:pt>
                <c:pt idx="5876">
                  <c:v>17.014196965698002</c:v>
                </c:pt>
                <c:pt idx="5877">
                  <c:v>16.9722899265306</c:v>
                </c:pt>
                <c:pt idx="5878">
                  <c:v>16.930476037306001</c:v>
                </c:pt>
                <c:pt idx="5879">
                  <c:v>16.888755116901098</c:v>
                </c:pt>
                <c:pt idx="5880">
                  <c:v>16.847126984482902</c:v>
                </c:pt>
                <c:pt idx="5881">
                  <c:v>16.8055914595095</c:v>
                </c:pt>
                <c:pt idx="5882">
                  <c:v>16.764148361734001</c:v>
                </c:pt>
                <c:pt idx="5883">
                  <c:v>16.722797511195299</c:v>
                </c:pt>
                <c:pt idx="5884">
                  <c:v>16.681538728226698</c:v>
                </c:pt>
                <c:pt idx="5885">
                  <c:v>16.640371833449599</c:v>
                </c:pt>
                <c:pt idx="5886">
                  <c:v>16.599296647777301</c:v>
                </c:pt>
                <c:pt idx="5887">
                  <c:v>16.558312992410901</c:v>
                </c:pt>
                <c:pt idx="5888">
                  <c:v>16.517420688841099</c:v>
                </c:pt>
                <c:pt idx="5889">
                  <c:v>16.476619558848</c:v>
                </c:pt>
                <c:pt idx="5890">
                  <c:v>16.435909424500402</c:v>
                </c:pt>
                <c:pt idx="5891">
                  <c:v>16.3952901081534</c:v>
                </c:pt>
                <c:pt idx="5892">
                  <c:v>16.3547614324535</c:v>
                </c:pt>
                <c:pt idx="5893">
                  <c:v>16.314323220330099</c:v>
                </c:pt>
                <c:pt idx="5894">
                  <c:v>16.2739752950033</c:v>
                </c:pt>
                <c:pt idx="5895">
                  <c:v>16.233717479978701</c:v>
                </c:pt>
                <c:pt idx="5896">
                  <c:v>16.193549599047799</c:v>
                </c:pt>
                <c:pt idx="5897">
                  <c:v>16.153471476289301</c:v>
                </c:pt>
                <c:pt idx="5898">
                  <c:v>16.1134829360666</c:v>
                </c:pt>
                <c:pt idx="5899">
                  <c:v>16.073583803029202</c:v>
                </c:pt>
                <c:pt idx="5900">
                  <c:v>16.033773902111399</c:v>
                </c:pt>
                <c:pt idx="5901">
                  <c:v>15.994053058532099</c:v>
                </c:pt>
                <c:pt idx="5902">
                  <c:v>15.954421097793899</c:v>
                </c:pt>
                <c:pt idx="5903">
                  <c:v>15.9148778456846</c:v>
                </c:pt>
                <c:pt idx="5904">
                  <c:v>15.875423128274999</c:v>
                </c:pt>
                <c:pt idx="5905">
                  <c:v>15.836056771919701</c:v>
                </c:pt>
                <c:pt idx="5906">
                  <c:v>15.796778603255699</c:v>
                </c:pt>
                <c:pt idx="5907">
                  <c:v>15.7575884492027</c:v>
                </c:pt>
                <c:pt idx="5908">
                  <c:v>15.718486136962101</c:v>
                </c:pt>
                <c:pt idx="5909">
                  <c:v>15.679471494019801</c:v>
                </c:pt>
                <c:pt idx="5910">
                  <c:v>15.640544348138601</c:v>
                </c:pt>
                <c:pt idx="5911">
                  <c:v>15.601704527367501</c:v>
                </c:pt>
                <c:pt idx="5912">
                  <c:v>15.5629518600329</c:v>
                </c:pt>
                <c:pt idx="5913">
                  <c:v>15.5242861747438</c:v>
                </c:pt>
                <c:pt idx="5914">
                  <c:v>15.485707300388199</c:v>
                </c:pt>
                <c:pt idx="5915">
                  <c:v>15.447215066134699</c:v>
                </c:pt>
                <c:pt idx="5916">
                  <c:v>15.408809301430701</c:v>
                </c:pt>
                <c:pt idx="5917">
                  <c:v>15.370489836003999</c:v>
                </c:pt>
                <c:pt idx="5918">
                  <c:v>15.3322564998589</c:v>
                </c:pt>
                <c:pt idx="5919">
                  <c:v>15.2941091232813</c:v>
                </c:pt>
                <c:pt idx="5920">
                  <c:v>15.2560475368327</c:v>
                </c:pt>
                <c:pt idx="5921">
                  <c:v>15.218071571354001</c:v>
                </c:pt>
                <c:pt idx="5922">
                  <c:v>15.180181057962599</c:v>
                </c:pt>
                <c:pt idx="5923">
                  <c:v>15.142375828053501</c:v>
                </c:pt>
                <c:pt idx="5924">
                  <c:v>15.1046557132983</c:v>
                </c:pt>
                <c:pt idx="5925">
                  <c:v>15.0670205456445</c:v>
                </c:pt>
                <c:pt idx="5926">
                  <c:v>15.0294701573178</c:v>
                </c:pt>
                <c:pt idx="5927">
                  <c:v>14.992004380816599</c:v>
                </c:pt>
                <c:pt idx="5928">
                  <c:v>14.9546230489177</c:v>
                </c:pt>
                <c:pt idx="5929">
                  <c:v>14.917325994670099</c:v>
                </c:pt>
                <c:pt idx="5930">
                  <c:v>14.8801130514008</c:v>
                </c:pt>
                <c:pt idx="5931">
                  <c:v>14.8429840527082</c:v>
                </c:pt>
                <c:pt idx="5932">
                  <c:v>14.8059388324663</c:v>
                </c:pt>
                <c:pt idx="5933">
                  <c:v>14.7689772248222</c:v>
                </c:pt>
                <c:pt idx="5934">
                  <c:v>14.732099064198</c:v>
                </c:pt>
                <c:pt idx="5935">
                  <c:v>14.695304185285799</c:v>
                </c:pt>
                <c:pt idx="5936">
                  <c:v>14.658592423054101</c:v>
                </c:pt>
                <c:pt idx="5937">
                  <c:v>14.6219636127407</c:v>
                </c:pt>
                <c:pt idx="5938">
                  <c:v>14.585417589856799</c:v>
                </c:pt>
                <c:pt idx="5939">
                  <c:v>14.548954190185601</c:v>
                </c:pt>
                <c:pt idx="5940">
                  <c:v>14.5125732497808</c:v>
                </c:pt>
                <c:pt idx="5941">
                  <c:v>14.4762746049679</c:v>
                </c:pt>
                <c:pt idx="5942">
                  <c:v>14.4400580923426</c:v>
                </c:pt>
                <c:pt idx="5943">
                  <c:v>14.403923548770701</c:v>
                </c:pt>
                <c:pt idx="5944">
                  <c:v>14.367870811389199</c:v>
                </c:pt>
                <c:pt idx="5945">
                  <c:v>14.3318997176036</c:v>
                </c:pt>
                <c:pt idx="5946">
                  <c:v>14.2960101050892</c:v>
                </c:pt>
                <c:pt idx="5947">
                  <c:v>14.260201811790701</c:v>
                </c:pt>
                <c:pt idx="5948">
                  <c:v>14.22447467592</c:v>
                </c:pt>
                <c:pt idx="5949">
                  <c:v>14.188828535959701</c:v>
                </c:pt>
                <c:pt idx="5950">
                  <c:v>14.1532632306584</c:v>
                </c:pt>
                <c:pt idx="5951">
                  <c:v>14.117778599033899</c:v>
                </c:pt>
                <c:pt idx="5952">
                  <c:v>14.0823744803696</c:v>
                </c:pt>
                <c:pt idx="5953">
                  <c:v>14.0470507142175</c:v>
                </c:pt>
                <c:pt idx="5954">
                  <c:v>14.0118071403956</c:v>
                </c:pt>
                <c:pt idx="5955">
                  <c:v>13.976643598987501</c:v>
                </c:pt>
                <c:pt idx="5956">
                  <c:v>13.9415599303452</c:v>
                </c:pt>
                <c:pt idx="5957">
                  <c:v>13.906555975083901</c:v>
                </c:pt>
                <c:pt idx="5958">
                  <c:v>13.8716315740847</c:v>
                </c:pt>
                <c:pt idx="5959">
                  <c:v>13.8367865684948</c:v>
                </c:pt>
                <c:pt idx="5960">
                  <c:v>13.802020799725</c:v>
                </c:pt>
                <c:pt idx="5961">
                  <c:v>13.7673341094509</c:v>
                </c:pt>
                <c:pt idx="5962">
                  <c:v>13.732726339611499</c:v>
                </c:pt>
                <c:pt idx="5963">
                  <c:v>13.6981973324111</c:v>
                </c:pt>
                <c:pt idx="5964">
                  <c:v>13.663746930315501</c:v>
                </c:pt>
                <c:pt idx="5965">
                  <c:v>13.6293749760547</c:v>
                </c:pt>
                <c:pt idx="5966">
                  <c:v>13.5950813126207</c:v>
                </c:pt>
                <c:pt idx="5967">
                  <c:v>13.560865783268399</c:v>
                </c:pt>
                <c:pt idx="5968">
                  <c:v>13.526728231513999</c:v>
                </c:pt>
                <c:pt idx="5969">
                  <c:v>13.492668501137</c:v>
                </c:pt>
                <c:pt idx="5970">
                  <c:v>13.458686436175499</c:v>
                </c:pt>
                <c:pt idx="5971">
                  <c:v>13.4247818809317</c:v>
                </c:pt>
                <c:pt idx="5972">
                  <c:v>13.390954679967299</c:v>
                </c:pt>
                <c:pt idx="5973">
                  <c:v>13.357204678103599</c:v>
                </c:pt>
                <c:pt idx="5974">
                  <c:v>13.323531720421901</c:v>
                </c:pt>
                <c:pt idx="5975">
                  <c:v>13.289935652265401</c:v>
                </c:pt>
                <c:pt idx="5976">
                  <c:v>13.256416319234701</c:v>
                </c:pt>
                <c:pt idx="5977">
                  <c:v>13.2229735671896</c:v>
                </c:pt>
                <c:pt idx="5978">
                  <c:v>13.1896072422496</c:v>
                </c:pt>
                <c:pt idx="5979">
                  <c:v>13.156317190791601</c:v>
                </c:pt>
                <c:pt idx="5980">
                  <c:v>13.1231032594519</c:v>
                </c:pt>
                <c:pt idx="5981">
                  <c:v>13.089965295122299</c:v>
                </c:pt>
                <c:pt idx="5982">
                  <c:v>13.056903144954701</c:v>
                </c:pt>
                <c:pt idx="5983">
                  <c:v>13.023916656357599</c:v>
                </c:pt>
                <c:pt idx="5984">
                  <c:v>12.9910056769933</c:v>
                </c:pt>
                <c:pt idx="5985">
                  <c:v>12.9581700547851</c:v>
                </c:pt>
                <c:pt idx="5986">
                  <c:v>12.925409637908301</c:v>
                </c:pt>
                <c:pt idx="5987">
                  <c:v>12.8927242747972</c:v>
                </c:pt>
                <c:pt idx="5988">
                  <c:v>12.860113814139901</c:v>
                </c:pt>
                <c:pt idx="5989">
                  <c:v>12.8275781048801</c:v>
                </c:pt>
                <c:pt idx="5990">
                  <c:v>12.795116996216599</c:v>
                </c:pt>
                <c:pt idx="5991">
                  <c:v>12.762730337601599</c:v>
                </c:pt>
                <c:pt idx="5992">
                  <c:v>12.7304179787425</c:v>
                </c:pt>
                <c:pt idx="5993">
                  <c:v>12.6981797696013</c:v>
                </c:pt>
                <c:pt idx="5994">
                  <c:v>12.666015560391299</c:v>
                </c:pt>
                <c:pt idx="5995">
                  <c:v>12.633925201581</c:v>
                </c:pt>
                <c:pt idx="5996">
                  <c:v>12.601908543890501</c:v>
                </c:pt>
                <c:pt idx="5997">
                  <c:v>12.5699654382934</c:v>
                </c:pt>
                <c:pt idx="5998">
                  <c:v>12.5380957360157</c:v>
                </c:pt>
                <c:pt idx="5999">
                  <c:v>12.5062992885337</c:v>
                </c:pt>
                <c:pt idx="6000">
                  <c:v>12.4745759475776</c:v>
                </c:pt>
                <c:pt idx="6001">
                  <c:v>12.4429255651267</c:v>
                </c:pt>
                <c:pt idx="6002">
                  <c:v>12.4113479934132</c:v>
                </c:pt>
                <c:pt idx="6003">
                  <c:v>12.3798430849182</c:v>
                </c:pt>
                <c:pt idx="6004">
                  <c:v>12.3484106923739</c:v>
                </c:pt>
                <c:pt idx="6005">
                  <c:v>12.317050668763001</c:v>
                </c:pt>
                <c:pt idx="6006">
                  <c:v>12.2857628673168</c:v>
                </c:pt>
                <c:pt idx="6007">
                  <c:v>12.254547141517101</c:v>
                </c:pt>
                <c:pt idx="6008">
                  <c:v>12.223403345093301</c:v>
                </c:pt>
                <c:pt idx="6009">
                  <c:v>12.192331332025301</c:v>
                </c:pt>
                <c:pt idx="6010">
                  <c:v>12.1613309565397</c:v>
                </c:pt>
                <c:pt idx="6011">
                  <c:v>12.130402073112799</c:v>
                </c:pt>
                <c:pt idx="6012">
                  <c:v>12.099544536466899</c:v>
                </c:pt>
                <c:pt idx="6013">
                  <c:v>12.0687582015725</c:v>
                </c:pt>
                <c:pt idx="6014">
                  <c:v>12.038042923647399</c:v>
                </c:pt>
                <c:pt idx="6015">
                  <c:v>12.007398558156799</c:v>
                </c:pt>
                <c:pt idx="6016">
                  <c:v>11.9768249608109</c:v>
                </c:pt>
                <c:pt idx="6017">
                  <c:v>11.946321987567201</c:v>
                </c:pt>
                <c:pt idx="6018">
                  <c:v>11.915889494628001</c:v>
                </c:pt>
                <c:pt idx="6019">
                  <c:v>11.885527338442801</c:v>
                </c:pt>
                <c:pt idx="6020">
                  <c:v>11.855235375704099</c:v>
                </c:pt>
                <c:pt idx="6021">
                  <c:v>11.825013463350899</c:v>
                </c:pt>
                <c:pt idx="6022">
                  <c:v>11.794861458567</c:v>
                </c:pt>
                <c:pt idx="6023">
                  <c:v>11.7647792187788</c:v>
                </c:pt>
                <c:pt idx="6024">
                  <c:v>11.7347666016577</c:v>
                </c:pt>
                <c:pt idx="6025">
                  <c:v>11.7048234651195</c:v>
                </c:pt>
                <c:pt idx="6026">
                  <c:v>11.674949667321499</c:v>
                </c:pt>
                <c:pt idx="6027">
                  <c:v>11.645145066665</c:v>
                </c:pt>
                <c:pt idx="6028">
                  <c:v>11.615409521794099</c:v>
                </c:pt>
                <c:pt idx="6029">
                  <c:v>11.585742891594601</c:v>
                </c:pt>
                <c:pt idx="6030">
                  <c:v>11.5561450351959</c:v>
                </c:pt>
                <c:pt idx="6031">
                  <c:v>11.5266158119657</c:v>
                </c:pt>
                <c:pt idx="6032">
                  <c:v>11.4971550815181</c:v>
                </c:pt>
                <c:pt idx="6033">
                  <c:v>11.467762703702901</c:v>
                </c:pt>
                <c:pt idx="6034">
                  <c:v>11.438438538615801</c:v>
                </c:pt>
                <c:pt idx="6035">
                  <c:v>11.409182446588799</c:v>
                </c:pt>
                <c:pt idx="6036">
                  <c:v>11.379994288197</c:v>
                </c:pt>
                <c:pt idx="6037">
                  <c:v>11.3508739242523</c:v>
                </c:pt>
                <c:pt idx="6038">
                  <c:v>11.3218212158098</c:v>
                </c:pt>
                <c:pt idx="6039">
                  <c:v>11.292836024160501</c:v>
                </c:pt>
                <c:pt idx="6040">
                  <c:v>11.2639182108366</c:v>
                </c:pt>
                <c:pt idx="6041">
                  <c:v>11.2350676376081</c:v>
                </c:pt>
                <c:pt idx="6042">
                  <c:v>11.206284166482099</c:v>
                </c:pt>
                <c:pt idx="6043">
                  <c:v>11.177567659706099</c:v>
                </c:pt>
                <c:pt idx="6044">
                  <c:v>11.148917979762601</c:v>
                </c:pt>
                <c:pt idx="6045">
                  <c:v>11.1203349893736</c:v>
                </c:pt>
                <c:pt idx="6046">
                  <c:v>11.0918185514971</c:v>
                </c:pt>
                <c:pt idx="6047">
                  <c:v>11.0633685293274</c:v>
                </c:pt>
                <c:pt idx="6048">
                  <c:v>11.034984786296</c:v>
                </c:pt>
                <c:pt idx="6049">
                  <c:v>11.0066671860708</c:v>
                </c:pt>
                <c:pt idx="6050">
                  <c:v>10.9784155925537</c:v>
                </c:pt>
                <c:pt idx="6051">
                  <c:v>10.950229869884399</c:v>
                </c:pt>
                <c:pt idx="6052">
                  <c:v>10.922109882436301</c:v>
                </c:pt>
                <c:pt idx="6053">
                  <c:v>10.8940554948183</c:v>
                </c:pt>
                <c:pt idx="6054">
                  <c:v>10.8660665718725</c:v>
                </c:pt>
                <c:pt idx="6055">
                  <c:v>10.8381429786778</c:v>
                </c:pt>
                <c:pt idx="6056">
                  <c:v>10.810284580543501</c:v>
                </c:pt>
                <c:pt idx="6057">
                  <c:v>10.7824912430165</c:v>
                </c:pt>
                <c:pt idx="6058">
                  <c:v>10.7547628318733</c:v>
                </c:pt>
                <c:pt idx="6059">
                  <c:v>10.7270992131266</c:v>
                </c:pt>
                <c:pt idx="6060">
                  <c:v>10.699500253018799</c:v>
                </c:pt>
                <c:pt idx="6061">
                  <c:v>10.6719658180278</c:v>
                </c:pt>
                <c:pt idx="6062">
                  <c:v>10.644495774860101</c:v>
                </c:pt>
                <c:pt idx="6063">
                  <c:v>10.617089990457201</c:v>
                </c:pt>
                <c:pt idx="6064">
                  <c:v>10.58974833199</c:v>
                </c:pt>
                <c:pt idx="6065">
                  <c:v>10.5624706668613</c:v>
                </c:pt>
                <c:pt idx="6066">
                  <c:v>10.5352568627046</c:v>
                </c:pt>
                <c:pt idx="6067">
                  <c:v>10.5081067873842</c:v>
                </c:pt>
                <c:pt idx="6068">
                  <c:v>10.481020308993999</c:v>
                </c:pt>
                <c:pt idx="6069">
                  <c:v>10.4539972958588</c:v>
                </c:pt>
                <c:pt idx="6070">
                  <c:v>10.4270376165318</c:v>
                </c:pt>
                <c:pt idx="6071">
                  <c:v>10.400141139796</c:v>
                </c:pt>
                <c:pt idx="6072">
                  <c:v>10.3733077346646</c:v>
                </c:pt>
                <c:pt idx="6073">
                  <c:v>10.346537270377301</c:v>
                </c:pt>
                <c:pt idx="6074">
                  <c:v>10.3198296164044</c:v>
                </c:pt>
                <c:pt idx="6075">
                  <c:v>10.2931846424417</c:v>
                </c:pt>
                <c:pt idx="6076">
                  <c:v>10.2666022184162</c:v>
                </c:pt>
                <c:pt idx="6077">
                  <c:v>10.240082214479299</c:v>
                </c:pt>
                <c:pt idx="6078">
                  <c:v>10.2136245010112</c:v>
                </c:pt>
                <c:pt idx="6079">
                  <c:v>10.1872289486189</c:v>
                </c:pt>
                <c:pt idx="6080">
                  <c:v>10.1608954281342</c:v>
                </c:pt>
                <c:pt idx="6081">
                  <c:v>10.134623810618301</c:v>
                </c:pt>
                <c:pt idx="6082">
                  <c:v>10.108413967355499</c:v>
                </c:pt>
                <c:pt idx="6083">
                  <c:v>10.082265769857299</c:v>
                </c:pt>
                <c:pt idx="6084">
                  <c:v>10.056179089860599</c:v>
                </c:pt>
                <c:pt idx="6085">
                  <c:v>10.0301537993265</c:v>
                </c:pt>
                <c:pt idx="6086">
                  <c:v>10.004189770441601</c:v>
                </c:pt>
                <c:pt idx="6087">
                  <c:v>9.9782868756160799</c:v>
                </c:pt>
                <c:pt idx="6088">
                  <c:v>9.9524449874852099</c:v>
                </c:pt>
                <c:pt idx="6089">
                  <c:v>9.9266639789082305</c:v>
                </c:pt>
                <c:pt idx="6090">
                  <c:v>9.9009437229661792</c:v>
                </c:pt>
                <c:pt idx="6091">
                  <c:v>9.8752840929653907</c:v>
                </c:pt>
                <c:pt idx="6092">
                  <c:v>9.8496849624345408</c:v>
                </c:pt>
                <c:pt idx="6093">
                  <c:v>9.8241462051246096</c:v>
                </c:pt>
                <c:pt idx="6094">
                  <c:v>9.7986676950094207</c:v>
                </c:pt>
                <c:pt idx="6095">
                  <c:v>9.7732493062835903</c:v>
                </c:pt>
                <c:pt idx="6096">
                  <c:v>9.7478909133645804</c:v>
                </c:pt>
                <c:pt idx="6097">
                  <c:v>9.7225923908921796</c:v>
                </c:pt>
                <c:pt idx="6098">
                  <c:v>9.6973536137254701</c:v>
                </c:pt>
                <c:pt idx="6099">
                  <c:v>9.6721744569444006</c:v>
                </c:pt>
                <c:pt idx="6100">
                  <c:v>9.6470547958516999</c:v>
                </c:pt>
                <c:pt idx="6101">
                  <c:v>9.6219945059684502</c:v>
                </c:pt>
                <c:pt idx="6102">
                  <c:v>9.5969934630355507</c:v>
                </c:pt>
                <c:pt idx="6103">
                  <c:v>9.5720515430147106</c:v>
                </c:pt>
                <c:pt idx="6104">
                  <c:v>9.5471686220859802</c:v>
                </c:pt>
                <c:pt idx="6105">
                  <c:v>9.5223445766497399</c:v>
                </c:pt>
                <c:pt idx="6106">
                  <c:v>9.4975792833236703</c:v>
                </c:pt>
                <c:pt idx="6107">
                  <c:v>9.4728726189437999</c:v>
                </c:pt>
                <c:pt idx="6108">
                  <c:v>9.44822446056647</c:v>
                </c:pt>
                <c:pt idx="6109">
                  <c:v>9.4236346854643607</c:v>
                </c:pt>
                <c:pt idx="6110">
                  <c:v>9.3991031711269599</c:v>
                </c:pt>
                <c:pt idx="6111">
                  <c:v>9.3746297952625994</c:v>
                </c:pt>
                <c:pt idx="6112">
                  <c:v>9.3502144357954204</c:v>
                </c:pt>
                <c:pt idx="6113">
                  <c:v>9.3258569708674006</c:v>
                </c:pt>
                <c:pt idx="6114">
                  <c:v>9.3015572788358494</c:v>
                </c:pt>
                <c:pt idx="6115">
                  <c:v>9.2773152382749</c:v>
                </c:pt>
                <c:pt idx="6116">
                  <c:v>9.2531307279735096</c:v>
                </c:pt>
                <c:pt idx="6117">
                  <c:v>9.2290036269379598</c:v>
                </c:pt>
                <c:pt idx="6118">
                  <c:v>9.2049338143873598</c:v>
                </c:pt>
                <c:pt idx="6119">
                  <c:v>9.1809211697581592</c:v>
                </c:pt>
                <c:pt idx="6120">
                  <c:v>9.1569655726991197</c:v>
                </c:pt>
                <c:pt idx="6121">
                  <c:v>9.13306690307585</c:v>
                </c:pt>
                <c:pt idx="6122">
                  <c:v>9.1092250409652795</c:v>
                </c:pt>
                <c:pt idx="6123">
                  <c:v>9.0854398666601597</c:v>
                </c:pt>
                <c:pt idx="6124">
                  <c:v>9.0617112606655699</c:v>
                </c:pt>
                <c:pt idx="6125">
                  <c:v>9.0380391036999299</c:v>
                </c:pt>
                <c:pt idx="6126">
                  <c:v>9.0144232766954904</c:v>
                </c:pt>
                <c:pt idx="6127">
                  <c:v>8.9908636607958208</c:v>
                </c:pt>
                <c:pt idx="6128">
                  <c:v>8.9673601373573195</c:v>
                </c:pt>
                <c:pt idx="6129">
                  <c:v>8.9439125879477395</c:v>
                </c:pt>
                <c:pt idx="6130">
                  <c:v>8.9205208943486305</c:v>
                </c:pt>
                <c:pt idx="6131">
                  <c:v>8.8971849385499002</c:v>
                </c:pt>
                <c:pt idx="6132">
                  <c:v>8.8739046027542798</c:v>
                </c:pt>
                <c:pt idx="6133">
                  <c:v>8.8506797693758106</c:v>
                </c:pt>
                <c:pt idx="6134">
                  <c:v>8.8275103210379005</c:v>
                </c:pt>
                <c:pt idx="6135">
                  <c:v>8.8043961405752604</c:v>
                </c:pt>
                <c:pt idx="6136">
                  <c:v>8.7813371110309593</c:v>
                </c:pt>
                <c:pt idx="6137">
                  <c:v>8.7583331156593704</c:v>
                </c:pt>
                <c:pt idx="6138">
                  <c:v>8.7353840379237297</c:v>
                </c:pt>
                <c:pt idx="6139">
                  <c:v>8.7124897614960695</c:v>
                </c:pt>
                <c:pt idx="6140">
                  <c:v>8.6896501702573001</c:v>
                </c:pt>
                <c:pt idx="6141">
                  <c:v>8.66686514829712</c:v>
                </c:pt>
                <c:pt idx="6142">
                  <c:v>8.6441345799120803</c:v>
                </c:pt>
                <c:pt idx="6143">
                  <c:v>8.6214583496100801</c:v>
                </c:pt>
                <c:pt idx="6144">
                  <c:v>8.5988363421023397</c:v>
                </c:pt>
                <c:pt idx="6145">
                  <c:v>8.5762684423104005</c:v>
                </c:pt>
                <c:pt idx="6146">
                  <c:v>8.5537545353616693</c:v>
                </c:pt>
                <c:pt idx="6147">
                  <c:v>8.5312945065908394</c:v>
                </c:pt>
                <c:pt idx="6148">
                  <c:v>8.5088882415389993</c:v>
                </c:pt>
                <c:pt idx="6149">
                  <c:v>8.48653562595252</c:v>
                </c:pt>
                <c:pt idx="6150">
                  <c:v>8.4642365457856492</c:v>
                </c:pt>
                <c:pt idx="6151">
                  <c:v>8.4419908871949296</c:v>
                </c:pt>
                <c:pt idx="6152">
                  <c:v>8.4197985365467805</c:v>
                </c:pt>
                <c:pt idx="6153">
                  <c:v>8.3976593804094204</c:v>
                </c:pt>
                <c:pt idx="6154">
                  <c:v>8.3755733055564292</c:v>
                </c:pt>
                <c:pt idx="6155">
                  <c:v>8.3535401989662201</c:v>
                </c:pt>
                <c:pt idx="6156">
                  <c:v>8.3315599478210292</c:v>
                </c:pt>
                <c:pt idx="6157">
                  <c:v>8.3096324395074408</c:v>
                </c:pt>
                <c:pt idx="6158">
                  <c:v>8.2877575616158694</c:v>
                </c:pt>
                <c:pt idx="6159">
                  <c:v>8.2659352019395698</c:v>
                </c:pt>
                <c:pt idx="6160">
                  <c:v>8.2441652484746495</c:v>
                </c:pt>
                <c:pt idx="6161">
                  <c:v>8.2224475894205291</c:v>
                </c:pt>
                <c:pt idx="6162">
                  <c:v>8.2007821131789793</c:v>
                </c:pt>
                <c:pt idx="6163">
                  <c:v>8.1791687083536093</c:v>
                </c:pt>
                <c:pt idx="6164">
                  <c:v>8.1576072637503607</c:v>
                </c:pt>
                <c:pt idx="6165">
                  <c:v>8.1360976683770296</c:v>
                </c:pt>
                <c:pt idx="6166">
                  <c:v>8.1146398114422205</c:v>
                </c:pt>
                <c:pt idx="6167">
                  <c:v>8.0932335823559196</c:v>
                </c:pt>
                <c:pt idx="6168">
                  <c:v>8.0718788707284101</c:v>
                </c:pt>
                <c:pt idx="6169">
                  <c:v>8.0505755663708403</c:v>
                </c:pt>
                <c:pt idx="6170">
                  <c:v>8.0293235592951895</c:v>
                </c:pt>
                <c:pt idx="6171">
                  <c:v>8.0081227397117907</c:v>
                </c:pt>
                <c:pt idx="6172">
                  <c:v>7.9869729980328001</c:v>
                </c:pt>
                <c:pt idx="6173">
                  <c:v>7.9658742248677097</c:v>
                </c:pt>
                <c:pt idx="6174">
                  <c:v>7.9448263110268798</c:v>
                </c:pt>
                <c:pt idx="6175">
                  <c:v>7.9238291475179903</c:v>
                </c:pt>
                <c:pt idx="6176">
                  <c:v>7.9028826255475497</c:v>
                </c:pt>
                <c:pt idx="6177">
                  <c:v>7.8819866365209501</c:v>
                </c:pt>
                <c:pt idx="6178">
                  <c:v>7.8611410720413897</c:v>
                </c:pt>
                <c:pt idx="6179">
                  <c:v>7.8403458239099102</c:v>
                </c:pt>
                <c:pt idx="6180">
                  <c:v>7.8196007841234101</c:v>
                </c:pt>
                <c:pt idx="6181">
                  <c:v>7.7989058448786297</c:v>
                </c:pt>
                <c:pt idx="6182">
                  <c:v>7.7782608985666402</c:v>
                </c:pt>
                <c:pt idx="6183">
                  <c:v>7.7576658377768704</c:v>
                </c:pt>
                <c:pt idx="6184">
                  <c:v>7.7371205552935702</c:v>
                </c:pt>
                <c:pt idx="6185">
                  <c:v>7.7166249440983599</c:v>
                </c:pt>
                <c:pt idx="6186">
                  <c:v>7.6961788973681697</c:v>
                </c:pt>
                <c:pt idx="6187">
                  <c:v>7.6757823084748198</c:v>
                </c:pt>
                <c:pt idx="6188">
                  <c:v>7.65543507098542</c:v>
                </c:pt>
                <c:pt idx="6189">
                  <c:v>7.6351370786629698</c:v>
                </c:pt>
                <c:pt idx="6190">
                  <c:v>7.6148882254638002</c:v>
                </c:pt>
                <c:pt idx="6191">
                  <c:v>7.5946884055395598</c:v>
                </c:pt>
                <c:pt idx="6192">
                  <c:v>7.5745375132357697</c:v>
                </c:pt>
                <c:pt idx="6193">
                  <c:v>7.5544354430913101</c:v>
                </c:pt>
                <c:pt idx="6194">
                  <c:v>7.5343820898388598</c:v>
                </c:pt>
                <c:pt idx="6195">
                  <c:v>7.51437734840448</c:v>
                </c:pt>
                <c:pt idx="6196">
                  <c:v>7.4944211139060801</c:v>
                </c:pt>
                <c:pt idx="6197">
                  <c:v>7.47451328165738</c:v>
                </c:pt>
                <c:pt idx="6198">
                  <c:v>7.4546537471604699</c:v>
                </c:pt>
                <c:pt idx="6199">
                  <c:v>7.4348424061123</c:v>
                </c:pt>
                <c:pt idx="6200">
                  <c:v>7.41507915440065</c:v>
                </c:pt>
                <c:pt idx="6201">
                  <c:v>7.3953638881051296</c:v>
                </c:pt>
                <c:pt idx="6202">
                  <c:v>7.3756965034967301</c:v>
                </c:pt>
                <c:pt idx="6203">
                  <c:v>7.3560768970372603</c:v>
                </c:pt>
                <c:pt idx="6204">
                  <c:v>7.3365049653799002</c:v>
                </c:pt>
                <c:pt idx="6205">
                  <c:v>7.3169806053671698</c:v>
                </c:pt>
                <c:pt idx="6206">
                  <c:v>7.2975037140329198</c:v>
                </c:pt>
                <c:pt idx="6207">
                  <c:v>7.27807418860088</c:v>
                </c:pt>
                <c:pt idx="6208">
                  <c:v>7.25869192648309</c:v>
                </c:pt>
                <c:pt idx="6209">
                  <c:v>7.2393568252829796</c:v>
                </c:pt>
                <c:pt idx="6210">
                  <c:v>7.2200687827917998</c:v>
                </c:pt>
                <c:pt idx="6211">
                  <c:v>7.2008276969906504</c:v>
                </c:pt>
                <c:pt idx="6212">
                  <c:v>7.1816334660469998</c:v>
                </c:pt>
                <c:pt idx="6213">
                  <c:v>7.1624859883191396</c:v>
                </c:pt>
                <c:pt idx="6214">
                  <c:v>7.1433851623522404</c:v>
                </c:pt>
                <c:pt idx="6215">
                  <c:v>7.1243308868798003</c:v>
                </c:pt>
                <c:pt idx="6216">
                  <c:v>7.1053230608221698</c:v>
                </c:pt>
                <c:pt idx="6217">
                  <c:v>7.0863615832875704</c:v>
                </c:pt>
                <c:pt idx="6218">
                  <c:v>7.0674463535705296</c:v>
                </c:pt>
                <c:pt idx="6219">
                  <c:v>7.0485772711519896</c:v>
                </c:pt>
                <c:pt idx="6220">
                  <c:v>7.02975423570118</c:v>
                </c:pt>
                <c:pt idx="6221">
                  <c:v>7.0109771470712099</c:v>
                </c:pt>
                <c:pt idx="6222">
                  <c:v>6.9922459053020596</c:v>
                </c:pt>
                <c:pt idx="6223">
                  <c:v>6.9735604106190197</c:v>
                </c:pt>
                <c:pt idx="6224">
                  <c:v>6.9549205634337703</c:v>
                </c:pt>
                <c:pt idx="6225">
                  <c:v>6.93632626434181</c:v>
                </c:pt>
                <c:pt idx="6226">
                  <c:v>6.9177774141240196</c:v>
                </c:pt>
                <c:pt idx="6227">
                  <c:v>6.8992739137461099</c:v>
                </c:pt>
                <c:pt idx="6228">
                  <c:v>6.8808156643561604</c:v>
                </c:pt>
                <c:pt idx="6229">
                  <c:v>6.8624025672890898</c:v>
                </c:pt>
                <c:pt idx="6230">
                  <c:v>6.84403452406168</c:v>
                </c:pt>
                <c:pt idx="6231">
                  <c:v>6.8257114363740596</c:v>
                </c:pt>
                <c:pt idx="6232">
                  <c:v>6.8074332061117104</c:v>
                </c:pt>
                <c:pt idx="6233">
                  <c:v>6.7891997353394702</c:v>
                </c:pt>
                <c:pt idx="6234">
                  <c:v>6.7710109263080502</c:v>
                </c:pt>
                <c:pt idx="6235">
                  <c:v>6.7528666814489702</c:v>
                </c:pt>
                <c:pt idx="6236">
                  <c:v>6.7347669033761504</c:v>
                </c:pt>
                <c:pt idx="6237">
                  <c:v>6.7167114948853399</c:v>
                </c:pt>
                <c:pt idx="6238">
                  <c:v>6.6987003589541398</c:v>
                </c:pt>
                <c:pt idx="6239">
                  <c:v>6.6807333987410296</c:v>
                </c:pt>
                <c:pt idx="6240">
                  <c:v>6.66281051758682</c:v>
                </c:pt>
                <c:pt idx="6241">
                  <c:v>6.6449316190101904</c:v>
                </c:pt>
                <c:pt idx="6242">
                  <c:v>6.6270966067136703</c:v>
                </c:pt>
                <c:pt idx="6243">
                  <c:v>6.6093053845786498</c:v>
                </c:pt>
                <c:pt idx="6244">
                  <c:v>6.5915578566658697</c:v>
                </c:pt>
                <c:pt idx="6245">
                  <c:v>6.5738539272164296</c:v>
                </c:pt>
                <c:pt idx="6246">
                  <c:v>6.5561935006512799</c:v>
                </c:pt>
                <c:pt idx="6247">
                  <c:v>6.5385764815702396</c:v>
                </c:pt>
                <c:pt idx="6248">
                  <c:v>6.52100277475148</c:v>
                </c:pt>
                <c:pt idx="6249">
                  <c:v>6.5034722851530198</c:v>
                </c:pt>
                <c:pt idx="6250">
                  <c:v>6.4859849179102396</c:v>
                </c:pt>
                <c:pt idx="6251">
                  <c:v>6.4685405783369001</c:v>
                </c:pt>
                <c:pt idx="6252">
                  <c:v>6.45113917192608</c:v>
                </c:pt>
                <c:pt idx="6253">
                  <c:v>6.4337806043457402</c:v>
                </c:pt>
                <c:pt idx="6254">
                  <c:v>6.4164647814436897</c:v>
                </c:pt>
                <c:pt idx="6255">
                  <c:v>6.3991916092436201</c:v>
                </c:pt>
                <c:pt idx="6256">
                  <c:v>6.3819609939455502</c:v>
                </c:pt>
                <c:pt idx="6257">
                  <c:v>6.36477284192787</c:v>
                </c:pt>
                <c:pt idx="6258">
                  <c:v>6.3476270597443403</c:v>
                </c:pt>
                <c:pt idx="6259">
                  <c:v>6.3305235541235501</c:v>
                </c:pt>
                <c:pt idx="6260">
                  <c:v>6.3134622319719798</c:v>
                </c:pt>
                <c:pt idx="6261">
                  <c:v>6.2964430003699601</c:v>
                </c:pt>
                <c:pt idx="6262">
                  <c:v>6.2794657665751696</c:v>
                </c:pt>
                <c:pt idx="6263">
                  <c:v>6.2625304380171603</c:v>
                </c:pt>
                <c:pt idx="6264">
                  <c:v>6.2456369223038397</c:v>
                </c:pt>
                <c:pt idx="6265">
                  <c:v>6.2287851272144703</c:v>
                </c:pt>
                <c:pt idx="6266">
                  <c:v>6.2119749607041896</c:v>
                </c:pt>
                <c:pt idx="6267">
                  <c:v>6.1952063309024803</c:v>
                </c:pt>
                <c:pt idx="6268">
                  <c:v>6.17847914611069</c:v>
                </c:pt>
                <c:pt idx="6269">
                  <c:v>6.1617933148060402</c:v>
                </c:pt>
                <c:pt idx="6270">
                  <c:v>6.1451487456365896</c:v>
                </c:pt>
                <c:pt idx="6271">
                  <c:v>6.1285453474252902</c:v>
                </c:pt>
                <c:pt idx="6272">
                  <c:v>6.1119830291669297</c:v>
                </c:pt>
                <c:pt idx="6273">
                  <c:v>6.0954617000281699</c:v>
                </c:pt>
                <c:pt idx="6274">
                  <c:v>6.0789812693490202</c:v>
                </c:pt>
                <c:pt idx="6275">
                  <c:v>6.0625416466403799</c:v>
                </c:pt>
                <c:pt idx="6276">
                  <c:v>6.0461427415854896</c:v>
                </c:pt>
                <c:pt idx="6277">
                  <c:v>6.0297844640384497</c:v>
                </c:pt>
                <c:pt idx="6278">
                  <c:v>6.0134667240252497</c:v>
                </c:pt>
                <c:pt idx="6279">
                  <c:v>5.9971894317422096</c:v>
                </c:pt>
                <c:pt idx="6280">
                  <c:v>5.9809524975555304</c:v>
                </c:pt>
                <c:pt idx="6281">
                  <c:v>5.9647558320032799</c:v>
                </c:pt>
                <c:pt idx="6282">
                  <c:v>5.9485993457933901</c:v>
                </c:pt>
                <c:pt idx="6283">
                  <c:v>5.9324829498026403</c:v>
                </c:pt>
                <c:pt idx="6284">
                  <c:v>5.9164065550781899</c:v>
                </c:pt>
                <c:pt idx="6285">
                  <c:v>5.9003700728365498</c:v>
                </c:pt>
                <c:pt idx="6286">
                  <c:v>5.8843734144631199</c:v>
                </c:pt>
                <c:pt idx="6287">
                  <c:v>5.8684164915116499</c:v>
                </c:pt>
                <c:pt idx="6288">
                  <c:v>5.8524992157062403</c:v>
                </c:pt>
                <c:pt idx="6289">
                  <c:v>5.8366214989368697</c:v>
                </c:pt>
                <c:pt idx="6290">
                  <c:v>5.8207832532634001</c:v>
                </c:pt>
                <c:pt idx="6291">
                  <c:v>5.8049843909130301</c:v>
                </c:pt>
                <c:pt idx="6292">
                  <c:v>5.7892248242798399</c:v>
                </c:pt>
                <c:pt idx="6293">
                  <c:v>5.7735044659267798</c:v>
                </c:pt>
                <c:pt idx="6294">
                  <c:v>5.75782322858214</c:v>
                </c:pt>
                <c:pt idx="6295">
                  <c:v>5.74218102514262</c:v>
                </c:pt>
                <c:pt idx="6296">
                  <c:v>5.7265777686702402</c:v>
                </c:pt>
                <c:pt idx="6297">
                  <c:v>5.7110133723939303</c:v>
                </c:pt>
                <c:pt idx="6298">
                  <c:v>5.6954877497084597</c:v>
                </c:pt>
                <c:pt idx="6299">
                  <c:v>5.68000081417396</c:v>
                </c:pt>
                <c:pt idx="6300">
                  <c:v>5.6645524795179698</c:v>
                </c:pt>
                <c:pt idx="6301">
                  <c:v>5.6491426596308401</c:v>
                </c:pt>
                <c:pt idx="6302">
                  <c:v>5.6337712685698396</c:v>
                </c:pt>
                <c:pt idx="6303">
                  <c:v>5.6184382205560697</c:v>
                </c:pt>
                <c:pt idx="6304">
                  <c:v>5.6031434299760301</c:v>
                </c:pt>
                <c:pt idx="6305">
                  <c:v>5.5878868113790601</c:v>
                </c:pt>
                <c:pt idx="6306">
                  <c:v>5.5726682794798803</c:v>
                </c:pt>
                <c:pt idx="6307">
                  <c:v>5.5574877491565902</c:v>
                </c:pt>
                <c:pt idx="6308">
                  <c:v>5.5423451354511499</c:v>
                </c:pt>
                <c:pt idx="6309">
                  <c:v>5.5272403535688799</c:v>
                </c:pt>
                <c:pt idx="6310">
                  <c:v>5.5121733188764903</c:v>
                </c:pt>
                <c:pt idx="6311">
                  <c:v>5.4971439469060304</c:v>
                </c:pt>
                <c:pt idx="6312">
                  <c:v>5.4821521533504596</c:v>
                </c:pt>
                <c:pt idx="6313">
                  <c:v>5.46719785406657</c:v>
                </c:pt>
                <c:pt idx="6314">
                  <c:v>5.4522809650705497</c:v>
                </c:pt>
                <c:pt idx="6315">
                  <c:v>5.4374014025429496</c:v>
                </c:pt>
                <c:pt idx="6316">
                  <c:v>5.4225590828246801</c:v>
                </c:pt>
                <c:pt idx="6317">
                  <c:v>5.4077539224185402</c:v>
                </c:pt>
                <c:pt idx="6318">
                  <c:v>5.3929858379881903</c:v>
                </c:pt>
                <c:pt idx="6319">
                  <c:v>5.3782547463571699</c:v>
                </c:pt>
                <c:pt idx="6320">
                  <c:v>5.3635605645118698</c:v>
                </c:pt>
                <c:pt idx="6321">
                  <c:v>5.3489032095970703</c:v>
                </c:pt>
                <c:pt idx="6322">
                  <c:v>5.3342825989179303</c:v>
                </c:pt>
                <c:pt idx="6323">
                  <c:v>5.3196986499399701</c:v>
                </c:pt>
                <c:pt idx="6324">
                  <c:v>5.3051512802885696</c:v>
                </c:pt>
                <c:pt idx="6325">
                  <c:v>5.2906404077470102</c:v>
                </c:pt>
                <c:pt idx="6326">
                  <c:v>5.2761659502594203</c:v>
                </c:pt>
                <c:pt idx="6327">
                  <c:v>5.26172782592782</c:v>
                </c:pt>
                <c:pt idx="6328">
                  <c:v>5.24732595301308</c:v>
                </c:pt>
                <c:pt idx="6329">
                  <c:v>5.2329602499349699</c:v>
                </c:pt>
                <c:pt idx="6330">
                  <c:v>5.2186306352696104</c:v>
                </c:pt>
                <c:pt idx="6331">
                  <c:v>5.2043370277530201</c:v>
                </c:pt>
                <c:pt idx="6332">
                  <c:v>5.1900793462785701</c:v>
                </c:pt>
                <c:pt idx="6333">
                  <c:v>5.1758575098960202</c:v>
                </c:pt>
                <c:pt idx="6334">
                  <c:v>5.1616714378129798</c:v>
                </c:pt>
                <c:pt idx="6335">
                  <c:v>5.1475210493929699</c:v>
                </c:pt>
                <c:pt idx="6336">
                  <c:v>5.13340626415886</c:v>
                </c:pt>
                <c:pt idx="6337">
                  <c:v>5.1193270017864103</c:v>
                </c:pt>
                <c:pt idx="6338">
                  <c:v>5.1052831821107301</c:v>
                </c:pt>
                <c:pt idx="6339">
                  <c:v>5.0912747251203303</c:v>
                </c:pt>
                <c:pt idx="6340">
                  <c:v>5.0773015509615798</c:v>
                </c:pt>
                <c:pt idx="6341">
                  <c:v>5.0633635799342498</c:v>
                </c:pt>
                <c:pt idx="6342">
                  <c:v>5.0494607324949596</c:v>
                </c:pt>
                <c:pt idx="6343">
                  <c:v>5.0355929292547001</c:v>
                </c:pt>
                <c:pt idx="6344">
                  <c:v>5.0217600909788702</c:v>
                </c:pt>
                <c:pt idx="6345">
                  <c:v>5.00796213858822</c:v>
                </c:pt>
                <c:pt idx="6346">
                  <c:v>4.99419899315689</c:v>
                </c:pt>
                <c:pt idx="6347">
                  <c:v>4.9804705759133796</c:v>
                </c:pt>
                <c:pt idx="6348">
                  <c:v>4.9667768082405903</c:v>
                </c:pt>
                <c:pt idx="6349">
                  <c:v>4.9531176116742701</c:v>
                </c:pt>
                <c:pt idx="6350">
                  <c:v>4.9394929079025696</c:v>
                </c:pt>
                <c:pt idx="6351">
                  <c:v>4.92590261876851</c:v>
                </c:pt>
                <c:pt idx="6352">
                  <c:v>4.9123466662674904</c:v>
                </c:pt>
                <c:pt idx="6353">
                  <c:v>4.8988249725467803</c:v>
                </c:pt>
                <c:pt idx="6354">
                  <c:v>4.8853374599060402</c:v>
                </c:pt>
                <c:pt idx="6355">
                  <c:v>4.8718840507983003</c:v>
                </c:pt>
                <c:pt idx="6356">
                  <c:v>4.8584646678259604</c:v>
                </c:pt>
                <c:pt idx="6357">
                  <c:v>4.8450792337468203</c:v>
                </c:pt>
                <c:pt idx="6358">
                  <c:v>4.8317276714655497</c:v>
                </c:pt>
                <c:pt idx="6359">
                  <c:v>4.8184099040421904</c:v>
                </c:pt>
                <c:pt idx="6360">
                  <c:v>4.8051258546851701</c:v>
                </c:pt>
                <c:pt idx="6361">
                  <c:v>4.7918754467533002</c:v>
                </c:pt>
                <c:pt idx="6362">
                  <c:v>4.7786586037582497</c:v>
                </c:pt>
                <c:pt idx="6363">
                  <c:v>4.7654752493601</c:v>
                </c:pt>
                <c:pt idx="6364">
                  <c:v>4.7523253073687899</c:v>
                </c:pt>
                <c:pt idx="6365">
                  <c:v>4.7392087017446496</c:v>
                </c:pt>
                <c:pt idx="6366">
                  <c:v>4.7261253565973798</c:v>
                </c:pt>
                <c:pt idx="6367">
                  <c:v>4.71307519618607</c:v>
                </c:pt>
                <c:pt idx="6368">
                  <c:v>4.7000581449191898</c:v>
                </c:pt>
                <c:pt idx="6369">
                  <c:v>4.68707412735258</c:v>
                </c:pt>
                <c:pt idx="6370">
                  <c:v>4.6741230681919799</c:v>
                </c:pt>
                <c:pt idx="6371">
                  <c:v>4.6612048922914902</c:v>
                </c:pt>
                <c:pt idx="6372">
                  <c:v>4.6483195246521101</c:v>
                </c:pt>
                <c:pt idx="6373">
                  <c:v>4.63546689042371</c:v>
                </c:pt>
                <c:pt idx="6374">
                  <c:v>4.6226469149045402</c:v>
                </c:pt>
                <c:pt idx="6375">
                  <c:v>4.60985952353776</c:v>
                </c:pt>
                <c:pt idx="6376">
                  <c:v>4.5971046419163697</c:v>
                </c:pt>
                <c:pt idx="6377">
                  <c:v>4.5843821957782804</c:v>
                </c:pt>
                <c:pt idx="6378">
                  <c:v>4.5716921110097699</c:v>
                </c:pt>
                <c:pt idx="6379">
                  <c:v>4.5590343136425098</c:v>
                </c:pt>
                <c:pt idx="6380">
                  <c:v>4.5464087298550604</c:v>
                </c:pt>
                <c:pt idx="6381">
                  <c:v>4.5338152859703502</c:v>
                </c:pt>
                <c:pt idx="6382">
                  <c:v>4.5212539084596903</c:v>
                </c:pt>
                <c:pt idx="6383">
                  <c:v>4.5087245239382998</c:v>
                </c:pt>
                <c:pt idx="6384">
                  <c:v>4.4962270591667401</c:v>
                </c:pt>
                <c:pt idx="6385">
                  <c:v>4.4837614410504996</c:v>
                </c:pt>
                <c:pt idx="6386">
                  <c:v>4.4713275966414203</c:v>
                </c:pt>
                <c:pt idx="6387">
                  <c:v>4.4589254531337499</c:v>
                </c:pt>
                <c:pt idx="6388">
                  <c:v>4.4465549378685996</c:v>
                </c:pt>
                <c:pt idx="6389">
                  <c:v>4.4342159783284902</c:v>
                </c:pt>
                <c:pt idx="6390">
                  <c:v>4.4219085021418003</c:v>
                </c:pt>
                <c:pt idx="6391">
                  <c:v>4.4096324370803099</c:v>
                </c:pt>
                <c:pt idx="6392">
                  <c:v>4.3973877110591797</c:v>
                </c:pt>
                <c:pt idx="6393">
                  <c:v>4.3851742521364701</c:v>
                </c:pt>
                <c:pt idx="6394">
                  <c:v>4.3729919885125899</c:v>
                </c:pt>
                <c:pt idx="6395">
                  <c:v>4.3608408485333801</c:v>
                </c:pt>
                <c:pt idx="6396">
                  <c:v>4.3487207606840403</c:v>
                </c:pt>
                <c:pt idx="6397">
                  <c:v>4.33663165359365</c:v>
                </c:pt>
                <c:pt idx="6398">
                  <c:v>4.3245734560331996</c:v>
                </c:pt>
                <c:pt idx="6399">
                  <c:v>4.3125460969165497</c:v>
                </c:pt>
                <c:pt idx="6400">
                  <c:v>4.3005495052974503</c:v>
                </c:pt>
                <c:pt idx="6401">
                  <c:v>4.2885836103720401</c:v>
                </c:pt>
                <c:pt idx="6402">
                  <c:v>4.2766483414778396</c:v>
                </c:pt>
                <c:pt idx="6403">
                  <c:v>4.2647436280927504</c:v>
                </c:pt>
                <c:pt idx="6404">
                  <c:v>4.2528693998350997</c:v>
                </c:pt>
                <c:pt idx="6405">
                  <c:v>4.2410255864655504</c:v>
                </c:pt>
                <c:pt idx="6406">
                  <c:v>4.22921211788218</c:v>
                </c:pt>
                <c:pt idx="6407">
                  <c:v>4.2174289241254597</c:v>
                </c:pt>
                <c:pt idx="6408">
                  <c:v>4.2056759353757398</c:v>
                </c:pt>
                <c:pt idx="6409">
                  <c:v>4.1939530819512498</c:v>
                </c:pt>
                <c:pt idx="6410">
                  <c:v>4.1822602943106197</c:v>
                </c:pt>
                <c:pt idx="6411">
                  <c:v>4.1705975030523703</c:v>
                </c:pt>
                <c:pt idx="6412">
                  <c:v>4.1589646389119101</c:v>
                </c:pt>
                <c:pt idx="6413">
                  <c:v>4.1473616327660201</c:v>
                </c:pt>
                <c:pt idx="6414">
                  <c:v>4.1357884156273901</c:v>
                </c:pt>
                <c:pt idx="6415">
                  <c:v>4.1242449186490999</c:v>
                </c:pt>
                <c:pt idx="6416">
                  <c:v>4.1127310731206004</c:v>
                </c:pt>
                <c:pt idx="6417">
                  <c:v>4.1012468104702497</c:v>
                </c:pt>
                <c:pt idx="6418">
                  <c:v>4.08979206226328</c:v>
                </c:pt>
                <c:pt idx="6419">
                  <c:v>4.0783667602033402</c:v>
                </c:pt>
                <c:pt idx="6420">
                  <c:v>4.06697083613094</c:v>
                </c:pt>
                <c:pt idx="6421">
                  <c:v>4.0556042220209996</c:v>
                </c:pt>
                <c:pt idx="6422">
                  <c:v>4.0442668499893202</c:v>
                </c:pt>
                <c:pt idx="6423">
                  <c:v>4.0329586522850898</c:v>
                </c:pt>
                <c:pt idx="6424">
                  <c:v>4.0216795612953904</c:v>
                </c:pt>
                <c:pt idx="6425">
                  <c:v>4.0104295095427203</c:v>
                </c:pt>
                <c:pt idx="6426">
                  <c:v>3.9992084296849302</c:v>
                </c:pt>
                <c:pt idx="6427">
                  <c:v>3.9880162545162801</c:v>
                </c:pt>
                <c:pt idx="6428">
                  <c:v>3.9768529169669198</c:v>
                </c:pt>
                <c:pt idx="6429">
                  <c:v>3.9657183500999</c:v>
                </c:pt>
                <c:pt idx="6430">
                  <c:v>3.9546124871156398</c:v>
                </c:pt>
                <c:pt idx="6431">
                  <c:v>3.9435352613479902</c:v>
                </c:pt>
                <c:pt idx="6432">
                  <c:v>3.9324866062656598</c:v>
                </c:pt>
                <c:pt idx="6433">
                  <c:v>3.9214664554717502</c:v>
                </c:pt>
                <c:pt idx="6434">
                  <c:v>3.9104747427022799</c:v>
                </c:pt>
                <c:pt idx="6435">
                  <c:v>3.8995114018296402</c:v>
                </c:pt>
                <c:pt idx="6436">
                  <c:v>3.8885763668576301</c:v>
                </c:pt>
                <c:pt idx="6437">
                  <c:v>3.8776695719234202</c:v>
                </c:pt>
                <c:pt idx="6438">
                  <c:v>3.8667909512990999</c:v>
                </c:pt>
                <c:pt idx="6439">
                  <c:v>3.8559404393881298</c:v>
                </c:pt>
                <c:pt idx="6440">
                  <c:v>3.8451179707273901</c:v>
                </c:pt>
                <c:pt idx="6441">
                  <c:v>3.8343234799866299</c:v>
                </c:pt>
                <c:pt idx="6442">
                  <c:v>3.8235569019665001</c:v>
                </c:pt>
                <c:pt idx="6443">
                  <c:v>3.8128181716010601</c:v>
                </c:pt>
                <c:pt idx="6444">
                  <c:v>3.8021072239567402</c:v>
                </c:pt>
                <c:pt idx="6445">
                  <c:v>3.7914239942303798</c:v>
                </c:pt>
                <c:pt idx="6446">
                  <c:v>3.7807684177502101</c:v>
                </c:pt>
                <c:pt idx="6447">
                  <c:v>3.7701404299763599</c:v>
                </c:pt>
                <c:pt idx="6448">
                  <c:v>3.7595399665003502</c:v>
                </c:pt>
                <c:pt idx="6449">
                  <c:v>3.7489669630431099</c:v>
                </c:pt>
                <c:pt idx="6450">
                  <c:v>3.7384213554574299</c:v>
                </c:pt>
                <c:pt idx="6451">
                  <c:v>3.7279030797270298</c:v>
                </c:pt>
                <c:pt idx="6452">
                  <c:v>3.7174120719630199</c:v>
                </c:pt>
                <c:pt idx="6453">
                  <c:v>3.7069482684088899</c:v>
                </c:pt>
                <c:pt idx="6454">
                  <c:v>3.6965116054375402</c:v>
                </c:pt>
                <c:pt idx="6455">
                  <c:v>3.6861020195512699</c:v>
                </c:pt>
                <c:pt idx="6456">
                  <c:v>3.6757194473802599</c:v>
                </c:pt>
                <c:pt idx="6457">
                  <c:v>3.6653638256861001</c:v>
                </c:pt>
                <c:pt idx="6458">
                  <c:v>3.6550350913577798</c:v>
                </c:pt>
                <c:pt idx="6459">
                  <c:v>3.6447331814131698</c:v>
                </c:pt>
                <c:pt idx="6460">
                  <c:v>3.6344580329990501</c:v>
                </c:pt>
                <c:pt idx="6461">
                  <c:v>3.6242095833896002</c:v>
                </c:pt>
                <c:pt idx="6462">
                  <c:v>3.6139877699873901</c:v>
                </c:pt>
                <c:pt idx="6463">
                  <c:v>3.60379253032389</c:v>
                </c:pt>
                <c:pt idx="6464">
                  <c:v>3.5936238020564599</c:v>
                </c:pt>
                <c:pt idx="6465">
                  <c:v>3.5834815229708799</c:v>
                </c:pt>
                <c:pt idx="6466">
                  <c:v>3.57336563097931</c:v>
                </c:pt>
                <c:pt idx="6467">
                  <c:v>3.5632760641213199</c:v>
                </c:pt>
                <c:pt idx="6468">
                  <c:v>3.5532127605648598</c:v>
                </c:pt>
                <c:pt idx="6469">
                  <c:v>3.5431756586007901</c:v>
                </c:pt>
                <c:pt idx="6470">
                  <c:v>3.5331646966488801</c:v>
                </c:pt>
                <c:pt idx="6471">
                  <c:v>3.5231798132552798</c:v>
                </c:pt>
                <c:pt idx="6472">
                  <c:v>3.51322094709105</c:v>
                </c:pt>
                <c:pt idx="6473">
                  <c:v>3.5032880369526498</c:v>
                </c:pt>
                <c:pt idx="6474">
                  <c:v>3.4933810217629402</c:v>
                </c:pt>
                <c:pt idx="6475">
                  <c:v>3.4834998405686699</c:v>
                </c:pt>
                <c:pt idx="6476">
                  <c:v>3.4736444325444902</c:v>
                </c:pt>
                <c:pt idx="6477">
                  <c:v>3.46381473698648</c:v>
                </c:pt>
                <c:pt idx="6478">
                  <c:v>3.4540106933175698</c:v>
                </c:pt>
                <c:pt idx="6479">
                  <c:v>3.4442322410851398</c:v>
                </c:pt>
                <c:pt idx="6480">
                  <c:v>3.4344793199589301</c:v>
                </c:pt>
                <c:pt idx="6481">
                  <c:v>3.42475186973462</c:v>
                </c:pt>
                <c:pt idx="6482">
                  <c:v>3.4150498303307502</c:v>
                </c:pt>
                <c:pt idx="6483">
                  <c:v>3.4053731417907902</c:v>
                </c:pt>
                <c:pt idx="6484">
                  <c:v>3.3957217442796002</c:v>
                </c:pt>
                <c:pt idx="6485">
                  <c:v>3.3860955780869402</c:v>
                </c:pt>
                <c:pt idx="6486">
                  <c:v>3.37649458362448</c:v>
                </c:pt>
                <c:pt idx="6487">
                  <c:v>3.3669187014272999</c:v>
                </c:pt>
                <c:pt idx="6488">
                  <c:v>3.3573678721523499</c:v>
                </c:pt>
                <c:pt idx="6489">
                  <c:v>3.3478420365799999</c:v>
                </c:pt>
                <c:pt idx="6490">
                  <c:v>3.33834113561154</c:v>
                </c:pt>
                <c:pt idx="6491">
                  <c:v>3.32886511027163</c:v>
                </c:pt>
                <c:pt idx="6492">
                  <c:v>3.3194139017063602</c:v>
                </c:pt>
                <c:pt idx="6493">
                  <c:v>3.3099874511817098</c:v>
                </c:pt>
                <c:pt idx="6494">
                  <c:v>3.3005857000870602</c:v>
                </c:pt>
                <c:pt idx="6495">
                  <c:v>3.2912085899317001</c:v>
                </c:pt>
                <c:pt idx="6496">
                  <c:v>3.2818560623473201</c:v>
                </c:pt>
                <c:pt idx="6497">
                  <c:v>3.2725280590845101</c:v>
                </c:pt>
                <c:pt idx="6498">
                  <c:v>3.2632245220142702</c:v>
                </c:pt>
                <c:pt idx="6499">
                  <c:v>3.2539453931315001</c:v>
                </c:pt>
                <c:pt idx="6500">
                  <c:v>3.2446906145460099</c:v>
                </c:pt>
                <c:pt idx="6501">
                  <c:v>3.2354601284920101</c:v>
                </c:pt>
                <c:pt idx="6502">
                  <c:v>3.2262538773201102</c:v>
                </c:pt>
                <c:pt idx="6503">
                  <c:v>3.2170718035023298</c:v>
                </c:pt>
                <c:pt idx="6504">
                  <c:v>3.2079138496295898</c:v>
                </c:pt>
                <c:pt idx="6505">
                  <c:v>3.1987799584122198</c:v>
                </c:pt>
                <c:pt idx="6506">
                  <c:v>3.18967007267895</c:v>
                </c:pt>
                <c:pt idx="6507">
                  <c:v>3.1805841353769102</c:v>
                </c:pt>
                <c:pt idx="6508">
                  <c:v>3.1715220895721599</c:v>
                </c:pt>
                <c:pt idx="6509">
                  <c:v>3.1624838784496401</c:v>
                </c:pt>
                <c:pt idx="6510">
                  <c:v>3.15346944531169</c:v>
                </c:pt>
                <c:pt idx="6511">
                  <c:v>3.1444787335780902</c:v>
                </c:pt>
                <c:pt idx="6512">
                  <c:v>3.1355116867879902</c:v>
                </c:pt>
                <c:pt idx="6513">
                  <c:v>3.1265682485959698</c:v>
                </c:pt>
                <c:pt idx="6514">
                  <c:v>3.1176483627754998</c:v>
                </c:pt>
                <c:pt idx="6515">
                  <c:v>3.1087519732159699</c:v>
                </c:pt>
                <c:pt idx="6516">
                  <c:v>3.0998790239251601</c:v>
                </c:pt>
                <c:pt idx="6517">
                  <c:v>3.0910294590252798</c:v>
                </c:pt>
                <c:pt idx="6518">
                  <c:v>3.08220322275842</c:v>
                </c:pt>
                <c:pt idx="6519">
                  <c:v>3.0734002594790999</c:v>
                </c:pt>
                <c:pt idx="6520">
                  <c:v>3.0646205136607398</c:v>
                </c:pt>
                <c:pt idx="6521">
                  <c:v>3.0558639298916499</c:v>
                </c:pt>
                <c:pt idx="6522">
                  <c:v>3.0471304528755701</c:v>
                </c:pt>
                <c:pt idx="6523">
                  <c:v>3.0384200274321498</c:v>
                </c:pt>
                <c:pt idx="6524">
                  <c:v>3.0297325984969201</c:v>
                </c:pt>
                <c:pt idx="6525">
                  <c:v>3.0210681111193498</c:v>
                </c:pt>
                <c:pt idx="6526">
                  <c:v>3.01242651046379</c:v>
                </c:pt>
                <c:pt idx="6527">
                  <c:v>3.0038077418120199</c:v>
                </c:pt>
                <c:pt idx="6528">
                  <c:v>2.9952117505557201</c:v>
                </c:pt>
                <c:pt idx="6529">
                  <c:v>2.98663848220448</c:v>
                </c:pt>
                <c:pt idx="6530">
                  <c:v>2.9780878823812902</c:v>
                </c:pt>
                <c:pt idx="6531">
                  <c:v>2.9695598968220702</c:v>
                </c:pt>
                <c:pt idx="6532">
                  <c:v>2.9610544713776199</c:v>
                </c:pt>
                <c:pt idx="6533">
                  <c:v>2.9525715520111699</c:v>
                </c:pt>
                <c:pt idx="6534">
                  <c:v>2.94411108480036</c:v>
                </c:pt>
                <c:pt idx="6535">
                  <c:v>2.9356730159357198</c:v>
                </c:pt>
                <c:pt idx="6536">
                  <c:v>2.9272572917197199</c:v>
                </c:pt>
                <c:pt idx="6537">
                  <c:v>2.9188638585697002</c:v>
                </c:pt>
                <c:pt idx="6538">
                  <c:v>2.9104926630129602</c:v>
                </c:pt>
                <c:pt idx="6539">
                  <c:v>2.9021436516911598</c:v>
                </c:pt>
                <c:pt idx="6540">
                  <c:v>2.8938167713574101</c:v>
                </c:pt>
                <c:pt idx="6541">
                  <c:v>2.8855119688766999</c:v>
                </c:pt>
                <c:pt idx="6542">
                  <c:v>2.8772291912264598</c:v>
                </c:pt>
                <c:pt idx="6543">
                  <c:v>2.8689683854949899</c:v>
                </c:pt>
                <c:pt idx="6544">
                  <c:v>2.8607294988810499</c:v>
                </c:pt>
                <c:pt idx="6545">
                  <c:v>2.8525124786972702</c:v>
                </c:pt>
                <c:pt idx="6546">
                  <c:v>2.8443172723652199</c:v>
                </c:pt>
                <c:pt idx="6547">
                  <c:v>2.8361438274183599</c:v>
                </c:pt>
                <c:pt idx="6548">
                  <c:v>2.82799209149958</c:v>
                </c:pt>
                <c:pt idx="6549">
                  <c:v>2.8198620123631701</c:v>
                </c:pt>
                <c:pt idx="6550">
                  <c:v>2.8117535378738201</c:v>
                </c:pt>
                <c:pt idx="6551">
                  <c:v>2.8036666160051702</c:v>
                </c:pt>
                <c:pt idx="6552">
                  <c:v>2.7956011948422299</c:v>
                </c:pt>
                <c:pt idx="6553">
                  <c:v>2.78755722257895</c:v>
                </c:pt>
                <c:pt idx="6554">
                  <c:v>2.7795346475176701</c:v>
                </c:pt>
                <c:pt idx="6555">
                  <c:v>2.7715334180721798</c:v>
                </c:pt>
                <c:pt idx="6556">
                  <c:v>2.7635534827636299</c:v>
                </c:pt>
                <c:pt idx="6557">
                  <c:v>2.7555947902226299</c:v>
                </c:pt>
                <c:pt idx="6558">
                  <c:v>2.74765728918968</c:v>
                </c:pt>
                <c:pt idx="6559">
                  <c:v>2.7397409285112002</c:v>
                </c:pt>
                <c:pt idx="6560">
                  <c:v>2.7318456571445102</c:v>
                </c:pt>
                <c:pt idx="6561">
                  <c:v>2.7239714241533699</c:v>
                </c:pt>
                <c:pt idx="6562">
                  <c:v>2.7161181787114201</c:v>
                </c:pt>
                <c:pt idx="6563">
                  <c:v>2.7082858700977401</c:v>
                </c:pt>
                <c:pt idx="6564">
                  <c:v>2.7004744477003202</c:v>
                </c:pt>
                <c:pt idx="6565">
                  <c:v>2.6926838610140602</c:v>
                </c:pt>
                <c:pt idx="6566">
                  <c:v>2.6849140596422698</c:v>
                </c:pt>
                <c:pt idx="6567">
                  <c:v>2.6771649932941699</c:v>
                </c:pt>
                <c:pt idx="6568">
                  <c:v>2.6694366117849202</c:v>
                </c:pt>
                <c:pt idx="6569">
                  <c:v>2.6617288650390698</c:v>
                </c:pt>
                <c:pt idx="6570">
                  <c:v>2.6540417030840802</c:v>
                </c:pt>
                <c:pt idx="6571">
                  <c:v>2.6463750760573599</c:v>
                </c:pt>
                <c:pt idx="6572">
                  <c:v>2.6387289342001901</c:v>
                </c:pt>
                <c:pt idx="6573">
                  <c:v>2.6311032278598101</c:v>
                </c:pt>
                <c:pt idx="6574">
                  <c:v>2.6234979074898299</c:v>
                </c:pt>
                <c:pt idx="6575">
                  <c:v>2.6159129236488199</c:v>
                </c:pt>
                <c:pt idx="6576">
                  <c:v>2.6083482270017302</c:v>
                </c:pt>
                <c:pt idx="6577">
                  <c:v>2.60080376831695</c:v>
                </c:pt>
                <c:pt idx="6578">
                  <c:v>2.59327949846976</c:v>
                </c:pt>
                <c:pt idx="6579">
                  <c:v>2.5857753684389002</c:v>
                </c:pt>
                <c:pt idx="6580">
                  <c:v>2.5782913293079801</c:v>
                </c:pt>
                <c:pt idx="6581">
                  <c:v>2.57082733226604</c:v>
                </c:pt>
                <c:pt idx="6582">
                  <c:v>2.5633833286040599</c:v>
                </c:pt>
                <c:pt idx="6583">
                  <c:v>2.5559592697198998</c:v>
                </c:pt>
                <c:pt idx="6584">
                  <c:v>2.5485551071133798</c:v>
                </c:pt>
                <c:pt idx="6585">
                  <c:v>2.5411707923881899</c:v>
                </c:pt>
                <c:pt idx="6586">
                  <c:v>2.5338062772519701</c:v>
                </c:pt>
                <c:pt idx="6587">
                  <c:v>2.52646151351626</c:v>
                </c:pt>
                <c:pt idx="6588">
                  <c:v>2.5191364530940299</c:v>
                </c:pt>
                <c:pt idx="6589">
                  <c:v>2.5118310480031698</c:v>
                </c:pt>
                <c:pt idx="6590">
                  <c:v>2.5045452503629702</c:v>
                </c:pt>
                <c:pt idx="6591">
                  <c:v>2.49727901239515</c:v>
                </c:pt>
                <c:pt idx="6592">
                  <c:v>2.4900322864253499</c:v>
                </c:pt>
                <c:pt idx="6593">
                  <c:v>2.4828050248796298</c:v>
                </c:pt>
                <c:pt idx="6594">
                  <c:v>2.4755971802874401</c:v>
                </c:pt>
                <c:pt idx="6595">
                  <c:v>2.4684087052797001</c:v>
                </c:pt>
                <c:pt idx="6596">
                  <c:v>2.4612395525892001</c:v>
                </c:pt>
                <c:pt idx="6597">
                  <c:v>2.4540896750491701</c:v>
                </c:pt>
                <c:pt idx="6598">
                  <c:v>2.44695902559477</c:v>
                </c:pt>
                <c:pt idx="6599">
                  <c:v>2.4398475572635601</c:v>
                </c:pt>
                <c:pt idx="6600">
                  <c:v>2.4327552231920202</c:v>
                </c:pt>
                <c:pt idx="6601">
                  <c:v>2.42568197661907</c:v>
                </c:pt>
                <c:pt idx="6602">
                  <c:v>2.4186277708825301</c:v>
                </c:pt>
                <c:pt idx="6603">
                  <c:v>2.4115925594226302</c:v>
                </c:pt>
                <c:pt idx="6604">
                  <c:v>2.4045762957775598</c:v>
                </c:pt>
                <c:pt idx="6605">
                  <c:v>2.3975789335883801</c:v>
                </c:pt>
                <c:pt idx="6606">
                  <c:v>2.3906004265931098</c:v>
                </c:pt>
                <c:pt idx="6607">
                  <c:v>2.3836407286316699</c:v>
                </c:pt>
                <c:pt idx="6608">
                  <c:v>2.37669979364291</c:v>
                </c:pt>
                <c:pt idx="6609">
                  <c:v>2.36977757566408</c:v>
                </c:pt>
                <c:pt idx="6610">
                  <c:v>2.3628740288318899</c:v>
                </c:pt>
                <c:pt idx="6611">
                  <c:v>2.3559891073839299</c:v>
                </c:pt>
                <c:pt idx="6612">
                  <c:v>2.3491227656537399</c:v>
                </c:pt>
                <c:pt idx="6613">
                  <c:v>2.3422749580757598</c:v>
                </c:pt>
                <c:pt idx="6614">
                  <c:v>2.3354456391813598</c:v>
                </c:pt>
                <c:pt idx="6615">
                  <c:v>2.3286347636018401</c:v>
                </c:pt>
                <c:pt idx="6616">
                  <c:v>2.3218422860649102</c:v>
                </c:pt>
                <c:pt idx="6617">
                  <c:v>2.3150681613962001</c:v>
                </c:pt>
                <c:pt idx="6618">
                  <c:v>2.3083123445212701</c:v>
                </c:pt>
                <c:pt idx="6619">
                  <c:v>2.3015747904611099</c:v>
                </c:pt>
                <c:pt idx="6620">
                  <c:v>2.29485545433461</c:v>
                </c:pt>
                <c:pt idx="6621">
                  <c:v>2.2881542913585902</c:v>
                </c:pt>
                <c:pt idx="6622">
                  <c:v>2.2814712568458</c:v>
                </c:pt>
                <c:pt idx="6623">
                  <c:v>2.2748063062069099</c:v>
                </c:pt>
                <c:pt idx="6624">
                  <c:v>2.2681593949485102</c:v>
                </c:pt>
                <c:pt idx="6625">
                  <c:v>2.2615304786746102</c:v>
                </c:pt>
                <c:pt idx="6626">
                  <c:v>2.25491951308415</c:v>
                </c:pt>
                <c:pt idx="6627">
                  <c:v>2.24832645397399</c:v>
                </c:pt>
                <c:pt idx="6628">
                  <c:v>2.2417512572354101</c:v>
                </c:pt>
                <c:pt idx="6629">
                  <c:v>2.2351938788571202</c:v>
                </c:pt>
                <c:pt idx="6630">
                  <c:v>2.2286542749217402</c:v>
                </c:pt>
                <c:pt idx="6631">
                  <c:v>2.2221324016088402</c:v>
                </c:pt>
                <c:pt idx="6632">
                  <c:v>2.2156282151923801</c:v>
                </c:pt>
                <c:pt idx="6633">
                  <c:v>2.2091416720422798</c:v>
                </c:pt>
                <c:pt idx="6634">
                  <c:v>2.20267272862234</c:v>
                </c:pt>
                <c:pt idx="6635">
                  <c:v>2.1962213414918299</c:v>
                </c:pt>
                <c:pt idx="6636">
                  <c:v>2.1897874673049098</c:v>
                </c:pt>
                <c:pt idx="6637">
                  <c:v>2.18337106280919</c:v>
                </c:pt>
                <c:pt idx="6638">
                  <c:v>2.1769720848476801</c:v>
                </c:pt>
                <c:pt idx="6639">
                  <c:v>2.1705904903573301</c:v>
                </c:pt>
                <c:pt idx="6640">
                  <c:v>2.16422623636802</c:v>
                </c:pt>
                <c:pt idx="6641">
                  <c:v>2.1578792800050399</c:v>
                </c:pt>
                <c:pt idx="6642">
                  <c:v>2.15154957848562</c:v>
                </c:pt>
                <c:pt idx="6643">
                  <c:v>2.1452370891208901</c:v>
                </c:pt>
                <c:pt idx="6644">
                  <c:v>2.1389417693159398</c:v>
                </c:pt>
                <c:pt idx="6645">
                  <c:v>2.13266357656877</c:v>
                </c:pt>
                <c:pt idx="6646">
                  <c:v>2.1264024684692902</c:v>
                </c:pt>
                <c:pt idx="6647">
                  <c:v>2.1201584027018501</c:v>
                </c:pt>
                <c:pt idx="6648">
                  <c:v>2.1139313370412398</c:v>
                </c:pt>
                <c:pt idx="6649">
                  <c:v>2.1077212293566499</c:v>
                </c:pt>
                <c:pt idx="6650">
                  <c:v>2.1015280376082099</c:v>
                </c:pt>
                <c:pt idx="6651">
                  <c:v>2.0953517198489799</c:v>
                </c:pt>
                <c:pt idx="6652">
                  <c:v>2.0891922342234301</c:v>
                </c:pt>
                <c:pt idx="6653">
                  <c:v>2.08304953896848</c:v>
                </c:pt>
                <c:pt idx="6654">
                  <c:v>2.0769235924099601</c:v>
                </c:pt>
                <c:pt idx="6655">
                  <c:v>2.0708143529696299</c:v>
                </c:pt>
                <c:pt idx="6656">
                  <c:v>2.0647217791561698</c:v>
                </c:pt>
                <c:pt idx="6657">
                  <c:v>2.0586458295722099</c:v>
                </c:pt>
                <c:pt idx="6658">
                  <c:v>2.0525864629097801</c:v>
                </c:pt>
                <c:pt idx="6659">
                  <c:v>2.04654363795186</c:v>
                </c:pt>
                <c:pt idx="6660">
                  <c:v>2.0405173135728498</c:v>
                </c:pt>
                <c:pt idx="6661">
                  <c:v>2.03450744873656</c:v>
                </c:pt>
                <c:pt idx="6662">
                  <c:v>2.0285140024977601</c:v>
                </c:pt>
                <c:pt idx="6663">
                  <c:v>2.0225369339996102</c:v>
                </c:pt>
                <c:pt idx="6664">
                  <c:v>2.0165762024777401</c:v>
                </c:pt>
                <c:pt idx="6665">
                  <c:v>2.0106317672556799</c:v>
                </c:pt>
                <c:pt idx="6666">
                  <c:v>2.0047035877478998</c:v>
                </c:pt>
                <c:pt idx="6667">
                  <c:v>1.9987916234557801</c:v>
                </c:pt>
                <c:pt idx="6668">
                  <c:v>1.99289583397366</c:v>
                </c:pt>
                <c:pt idx="6669">
                  <c:v>1.9870161789812799</c:v>
                </c:pt>
                <c:pt idx="6670">
                  <c:v>1.9811526182488199</c:v>
                </c:pt>
                <c:pt idx="6671">
                  <c:v>1.9753051116369</c:v>
                </c:pt>
                <c:pt idx="6672">
                  <c:v>1.9694736190920501</c:v>
                </c:pt>
                <c:pt idx="6673">
                  <c:v>1.96365810064974</c:v>
                </c:pt>
                <c:pt idx="6674">
                  <c:v>1.9578585164353699</c:v>
                </c:pt>
                <c:pt idx="6675">
                  <c:v>1.95207482666126</c:v>
                </c:pt>
                <c:pt idx="6676">
                  <c:v>1.94630699162667</c:v>
                </c:pt>
                <c:pt idx="6677">
                  <c:v>1.9405549717202899</c:v>
                </c:pt>
                <c:pt idx="6678">
                  <c:v>1.93481872741824</c:v>
                </c:pt>
                <c:pt idx="6679">
                  <c:v>1.9290982192820501</c:v>
                </c:pt>
                <c:pt idx="6680">
                  <c:v>1.9233934079642101</c:v>
                </c:pt>
                <c:pt idx="6681">
                  <c:v>1.91770425420062</c:v>
                </c:pt>
                <c:pt idx="6682">
                  <c:v>1.9120307188161201</c:v>
                </c:pt>
                <c:pt idx="6683">
                  <c:v>1.90637276272198</c:v>
                </c:pt>
                <c:pt idx="6684">
                  <c:v>1.9007303469164001</c:v>
                </c:pt>
                <c:pt idx="6685">
                  <c:v>1.8951034324835001</c:v>
                </c:pt>
                <c:pt idx="6686">
                  <c:v>1.88949198059434</c:v>
                </c:pt>
                <c:pt idx="6687">
                  <c:v>1.8838959525044301</c:v>
                </c:pt>
                <c:pt idx="6688">
                  <c:v>1.8783153095576699</c:v>
                </c:pt>
                <c:pt idx="6689">
                  <c:v>1.87275001318243</c:v>
                </c:pt>
                <c:pt idx="6690">
                  <c:v>1.86720002489249</c:v>
                </c:pt>
                <c:pt idx="6691">
                  <c:v>1.86166530628856</c:v>
                </c:pt>
                <c:pt idx="6692">
                  <c:v>1.8561458190547899</c:v>
                </c:pt>
                <c:pt idx="6693">
                  <c:v>1.8506415249627799</c:v>
                </c:pt>
                <c:pt idx="6694">
                  <c:v>1.84515238586652</c:v>
                </c:pt>
                <c:pt idx="6695">
                  <c:v>1.83967836370696</c:v>
                </c:pt>
                <c:pt idx="6696">
                  <c:v>1.8342194205089799</c:v>
                </c:pt>
                <c:pt idx="6697">
                  <c:v>1.8287755183818899</c:v>
                </c:pt>
                <c:pt idx="6698">
                  <c:v>1.8233466195194299</c:v>
                </c:pt>
                <c:pt idx="6699">
                  <c:v>1.81793268620028</c:v>
                </c:pt>
                <c:pt idx="6700">
                  <c:v>1.81253368078654</c:v>
                </c:pt>
                <c:pt idx="6701">
                  <c:v>1.80714956572375</c:v>
                </c:pt>
                <c:pt idx="6702">
                  <c:v>1.8017803035423801</c:v>
                </c:pt>
                <c:pt idx="6703">
                  <c:v>1.79642585685635</c:v>
                </c:pt>
                <c:pt idx="6704">
                  <c:v>1.7910861883609901</c:v>
                </c:pt>
                <c:pt idx="6705">
                  <c:v>1.78576126083807</c:v>
                </c:pt>
                <c:pt idx="6706">
                  <c:v>1.7804510371512901</c:v>
                </c:pt>
                <c:pt idx="6707">
                  <c:v>1.77515548024581</c:v>
                </c:pt>
                <c:pt idx="6708">
                  <c:v>1.7698745531506901</c:v>
                </c:pt>
                <c:pt idx="6709">
                  <c:v>1.76460821897894</c:v>
                </c:pt>
                <c:pt idx="6710">
                  <c:v>1.7593564409244999</c:v>
                </c:pt>
                <c:pt idx="6711">
                  <c:v>1.7541191822637501</c:v>
                </c:pt>
                <c:pt idx="6712">
                  <c:v>1.7488964063565</c:v>
                </c:pt>
                <c:pt idx="6713">
                  <c:v>1.7436880766429901</c:v>
                </c:pt>
                <c:pt idx="6714">
                  <c:v>1.73849415664589</c:v>
                </c:pt>
                <c:pt idx="6715">
                  <c:v>1.7333146099708301</c:v>
                </c:pt>
                <c:pt idx="6716">
                  <c:v>1.7281494003028499</c:v>
                </c:pt>
                <c:pt idx="6717">
                  <c:v>1.72299849141094</c:v>
                </c:pt>
                <c:pt idx="6718">
                  <c:v>1.7178618471430001</c:v>
                </c:pt>
                <c:pt idx="6719">
                  <c:v>1.71273943142941</c:v>
                </c:pt>
                <c:pt idx="6720">
                  <c:v>1.70763120828193</c:v>
                </c:pt>
                <c:pt idx="6721">
                  <c:v>1.7025371417908</c:v>
                </c:pt>
                <c:pt idx="6722">
                  <c:v>1.6974571961301801</c:v>
                </c:pt>
                <c:pt idx="6723">
                  <c:v>1.69239133555215</c:v>
                </c:pt>
                <c:pt idx="6724">
                  <c:v>1.68733952439026</c:v>
                </c:pt>
                <c:pt idx="6725">
                  <c:v>1.6823017270584599</c:v>
                </c:pt>
                <c:pt idx="6726">
                  <c:v>1.67727790804966</c:v>
                </c:pt>
                <c:pt idx="6727">
                  <c:v>1.6722680319382</c:v>
                </c:pt>
                <c:pt idx="6728">
                  <c:v>1.6672720633768501</c:v>
                </c:pt>
                <c:pt idx="6729">
                  <c:v>1.6622899670993201</c:v>
                </c:pt>
                <c:pt idx="6730">
                  <c:v>1.65732170791726</c:v>
                </c:pt>
                <c:pt idx="6731">
                  <c:v>1.65236725072226</c:v>
                </c:pt>
                <c:pt idx="6732">
                  <c:v>1.64742656048533</c:v>
                </c:pt>
                <c:pt idx="6733">
                  <c:v>1.64249960225643</c:v>
                </c:pt>
                <c:pt idx="6734">
                  <c:v>1.63758634116445</c:v>
                </c:pt>
                <c:pt idx="6735">
                  <c:v>1.6326867424157301</c:v>
                </c:pt>
                <c:pt idx="6736">
                  <c:v>1.6278007712970299</c:v>
                </c:pt>
                <c:pt idx="6737">
                  <c:v>1.62292839317257</c:v>
                </c:pt>
                <c:pt idx="6738">
                  <c:v>1.6180695734844801</c:v>
                </c:pt>
                <c:pt idx="6739">
                  <c:v>1.6132242777538399</c:v>
                </c:pt>
                <c:pt idx="6740">
                  <c:v>1.60839247157917</c:v>
                </c:pt>
                <c:pt idx="6741">
                  <c:v>1.60357412063644</c:v>
                </c:pt>
                <c:pt idx="6742">
                  <c:v>1.5987691906805199</c:v>
                </c:pt>
                <c:pt idx="6743">
                  <c:v>1.59397764754176</c:v>
                </c:pt>
                <c:pt idx="6744">
                  <c:v>1.5891994571299299</c:v>
                </c:pt>
                <c:pt idx="6745">
                  <c:v>1.58443458543072</c:v>
                </c:pt>
                <c:pt idx="6746">
                  <c:v>1.5796829985078</c:v>
                </c:pt>
                <c:pt idx="6747">
                  <c:v>1.5749446625002399</c:v>
                </c:pt>
                <c:pt idx="6748">
                  <c:v>1.57021954362607</c:v>
                </c:pt>
                <c:pt idx="6749">
                  <c:v>1.5655076081777499</c:v>
                </c:pt>
                <c:pt idx="6750">
                  <c:v>1.56080882252568</c:v>
                </c:pt>
                <c:pt idx="6751">
                  <c:v>1.5561231531162001</c:v>
                </c:pt>
                <c:pt idx="6752">
                  <c:v>1.5514505664716001</c:v>
                </c:pt>
                <c:pt idx="6753">
                  <c:v>1.5467910291900799</c:v>
                </c:pt>
                <c:pt idx="6754">
                  <c:v>1.5421445079463101</c:v>
                </c:pt>
                <c:pt idx="6755">
                  <c:v>1.5375109694903899</c:v>
                </c:pt>
                <c:pt idx="6756">
                  <c:v>1.53289038064785</c:v>
                </c:pt>
                <c:pt idx="6757">
                  <c:v>1.5282827083191699</c:v>
                </c:pt>
                <c:pt idx="6758">
                  <c:v>1.5236879194817601</c:v>
                </c:pt>
                <c:pt idx="6759">
                  <c:v>1.51910598118648</c:v>
                </c:pt>
                <c:pt idx="6760">
                  <c:v>1.5145368605601299</c:v>
                </c:pt>
                <c:pt idx="6761">
                  <c:v>1.50998052480444</c:v>
                </c:pt>
                <c:pt idx="6762">
                  <c:v>1.5054369411950901</c:v>
                </c:pt>
                <c:pt idx="6763">
                  <c:v>1.5009060770831899</c:v>
                </c:pt>
                <c:pt idx="6764">
                  <c:v>1.49638789989331</c:v>
                </c:pt>
                <c:pt idx="6765">
                  <c:v>1.49188237712594</c:v>
                </c:pt>
                <c:pt idx="6766">
                  <c:v>1.48738947635351</c:v>
                </c:pt>
                <c:pt idx="6767">
                  <c:v>1.48290916522442</c:v>
                </c:pt>
                <c:pt idx="6768">
                  <c:v>1.4784414114594699</c:v>
                </c:pt>
                <c:pt idx="6769">
                  <c:v>1.4739861828549301</c:v>
                </c:pt>
                <c:pt idx="6770">
                  <c:v>1.4695434472785001</c:v>
                </c:pt>
                <c:pt idx="6771">
                  <c:v>1.4651131726728299</c:v>
                </c:pt>
                <c:pt idx="6772">
                  <c:v>1.4606953270534999</c:v>
                </c:pt>
                <c:pt idx="6773">
                  <c:v>1.4562898785090399</c:v>
                </c:pt>
                <c:pt idx="6774">
                  <c:v>1.4518967952009101</c:v>
                </c:pt>
                <c:pt idx="6775">
                  <c:v>1.4475160453640199</c:v>
                </c:pt>
                <c:pt idx="6776">
                  <c:v>1.4431475973047301</c:v>
                </c:pt>
                <c:pt idx="6777">
                  <c:v>1.43879141940334</c:v>
                </c:pt>
                <c:pt idx="6778">
                  <c:v>1.43444748011256</c:v>
                </c:pt>
                <c:pt idx="6779">
                  <c:v>1.43011574795609</c:v>
                </c:pt>
                <c:pt idx="6780">
                  <c:v>1.42579619153154</c:v>
                </c:pt>
                <c:pt idx="6781">
                  <c:v>1.4214887795064799</c:v>
                </c:pt>
                <c:pt idx="6782">
                  <c:v>1.41719348062241</c:v>
                </c:pt>
                <c:pt idx="6783">
                  <c:v>1.41291026369128</c:v>
                </c:pt>
                <c:pt idx="6784">
                  <c:v>1.40863909759697</c:v>
                </c:pt>
                <c:pt idx="6785">
                  <c:v>1.4043799512948301</c:v>
                </c:pt>
                <c:pt idx="6786">
                  <c:v>1.40013279381212</c:v>
                </c:pt>
                <c:pt idx="6787">
                  <c:v>1.39589759424557</c:v>
                </c:pt>
                <c:pt idx="6788">
                  <c:v>1.39167432176534</c:v>
                </c:pt>
                <c:pt idx="6789">
                  <c:v>1.3874629456105401</c:v>
                </c:pt>
                <c:pt idx="6790">
                  <c:v>1.3832634350922</c:v>
                </c:pt>
                <c:pt idx="6791">
                  <c:v>1.3790757595908401</c:v>
                </c:pt>
                <c:pt idx="6792">
                  <c:v>1.3748998885583701</c:v>
                </c:pt>
                <c:pt idx="6793">
                  <c:v>1.37073579151719</c:v>
                </c:pt>
                <c:pt idx="6794">
                  <c:v>1.36658343805962</c:v>
                </c:pt>
                <c:pt idx="6795">
                  <c:v>1.36244279784691</c:v>
                </c:pt>
                <c:pt idx="6796">
                  <c:v>1.3583138406123001</c:v>
                </c:pt>
                <c:pt idx="6797">
                  <c:v>1.35419653615792</c:v>
                </c:pt>
                <c:pt idx="6798">
                  <c:v>1.35009085435489</c:v>
                </c:pt>
                <c:pt idx="6799">
                  <c:v>1.34599676514524</c:v>
                </c:pt>
                <c:pt idx="6800">
                  <c:v>1.3419142385384599</c:v>
                </c:pt>
                <c:pt idx="6801">
                  <c:v>1.33784324461549</c:v>
                </c:pt>
                <c:pt idx="6802">
                  <c:v>1.3337837535242201</c:v>
                </c:pt>
                <c:pt idx="6803">
                  <c:v>1.32973573548345</c:v>
                </c:pt>
                <c:pt idx="6804">
                  <c:v>1.32569916077995</c:v>
                </c:pt>
                <c:pt idx="6805">
                  <c:v>1.3216739997689499</c:v>
                </c:pt>
                <c:pt idx="6806">
                  <c:v>1.3176602228745999</c:v>
                </c:pt>
                <c:pt idx="6807">
                  <c:v>1.3136578005895001</c:v>
                </c:pt>
                <c:pt idx="6808">
                  <c:v>1.30966670347421</c:v>
                </c:pt>
                <c:pt idx="6809">
                  <c:v>1.3056869021582</c:v>
                </c:pt>
                <c:pt idx="6810">
                  <c:v>1.30171836733844</c:v>
                </c:pt>
                <c:pt idx="6811">
                  <c:v>1.2977610697793001</c:v>
                </c:pt>
                <c:pt idx="6812">
                  <c:v>1.2938149803141099</c:v>
                </c:pt>
                <c:pt idx="6813">
                  <c:v>1.28988006984265</c:v>
                </c:pt>
                <c:pt idx="6814">
                  <c:v>1.2859563093331401</c:v>
                </c:pt>
                <c:pt idx="6815">
                  <c:v>1.28204366982076</c:v>
                </c:pt>
                <c:pt idx="6816">
                  <c:v>1.2781421224076199</c:v>
                </c:pt>
                <c:pt idx="6817">
                  <c:v>1.27425163826327</c:v>
                </c:pt>
                <c:pt idx="6818">
                  <c:v>1.2703721886242401</c:v>
                </c:pt>
                <c:pt idx="6819">
                  <c:v>1.26650374479447</c:v>
                </c:pt>
                <c:pt idx="6820">
                  <c:v>1.26264627814337</c:v>
                </c:pt>
                <c:pt idx="6821">
                  <c:v>1.25879976010678</c:v>
                </c:pt>
                <c:pt idx="6822">
                  <c:v>1.254964162189</c:v>
                </c:pt>
                <c:pt idx="6823">
                  <c:v>1.2511394559587801</c:v>
                </c:pt>
                <c:pt idx="6824">
                  <c:v>1.24732561305179</c:v>
                </c:pt>
                <c:pt idx="6825">
                  <c:v>1.2435226051691799</c:v>
                </c:pt>
                <c:pt idx="6826">
                  <c:v>1.23973040407904</c:v>
                </c:pt>
                <c:pt idx="6827">
                  <c:v>1.23594898161338</c:v>
                </c:pt>
                <c:pt idx="6828">
                  <c:v>1.2321783096722001</c:v>
                </c:pt>
                <c:pt idx="6829">
                  <c:v>1.2284183602194101</c:v>
                </c:pt>
                <c:pt idx="6830">
                  <c:v>1.2246691052848999</c:v>
                </c:pt>
                <c:pt idx="6831">
                  <c:v>1.2209305169639799</c:v>
                </c:pt>
                <c:pt idx="6832">
                  <c:v>1.2172025674159199</c:v>
                </c:pt>
                <c:pt idx="6833">
                  <c:v>1.2134852288664399</c:v>
                </c:pt>
                <c:pt idx="6834">
                  <c:v>1.2097784736052</c:v>
                </c:pt>
                <c:pt idx="6835">
                  <c:v>1.20608227398733</c:v>
                </c:pt>
                <c:pt idx="6836">
                  <c:v>1.20239660243187</c:v>
                </c:pt>
                <c:pt idx="6837">
                  <c:v>1.1987214314233501</c:v>
                </c:pt>
                <c:pt idx="6838">
                  <c:v>1.1950567335092199</c:v>
                </c:pt>
                <c:pt idx="6839">
                  <c:v>1.19140248130189</c:v>
                </c:pt>
                <c:pt idx="6840">
                  <c:v>1.18775864747772</c:v>
                </c:pt>
                <c:pt idx="6841">
                  <c:v>1.1841252047774999</c:v>
                </c:pt>
                <c:pt idx="6842">
                  <c:v>1.1805021260050099</c:v>
                </c:pt>
                <c:pt idx="6843">
                  <c:v>1.1768893840294301</c:v>
                </c:pt>
                <c:pt idx="6844">
                  <c:v>1.1732869517804201</c:v>
                </c:pt>
                <c:pt idx="6845">
                  <c:v>1.1696948022545901</c:v>
                </c:pt>
                <c:pt idx="6846">
                  <c:v>1.16611290850998</c:v>
                </c:pt>
                <c:pt idx="6847">
                  <c:v>1.1625412436681</c:v>
                </c:pt>
                <c:pt idx="6848">
                  <c:v>1.1589797809128899</c:v>
                </c:pt>
                <c:pt idx="6849">
                  <c:v>1.1554284934927599</c:v>
                </c:pt>
                <c:pt idx="6850">
                  <c:v>1.1518873547170501</c:v>
                </c:pt>
                <c:pt idx="6851">
                  <c:v>1.1483563379600601</c:v>
                </c:pt>
                <c:pt idx="6852">
                  <c:v>1.14483541665655</c:v>
                </c:pt>
                <c:pt idx="6853">
                  <c:v>1.1413245643047101</c:v>
                </c:pt>
                <c:pt idx="6854">
                  <c:v>1.13782375446569</c:v>
                </c:pt>
                <c:pt idx="6855">
                  <c:v>1.1343329607605901</c:v>
                </c:pt>
                <c:pt idx="6856">
                  <c:v>1.1308521568754699</c:v>
                </c:pt>
                <c:pt idx="6857">
                  <c:v>1.12738131655582</c:v>
                </c:pt>
                <c:pt idx="6858">
                  <c:v>1.1239204136110901</c:v>
                </c:pt>
                <c:pt idx="6859">
                  <c:v>1.1204694219101801</c:v>
                </c:pt>
                <c:pt idx="6860">
                  <c:v>1.1170283153854501</c:v>
                </c:pt>
                <c:pt idx="6861">
                  <c:v>1.11359706802971</c:v>
                </c:pt>
                <c:pt idx="6862">
                  <c:v>1.1101756538976999</c:v>
                </c:pt>
                <c:pt idx="6863">
                  <c:v>1.1067640471046301</c:v>
                </c:pt>
                <c:pt idx="6864">
                  <c:v>1.1033622218271599</c:v>
                </c:pt>
                <c:pt idx="6865">
                  <c:v>1.09997015230339</c:v>
                </c:pt>
                <c:pt idx="6866">
                  <c:v>1.09658781283139</c:v>
                </c:pt>
                <c:pt idx="6867">
                  <c:v>1.0932151777696599</c:v>
                </c:pt>
                <c:pt idx="6868">
                  <c:v>1.0898522215381701</c:v>
                </c:pt>
                <c:pt idx="6869">
                  <c:v>1.08649891861783</c:v>
                </c:pt>
                <c:pt idx="6870">
                  <c:v>1.0831552435485099</c:v>
                </c:pt>
                <c:pt idx="6871">
                  <c:v>1.0798211709310199</c:v>
                </c:pt>
                <c:pt idx="6872">
                  <c:v>1.0764966754251399</c:v>
                </c:pt>
                <c:pt idx="6873">
                  <c:v>1.0731817317530801</c:v>
                </c:pt>
                <c:pt idx="6874">
                  <c:v>1.0698763146950101</c:v>
                </c:pt>
                <c:pt idx="6875">
                  <c:v>1.06658039909057</c:v>
                </c:pt>
                <c:pt idx="6876">
                  <c:v>1.0632939598403299</c:v>
                </c:pt>
                <c:pt idx="6877">
                  <c:v>1.0600169719033301</c:v>
                </c:pt>
                <c:pt idx="6878">
                  <c:v>1.0567494102975401</c:v>
                </c:pt>
                <c:pt idx="6879">
                  <c:v>1.0534912501024001</c:v>
                </c:pt>
                <c:pt idx="6880">
                  <c:v>1.0502424664537899</c:v>
                </c:pt>
                <c:pt idx="6881">
                  <c:v>1.0470030345480701</c:v>
                </c:pt>
                <c:pt idx="6882">
                  <c:v>1.04377292964003</c:v>
                </c:pt>
                <c:pt idx="6883">
                  <c:v>1.0405521270439</c:v>
                </c:pt>
                <c:pt idx="6884">
                  <c:v>1.03734060213089</c:v>
                </c:pt>
                <c:pt idx="6885">
                  <c:v>1.0341383303331599</c:v>
                </c:pt>
                <c:pt idx="6886">
                  <c:v>1.0309452871388101</c:v>
                </c:pt>
                <c:pt idx="6887">
                  <c:v>1.0277614480959001</c:v>
                </c:pt>
                <c:pt idx="6888">
                  <c:v>1.02458678880995</c:v>
                </c:pt>
                <c:pt idx="6889">
                  <c:v>1.02142128494442</c:v>
                </c:pt>
                <c:pt idx="6890">
                  <c:v>1.0182649122207299</c:v>
                </c:pt>
                <c:pt idx="6891">
                  <c:v>1.0151176464192599</c:v>
                </c:pt>
                <c:pt idx="6892">
                  <c:v>1.0119794633763299</c:v>
                </c:pt>
                <c:pt idx="6893">
                  <c:v>1.00885033898623</c:v>
                </c:pt>
                <c:pt idx="6894">
                  <c:v>1.0057302492011899</c:v>
                </c:pt>
                <c:pt idx="6895">
                  <c:v>1.00261917003141</c:v>
                </c:pt>
                <c:pt idx="6896">
                  <c:v>0.99951707754253305</c:v>
                </c:pt>
                <c:pt idx="6897">
                  <c:v>0.99642394785914801</c:v>
                </c:pt>
                <c:pt idx="6898">
                  <c:v>0.99333975716031597</c:v>
                </c:pt>
                <c:pt idx="6899">
                  <c:v>0.99026448168604198</c:v>
                </c:pt>
                <c:pt idx="6900">
                  <c:v>0.98719809772829203</c:v>
                </c:pt>
                <c:pt idx="6901">
                  <c:v>0.98414058163898099</c:v>
                </c:pt>
                <c:pt idx="6902">
                  <c:v>0.981091909825482</c:v>
                </c:pt>
                <c:pt idx="6903">
                  <c:v>0.97805205875162105</c:v>
                </c:pt>
                <c:pt idx="6904">
                  <c:v>0.97502100493718202</c:v>
                </c:pt>
                <c:pt idx="6905">
                  <c:v>0.97199872495840001</c:v>
                </c:pt>
                <c:pt idx="6906">
                  <c:v>0.96898519544796802</c:v>
                </c:pt>
                <c:pt idx="6907">
                  <c:v>0.96598039309353501</c:v>
                </c:pt>
                <c:pt idx="6908">
                  <c:v>0.96298429463970103</c:v>
                </c:pt>
                <c:pt idx="6909">
                  <c:v>0.95999687688552704</c:v>
                </c:pt>
                <c:pt idx="6910">
                  <c:v>0.95701811668652503</c:v>
                </c:pt>
                <c:pt idx="6911">
                  <c:v>0.95404799095366499</c:v>
                </c:pt>
                <c:pt idx="6912">
                  <c:v>0.951086476652374</c:v>
                </c:pt>
                <c:pt idx="6913">
                  <c:v>0.94813355080552997</c:v>
                </c:pt>
                <c:pt idx="6914">
                  <c:v>0.94518919048747196</c:v>
                </c:pt>
                <c:pt idx="6915">
                  <c:v>0.94225337283149102</c:v>
                </c:pt>
                <c:pt idx="6916">
                  <c:v>0.93932607502283905</c:v>
                </c:pt>
                <c:pt idx="6917">
                  <c:v>0.93640727430271897</c:v>
                </c:pt>
                <c:pt idx="6918">
                  <c:v>0.93349694796779303</c:v>
                </c:pt>
                <c:pt idx="6919">
                  <c:v>0.93059507336817804</c:v>
                </c:pt>
                <c:pt idx="6920">
                  <c:v>0.92770162790745103</c:v>
                </c:pt>
                <c:pt idx="6921">
                  <c:v>0.92481658904613995</c:v>
                </c:pt>
                <c:pt idx="6922">
                  <c:v>0.92193993429773302</c:v>
                </c:pt>
                <c:pt idx="6923">
                  <c:v>0.91907164122867402</c:v>
                </c:pt>
                <c:pt idx="6924">
                  <c:v>0.91621168746086601</c:v>
                </c:pt>
                <c:pt idx="6925">
                  <c:v>0.91336005067016401</c:v>
                </c:pt>
                <c:pt idx="6926">
                  <c:v>0.91051670858438505</c:v>
                </c:pt>
                <c:pt idx="6927">
                  <c:v>0.90768163898779997</c:v>
                </c:pt>
                <c:pt idx="6928">
                  <c:v>0.90485481971563897</c:v>
                </c:pt>
                <c:pt idx="6929">
                  <c:v>0.90203622865758704</c:v>
                </c:pt>
                <c:pt idx="6930">
                  <c:v>0.89922584375778902</c:v>
                </c:pt>
                <c:pt idx="6931">
                  <c:v>0.89642364301134503</c:v>
                </c:pt>
                <c:pt idx="6932">
                  <c:v>0.89362960446881501</c:v>
                </c:pt>
                <c:pt idx="6933">
                  <c:v>0.89084370623121401</c:v>
                </c:pt>
                <c:pt idx="6934">
                  <c:v>0.88806592645451699</c:v>
                </c:pt>
                <c:pt idx="6935">
                  <c:v>0.88529624334665602</c:v>
                </c:pt>
                <c:pt idx="6936">
                  <c:v>0.882534635168019</c:v>
                </c:pt>
                <c:pt idx="6937">
                  <c:v>0.87978108023245505</c:v>
                </c:pt>
                <c:pt idx="6938">
                  <c:v>0.87703555690527002</c:v>
                </c:pt>
                <c:pt idx="6939">
                  <c:v>0.87429804360372698</c:v>
                </c:pt>
                <c:pt idx="6940">
                  <c:v>0.87156851879904795</c:v>
                </c:pt>
                <c:pt idx="6941">
                  <c:v>0.86884696101291403</c:v>
                </c:pt>
                <c:pt idx="6942">
                  <c:v>0.86613334881996396</c:v>
                </c:pt>
                <c:pt idx="6943">
                  <c:v>0.86342766084629397</c:v>
                </c:pt>
                <c:pt idx="6944">
                  <c:v>0.86072987576946103</c:v>
                </c:pt>
                <c:pt idx="6945">
                  <c:v>0.85803997231997897</c:v>
                </c:pt>
                <c:pt idx="6946">
                  <c:v>0.85535792927832199</c:v>
                </c:pt>
                <c:pt idx="6947">
                  <c:v>0.85268372547692095</c:v>
                </c:pt>
                <c:pt idx="6948">
                  <c:v>0.850017339801167</c:v>
                </c:pt>
                <c:pt idx="6949">
                  <c:v>0.84735875118441195</c:v>
                </c:pt>
                <c:pt idx="6950">
                  <c:v>0.84470793861446403</c:v>
                </c:pt>
                <c:pt idx="6951">
                  <c:v>0.84206488112808997</c:v>
                </c:pt>
                <c:pt idx="6952">
                  <c:v>0.83942955781401896</c:v>
                </c:pt>
                <c:pt idx="6953">
                  <c:v>0.83680194781193795</c:v>
                </c:pt>
                <c:pt idx="6954">
                  <c:v>0.83418203031049298</c:v>
                </c:pt>
                <c:pt idx="6955">
                  <c:v>0.83156978455028996</c:v>
                </c:pt>
                <c:pt idx="6956">
                  <c:v>0.82896518982239398</c:v>
                </c:pt>
                <c:pt idx="6957">
                  <c:v>0.82636822546883204</c:v>
                </c:pt>
                <c:pt idx="6958">
                  <c:v>0.82377887088058699</c:v>
                </c:pt>
                <c:pt idx="6959">
                  <c:v>0.82119710549960401</c:v>
                </c:pt>
                <c:pt idx="6960">
                  <c:v>0.81862290881778899</c:v>
                </c:pt>
                <c:pt idx="6961">
                  <c:v>0.81605626037700696</c:v>
                </c:pt>
                <c:pt idx="6962">
                  <c:v>0.81349713976858196</c:v>
                </c:pt>
                <c:pt idx="6963">
                  <c:v>0.81094552663379904</c:v>
                </c:pt>
                <c:pt idx="6964">
                  <c:v>0.80840140066440402</c:v>
                </c:pt>
                <c:pt idx="6965">
                  <c:v>0.805864741601103</c:v>
                </c:pt>
                <c:pt idx="6966">
                  <c:v>0.80333552923256202</c:v>
                </c:pt>
                <c:pt idx="6967">
                  <c:v>0.80081374339940803</c:v>
                </c:pt>
                <c:pt idx="6968">
                  <c:v>0.79829936399022905</c:v>
                </c:pt>
                <c:pt idx="6969">
                  <c:v>0.79579237094157196</c:v>
                </c:pt>
                <c:pt idx="6970">
                  <c:v>0.79329274424194596</c:v>
                </c:pt>
                <c:pt idx="6971">
                  <c:v>0.79080046392532299</c:v>
                </c:pt>
                <c:pt idx="6972">
                  <c:v>0.78831551007713097</c:v>
                </c:pt>
                <c:pt idx="6973">
                  <c:v>0.78583786283076196</c:v>
                </c:pt>
                <c:pt idx="6974">
                  <c:v>0.78336750236757102</c:v>
                </c:pt>
                <c:pt idx="6975">
                  <c:v>0.78090440891687096</c:v>
                </c:pt>
                <c:pt idx="6976">
                  <c:v>0.77844856275893703</c:v>
                </c:pt>
                <c:pt idx="6977">
                  <c:v>0.77599994421950702</c:v>
                </c:pt>
                <c:pt idx="6978">
                  <c:v>0.773558533674778</c:v>
                </c:pt>
                <c:pt idx="6979">
                  <c:v>0.77112431154741001</c:v>
                </c:pt>
                <c:pt idx="6980">
                  <c:v>0.76869725830852598</c:v>
                </c:pt>
                <c:pt idx="6981">
                  <c:v>0.76627735447770595</c:v>
                </c:pt>
                <c:pt idx="6982">
                  <c:v>0.76386458062149798</c:v>
                </c:pt>
                <c:pt idx="6983">
                  <c:v>0.76145891735440696</c:v>
                </c:pt>
                <c:pt idx="6984">
                  <c:v>0.75906034533940103</c:v>
                </c:pt>
                <c:pt idx="6985">
                  <c:v>0.75666884528441303</c:v>
                </c:pt>
                <c:pt idx="6986">
                  <c:v>0.75428439794783497</c:v>
                </c:pt>
                <c:pt idx="6987">
                  <c:v>0.75190698413451995</c:v>
                </c:pt>
                <c:pt idx="6988">
                  <c:v>0.74953658469378803</c:v>
                </c:pt>
                <c:pt idx="6989">
                  <c:v>0.74717318052641701</c:v>
                </c:pt>
                <c:pt idx="6990">
                  <c:v>0.74481675257614899</c:v>
                </c:pt>
                <c:pt idx="6991">
                  <c:v>0.74246728183668897</c:v>
                </c:pt>
                <c:pt idx="6992">
                  <c:v>0.74012474934670403</c:v>
                </c:pt>
                <c:pt idx="6993">
                  <c:v>0.73778913619182396</c:v>
                </c:pt>
                <c:pt idx="6994">
                  <c:v>0.73546042350464103</c:v>
                </c:pt>
                <c:pt idx="6995">
                  <c:v>0.73313859246420998</c:v>
                </c:pt>
                <c:pt idx="6996">
                  <c:v>0.73082362429555103</c:v>
                </c:pt>
                <c:pt idx="6997">
                  <c:v>0.728515500270143</c:v>
                </c:pt>
                <c:pt idx="6998">
                  <c:v>0.72621420170543205</c:v>
                </c:pt>
                <c:pt idx="6999">
                  <c:v>0.723919709965825</c:v>
                </c:pt>
                <c:pt idx="7000">
                  <c:v>0.72163200646069203</c:v>
                </c:pt>
                <c:pt idx="7001">
                  <c:v>0.71935107264636799</c:v>
                </c:pt>
                <c:pt idx="7002">
                  <c:v>0.71707689002314901</c:v>
                </c:pt>
                <c:pt idx="7003">
                  <c:v>0.71480944013879699</c:v>
                </c:pt>
                <c:pt idx="7004">
                  <c:v>0.71254870458553599</c:v>
                </c:pt>
                <c:pt idx="7005">
                  <c:v>0.71029466500155403</c:v>
                </c:pt>
                <c:pt idx="7006">
                  <c:v>0.70804730307100205</c:v>
                </c:pt>
                <c:pt idx="7007">
                  <c:v>0.705806600522496</c:v>
                </c:pt>
                <c:pt idx="7008">
                  <c:v>0.70357253913011497</c:v>
                </c:pt>
                <c:pt idx="7009">
                  <c:v>0.70134510071190304</c:v>
                </c:pt>
                <c:pt idx="7010">
                  <c:v>0.69912426713336595</c:v>
                </c:pt>
                <c:pt idx="7011">
                  <c:v>0.696910020302976</c:v>
                </c:pt>
                <c:pt idx="7012">
                  <c:v>0.69470234217516802</c:v>
                </c:pt>
                <c:pt idx="7013">
                  <c:v>0.69250121474734305</c:v>
                </c:pt>
                <c:pt idx="7014">
                  <c:v>0.69030662006286303</c:v>
                </c:pt>
                <c:pt idx="7015">
                  <c:v>0.68811854021005803</c:v>
                </c:pt>
                <c:pt idx="7016">
                  <c:v>0.68593695732072002</c:v>
                </c:pt>
                <c:pt idx="7017">
                  <c:v>0.68376185357160701</c:v>
                </c:pt>
                <c:pt idx="7018">
                  <c:v>0.68159321118243998</c:v>
                </c:pt>
                <c:pt idx="7019">
                  <c:v>0.67943101241840698</c:v>
                </c:pt>
                <c:pt idx="7020">
                  <c:v>0.67727523958815905</c:v>
                </c:pt>
                <c:pt idx="7021">
                  <c:v>0.67512587504481303</c:v>
                </c:pt>
                <c:pt idx="7022">
                  <c:v>0.67298290118494797</c:v>
                </c:pt>
                <c:pt idx="7023">
                  <c:v>0.67084630044861304</c:v>
                </c:pt>
                <c:pt idx="7024">
                  <c:v>0.66871605531981704</c:v>
                </c:pt>
                <c:pt idx="7025">
                  <c:v>0.66659214832503999</c:v>
                </c:pt>
                <c:pt idx="7026">
                  <c:v>0.66447456203772004</c:v>
                </c:pt>
                <c:pt idx="7027">
                  <c:v>0.662363279069766</c:v>
                </c:pt>
                <c:pt idx="7028">
                  <c:v>0.66025828208055004</c:v>
                </c:pt>
                <c:pt idx="7029">
                  <c:v>0.65815955376990998</c:v>
                </c:pt>
                <c:pt idx="7030">
                  <c:v>0.65606707688214905</c:v>
                </c:pt>
                <c:pt idx="7031">
                  <c:v>0.65398083420403696</c:v>
                </c:pt>
                <c:pt idx="7032">
                  <c:v>0.65190080856580801</c:v>
                </c:pt>
                <c:pt idx="7033">
                  <c:v>0.64982698283916296</c:v>
                </c:pt>
                <c:pt idx="7034">
                  <c:v>0.64775933994026802</c:v>
                </c:pt>
                <c:pt idx="7035">
                  <c:v>0.64569786282675501</c:v>
                </c:pt>
                <c:pt idx="7036">
                  <c:v>0.64364253449922204</c:v>
                </c:pt>
                <c:pt idx="7037">
                  <c:v>0.64159333800073404</c:v>
                </c:pt>
                <c:pt idx="7038">
                  <c:v>0.63955025641582097</c:v>
                </c:pt>
                <c:pt idx="7039">
                  <c:v>0.63751327287248005</c:v>
                </c:pt>
                <c:pt idx="7040">
                  <c:v>0.63548237054067402</c:v>
                </c:pt>
                <c:pt idx="7041">
                  <c:v>0.63345753263233096</c:v>
                </c:pt>
                <c:pt idx="7042">
                  <c:v>0.63143874240034703</c:v>
                </c:pt>
                <c:pt idx="7043">
                  <c:v>0.62942598314058495</c:v>
                </c:pt>
                <c:pt idx="7044">
                  <c:v>0.62741923819087297</c:v>
                </c:pt>
                <c:pt idx="7045">
                  <c:v>0.62541849093000701</c:v>
                </c:pt>
                <c:pt idx="7046">
                  <c:v>0.62342372477874797</c:v>
                </c:pt>
                <c:pt idx="7047">
                  <c:v>0.62143492319932603</c:v>
                </c:pt>
                <c:pt idx="7048">
                  <c:v>0.61945206969493605</c:v>
                </c:pt>
                <c:pt idx="7049">
                  <c:v>0.61747514781124102</c:v>
                </c:pt>
                <c:pt idx="7050">
                  <c:v>0.61550414113387097</c:v>
                </c:pt>
                <c:pt idx="7051">
                  <c:v>0.61353903329142101</c:v>
                </c:pt>
                <c:pt idx="7052">
                  <c:v>0.61157980795095701</c:v>
                </c:pt>
                <c:pt idx="7053">
                  <c:v>0.60962644882250805</c:v>
                </c:pt>
                <c:pt idx="7054">
                  <c:v>0.607678939656075</c:v>
                </c:pt>
                <c:pt idx="7055">
                  <c:v>0.60573726424312202</c:v>
                </c:pt>
                <c:pt idx="7056">
                  <c:v>0.603801406415582</c:v>
                </c:pt>
                <c:pt idx="7057">
                  <c:v>0.60187135004585701</c:v>
                </c:pt>
                <c:pt idx="7058">
                  <c:v>0.59994707904581501</c:v>
                </c:pt>
                <c:pt idx="7059">
                  <c:v>0.59802857737078996</c:v>
                </c:pt>
                <c:pt idx="7060">
                  <c:v>0.59611582901308802</c:v>
                </c:pt>
                <c:pt idx="7061">
                  <c:v>0.59420881800748004</c:v>
                </c:pt>
                <c:pt idx="7062">
                  <c:v>0.59230752842720502</c:v>
                </c:pt>
                <c:pt idx="7063">
                  <c:v>0.59041194438747002</c:v>
                </c:pt>
                <c:pt idx="7064">
                  <c:v>0.58852205004244995</c:v>
                </c:pt>
                <c:pt idx="7065">
                  <c:v>0.58663782958628896</c:v>
                </c:pt>
                <c:pt idx="7066">
                  <c:v>0.58475926725259897</c:v>
                </c:pt>
                <c:pt idx="7067">
                  <c:v>0.58288634731495903</c:v>
                </c:pt>
                <c:pt idx="7068">
                  <c:v>0.58101905408741705</c:v>
                </c:pt>
                <c:pt idx="7069">
                  <c:v>0.57915737192248895</c:v>
                </c:pt>
                <c:pt idx="7070">
                  <c:v>0.577301285212661</c:v>
                </c:pt>
                <c:pt idx="7071">
                  <c:v>0.57545077838938496</c:v>
                </c:pt>
                <c:pt idx="7072">
                  <c:v>0.57360583592408398</c:v>
                </c:pt>
                <c:pt idx="7073">
                  <c:v>0.57176644232714802</c:v>
                </c:pt>
                <c:pt idx="7074">
                  <c:v>0.56993258214743603</c:v>
                </c:pt>
                <c:pt idx="7075">
                  <c:v>0.56810423997377602</c:v>
                </c:pt>
                <c:pt idx="7076">
                  <c:v>0.56628140043346598</c:v>
                </c:pt>
                <c:pt idx="7077">
                  <c:v>0.56446404819276896</c:v>
                </c:pt>
                <c:pt idx="7078">
                  <c:v>0.56265216795692297</c:v>
                </c:pt>
                <c:pt idx="7079">
                  <c:v>0.56084574446912905</c:v>
                </c:pt>
                <c:pt idx="7080">
                  <c:v>0.55904476251156199</c:v>
                </c:pt>
                <c:pt idx="7081">
                  <c:v>0.55724920690586299</c:v>
                </c:pt>
                <c:pt idx="7082">
                  <c:v>0.55545906251064303</c:v>
                </c:pt>
                <c:pt idx="7083">
                  <c:v>0.55367431422398405</c:v>
                </c:pt>
                <c:pt idx="7084">
                  <c:v>0.551894946980935</c:v>
                </c:pt>
                <c:pt idx="7085">
                  <c:v>0.55012094575651505</c:v>
                </c:pt>
                <c:pt idx="7086">
                  <c:v>0.54835229556221499</c:v>
                </c:pt>
                <c:pt idx="7087">
                  <c:v>0.54658898144799295</c:v>
                </c:pt>
                <c:pt idx="7088">
                  <c:v>0.544830988502775</c:v>
                </c:pt>
                <c:pt idx="7089">
                  <c:v>0.543078301851462</c:v>
                </c:pt>
                <c:pt idx="7090">
                  <c:v>0.54133090665842098</c:v>
                </c:pt>
                <c:pt idx="7091">
                  <c:v>0.53958878812448896</c:v>
                </c:pt>
                <c:pt idx="7092">
                  <c:v>0.53785193148897503</c:v>
                </c:pt>
                <c:pt idx="7093">
                  <c:v>0.53612032202765503</c:v>
                </c:pt>
                <c:pt idx="7094">
                  <c:v>0.53439394505527804</c:v>
                </c:pt>
                <c:pt idx="7095">
                  <c:v>0.53267278592256095</c:v>
                </c:pt>
                <c:pt idx="7096">
                  <c:v>0.53095683001719296</c:v>
                </c:pt>
                <c:pt idx="7097">
                  <c:v>0.52924606276583097</c:v>
                </c:pt>
                <c:pt idx="7098">
                  <c:v>0.52754046963060497</c:v>
                </c:pt>
                <c:pt idx="7099">
                  <c:v>0.52584003611111296</c:v>
                </c:pt>
                <c:pt idx="7100">
                  <c:v>0.52414474774442599</c:v>
                </c:pt>
                <c:pt idx="7101">
                  <c:v>0.52245459010358197</c:v>
                </c:pt>
                <c:pt idx="7102">
                  <c:v>0.52076954879859405</c:v>
                </c:pt>
                <c:pt idx="7103">
                  <c:v>0.51908960947644101</c:v>
                </c:pt>
                <c:pt idx="7104">
                  <c:v>0.517414757820577</c:v>
                </c:pt>
                <c:pt idx="7105">
                  <c:v>0.51574497955092502</c:v>
                </c:pt>
                <c:pt idx="7106">
                  <c:v>0.51408026042437605</c:v>
                </c:pt>
                <c:pt idx="7107">
                  <c:v>0.51242058623279796</c:v>
                </c:pt>
                <c:pt idx="7108">
                  <c:v>0.51076594280602405</c:v>
                </c:pt>
                <c:pt idx="7109">
                  <c:v>0.50911631600836205</c:v>
                </c:pt>
                <c:pt idx="7110">
                  <c:v>0.50747169174159001</c:v>
                </c:pt>
                <c:pt idx="7111">
                  <c:v>0.50583205594245595</c:v>
                </c:pt>
                <c:pt idx="7112">
                  <c:v>0.50419739458468205</c:v>
                </c:pt>
                <c:pt idx="7113">
                  <c:v>0.50256769367745802</c:v>
                </c:pt>
                <c:pt idx="7114">
                  <c:v>0.500942939264448</c:v>
                </c:pt>
                <c:pt idx="7115">
                  <c:v>0.499323117428285</c:v>
                </c:pt>
                <c:pt idx="7116">
                  <c:v>0.49770821428307599</c:v>
                </c:pt>
                <c:pt idx="7117">
                  <c:v>0.49609821598189902</c:v>
                </c:pt>
                <c:pt idx="7118">
                  <c:v>0.49449310871180202</c:v>
                </c:pt>
                <c:pt idx="7119">
                  <c:v>0.49289287869380599</c:v>
                </c:pt>
                <c:pt idx="7120">
                  <c:v>0.49129751218740503</c:v>
                </c:pt>
                <c:pt idx="7121">
                  <c:v>0.48970699548506103</c:v>
                </c:pt>
                <c:pt idx="7122">
                  <c:v>0.488121314914713</c:v>
                </c:pt>
                <c:pt idx="7123">
                  <c:v>0.48654045683976799</c:v>
                </c:pt>
                <c:pt idx="7124">
                  <c:v>0.48496440765910498</c:v>
                </c:pt>
                <c:pt idx="7125">
                  <c:v>0.48339315380457798</c:v>
                </c:pt>
                <c:pt idx="7126">
                  <c:v>0.48182668174501198</c:v>
                </c:pt>
                <c:pt idx="7127">
                  <c:v>0.48026497798270201</c:v>
                </c:pt>
                <c:pt idx="7128">
                  <c:v>0.47870802905541898</c:v>
                </c:pt>
                <c:pt idx="7129">
                  <c:v>0.47715582153390301</c:v>
                </c:pt>
                <c:pt idx="7130">
                  <c:v>0.47560834202586799</c:v>
                </c:pt>
                <c:pt idx="7131">
                  <c:v>0.47406557717249997</c:v>
                </c:pt>
                <c:pt idx="7132">
                  <c:v>0.47252751364745799</c:v>
                </c:pt>
                <c:pt idx="7133">
                  <c:v>0.47099413816087399</c:v>
                </c:pt>
                <c:pt idx="7134">
                  <c:v>0.46946543745684999</c:v>
                </c:pt>
                <c:pt idx="7135">
                  <c:v>0.467941398312965</c:v>
                </c:pt>
                <c:pt idx="7136">
                  <c:v>0.466422007541267</c:v>
                </c:pt>
                <c:pt idx="7137">
                  <c:v>0.46490725198677901</c:v>
                </c:pt>
                <c:pt idx="7138">
                  <c:v>0.463397118529496</c:v>
                </c:pt>
                <c:pt idx="7139">
                  <c:v>0.46189159408338498</c:v>
                </c:pt>
                <c:pt idx="7140">
                  <c:v>0.46039066559538899</c:v>
                </c:pt>
                <c:pt idx="7141">
                  <c:v>0.45889432004592101</c:v>
                </c:pt>
                <c:pt idx="7142">
                  <c:v>0.45740254445036899</c:v>
                </c:pt>
                <c:pt idx="7143">
                  <c:v>0.45591532585609301</c:v>
                </c:pt>
                <c:pt idx="7144">
                  <c:v>0.45443265134442701</c:v>
                </c:pt>
                <c:pt idx="7145">
                  <c:v>0.452954508030178</c:v>
                </c:pt>
                <c:pt idx="7146">
                  <c:v>0.45148088306162698</c:v>
                </c:pt>
                <c:pt idx="7147">
                  <c:v>0.45001176361952799</c:v>
                </c:pt>
                <c:pt idx="7148">
                  <c:v>0.44854713691860798</c:v>
                </c:pt>
                <c:pt idx="7149">
                  <c:v>0.44708699020606901</c:v>
                </c:pt>
                <c:pt idx="7150">
                  <c:v>0.445631310762584</c:v>
                </c:pt>
                <c:pt idx="7151">
                  <c:v>0.44418008590130198</c:v>
                </c:pt>
                <c:pt idx="7152">
                  <c:v>0.44273330296734598</c:v>
                </c:pt>
                <c:pt idx="7153">
                  <c:v>0.44129094934031099</c:v>
                </c:pt>
                <c:pt idx="7154">
                  <c:v>0.439853012431767</c:v>
                </c:pt>
                <c:pt idx="7155">
                  <c:v>0.43841947968575801</c:v>
                </c:pt>
                <c:pt idx="7156">
                  <c:v>0.43699033857930097</c:v>
                </c:pt>
                <c:pt idx="7157">
                  <c:v>0.43556557661988898</c:v>
                </c:pt>
                <c:pt idx="7158">
                  <c:v>0.43414518135098601</c:v>
                </c:pt>
                <c:pt idx="7159">
                  <c:v>0.43272914034453402</c:v>
                </c:pt>
                <c:pt idx="7160">
                  <c:v>0.43131744120794502</c:v>
                </c:pt>
                <c:pt idx="7161">
                  <c:v>0.42991007157811001</c:v>
                </c:pt>
                <c:pt idx="7162">
                  <c:v>0.428507019126389</c:v>
                </c:pt>
                <c:pt idx="7163">
                  <c:v>0.42710827155412101</c:v>
                </c:pt>
                <c:pt idx="7164">
                  <c:v>0.42571381659511898</c:v>
                </c:pt>
                <c:pt idx="7165">
                  <c:v>0.424323642016666</c:v>
                </c:pt>
                <c:pt idx="7166">
                  <c:v>0.422937735615525</c:v>
                </c:pt>
                <c:pt idx="7167">
                  <c:v>0.42155608522143001</c:v>
                </c:pt>
                <c:pt idx="7168">
                  <c:v>0.42017867869509301</c:v>
                </c:pt>
                <c:pt idx="7169">
                  <c:v>0.418805503930197</c:v>
                </c:pt>
                <c:pt idx="7170">
                  <c:v>0.417436548849903</c:v>
                </c:pt>
                <c:pt idx="7171">
                  <c:v>0.416071801410344</c:v>
                </c:pt>
                <c:pt idx="7172">
                  <c:v>0.41471124959813199</c:v>
                </c:pt>
                <c:pt idx="7173">
                  <c:v>0.41335488143184801</c:v>
                </c:pt>
                <c:pt idx="7174">
                  <c:v>0.41200268496055498</c:v>
                </c:pt>
                <c:pt idx="7175">
                  <c:v>0.41065464826528503</c:v>
                </c:pt>
                <c:pt idx="7176">
                  <c:v>0.40931075945704798</c:v>
                </c:pt>
                <c:pt idx="7177">
                  <c:v>0.40797100667933001</c:v>
                </c:pt>
                <c:pt idx="7178">
                  <c:v>0.406635378104092</c:v>
                </c:pt>
                <c:pt idx="7179">
                  <c:v>0.40530386193776602</c:v>
                </c:pt>
                <c:pt idx="7180">
                  <c:v>0.40397644641376701</c:v>
                </c:pt>
                <c:pt idx="7181">
                  <c:v>0.40265311979947799</c:v>
                </c:pt>
                <c:pt idx="7182">
                  <c:v>0.40133387038926399</c:v>
                </c:pt>
                <c:pt idx="7183">
                  <c:v>0.40001868651245998</c:v>
                </c:pt>
                <c:pt idx="7184">
                  <c:v>0.39870755652537898</c:v>
                </c:pt>
                <c:pt idx="7185">
                  <c:v>0.39740046881681002</c:v>
                </c:pt>
                <c:pt idx="7186">
                  <c:v>0.39609741180351898</c:v>
                </c:pt>
                <c:pt idx="7187">
                  <c:v>0.39479837393624401</c:v>
                </c:pt>
                <c:pt idx="7188">
                  <c:v>0.39350334369120299</c:v>
                </c:pt>
                <c:pt idx="7189">
                  <c:v>0.39221230958008602</c:v>
                </c:pt>
                <c:pt idx="7190">
                  <c:v>0.39092526014006201</c:v>
                </c:pt>
                <c:pt idx="7191">
                  <c:v>0.38964218394077399</c:v>
                </c:pt>
                <c:pt idx="7192">
                  <c:v>0.38836306958134298</c:v>
                </c:pt>
                <c:pt idx="7193">
                  <c:v>0.387087905690364</c:v>
                </c:pt>
                <c:pt idx="7194">
                  <c:v>0.38581668092640897</c:v>
                </c:pt>
                <c:pt idx="7195">
                  <c:v>0.38454938397752803</c:v>
                </c:pt>
                <c:pt idx="7196">
                  <c:v>0.38328600356324299</c:v>
                </c:pt>
                <c:pt idx="7197">
                  <c:v>0.38202652842905799</c:v>
                </c:pt>
                <c:pt idx="7198">
                  <c:v>0.38077094735294797</c:v>
                </c:pt>
                <c:pt idx="7199">
                  <c:v>0.37951924914236801</c:v>
                </c:pt>
                <c:pt idx="7200">
                  <c:v>0.37827142263124802</c:v>
                </c:pt>
                <c:pt idx="7201">
                  <c:v>0.37702745668649601</c:v>
                </c:pt>
                <c:pt idx="7202">
                  <c:v>0.37578734020249299</c:v>
                </c:pt>
                <c:pt idx="7203">
                  <c:v>0.37455106210210198</c:v>
                </c:pt>
                <c:pt idx="7204">
                  <c:v>0.37331861133815802</c:v>
                </c:pt>
                <c:pt idx="7205">
                  <c:v>0.37208997689347401</c:v>
                </c:pt>
                <c:pt idx="7206">
                  <c:v>0.37086514777784302</c:v>
                </c:pt>
                <c:pt idx="7207">
                  <c:v>0.36964411303202999</c:v>
                </c:pt>
                <c:pt idx="7208">
                  <c:v>0.368426861722781</c:v>
                </c:pt>
                <c:pt idx="7209">
                  <c:v>0.367213382948816</c:v>
                </c:pt>
                <c:pt idx="7210">
                  <c:v>0.36600366583583399</c:v>
                </c:pt>
                <c:pt idx="7211">
                  <c:v>0.36479769953850999</c:v>
                </c:pt>
                <c:pt idx="7212">
                  <c:v>0.36359547323949698</c:v>
                </c:pt>
                <c:pt idx="7213">
                  <c:v>0.36239697615142402</c:v>
                </c:pt>
                <c:pt idx="7214">
                  <c:v>0.36120219751339899</c:v>
                </c:pt>
                <c:pt idx="7215">
                  <c:v>0.360011126595005</c:v>
                </c:pt>
                <c:pt idx="7216">
                  <c:v>0.35882375269230499</c:v>
                </c:pt>
                <c:pt idx="7217">
                  <c:v>0.35764006513083701</c:v>
                </c:pt>
                <c:pt idx="7218">
                  <c:v>0.35646005326361802</c:v>
                </c:pt>
                <c:pt idx="7219">
                  <c:v>0.35528370647164298</c:v>
                </c:pt>
                <c:pt idx="7220">
                  <c:v>0.354111014164881</c:v>
                </c:pt>
                <c:pt idx="7221">
                  <c:v>0.35294196578028397</c:v>
                </c:pt>
                <c:pt idx="7222">
                  <c:v>0.35177655078327802</c:v>
                </c:pt>
                <c:pt idx="7223">
                  <c:v>0.350614758666767</c:v>
                </c:pt>
                <c:pt idx="7224">
                  <c:v>0.34945657895163401</c:v>
                </c:pt>
                <c:pt idx="7225">
                  <c:v>0.34830200118673899</c:v>
                </c:pt>
                <c:pt idx="7226">
                  <c:v>0.347151014947921</c:v>
                </c:pt>
                <c:pt idx="7227">
                  <c:v>0.34600360983949502</c:v>
                </c:pt>
                <c:pt idx="7228">
                  <c:v>0.34485977549275598</c:v>
                </c:pt>
                <c:pt idx="7229">
                  <c:v>0.34371950156547498</c:v>
                </c:pt>
                <c:pt idx="7230">
                  <c:v>0.34258277774440399</c:v>
                </c:pt>
                <c:pt idx="7231">
                  <c:v>0.34144959374376999</c:v>
                </c:pt>
                <c:pt idx="7232">
                  <c:v>0.34031993930377902</c:v>
                </c:pt>
                <c:pt idx="7233">
                  <c:v>0.33919380419211698</c:v>
                </c:pt>
                <c:pt idx="7234">
                  <c:v>0.338071178203946</c:v>
                </c:pt>
                <c:pt idx="7235">
                  <c:v>0.33695205116140903</c:v>
                </c:pt>
                <c:pt idx="7236">
                  <c:v>0.33583641291412503</c:v>
                </c:pt>
                <c:pt idx="7237">
                  <c:v>0.33472425333769201</c:v>
                </c:pt>
                <c:pt idx="7238">
                  <c:v>0.33361556233518702</c:v>
                </c:pt>
                <c:pt idx="7239">
                  <c:v>0.33251032983616602</c:v>
                </c:pt>
                <c:pt idx="7240">
                  <c:v>0.331408545797162</c:v>
                </c:pt>
                <c:pt idx="7241">
                  <c:v>0.330310200201688</c:v>
                </c:pt>
                <c:pt idx="7242">
                  <c:v>0.32921528305973602</c:v>
                </c:pt>
                <c:pt idx="7243">
                  <c:v>0.32812378440677498</c:v>
                </c:pt>
                <c:pt idx="7244">
                  <c:v>0.327035694306754</c:v>
                </c:pt>
                <c:pt idx="7245">
                  <c:v>0.32595100284810102</c:v>
                </c:pt>
                <c:pt idx="7246">
                  <c:v>0.324869700147223</c:v>
                </c:pt>
                <c:pt idx="7247">
                  <c:v>0.32379177634600498</c:v>
                </c:pt>
                <c:pt idx="7248">
                  <c:v>0.32271722161181199</c:v>
                </c:pt>
                <c:pt idx="7249">
                  <c:v>0.32164602614048698</c:v>
                </c:pt>
                <c:pt idx="7250">
                  <c:v>0.32057818015135398</c:v>
                </c:pt>
                <c:pt idx="7251">
                  <c:v>0.31951367389171298</c:v>
                </c:pt>
                <c:pt idx="7252">
                  <c:v>0.31845249763384698</c:v>
                </c:pt>
                <c:pt idx="7253">
                  <c:v>0.31739464167551601</c:v>
                </c:pt>
                <c:pt idx="7254">
                  <c:v>0.316340096343459</c:v>
                </c:pt>
                <c:pt idx="7255">
                  <c:v>0.31528885198539502</c:v>
                </c:pt>
                <c:pt idx="7256">
                  <c:v>0.31424089897852298</c:v>
                </c:pt>
                <c:pt idx="7257">
                  <c:v>0.31319622772502098</c:v>
                </c:pt>
                <c:pt idx="7258">
                  <c:v>0.31215482865104499</c:v>
                </c:pt>
                <c:pt idx="7259">
                  <c:v>0.31111669220973398</c:v>
                </c:pt>
                <c:pt idx="7260">
                  <c:v>0.31008180888020198</c:v>
                </c:pt>
                <c:pt idx="7261">
                  <c:v>0.309050169166047</c:v>
                </c:pt>
                <c:pt idx="7262">
                  <c:v>0.308021763595345</c:v>
                </c:pt>
                <c:pt idx="7263">
                  <c:v>0.30699658272414998</c:v>
                </c:pt>
                <c:pt idx="7264">
                  <c:v>0.30597461713149898</c:v>
                </c:pt>
                <c:pt idx="7265">
                  <c:v>0.30495585742290598</c:v>
                </c:pt>
                <c:pt idx="7266">
                  <c:v>0.303940294227866</c:v>
                </c:pt>
                <c:pt idx="7267">
                  <c:v>0.30292791820185599</c:v>
                </c:pt>
                <c:pt idx="7268">
                  <c:v>0.30191872002532899</c:v>
                </c:pt>
                <c:pt idx="7269">
                  <c:v>0.30091269040371998</c:v>
                </c:pt>
                <c:pt idx="7270">
                  <c:v>0.299909820066945</c:v>
                </c:pt>
                <c:pt idx="7271">
                  <c:v>0.29891009976990002</c:v>
                </c:pt>
                <c:pt idx="7272">
                  <c:v>0.29791352029245799</c:v>
                </c:pt>
                <c:pt idx="7273">
                  <c:v>0.296920072438977</c:v>
                </c:pt>
                <c:pt idx="7274">
                  <c:v>0.29592974703929098</c:v>
                </c:pt>
                <c:pt idx="7275">
                  <c:v>0.29494253494671802</c:v>
                </c:pt>
                <c:pt idx="7276">
                  <c:v>0.29395842703955299</c:v>
                </c:pt>
                <c:pt idx="7277">
                  <c:v>0.292977414220574</c:v>
                </c:pt>
                <c:pt idx="7278">
                  <c:v>0.29199948741703802</c:v>
                </c:pt>
                <c:pt idx="7279">
                  <c:v>0.29102463758118302</c:v>
                </c:pt>
                <c:pt idx="7280">
                  <c:v>0.29005285568822697</c:v>
                </c:pt>
                <c:pt idx="7281">
                  <c:v>0.28908413273937</c:v>
                </c:pt>
                <c:pt idx="7282">
                  <c:v>0.28811845975828998</c:v>
                </c:pt>
                <c:pt idx="7283">
                  <c:v>0.28715582779315002</c:v>
                </c:pt>
                <c:pt idx="7284">
                  <c:v>0.28619622791758997</c:v>
                </c:pt>
                <c:pt idx="7285">
                  <c:v>0.28523965122773098</c:v>
                </c:pt>
                <c:pt idx="7286">
                  <c:v>0.28428608884517498</c:v>
                </c:pt>
                <c:pt idx="7287">
                  <c:v>0.28333553191250899</c:v>
                </c:pt>
                <c:pt idx="7288">
                  <c:v>0.282387971600295</c:v>
                </c:pt>
                <c:pt idx="7289">
                  <c:v>0.28144339909957899</c:v>
                </c:pt>
                <c:pt idx="7290">
                  <c:v>0.28050180562638699</c:v>
                </c:pt>
                <c:pt idx="7291">
                  <c:v>0.27956318242122702</c:v>
                </c:pt>
                <c:pt idx="7292">
                  <c:v>0.27862752074608799</c:v>
                </c:pt>
                <c:pt idx="7293">
                  <c:v>0.27769481188943901</c:v>
                </c:pt>
                <c:pt idx="7294">
                  <c:v>0.27676504715973199</c:v>
                </c:pt>
                <c:pt idx="7295">
                  <c:v>0.275838217891899</c:v>
                </c:pt>
                <c:pt idx="7296">
                  <c:v>0.274914315442853</c:v>
                </c:pt>
                <c:pt idx="7297">
                  <c:v>0.27399333119348901</c:v>
                </c:pt>
                <c:pt idx="7298">
                  <c:v>0.27307525654718301</c:v>
                </c:pt>
                <c:pt idx="7299">
                  <c:v>0.272160082931793</c:v>
                </c:pt>
                <c:pt idx="7300">
                  <c:v>0.27124780179715802</c:v>
                </c:pt>
                <c:pt idx="7301">
                  <c:v>0.27033840461609898</c:v>
                </c:pt>
                <c:pt idx="7302">
                  <c:v>0.26943188288491798</c:v>
                </c:pt>
                <c:pt idx="7303">
                  <c:v>0.26852822812389798</c:v>
                </c:pt>
                <c:pt idx="7304">
                  <c:v>0.26762743187580501</c:v>
                </c:pt>
                <c:pt idx="7305">
                  <c:v>0.26672948570488603</c:v>
                </c:pt>
                <c:pt idx="7306">
                  <c:v>0.26583438119936997</c:v>
                </c:pt>
                <c:pt idx="7307">
                  <c:v>0.26494210997096701</c:v>
                </c:pt>
                <c:pt idx="7308">
                  <c:v>0.26405266365236901</c:v>
                </c:pt>
                <c:pt idx="7309">
                  <c:v>0.26316603390025201</c:v>
                </c:pt>
                <c:pt idx="7310">
                  <c:v>0.26228221239327199</c:v>
                </c:pt>
                <c:pt idx="7311">
                  <c:v>0.261401190833565</c:v>
                </c:pt>
                <c:pt idx="7312">
                  <c:v>0.26052296094525301</c:v>
                </c:pt>
                <c:pt idx="7313">
                  <c:v>0.25964751447393702</c:v>
                </c:pt>
                <c:pt idx="7314">
                  <c:v>0.25877484318870198</c:v>
                </c:pt>
                <c:pt idx="7315">
                  <c:v>0.25790493888161398</c:v>
                </c:pt>
                <c:pt idx="7316">
                  <c:v>0.25703779336472199</c:v>
                </c:pt>
                <c:pt idx="7317">
                  <c:v>0.25617339847505599</c:v>
                </c:pt>
                <c:pt idx="7318">
                  <c:v>0.25531174606962997</c:v>
                </c:pt>
                <c:pt idx="7319">
                  <c:v>0.25445282802943803</c:v>
                </c:pt>
                <c:pt idx="7320">
                  <c:v>0.25359663625595902</c:v>
                </c:pt>
                <c:pt idx="7321">
                  <c:v>0.252743162673152</c:v>
                </c:pt>
                <c:pt idx="7322">
                  <c:v>0.25189239922795897</c:v>
                </c:pt>
                <c:pt idx="7323">
                  <c:v>0.25104433788730701</c:v>
                </c:pt>
                <c:pt idx="7324">
                  <c:v>0.25019897064260099</c:v>
                </c:pt>
                <c:pt idx="7325">
                  <c:v>0.24935628950373201</c:v>
                </c:pt>
                <c:pt idx="7326">
                  <c:v>0.248516286505573</c:v>
                </c:pt>
                <c:pt idx="7327">
                  <c:v>0.24767895370297799</c:v>
                </c:pt>
                <c:pt idx="7328">
                  <c:v>0.24684428317278601</c:v>
                </c:pt>
                <c:pt idx="7329">
                  <c:v>0.246012267012818</c:v>
                </c:pt>
                <c:pt idx="7330">
                  <c:v>0.24518289734337601</c:v>
                </c:pt>
                <c:pt idx="7331">
                  <c:v>0.24435616630624701</c:v>
                </c:pt>
                <c:pt idx="7332">
                  <c:v>0.2435320660642</c:v>
                </c:pt>
                <c:pt idx="7333">
                  <c:v>0.24271058880148599</c:v>
                </c:pt>
                <c:pt idx="7334">
                  <c:v>0.241891726723342</c:v>
                </c:pt>
                <c:pt idx="7335">
                  <c:v>0.241075472057483</c:v>
                </c:pt>
                <c:pt idx="7336">
                  <c:v>0.24026181705111199</c:v>
                </c:pt>
                <c:pt idx="7337">
                  <c:v>0.23945075397441201</c:v>
                </c:pt>
                <c:pt idx="7338">
                  <c:v>0.23864227511705099</c:v>
                </c:pt>
                <c:pt idx="7339">
                  <c:v>0.237836372791178</c:v>
                </c:pt>
                <c:pt idx="7340">
                  <c:v>0.237033039328926</c:v>
                </c:pt>
                <c:pt idx="7341">
                  <c:v>0.23623226708391301</c:v>
                </c:pt>
                <c:pt idx="7342">
                  <c:v>0.23543404843023799</c:v>
                </c:pt>
                <c:pt idx="7343">
                  <c:v>0.234638375763984</c:v>
                </c:pt>
                <c:pt idx="7344">
                  <c:v>0.233845241500718</c:v>
                </c:pt>
                <c:pt idx="7345">
                  <c:v>0.23305463807798901</c:v>
                </c:pt>
                <c:pt idx="7346">
                  <c:v>0.23226655795183199</c:v>
                </c:pt>
                <c:pt idx="7347">
                  <c:v>0.231480993601762</c:v>
                </c:pt>
                <c:pt idx="7348">
                  <c:v>0.23069793752727899</c:v>
                </c:pt>
                <c:pt idx="7349">
                  <c:v>0.22991738224586999</c:v>
                </c:pt>
                <c:pt idx="7350">
                  <c:v>0.229139320298998</c:v>
                </c:pt>
                <c:pt idx="7351">
                  <c:v>0.228363744247117</c:v>
                </c:pt>
                <c:pt idx="7352">
                  <c:v>0.22759064667016099</c:v>
                </c:pt>
                <c:pt idx="7353">
                  <c:v>0.22682002017004799</c:v>
                </c:pt>
                <c:pt idx="7354">
                  <c:v>0.22605185736768099</c:v>
                </c:pt>
                <c:pt idx="7355">
                  <c:v>0.22528615090544599</c:v>
                </c:pt>
                <c:pt idx="7356">
                  <c:v>0.22452289344521101</c:v>
                </c:pt>
                <c:pt idx="7357">
                  <c:v>0.22376207766883199</c:v>
                </c:pt>
                <c:pt idx="7358">
                  <c:v>0.223003696278645</c:v>
                </c:pt>
                <c:pt idx="7359">
                  <c:v>0.22224774199747199</c:v>
                </c:pt>
                <c:pt idx="7360">
                  <c:v>0.221494207566619</c:v>
                </c:pt>
                <c:pt idx="7361">
                  <c:v>0.22074308574937501</c:v>
                </c:pt>
                <c:pt idx="7362">
                  <c:v>0.21999436932751401</c:v>
                </c:pt>
                <c:pt idx="7363">
                  <c:v>0.21924805110329301</c:v>
                </c:pt>
                <c:pt idx="7364">
                  <c:v>0.218504123898455</c:v>
                </c:pt>
                <c:pt idx="7365">
                  <c:v>0.217762580554725</c:v>
                </c:pt>
                <c:pt idx="7366">
                  <c:v>0.21702341393331401</c:v>
                </c:pt>
                <c:pt idx="7367">
                  <c:v>0.216286616915917</c:v>
                </c:pt>
                <c:pt idx="7368">
                  <c:v>0.21555218240221199</c:v>
                </c:pt>
                <c:pt idx="7369">
                  <c:v>0.21482010331336199</c:v>
                </c:pt>
                <c:pt idx="7370">
                  <c:v>0.214090372589015</c:v>
                </c:pt>
                <c:pt idx="7371">
                  <c:v>0.213362983187803</c:v>
                </c:pt>
                <c:pt idx="7372">
                  <c:v>0.21263792808884299</c:v>
                </c:pt>
                <c:pt idx="7373">
                  <c:v>0.211915200290235</c:v>
                </c:pt>
                <c:pt idx="7374">
                  <c:v>0.21119479280956499</c:v>
                </c:pt>
                <c:pt idx="7375">
                  <c:v>0.21047669868240401</c:v>
                </c:pt>
                <c:pt idx="7376">
                  <c:v>0.20976091096680499</c:v>
                </c:pt>
                <c:pt idx="7377">
                  <c:v>0.20904742273580801</c:v>
                </c:pt>
                <c:pt idx="7378">
                  <c:v>0.208336227084438</c:v>
                </c:pt>
                <c:pt idx="7379">
                  <c:v>0.20762731712570201</c:v>
                </c:pt>
                <c:pt idx="7380">
                  <c:v>0.206920685992595</c:v>
                </c:pt>
                <c:pt idx="7381">
                  <c:v>0.206216326836095</c:v>
                </c:pt>
                <c:pt idx="7382">
                  <c:v>0.205514232827164</c:v>
                </c:pt>
                <c:pt idx="7383">
                  <c:v>0.20481439715425101</c:v>
                </c:pt>
                <c:pt idx="7384">
                  <c:v>0.20411681302529</c:v>
                </c:pt>
                <c:pt idx="7385">
                  <c:v>0.20342147366819699</c:v>
                </c:pt>
                <c:pt idx="7386">
                  <c:v>0.20272837232787599</c:v>
                </c:pt>
                <c:pt idx="7387">
                  <c:v>0.202037502268714</c:v>
                </c:pt>
                <c:pt idx="7388">
                  <c:v>0.201348856774585</c:v>
                </c:pt>
                <c:pt idx="7389">
                  <c:v>0.20066242914534799</c:v>
                </c:pt>
                <c:pt idx="7390">
                  <c:v>0.199978212703844</c:v>
                </c:pt>
                <c:pt idx="7391">
                  <c:v>0.19929620078690199</c:v>
                </c:pt>
                <c:pt idx="7392">
                  <c:v>0.19861638675183699</c:v>
                </c:pt>
                <c:pt idx="7393">
                  <c:v>0.19793876397544699</c:v>
                </c:pt>
                <c:pt idx="7394">
                  <c:v>0.197263325851015</c:v>
                </c:pt>
                <c:pt idx="7395">
                  <c:v>0.19659006579181201</c:v>
                </c:pt>
                <c:pt idx="7396">
                  <c:v>0.19591897722759299</c:v>
                </c:pt>
                <c:pt idx="7397">
                  <c:v>0.195250053608098</c:v>
                </c:pt>
                <c:pt idx="7398">
                  <c:v>0.19458328840005201</c:v>
                </c:pt>
                <c:pt idx="7399">
                  <c:v>0.19391867508916599</c:v>
                </c:pt>
                <c:pt idx="7400">
                  <c:v>0.19325620717813799</c:v>
                </c:pt>
                <c:pt idx="7401">
                  <c:v>0.19259587819014901</c:v>
                </c:pt>
                <c:pt idx="7402">
                  <c:v>0.19193768166286801</c:v>
                </c:pt>
                <c:pt idx="7403">
                  <c:v>0.19128161115544701</c:v>
                </c:pt>
                <c:pt idx="7404">
                  <c:v>0.19062766024302499</c:v>
                </c:pt>
                <c:pt idx="7405">
                  <c:v>0.18997582251872799</c:v>
                </c:pt>
                <c:pt idx="7406">
                  <c:v>0.18932609159366601</c:v>
                </c:pt>
                <c:pt idx="7407">
                  <c:v>0.18867846109693601</c:v>
                </c:pt>
                <c:pt idx="7408">
                  <c:v>0.18803292467611801</c:v>
                </c:pt>
                <c:pt idx="7409">
                  <c:v>0.18738947599428099</c:v>
                </c:pt>
                <c:pt idx="7410">
                  <c:v>0.18674810873547901</c:v>
                </c:pt>
                <c:pt idx="7411">
                  <c:v>0.18610881659825099</c:v>
                </c:pt>
                <c:pt idx="7412">
                  <c:v>0.18547159330062299</c:v>
                </c:pt>
                <c:pt idx="7413">
                  <c:v>0.18483643257660701</c:v>
                </c:pt>
                <c:pt idx="7414">
                  <c:v>0.18420332818019899</c:v>
                </c:pt>
                <c:pt idx="7415">
                  <c:v>0.18357227387938399</c:v>
                </c:pt>
                <c:pt idx="7416">
                  <c:v>0.18294326346362999</c:v>
                </c:pt>
                <c:pt idx="7417">
                  <c:v>0.18231629073539499</c:v>
                </c:pt>
                <c:pt idx="7418">
                  <c:v>0.18169134951811999</c:v>
                </c:pt>
                <c:pt idx="7419">
                  <c:v>0.181068433650732</c:v>
                </c:pt>
                <c:pt idx="7420">
                  <c:v>0.18044753698964699</c:v>
                </c:pt>
                <c:pt idx="7421">
                  <c:v>0.17982865340826401</c:v>
                </c:pt>
                <c:pt idx="7422">
                  <c:v>0.17921177679797101</c:v>
                </c:pt>
                <c:pt idx="7423">
                  <c:v>0.17859690106564099</c:v>
                </c:pt>
                <c:pt idx="7424">
                  <c:v>0.17798402013713399</c:v>
                </c:pt>
                <c:pt idx="7425">
                  <c:v>0.17737312795479401</c:v>
                </c:pt>
                <c:pt idx="7426">
                  <c:v>0.176764218475955</c:v>
                </c:pt>
                <c:pt idx="7427">
                  <c:v>0.176157285678435</c:v>
                </c:pt>
                <c:pt idx="7428">
                  <c:v>0.17555232355354</c:v>
                </c:pt>
                <c:pt idx="7429">
                  <c:v>0.17494932611206099</c:v>
                </c:pt>
                <c:pt idx="7430">
                  <c:v>0.174348287378778</c:v>
                </c:pt>
                <c:pt idx="7431">
                  <c:v>0.173749201397954</c:v>
                </c:pt>
                <c:pt idx="7432">
                  <c:v>0.173152062229842</c:v>
                </c:pt>
                <c:pt idx="7433">
                  <c:v>0.172556863950179</c:v>
                </c:pt>
                <c:pt idx="7434">
                  <c:v>0.17196360065269101</c:v>
                </c:pt>
                <c:pt idx="7435">
                  <c:v>0.17137226644658901</c:v>
                </c:pt>
                <c:pt idx="7436">
                  <c:v>0.170782855458573</c:v>
                </c:pt>
                <c:pt idx="7437">
                  <c:v>0.170195361831326</c:v>
                </c:pt>
                <c:pt idx="7438">
                  <c:v>0.16960977972452199</c:v>
                </c:pt>
                <c:pt idx="7439">
                  <c:v>0.16902610331331799</c:v>
                </c:pt>
                <c:pt idx="7440">
                  <c:v>0.16844432678986199</c:v>
                </c:pt>
                <c:pt idx="7441">
                  <c:v>0.16786444436328499</c:v>
                </c:pt>
                <c:pt idx="7442">
                  <c:v>0.16728645025720901</c:v>
                </c:pt>
                <c:pt idx="7443">
                  <c:v>0.166710338713738</c:v>
                </c:pt>
                <c:pt idx="7444">
                  <c:v>0.166136103988967</c:v>
                </c:pt>
                <c:pt idx="7445">
                  <c:v>0.165563740356478</c:v>
                </c:pt>
                <c:pt idx="7446">
                  <c:v>0.164993242106836</c:v>
                </c:pt>
                <c:pt idx="7447">
                  <c:v>0.16442460354409899</c:v>
                </c:pt>
                <c:pt idx="7448">
                  <c:v>0.163857818991308</c:v>
                </c:pt>
                <c:pt idx="7449">
                  <c:v>0.16329288278549201</c:v>
                </c:pt>
                <c:pt idx="7450">
                  <c:v>0.16272978928016901</c:v>
                </c:pt>
                <c:pt idx="7451">
                  <c:v>0.16216853284434199</c:v>
                </c:pt>
                <c:pt idx="7452">
                  <c:v>0.16160910786500099</c:v>
                </c:pt>
                <c:pt idx="7453">
                  <c:v>0.16105150874162699</c:v>
                </c:pt>
                <c:pt idx="7454">
                  <c:v>0.160495729892184</c:v>
                </c:pt>
                <c:pt idx="7455">
                  <c:v>0.15994176574962701</c:v>
                </c:pt>
                <c:pt idx="7456">
                  <c:v>0.159389610762394</c:v>
                </c:pt>
                <c:pt idx="7457">
                  <c:v>0.15883925939441601</c:v>
                </c:pt>
                <c:pt idx="7458">
                  <c:v>0.15829070612610699</c:v>
                </c:pt>
                <c:pt idx="7459">
                  <c:v>0.15774394545286999</c:v>
                </c:pt>
                <c:pt idx="7460">
                  <c:v>0.15719897188559701</c:v>
                </c:pt>
                <c:pt idx="7461">
                  <c:v>0.15665577995066499</c:v>
                </c:pt>
                <c:pt idx="7462">
                  <c:v>0.15611436419093999</c:v>
                </c:pt>
                <c:pt idx="7463">
                  <c:v>0.15557471916277599</c:v>
                </c:pt>
                <c:pt idx="7464">
                  <c:v>0.15503683944001401</c:v>
                </c:pt>
                <c:pt idx="7465">
                  <c:v>0.154500719610983</c:v>
                </c:pt>
                <c:pt idx="7466">
                  <c:v>0.15396635427899999</c:v>
                </c:pt>
                <c:pt idx="7467">
                  <c:v>0.15343373806236901</c:v>
                </c:pt>
                <c:pt idx="7468">
                  <c:v>0.15290286559688199</c:v>
                </c:pt>
                <c:pt idx="7469">
                  <c:v>0.152373731530319</c:v>
                </c:pt>
                <c:pt idx="7470">
                  <c:v>0.15184633052794899</c:v>
                </c:pt>
                <c:pt idx="7471">
                  <c:v>0.151320657270026</c:v>
                </c:pt>
                <c:pt idx="7472">
                  <c:v>0.150796706450295</c:v>
                </c:pt>
                <c:pt idx="7473">
                  <c:v>0.15027447277898801</c:v>
                </c:pt>
                <c:pt idx="7474">
                  <c:v>0.149753950980824</c:v>
                </c:pt>
                <c:pt idx="7475">
                  <c:v>0.14923513579601</c:v>
                </c:pt>
                <c:pt idx="7476">
                  <c:v>0.14871802197874401</c:v>
                </c:pt>
                <c:pt idx="7477">
                  <c:v>0.148202604299707</c:v>
                </c:pt>
                <c:pt idx="7478">
                  <c:v>0.14768887754257301</c:v>
                </c:pt>
                <c:pt idx="7479">
                  <c:v>0.147176836507001</c:v>
                </c:pt>
                <c:pt idx="7480">
                  <c:v>0.14666647600664001</c:v>
                </c:pt>
                <c:pt idx="7481">
                  <c:v>0.14615779087112599</c:v>
                </c:pt>
                <c:pt idx="7482">
                  <c:v>0.14565077594408299</c:v>
                </c:pt>
                <c:pt idx="7483">
                  <c:v>0.145145426083126</c:v>
                </c:pt>
                <c:pt idx="7484">
                  <c:v>0.144641736161854</c:v>
                </c:pt>
                <c:pt idx="7485">
                  <c:v>0.14413970106735799</c:v>
                </c:pt>
                <c:pt idx="7486">
                  <c:v>0.14363931570171501</c:v>
                </c:pt>
                <c:pt idx="7487">
                  <c:v>0.14314057498149199</c:v>
                </c:pt>
                <c:pt idx="7488">
                  <c:v>0.14264347383824399</c:v>
                </c:pt>
                <c:pt idx="7489">
                  <c:v>0.14214800721651299</c:v>
                </c:pt>
                <c:pt idx="7490">
                  <c:v>0.141654170078331</c:v>
                </c:pt>
                <c:pt idx="7491">
                  <c:v>0.14116195739571899</c:v>
                </c:pt>
                <c:pt idx="7492">
                  <c:v>0.140671364157685</c:v>
                </c:pt>
                <c:pt idx="7493">
                  <c:v>0.14018238536872499</c:v>
                </c:pt>
                <c:pt idx="7494">
                  <c:v>0.13969501604432699</c:v>
                </c:pt>
                <c:pt idx="7495">
                  <c:v>0.139209251217464</c:v>
                </c:pt>
                <c:pt idx="7496">
                  <c:v>0.13872508593210001</c:v>
                </c:pt>
                <c:pt idx="7497">
                  <c:v>0.13824251524918699</c:v>
                </c:pt>
                <c:pt idx="7498">
                  <c:v>0.13776153424316301</c:v>
                </c:pt>
                <c:pt idx="7499">
                  <c:v>0.13728213800045999</c:v>
                </c:pt>
                <c:pt idx="7500">
                  <c:v>0.13680432162349501</c:v>
                </c:pt>
                <c:pt idx="7501">
                  <c:v>0.136328080229175</c:v>
                </c:pt>
                <c:pt idx="7502">
                  <c:v>0.135853408946395</c:v>
                </c:pt>
                <c:pt idx="7503">
                  <c:v>0.13538030292004</c:v>
                </c:pt>
                <c:pt idx="7504">
                  <c:v>0.134908757307483</c:v>
                </c:pt>
                <c:pt idx="7505">
                  <c:v>0.13443876728058601</c:v>
                </c:pt>
                <c:pt idx="7506">
                  <c:v>0.13397032802470099</c:v>
                </c:pt>
                <c:pt idx="7507">
                  <c:v>0.13350343473916801</c:v>
                </c:pt>
                <c:pt idx="7508">
                  <c:v>0.13303808263681599</c:v>
                </c:pt>
                <c:pt idx="7509">
                  <c:v>0.132574266944462</c:v>
                </c:pt>
                <c:pt idx="7510">
                  <c:v>0.132111982903415</c:v>
                </c:pt>
                <c:pt idx="7511">
                  <c:v>0.13165122576647101</c:v>
                </c:pt>
                <c:pt idx="7512">
                  <c:v>0.131191990802415</c:v>
                </c:pt>
                <c:pt idx="7513">
                  <c:v>0.130734273292021</c:v>
                </c:pt>
                <c:pt idx="7514">
                  <c:v>0.130278068530054</c:v>
                </c:pt>
                <c:pt idx="7515">
                  <c:v>0.129823371825765</c:v>
                </c:pt>
                <c:pt idx="7516">
                  <c:v>0.12937017849989901</c:v>
                </c:pt>
                <c:pt idx="7517">
                  <c:v>0.12891848388768501</c:v>
                </c:pt>
                <c:pt idx="7518">
                  <c:v>0.12846828333834501</c:v>
                </c:pt>
                <c:pt idx="7519">
                  <c:v>0.12801957221358901</c:v>
                </c:pt>
                <c:pt idx="7520">
                  <c:v>0.12757234588911501</c:v>
                </c:pt>
                <c:pt idx="7521">
                  <c:v>0.127126599753113</c:v>
                </c:pt>
                <c:pt idx="7522">
                  <c:v>0.12668232920776101</c:v>
                </c:pt>
                <c:pt idx="7523">
                  <c:v>0.12623952966822599</c:v>
                </c:pt>
                <c:pt idx="7524">
                  <c:v>0.125798196562665</c:v>
                </c:pt>
                <c:pt idx="7525">
                  <c:v>0.12535832533272501</c:v>
                </c:pt>
                <c:pt idx="7526">
                  <c:v>0.124919911433041</c:v>
                </c:pt>
                <c:pt idx="7527">
                  <c:v>0.124482950330739</c:v>
                </c:pt>
                <c:pt idx="7528">
                  <c:v>0.12404743750743499</c:v>
                </c:pt>
                <c:pt idx="7529">
                  <c:v>0.123613368456232</c:v>
                </c:pt>
                <c:pt idx="7530">
                  <c:v>0.12318073868422499</c:v>
                </c:pt>
                <c:pt idx="7531">
                  <c:v>0.122749543710998</c:v>
                </c:pt>
                <c:pt idx="7532">
                  <c:v>0.122319779069124</c:v>
                </c:pt>
                <c:pt idx="7533">
                  <c:v>0.121891440304167</c:v>
                </c:pt>
                <c:pt idx="7534">
                  <c:v>0.121464522974679</c:v>
                </c:pt>
                <c:pt idx="7535">
                  <c:v>0.121039022652202</c:v>
                </c:pt>
                <c:pt idx="7536">
                  <c:v>0.120614934919771</c:v>
                </c:pt>
                <c:pt idx="7537">
                  <c:v>0.120192255374407</c:v>
                </c:pt>
                <c:pt idx="7538">
                  <c:v>0.119770979626121</c:v>
                </c:pt>
                <c:pt idx="7539">
                  <c:v>0.119351103295917</c:v>
                </c:pt>
                <c:pt idx="7540">
                  <c:v>0.11893262201978499</c:v>
                </c:pt>
                <c:pt idx="7541">
                  <c:v>0.118515531444707</c:v>
                </c:pt>
                <c:pt idx="7542">
                  <c:v>0.118099827230155</c:v>
                </c:pt>
                <c:pt idx="7543">
                  <c:v>0.117685505049092</c:v>
                </c:pt>
                <c:pt idx="7544">
                  <c:v>0.117272560586967</c:v>
                </c:pt>
                <c:pt idx="7545">
                  <c:v>0.116860989540223</c:v>
                </c:pt>
                <c:pt idx="7546">
                  <c:v>0.116450787619792</c:v>
                </c:pt>
                <c:pt idx="7547">
                  <c:v>0.116041950548095</c:v>
                </c:pt>
                <c:pt idx="7548">
                  <c:v>0.11563447405904501</c:v>
                </c:pt>
                <c:pt idx="7549">
                  <c:v>0.115228353901042</c:v>
                </c:pt>
                <c:pt idx="7550">
                  <c:v>0.11482358583247899</c:v>
                </c:pt>
                <c:pt idx="7551">
                  <c:v>0.11442016562573901</c:v>
                </c:pt>
                <c:pt idx="7552">
                  <c:v>0.114018089064193</c:v>
                </c:pt>
                <c:pt idx="7553">
                  <c:v>0.113617351944705</c:v>
                </c:pt>
                <c:pt idx="7554">
                  <c:v>0.113217950075128</c:v>
                </c:pt>
                <c:pt idx="7555">
                  <c:v>0.112819879277303</c:v>
                </c:pt>
                <c:pt idx="7556">
                  <c:v>0.112423135382566</c:v>
                </c:pt>
                <c:pt idx="7557">
                  <c:v>0.112027714236739</c:v>
                </c:pt>
                <c:pt idx="7558">
                  <c:v>0.111633611695138</c:v>
                </c:pt>
                <c:pt idx="7559">
                  <c:v>0.111240823629066</c:v>
                </c:pt>
                <c:pt idx="7560">
                  <c:v>0.110849345917818</c:v>
                </c:pt>
                <c:pt idx="7561">
                  <c:v>0.11045917445468</c:v>
                </c:pt>
                <c:pt idx="7562">
                  <c:v>0.11007030514442701</c:v>
                </c:pt>
                <c:pt idx="7563">
                  <c:v>0.109682733903326</c:v>
                </c:pt>
                <c:pt idx="7564">
                  <c:v>0.10929645666113399</c:v>
                </c:pt>
                <c:pt idx="7565">
                  <c:v>0.108911469357597</c:v>
                </c:pt>
                <c:pt idx="7566">
                  <c:v>0.108527767944954</c:v>
                </c:pt>
                <c:pt idx="7567">
                  <c:v>0.10814534838793299</c:v>
                </c:pt>
                <c:pt idx="7568">
                  <c:v>0.107764206661253</c:v>
                </c:pt>
                <c:pt idx="7569">
                  <c:v>0.107384338752625</c:v>
                </c:pt>
                <c:pt idx="7570">
                  <c:v>0.107005740662247</c:v>
                </c:pt>
                <c:pt idx="7571">
                  <c:v>0.106628408400311</c:v>
                </c:pt>
                <c:pt idx="7572">
                  <c:v>0.106252337989498</c:v>
                </c:pt>
                <c:pt idx="7573">
                  <c:v>0.105877525463482</c:v>
                </c:pt>
                <c:pt idx="7574">
                  <c:v>0.105503966867925</c:v>
                </c:pt>
                <c:pt idx="7575">
                  <c:v>0.105131658260482</c:v>
                </c:pt>
                <c:pt idx="7576">
                  <c:v>0.104760595709796</c:v>
                </c:pt>
                <c:pt idx="7577">
                  <c:v>0.104390775296003</c:v>
                </c:pt>
                <c:pt idx="7578">
                  <c:v>0.104022193110231</c:v>
                </c:pt>
                <c:pt idx="7579">
                  <c:v>0.103654845256095</c:v>
                </c:pt>
                <c:pt idx="7580">
                  <c:v>0.103288727848205</c:v>
                </c:pt>
                <c:pt idx="7581">
                  <c:v>0.10292383701115899</c:v>
                </c:pt>
                <c:pt idx="7582">
                  <c:v>0.102560168883047</c:v>
                </c:pt>
                <c:pt idx="7583">
                  <c:v>0.102197719611951</c:v>
                </c:pt>
                <c:pt idx="7584">
                  <c:v>0.101836485357442</c:v>
                </c:pt>
                <c:pt idx="7585">
                  <c:v>0.101476462290084</c:v>
                </c:pt>
                <c:pt idx="7586">
                  <c:v>0.10111764659243</c:v>
                </c:pt>
                <c:pt idx="7587">
                  <c:v>0.100760034457525</c:v>
                </c:pt>
                <c:pt idx="7588">
                  <c:v>0.100403622089906</c:v>
                </c:pt>
                <c:pt idx="7589">
                  <c:v>0.100048405705099</c:v>
                </c:pt>
                <c:pt idx="7590">
                  <c:v>9.9694381529125103E-2</c:v>
                </c:pt>
                <c:pt idx="7591">
                  <c:v>9.9341545799991299E-2</c:v>
                </c:pt>
                <c:pt idx="7592">
                  <c:v>9.8989894766199293E-2</c:v>
                </c:pt>
                <c:pt idx="7593">
                  <c:v>9.8639424687740895E-2</c:v>
                </c:pt>
                <c:pt idx="7594">
                  <c:v>9.8290131835099201E-2</c:v>
                </c:pt>
                <c:pt idx="7595">
                  <c:v>9.7942012489249303E-2</c:v>
                </c:pt>
                <c:pt idx="7596">
                  <c:v>9.7595062943156494E-2</c:v>
                </c:pt>
                <c:pt idx="7597">
                  <c:v>9.7249279500277702E-2</c:v>
                </c:pt>
                <c:pt idx="7598">
                  <c:v>9.6904658474561395E-2</c:v>
                </c:pt>
                <c:pt idx="7599">
                  <c:v>9.6561196190947302E-2</c:v>
                </c:pt>
                <c:pt idx="7600">
                  <c:v>9.6218888985366499E-2</c:v>
                </c:pt>
                <c:pt idx="7601">
                  <c:v>9.5877733203242305E-2</c:v>
                </c:pt>
                <c:pt idx="7602">
                  <c:v>9.5537725203986804E-2</c:v>
                </c:pt>
                <c:pt idx="7603">
                  <c:v>9.5198861354006598E-2</c:v>
                </c:pt>
                <c:pt idx="7604">
                  <c:v>9.4861138032198394E-2</c:v>
                </c:pt>
                <c:pt idx="7605">
                  <c:v>9.4524551628449804E-2</c:v>
                </c:pt>
                <c:pt idx="7606">
                  <c:v>9.4189098542141095E-2</c:v>
                </c:pt>
                <c:pt idx="7607">
                  <c:v>9.3854775184143396E-2</c:v>
                </c:pt>
                <c:pt idx="7608">
                  <c:v>9.35215779743203E-2</c:v>
                </c:pt>
                <c:pt idx="7609">
                  <c:v>9.3189503345525407E-2</c:v>
                </c:pt>
                <c:pt idx="7610">
                  <c:v>9.2858547740104394E-2</c:v>
                </c:pt>
                <c:pt idx="7611">
                  <c:v>9.2528707609396105E-2</c:v>
                </c:pt>
                <c:pt idx="7612">
                  <c:v>9.2199979417728603E-2</c:v>
                </c:pt>
                <c:pt idx="7613">
                  <c:v>9.1872359637423795E-2</c:v>
                </c:pt>
                <c:pt idx="7614">
                  <c:v>9.1545844752793898E-2</c:v>
                </c:pt>
                <c:pt idx="7615">
                  <c:v>9.1220431258642806E-2</c:v>
                </c:pt>
                <c:pt idx="7616">
                  <c:v>9.0896115658267704E-2</c:v>
                </c:pt>
                <c:pt idx="7617">
                  <c:v>9.0572894467955106E-2</c:v>
                </c:pt>
                <c:pt idx="7618">
                  <c:v>9.0250764211485798E-2</c:v>
                </c:pt>
                <c:pt idx="7619">
                  <c:v>8.9929721424630807E-2</c:v>
                </c:pt>
                <c:pt idx="7620">
                  <c:v>8.9609762653153305E-2</c:v>
                </c:pt>
                <c:pt idx="7621">
                  <c:v>8.9290884452808403E-2</c:v>
                </c:pt>
                <c:pt idx="7622">
                  <c:v>8.8973083390342295E-2</c:v>
                </c:pt>
                <c:pt idx="7623">
                  <c:v>8.8656356040495099E-2</c:v>
                </c:pt>
                <c:pt idx="7624">
                  <c:v>8.8340698990496597E-2</c:v>
                </c:pt>
                <c:pt idx="7625">
                  <c:v>8.8026108836070094E-2</c:v>
                </c:pt>
                <c:pt idx="7626">
                  <c:v>8.7712582183929702E-2</c:v>
                </c:pt>
                <c:pt idx="7627">
                  <c:v>8.7400115650781901E-2</c:v>
                </c:pt>
                <c:pt idx="7628">
                  <c:v>8.7088705862325894E-2</c:v>
                </c:pt>
                <c:pt idx="7629">
                  <c:v>8.6778349455251994E-2</c:v>
                </c:pt>
                <c:pt idx="7630">
                  <c:v>8.6469043076242702E-2</c:v>
                </c:pt>
                <c:pt idx="7631">
                  <c:v>8.6160783381472594E-2</c:v>
                </c:pt>
                <c:pt idx="7632">
                  <c:v>8.5853567036608902E-2</c:v>
                </c:pt>
                <c:pt idx="7633">
                  <c:v>8.5547390718809693E-2</c:v>
                </c:pt>
                <c:pt idx="7634">
                  <c:v>8.5242251112727097E-2</c:v>
                </c:pt>
                <c:pt idx="7635">
                  <c:v>8.4938144915003205E-2</c:v>
                </c:pt>
                <c:pt idx="7636">
                  <c:v>8.4635068830274301E-2</c:v>
                </c:pt>
                <c:pt idx="7637">
                  <c:v>8.4333019575166798E-2</c:v>
                </c:pt>
                <c:pt idx="7638">
                  <c:v>8.4031993872801802E-2</c:v>
                </c:pt>
                <c:pt idx="7639">
                  <c:v>8.3731988459789797E-2</c:v>
                </c:pt>
                <c:pt idx="7640">
                  <c:v>8.3433000079236E-2</c:v>
                </c:pt>
                <c:pt idx="7641">
                  <c:v>8.3135025486735695E-2</c:v>
                </c:pt>
                <c:pt idx="7642">
                  <c:v>8.2838061444379094E-2</c:v>
                </c:pt>
                <c:pt idx="7643">
                  <c:v>8.2542104725746801E-2</c:v>
                </c:pt>
                <c:pt idx="7644">
                  <c:v>8.2247152114411901E-2</c:v>
                </c:pt>
                <c:pt idx="7645">
                  <c:v>8.1953200402939894E-2</c:v>
                </c:pt>
                <c:pt idx="7646">
                  <c:v>8.1660246392889393E-2</c:v>
                </c:pt>
                <c:pt idx="7647">
                  <c:v>8.1368286895810896E-2</c:v>
                </c:pt>
                <c:pt idx="7648">
                  <c:v>8.1077318732247702E-2</c:v>
                </c:pt>
                <c:pt idx="7649">
                  <c:v>8.0787338733734296E-2</c:v>
                </c:pt>
                <c:pt idx="7650">
                  <c:v>8.0498343739299205E-2</c:v>
                </c:pt>
                <c:pt idx="7651">
                  <c:v>8.0210330598962098E-2</c:v>
                </c:pt>
                <c:pt idx="7652">
                  <c:v>7.9923296170236705E-2</c:v>
                </c:pt>
                <c:pt idx="7653">
                  <c:v>7.9637237321628002E-2</c:v>
                </c:pt>
                <c:pt idx="7654">
                  <c:v>7.9352150931133403E-2</c:v>
                </c:pt>
                <c:pt idx="7655">
                  <c:v>7.9068033884244202E-2</c:v>
                </c:pt>
                <c:pt idx="7656">
                  <c:v>7.87848830784421E-2</c:v>
                </c:pt>
                <c:pt idx="7657">
                  <c:v>7.8502695416704502E-2</c:v>
                </c:pt>
                <c:pt idx="7658">
                  <c:v>7.8221467815497894E-2</c:v>
                </c:pt>
                <c:pt idx="7659">
                  <c:v>7.7941197197284304E-2</c:v>
                </c:pt>
                <c:pt idx="7660">
                  <c:v>7.7661880494017593E-2</c:v>
                </c:pt>
                <c:pt idx="7661">
                  <c:v>7.7383514649642604E-2</c:v>
                </c:pt>
                <c:pt idx="7662">
                  <c:v>7.7106096613599406E-2</c:v>
                </c:pt>
                <c:pt idx="7663">
                  <c:v>7.6829623347318604E-2</c:v>
                </c:pt>
                <c:pt idx="7664">
                  <c:v>7.6554091818226103E-2</c:v>
                </c:pt>
                <c:pt idx="7665">
                  <c:v>7.6279499006237594E-2</c:v>
                </c:pt>
                <c:pt idx="7666">
                  <c:v>7.6005841897763798E-2</c:v>
                </c:pt>
                <c:pt idx="7667">
                  <c:v>7.5733117489207302E-2</c:v>
                </c:pt>
                <c:pt idx="7668">
                  <c:v>7.54613227859635E-2</c:v>
                </c:pt>
                <c:pt idx="7669">
                  <c:v>7.5190454801421502E-2</c:v>
                </c:pt>
                <c:pt idx="7670">
                  <c:v>7.4920510560461104E-2</c:v>
                </c:pt>
                <c:pt idx="7671">
                  <c:v>7.46514870934578E-2</c:v>
                </c:pt>
                <c:pt idx="7672">
                  <c:v>7.4383381441778196E-2</c:v>
                </c:pt>
                <c:pt idx="7673">
                  <c:v>7.41161906562815E-2</c:v>
                </c:pt>
                <c:pt idx="7674">
                  <c:v>7.3849911793821804E-2</c:v>
                </c:pt>
                <c:pt idx="7675">
                  <c:v>7.3584541922744301E-2</c:v>
                </c:pt>
                <c:pt idx="7676">
                  <c:v>7.3320078119387594E-2</c:v>
                </c:pt>
                <c:pt idx="7677">
                  <c:v>7.3056517468084101E-2</c:v>
                </c:pt>
                <c:pt idx="7678">
                  <c:v>7.2793857062658507E-2</c:v>
                </c:pt>
                <c:pt idx="7679">
                  <c:v>7.2532094006427794E-2</c:v>
                </c:pt>
                <c:pt idx="7680">
                  <c:v>7.2271225409203901E-2</c:v>
                </c:pt>
                <c:pt idx="7681">
                  <c:v>7.2011248390790802E-2</c:v>
                </c:pt>
                <c:pt idx="7682">
                  <c:v>7.1752160080484906E-2</c:v>
                </c:pt>
                <c:pt idx="7683">
                  <c:v>7.1493957614576706E-2</c:v>
                </c:pt>
                <c:pt idx="7684">
                  <c:v>7.1236638138849603E-2</c:v>
                </c:pt>
                <c:pt idx="7685">
                  <c:v>7.0980198807579706E-2</c:v>
                </c:pt>
                <c:pt idx="7686">
                  <c:v>7.0724636783037198E-2</c:v>
                </c:pt>
                <c:pt idx="7687">
                  <c:v>7.04699492369842E-2</c:v>
                </c:pt>
                <c:pt idx="7688">
                  <c:v>7.0216133348677198E-2</c:v>
                </c:pt>
                <c:pt idx="7689">
                  <c:v>6.9963186305865802E-2</c:v>
                </c:pt>
                <c:pt idx="7690">
                  <c:v>6.9711105306291501E-2</c:v>
                </c:pt>
                <c:pt idx="7691">
                  <c:v>6.9459887554190705E-2</c:v>
                </c:pt>
                <c:pt idx="7692">
                  <c:v>6.9209530263791799E-2</c:v>
                </c:pt>
                <c:pt idx="7693">
                  <c:v>6.8960030656317603E-2</c:v>
                </c:pt>
                <c:pt idx="7694">
                  <c:v>6.8711385961484003E-2</c:v>
                </c:pt>
                <c:pt idx="7695">
                  <c:v>6.8463593418499599E-2</c:v>
                </c:pt>
                <c:pt idx="7696">
                  <c:v>6.8216650274566207E-2</c:v>
                </c:pt>
                <c:pt idx="7697">
                  <c:v>6.7970553783880394E-2</c:v>
                </c:pt>
                <c:pt idx="7698">
                  <c:v>6.7725301210630404E-2</c:v>
                </c:pt>
                <c:pt idx="7699">
                  <c:v>6.7480889825999299E-2</c:v>
                </c:pt>
                <c:pt idx="7700">
                  <c:v>6.7237316910162506E-2</c:v>
                </c:pt>
                <c:pt idx="7701">
                  <c:v>6.6994579750789804E-2</c:v>
                </c:pt>
                <c:pt idx="7702">
                  <c:v>6.6752675644543499E-2</c:v>
                </c:pt>
                <c:pt idx="7703">
                  <c:v>6.6511601895580197E-2</c:v>
                </c:pt>
                <c:pt idx="7704">
                  <c:v>6.6271355816049898E-2</c:v>
                </c:pt>
                <c:pt idx="7705">
                  <c:v>6.6031934727095398E-2</c:v>
                </c:pt>
                <c:pt idx="7706">
                  <c:v>6.5793335957353705E-2</c:v>
                </c:pt>
                <c:pt idx="7707">
                  <c:v>6.5555556843455098E-2</c:v>
                </c:pt>
                <c:pt idx="7708">
                  <c:v>6.5318594730023799E-2</c:v>
                </c:pt>
                <c:pt idx="7709">
                  <c:v>6.5082446970676694E-2</c:v>
                </c:pt>
                <c:pt idx="7710">
                  <c:v>6.4847110925025903E-2</c:v>
                </c:pt>
                <c:pt idx="7711">
                  <c:v>6.4612583962675399E-2</c:v>
                </c:pt>
                <c:pt idx="7712">
                  <c:v>6.4378863460223798E-2</c:v>
                </c:pt>
                <c:pt idx="7713">
                  <c:v>6.4145946802762699E-2</c:v>
                </c:pt>
                <c:pt idx="7714">
                  <c:v>6.39138313818787E-2</c:v>
                </c:pt>
                <c:pt idx="7715">
                  <c:v>6.3682514599150405E-2</c:v>
                </c:pt>
                <c:pt idx="7716">
                  <c:v>6.3451993862151307E-2</c:v>
                </c:pt>
                <c:pt idx="7717">
                  <c:v>6.32222665869486E-2</c:v>
                </c:pt>
                <c:pt idx="7718">
                  <c:v>6.2993330198102201E-2</c:v>
                </c:pt>
                <c:pt idx="7719">
                  <c:v>6.2765182127166794E-2</c:v>
                </c:pt>
                <c:pt idx="7720">
                  <c:v>6.2537819814190099E-2</c:v>
                </c:pt>
                <c:pt idx="7721">
                  <c:v>6.2311240705215099E-2</c:v>
                </c:pt>
                <c:pt idx="7722">
                  <c:v>6.2085442256776202E-2</c:v>
                </c:pt>
                <c:pt idx="7723">
                  <c:v>6.1860421930903797E-2</c:v>
                </c:pt>
                <c:pt idx="7724">
                  <c:v>6.1636177198120999E-2</c:v>
                </c:pt>
                <c:pt idx="7725">
                  <c:v>6.1412705536945097E-2</c:v>
                </c:pt>
                <c:pt idx="7726">
                  <c:v>6.1190004432387597E-2</c:v>
                </c:pt>
                <c:pt idx="7727">
                  <c:v>6.0968071378453198E-2</c:v>
                </c:pt>
                <c:pt idx="7728">
                  <c:v>6.0746903875641398E-2</c:v>
                </c:pt>
                <c:pt idx="7729">
                  <c:v>6.0526499433444202E-2</c:v>
                </c:pt>
                <c:pt idx="7730">
                  <c:v>6.0306855567349098E-2</c:v>
                </c:pt>
                <c:pt idx="7731">
                  <c:v>6.0087969800837103E-2</c:v>
                </c:pt>
                <c:pt idx="7732">
                  <c:v>5.9869839666382103E-2</c:v>
                </c:pt>
                <c:pt idx="7733">
                  <c:v>5.9652462701453801E-2</c:v>
                </c:pt>
                <c:pt idx="7734">
                  <c:v>5.9435836452514899E-2</c:v>
                </c:pt>
                <c:pt idx="7735">
                  <c:v>5.9219958473522002E-2</c:v>
                </c:pt>
                <c:pt idx="7736">
                  <c:v>5.9004826325426099E-2</c:v>
                </c:pt>
                <c:pt idx="7737">
                  <c:v>5.8790437576672301E-2</c:v>
                </c:pt>
                <c:pt idx="7738">
                  <c:v>5.8576789803699202E-2</c:v>
                </c:pt>
                <c:pt idx="7739">
                  <c:v>5.8363880588940799E-2</c:v>
                </c:pt>
                <c:pt idx="7740">
                  <c:v>5.8151707523823502E-2</c:v>
                </c:pt>
                <c:pt idx="7741">
                  <c:v>5.7940268205769398E-2</c:v>
                </c:pt>
                <c:pt idx="7742">
                  <c:v>5.7729560239694298E-2</c:v>
                </c:pt>
                <c:pt idx="7743">
                  <c:v>5.7519581239506803E-2</c:v>
                </c:pt>
                <c:pt idx="7744">
                  <c:v>5.7310328824611199E-2</c:v>
                </c:pt>
                <c:pt idx="7745">
                  <c:v>5.7101800621406303E-2</c:v>
                </c:pt>
                <c:pt idx="7746">
                  <c:v>5.68939942652835E-2</c:v>
                </c:pt>
                <c:pt idx="7747">
                  <c:v>5.6686907397129803E-2</c:v>
                </c:pt>
                <c:pt idx="7748">
                  <c:v>5.64805376658261E-2</c:v>
                </c:pt>
                <c:pt idx="7749">
                  <c:v>5.6274882727247399E-2</c:v>
                </c:pt>
                <c:pt idx="7750">
                  <c:v>5.6069940244263199E-2</c:v>
                </c:pt>
                <c:pt idx="7751">
                  <c:v>5.5865707888236298E-2</c:v>
                </c:pt>
                <c:pt idx="7752">
                  <c:v>5.5662183335025699E-2</c:v>
                </c:pt>
                <c:pt idx="7753">
                  <c:v>5.5459364269483301E-2</c:v>
                </c:pt>
                <c:pt idx="7754">
                  <c:v>5.5257248383455602E-2</c:v>
                </c:pt>
                <c:pt idx="7755">
                  <c:v>5.5055833375783299E-2</c:v>
                </c:pt>
                <c:pt idx="7756">
                  <c:v>5.4855116951302199E-2</c:v>
                </c:pt>
                <c:pt idx="7757">
                  <c:v>5.4655096822342403E-2</c:v>
                </c:pt>
                <c:pt idx="7758">
                  <c:v>5.4455770709727E-2</c:v>
                </c:pt>
                <c:pt idx="7759">
                  <c:v>5.4257136339275203E-2</c:v>
                </c:pt>
                <c:pt idx="7760">
                  <c:v>5.4059191444299999E-2</c:v>
                </c:pt>
                <c:pt idx="7761">
                  <c:v>5.3861933765608702E-2</c:v>
                </c:pt>
                <c:pt idx="7762">
                  <c:v>5.3665361050503298E-2</c:v>
                </c:pt>
                <c:pt idx="7763">
                  <c:v>5.34694710527805E-2</c:v>
                </c:pt>
                <c:pt idx="7764">
                  <c:v>5.3274261534230698E-2</c:v>
                </c:pt>
                <c:pt idx="7765">
                  <c:v>5.3079730262639499E-2</c:v>
                </c:pt>
                <c:pt idx="7766">
                  <c:v>5.2885875012786902E-2</c:v>
                </c:pt>
                <c:pt idx="7767">
                  <c:v>5.2692693566946898E-2</c:v>
                </c:pt>
                <c:pt idx="7768">
                  <c:v>5.25001837118899E-2</c:v>
                </c:pt>
                <c:pt idx="7769">
                  <c:v>5.2308343244378198E-2</c:v>
                </c:pt>
                <c:pt idx="7770">
                  <c:v>5.2117169965670798E-2</c:v>
                </c:pt>
                <c:pt idx="7771">
                  <c:v>5.1926661685519598E-2</c:v>
                </c:pt>
                <c:pt idx="7772">
                  <c:v>5.1736816217673398E-2</c:v>
                </c:pt>
                <c:pt idx="7773">
                  <c:v>5.1547631385873101E-2</c:v>
                </c:pt>
                <c:pt idx="7774">
                  <c:v>5.1359105017856302E-2</c:v>
                </c:pt>
                <c:pt idx="7775">
                  <c:v>5.1171234949354202E-2</c:v>
                </c:pt>
                <c:pt idx="7776">
                  <c:v>5.0984019023592099E-2</c:v>
                </c:pt>
                <c:pt idx="7777">
                  <c:v>5.0797455087792098E-2</c:v>
                </c:pt>
                <c:pt idx="7778">
                  <c:v>5.0611540998168801E-2</c:v>
                </c:pt>
                <c:pt idx="7779">
                  <c:v>5.0426274616433002E-2</c:v>
                </c:pt>
                <c:pt idx="7780">
                  <c:v>5.0241653811788897E-2</c:v>
                </c:pt>
                <c:pt idx="7781">
                  <c:v>5.0057676458436999E-2</c:v>
                </c:pt>
                <c:pt idx="7782">
                  <c:v>4.9874340438571502E-2</c:v>
                </c:pt>
                <c:pt idx="7783">
                  <c:v>4.9691643640381498E-2</c:v>
                </c:pt>
                <c:pt idx="7784">
                  <c:v>4.9509583958551297E-2</c:v>
                </c:pt>
                <c:pt idx="7785">
                  <c:v>4.9328159293260398E-2</c:v>
                </c:pt>
                <c:pt idx="7786">
                  <c:v>4.9147367553181699E-2</c:v>
                </c:pt>
                <c:pt idx="7787">
                  <c:v>4.8967206652483698E-2</c:v>
                </c:pt>
                <c:pt idx="7788">
                  <c:v>4.8787674510830603E-2</c:v>
                </c:pt>
                <c:pt idx="7789">
                  <c:v>4.8608769055380398E-2</c:v>
                </c:pt>
                <c:pt idx="7790">
                  <c:v>4.84304882197861E-2</c:v>
                </c:pt>
                <c:pt idx="7791">
                  <c:v>4.8252829943695702E-2</c:v>
                </c:pt>
                <c:pt idx="7792">
                  <c:v>4.8075792172252899E-2</c:v>
                </c:pt>
                <c:pt idx="7793">
                  <c:v>4.7899372858095597E-2</c:v>
                </c:pt>
                <c:pt idx="7794">
                  <c:v>4.7723569960855798E-2</c:v>
                </c:pt>
                <c:pt idx="7795">
                  <c:v>4.7548381444162402E-2</c:v>
                </c:pt>
                <c:pt idx="7796">
                  <c:v>4.7373805279637901E-2</c:v>
                </c:pt>
                <c:pt idx="7797">
                  <c:v>4.7199839445899401E-2</c:v>
                </c:pt>
                <c:pt idx="7798">
                  <c:v>4.7026481924561297E-2</c:v>
                </c:pt>
                <c:pt idx="7799">
                  <c:v>4.6853730707230298E-2</c:v>
                </c:pt>
                <c:pt idx="7800">
                  <c:v>4.6681583790009099E-2</c:v>
                </c:pt>
                <c:pt idx="7801">
                  <c:v>4.6510039173996903E-2</c:v>
                </c:pt>
                <c:pt idx="7802">
                  <c:v>4.6339094868785798E-2</c:v>
                </c:pt>
                <c:pt idx="7803">
                  <c:v>4.6168748888963898E-2</c:v>
                </c:pt>
                <c:pt idx="7804">
                  <c:v>4.5998999255614202E-2</c:v>
                </c:pt>
                <c:pt idx="7805">
                  <c:v>4.5829843994815697E-2</c:v>
                </c:pt>
                <c:pt idx="7806">
                  <c:v>4.5661281139641699E-2</c:v>
                </c:pt>
                <c:pt idx="7807">
                  <c:v>4.5493308730659703E-2</c:v>
                </c:pt>
                <c:pt idx="7808">
                  <c:v>4.5325924811434597E-2</c:v>
                </c:pt>
                <c:pt idx="7809">
                  <c:v>4.5159127434024601E-2</c:v>
                </c:pt>
                <c:pt idx="7810">
                  <c:v>4.4992914655483898E-2</c:v>
                </c:pt>
                <c:pt idx="7811">
                  <c:v>4.4827284539361502E-2</c:v>
                </c:pt>
                <c:pt idx="7812">
                  <c:v>4.46622351552017E-2</c:v>
                </c:pt>
                <c:pt idx="7813">
                  <c:v>4.4497764577544598E-2</c:v>
                </c:pt>
                <c:pt idx="7814">
                  <c:v>4.4333870888424401E-2</c:v>
                </c:pt>
                <c:pt idx="7815">
                  <c:v>4.4170552174871397E-2</c:v>
                </c:pt>
                <c:pt idx="7816">
                  <c:v>4.4007806529411303E-2</c:v>
                </c:pt>
                <c:pt idx="7817">
                  <c:v>4.3845632051564498E-2</c:v>
                </c:pt>
                <c:pt idx="7818">
                  <c:v>4.3684026846846302E-2</c:v>
                </c:pt>
                <c:pt idx="7819">
                  <c:v>4.3522989025268598E-2</c:v>
                </c:pt>
                <c:pt idx="7820">
                  <c:v>4.3362516703837603E-2</c:v>
                </c:pt>
                <c:pt idx="7821">
                  <c:v>4.3202608005554699E-2</c:v>
                </c:pt>
                <c:pt idx="7822">
                  <c:v>4.3043261057418201E-2</c:v>
                </c:pt>
                <c:pt idx="7823">
                  <c:v>4.2884473995918798E-2</c:v>
                </c:pt>
                <c:pt idx="7824">
                  <c:v>4.2726244958546301E-2</c:v>
                </c:pt>
                <c:pt idx="7825">
                  <c:v>4.25685720932822E-2</c:v>
                </c:pt>
                <c:pt idx="7826">
                  <c:v>4.2411453550106303E-2</c:v>
                </c:pt>
                <c:pt idx="7827">
                  <c:v>4.2254887487491698E-2</c:v>
                </c:pt>
                <c:pt idx="7828">
                  <c:v>4.2098872067408699E-2</c:v>
                </c:pt>
                <c:pt idx="7829">
                  <c:v>4.19434054588219E-2</c:v>
                </c:pt>
                <c:pt idx="7830">
                  <c:v>4.1788485836691203E-2</c:v>
                </c:pt>
                <c:pt idx="7831">
                  <c:v>4.1634111381472202E-2</c:v>
                </c:pt>
                <c:pt idx="7832">
                  <c:v>4.1480280278116601E-2</c:v>
                </c:pt>
                <c:pt idx="7833">
                  <c:v>4.1326990718071298E-2</c:v>
                </c:pt>
                <c:pt idx="7834">
                  <c:v>4.1174240899277598E-2</c:v>
                </c:pt>
                <c:pt idx="7835">
                  <c:v>4.1022029023174401E-2</c:v>
                </c:pt>
                <c:pt idx="7836">
                  <c:v>4.08703532991938E-2</c:v>
                </c:pt>
                <c:pt idx="7837">
                  <c:v>4.0719211940265503E-2</c:v>
                </c:pt>
                <c:pt idx="7838">
                  <c:v>4.0568603167312402E-2</c:v>
                </c:pt>
                <c:pt idx="7839">
                  <c:v>4.0418525203755801E-2</c:v>
                </c:pt>
                <c:pt idx="7840">
                  <c:v>4.02689762805108E-2</c:v>
                </c:pt>
                <c:pt idx="7841">
                  <c:v>4.0119954634487698E-2</c:v>
                </c:pt>
                <c:pt idx="7842">
                  <c:v>3.9971458506593498E-2</c:v>
                </c:pt>
                <c:pt idx="7843">
                  <c:v>3.98234861442303E-2</c:v>
                </c:pt>
                <c:pt idx="7844">
                  <c:v>3.9676035799296398E-2</c:v>
                </c:pt>
                <c:pt idx="7845">
                  <c:v>3.9529105730184901E-2</c:v>
                </c:pt>
                <c:pt idx="7846">
                  <c:v>3.93826942007846E-2</c:v>
                </c:pt>
                <c:pt idx="7847">
                  <c:v>3.9236799479480597E-2</c:v>
                </c:pt>
                <c:pt idx="7848">
                  <c:v>3.9091419840153699E-2</c:v>
                </c:pt>
                <c:pt idx="7849">
                  <c:v>3.8946553563679001E-2</c:v>
                </c:pt>
                <c:pt idx="7850">
                  <c:v>3.8802198933929298E-2</c:v>
                </c:pt>
                <c:pt idx="7851">
                  <c:v>3.8658354242271299E-2</c:v>
                </c:pt>
                <c:pt idx="7852">
                  <c:v>3.8515017783069497E-2</c:v>
                </c:pt>
                <c:pt idx="7853">
                  <c:v>3.8372187859181298E-2</c:v>
                </c:pt>
                <c:pt idx="7854">
                  <c:v>3.8229862775962499E-2</c:v>
                </c:pt>
                <c:pt idx="7855">
                  <c:v>3.8088040845263203E-2</c:v>
                </c:pt>
                <c:pt idx="7856">
                  <c:v>3.79467203844297E-2</c:v>
                </c:pt>
                <c:pt idx="7857">
                  <c:v>3.7805899715304098E-2</c:v>
                </c:pt>
                <c:pt idx="7858">
                  <c:v>3.76655771657241E-2</c:v>
                </c:pt>
                <c:pt idx="7859">
                  <c:v>3.7525751069022999E-2</c:v>
                </c:pt>
                <c:pt idx="7860">
                  <c:v>3.7386419761531398E-2</c:v>
                </c:pt>
                <c:pt idx="7861">
                  <c:v>3.7247581588073501E-2</c:v>
                </c:pt>
                <c:pt idx="7862">
                  <c:v>3.7109234896470701E-2</c:v>
                </c:pt>
                <c:pt idx="7863">
                  <c:v>3.6971378040540001E-2</c:v>
                </c:pt>
                <c:pt idx="7864">
                  <c:v>3.6834009379094201E-2</c:v>
                </c:pt>
                <c:pt idx="7865">
                  <c:v>3.6697127275941897E-2</c:v>
                </c:pt>
                <c:pt idx="7866">
                  <c:v>3.6560730099388601E-2</c:v>
                </c:pt>
                <c:pt idx="7867">
                  <c:v>3.64248162247338E-2</c:v>
                </c:pt>
                <c:pt idx="7868">
                  <c:v>3.6289384030774301E-2</c:v>
                </c:pt>
                <c:pt idx="7869">
                  <c:v>3.6154431901802501E-2</c:v>
                </c:pt>
                <c:pt idx="7870">
                  <c:v>3.6019958228106198E-2</c:v>
                </c:pt>
                <c:pt idx="7871">
                  <c:v>3.5885961402970498E-2</c:v>
                </c:pt>
                <c:pt idx="7872">
                  <c:v>3.5752439826675003E-2</c:v>
                </c:pt>
                <c:pt idx="7873">
                  <c:v>3.5619391903496299E-2</c:v>
                </c:pt>
                <c:pt idx="7874">
                  <c:v>3.5486816043206401E-2</c:v>
                </c:pt>
                <c:pt idx="7875">
                  <c:v>3.5354710660073702E-2</c:v>
                </c:pt>
                <c:pt idx="7876">
                  <c:v>3.52230741748615E-2</c:v>
                </c:pt>
                <c:pt idx="7877">
                  <c:v>3.50919050108311E-2</c:v>
                </c:pt>
                <c:pt idx="7878">
                  <c:v>3.4961201598737703E-2</c:v>
                </c:pt>
                <c:pt idx="7879">
                  <c:v>3.4830962371834501E-2</c:v>
                </c:pt>
                <c:pt idx="7880">
                  <c:v>3.4701185770369403E-2</c:v>
                </c:pt>
                <c:pt idx="7881">
                  <c:v>3.4571870238086999E-2</c:v>
                </c:pt>
                <c:pt idx="7882">
                  <c:v>3.4443014224727599E-2</c:v>
                </c:pt>
                <c:pt idx="7883">
                  <c:v>3.4314616184527497E-2</c:v>
                </c:pt>
                <c:pt idx="7884">
                  <c:v>3.4186674576219801E-2</c:v>
                </c:pt>
                <c:pt idx="7885">
                  <c:v>3.4059187863533201E-2</c:v>
                </c:pt>
                <c:pt idx="7886">
                  <c:v>3.39321545156923E-2</c:v>
                </c:pt>
                <c:pt idx="7887">
                  <c:v>3.3805573005918299E-2</c:v>
                </c:pt>
                <c:pt idx="7888">
                  <c:v>3.3679441811929001E-2</c:v>
                </c:pt>
                <c:pt idx="7889">
                  <c:v>3.3553759417936903E-2</c:v>
                </c:pt>
                <c:pt idx="7890">
                  <c:v>3.3428524311651601E-2</c:v>
                </c:pt>
                <c:pt idx="7891">
                  <c:v>3.3303734985279297E-2</c:v>
                </c:pt>
                <c:pt idx="7892">
                  <c:v>3.3179389937021402E-2</c:v>
                </c:pt>
                <c:pt idx="7893">
                  <c:v>3.3055487669075803E-2</c:v>
                </c:pt>
                <c:pt idx="7894">
                  <c:v>3.2932026688137203E-2</c:v>
                </c:pt>
                <c:pt idx="7895">
                  <c:v>3.2809005505396401E-2</c:v>
                </c:pt>
                <c:pt idx="7896">
                  <c:v>3.26864226385392E-2</c:v>
                </c:pt>
                <c:pt idx="7897">
                  <c:v>3.2564276607249802E-2</c:v>
                </c:pt>
                <c:pt idx="7898">
                  <c:v>3.2442565938206602E-2</c:v>
                </c:pt>
                <c:pt idx="7899">
                  <c:v>3.2321289162084897E-2</c:v>
                </c:pt>
                <c:pt idx="7900">
                  <c:v>3.2200444813057498E-2</c:v>
                </c:pt>
                <c:pt idx="7901">
                  <c:v>3.20800314317915E-2</c:v>
                </c:pt>
                <c:pt idx="7902">
                  <c:v>3.19600475619519E-2</c:v>
                </c:pt>
                <c:pt idx="7903">
                  <c:v>3.1840491752699297E-2</c:v>
                </c:pt>
                <c:pt idx="7904">
                  <c:v>3.1721362557690598E-2</c:v>
                </c:pt>
                <c:pt idx="7905">
                  <c:v>3.1602658535079202E-2</c:v>
                </c:pt>
                <c:pt idx="7906">
                  <c:v>3.1484378247514898E-2</c:v>
                </c:pt>
                <c:pt idx="7907">
                  <c:v>3.1366520262643402E-2</c:v>
                </c:pt>
                <c:pt idx="7908">
                  <c:v>3.1249083151607598E-2</c:v>
                </c:pt>
                <c:pt idx="7909">
                  <c:v>3.1132065491545902E-2</c:v>
                </c:pt>
                <c:pt idx="7910">
                  <c:v>3.1015465862593801E-2</c:v>
                </c:pt>
                <c:pt idx="7911">
                  <c:v>3.08992828508825E-2</c:v>
                </c:pt>
                <c:pt idx="7912">
                  <c:v>3.0783515045040798E-2</c:v>
                </c:pt>
                <c:pt idx="7913">
                  <c:v>3.0668161040692199E-2</c:v>
                </c:pt>
                <c:pt idx="7914">
                  <c:v>3.0553219436457699E-2</c:v>
                </c:pt>
                <c:pt idx="7915">
                  <c:v>3.0438688834954999E-2</c:v>
                </c:pt>
                <c:pt idx="7916">
                  <c:v>3.0324567844797201E-2</c:v>
                </c:pt>
                <c:pt idx="7917">
                  <c:v>3.02108550775948E-2</c:v>
                </c:pt>
                <c:pt idx="7918">
                  <c:v>3.00975491489552E-2</c:v>
                </c:pt>
                <c:pt idx="7919">
                  <c:v>2.9984648681480298E-2</c:v>
                </c:pt>
                <c:pt idx="7920">
                  <c:v>2.9872152299770201E-2</c:v>
                </c:pt>
                <c:pt idx="7921">
                  <c:v>2.97600586334212E-2</c:v>
                </c:pt>
                <c:pt idx="7922">
                  <c:v>2.9648366316525801E-2</c:v>
                </c:pt>
                <c:pt idx="7923">
                  <c:v>2.9537073987673201E-2</c:v>
                </c:pt>
                <c:pt idx="7924">
                  <c:v>2.9426180288949499E-2</c:v>
                </c:pt>
                <c:pt idx="7925">
                  <c:v>2.9315683868435999E-2</c:v>
                </c:pt>
                <c:pt idx="7926">
                  <c:v>2.9205583377212001E-2</c:v>
                </c:pt>
                <c:pt idx="7927">
                  <c:v>2.9095877470353099E-2</c:v>
                </c:pt>
                <c:pt idx="7928">
                  <c:v>2.8986564808430801E-2</c:v>
                </c:pt>
                <c:pt idx="7929">
                  <c:v>2.8877644055014199E-2</c:v>
                </c:pt>
                <c:pt idx="7930">
                  <c:v>2.8769113879667501E-2</c:v>
                </c:pt>
                <c:pt idx="7931">
                  <c:v>2.8660972953953302E-2</c:v>
                </c:pt>
                <c:pt idx="7932">
                  <c:v>2.85532199554294E-2</c:v>
                </c:pt>
                <c:pt idx="7933">
                  <c:v>2.8445853565150999E-2</c:v>
                </c:pt>
                <c:pt idx="7934">
                  <c:v>2.83388724686695E-2</c:v>
                </c:pt>
                <c:pt idx="7935">
                  <c:v>2.82322753560326E-2</c:v>
                </c:pt>
                <c:pt idx="7936">
                  <c:v>2.8126060919786401E-2</c:v>
                </c:pt>
                <c:pt idx="7937">
                  <c:v>2.8020227858971399E-2</c:v>
                </c:pt>
                <c:pt idx="7938">
                  <c:v>2.7914774875126201E-2</c:v>
                </c:pt>
                <c:pt idx="7939">
                  <c:v>2.7809700674286099E-2</c:v>
                </c:pt>
                <c:pt idx="7940">
                  <c:v>2.7705003967481899E-2</c:v>
                </c:pt>
                <c:pt idx="7941">
                  <c:v>2.7600683469242101E-2</c:v>
                </c:pt>
                <c:pt idx="7942">
                  <c:v>2.7496737897592102E-2</c:v>
                </c:pt>
                <c:pt idx="7943">
                  <c:v>2.7393165975053702E-2</c:v>
                </c:pt>
                <c:pt idx="7944">
                  <c:v>2.7289966429644399E-2</c:v>
                </c:pt>
                <c:pt idx="7945">
                  <c:v>2.7187137990880499E-2</c:v>
                </c:pt>
                <c:pt idx="7946">
                  <c:v>2.7084679394773201E-2</c:v>
                </c:pt>
                <c:pt idx="7947">
                  <c:v>2.69825893798314E-2</c:v>
                </c:pt>
                <c:pt idx="7948">
                  <c:v>2.6880866689060701E-2</c:v>
                </c:pt>
                <c:pt idx="7949">
                  <c:v>2.67795100694634E-2</c:v>
                </c:pt>
                <c:pt idx="7950">
                  <c:v>2.6678518272538199E-2</c:v>
                </c:pt>
                <c:pt idx="7951">
                  <c:v>2.65778900522817E-2</c:v>
                </c:pt>
                <c:pt idx="7952">
                  <c:v>2.64776241686859E-2</c:v>
                </c:pt>
                <c:pt idx="7953">
                  <c:v>2.63777193852399E-2</c:v>
                </c:pt>
                <c:pt idx="7954">
                  <c:v>2.6278174467431099E-2</c:v>
                </c:pt>
                <c:pt idx="7955">
                  <c:v>2.61789881877416E-2</c:v>
                </c:pt>
                <c:pt idx="7956">
                  <c:v>2.6080159320152001E-2</c:v>
                </c:pt>
                <c:pt idx="7957">
                  <c:v>2.5981686643639E-2</c:v>
                </c:pt>
                <c:pt idx="7958">
                  <c:v>2.5883568941176199E-2</c:v>
                </c:pt>
                <c:pt idx="7959">
                  <c:v>2.5785804999234298E-2</c:v>
                </c:pt>
                <c:pt idx="7960">
                  <c:v>2.56883936082807E-2</c:v>
                </c:pt>
                <c:pt idx="7961">
                  <c:v>2.55913335632795E-2</c:v>
                </c:pt>
                <c:pt idx="7962">
                  <c:v>2.5494623661692601E-2</c:v>
                </c:pt>
                <c:pt idx="7963">
                  <c:v>2.5398262706477399E-2</c:v>
                </c:pt>
                <c:pt idx="7964">
                  <c:v>2.53022495030896E-2</c:v>
                </c:pt>
                <c:pt idx="7965">
                  <c:v>2.52065828619807E-2</c:v>
                </c:pt>
                <c:pt idx="7966">
                  <c:v>2.51112615961002E-2</c:v>
                </c:pt>
                <c:pt idx="7967">
                  <c:v>2.5016284523893199E-2</c:v>
                </c:pt>
                <c:pt idx="7968">
                  <c:v>2.4921650465303799E-2</c:v>
                </c:pt>
                <c:pt idx="7969">
                  <c:v>2.4827358246770601E-2</c:v>
                </c:pt>
                <c:pt idx="7970">
                  <c:v>2.4733406696231201E-2</c:v>
                </c:pt>
                <c:pt idx="7971">
                  <c:v>2.4639794647118799E-2</c:v>
                </c:pt>
                <c:pt idx="7972">
                  <c:v>2.45465209353645E-2</c:v>
                </c:pt>
                <c:pt idx="7973">
                  <c:v>2.4453584401396E-2</c:v>
                </c:pt>
                <c:pt idx="7974">
                  <c:v>2.43609838886382E-2</c:v>
                </c:pt>
                <c:pt idx="7975">
                  <c:v>2.42687182450129E-2</c:v>
                </c:pt>
                <c:pt idx="7976">
                  <c:v>2.41767863214392E-2</c:v>
                </c:pt>
                <c:pt idx="7977">
                  <c:v>2.4085186974331901E-2</c:v>
                </c:pt>
                <c:pt idx="7978">
                  <c:v>2.3993919060605301E-2</c:v>
                </c:pt>
                <c:pt idx="7979">
                  <c:v>2.3902981444168199E-2</c:v>
                </c:pt>
                <c:pt idx="7980">
                  <c:v>2.3812372989928599E-2</c:v>
                </c:pt>
                <c:pt idx="7981">
                  <c:v>2.3722092568290099E-2</c:v>
                </c:pt>
                <c:pt idx="7982">
                  <c:v>2.3632139052653899E-2</c:v>
                </c:pt>
                <c:pt idx="7983">
                  <c:v>2.3542511319418698E-2</c:v>
                </c:pt>
                <c:pt idx="7984">
                  <c:v>2.3453208249979401E-2</c:v>
                </c:pt>
                <c:pt idx="7985">
                  <c:v>2.33642287282287E-2</c:v>
                </c:pt>
                <c:pt idx="7986">
                  <c:v>2.3275571642056202E-2</c:v>
                </c:pt>
                <c:pt idx="7987">
                  <c:v>2.3187235883348398E-2</c:v>
                </c:pt>
                <c:pt idx="7988">
                  <c:v>2.3099220346489702E-2</c:v>
                </c:pt>
                <c:pt idx="7989">
                  <c:v>2.3011523930360701E-2</c:v>
                </c:pt>
                <c:pt idx="7990">
                  <c:v>2.2924145536839999E-2</c:v>
                </c:pt>
                <c:pt idx="7991">
                  <c:v>2.2837084072802001E-2</c:v>
                </c:pt>
                <c:pt idx="7992">
                  <c:v>2.2750338446120202E-2</c:v>
                </c:pt>
                <c:pt idx="7993">
                  <c:v>2.2663907570164E-2</c:v>
                </c:pt>
                <c:pt idx="7994">
                  <c:v>2.2577790361799601E-2</c:v>
                </c:pt>
                <c:pt idx="7995">
                  <c:v>2.24919857398919E-2</c:v>
                </c:pt>
                <c:pt idx="7996">
                  <c:v>2.24064926283018E-2</c:v>
                </c:pt>
                <c:pt idx="7997">
                  <c:v>2.2321309953388099E-2</c:v>
                </c:pt>
                <c:pt idx="7998">
                  <c:v>2.22364366465055E-2</c:v>
                </c:pt>
                <c:pt idx="7999">
                  <c:v>2.2151871640008199E-2</c:v>
                </c:pt>
                <c:pt idx="8000">
                  <c:v>2.20676138722453E-2</c:v>
                </c:pt>
              </c:numCache>
            </c:numRef>
          </c:val>
          <c:smooth val="0"/>
        </c:ser>
        <c:dLbls>
          <c:showLegendKey val="0"/>
          <c:showVal val="0"/>
          <c:showCatName val="0"/>
          <c:showSerName val="0"/>
          <c:showPercent val="0"/>
          <c:showBubbleSize val="0"/>
        </c:dLbls>
        <c:smooth val="0"/>
        <c:axId val="619338240"/>
        <c:axId val="619339024"/>
      </c:lineChart>
      <c:catAx>
        <c:axId val="619338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9339024"/>
        <c:crosses val="autoZero"/>
        <c:auto val="1"/>
        <c:lblAlgn val="ctr"/>
        <c:lblOffset val="100"/>
        <c:tickLblSkip val="250"/>
        <c:noMultiLvlLbl val="0"/>
      </c:catAx>
      <c:valAx>
        <c:axId val="619339024"/>
        <c:scaling>
          <c:orientation val="minMax"/>
          <c:max val="1100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9338240"/>
        <c:crosses val="autoZero"/>
        <c:crossBetween val="between"/>
        <c:majorUnit val="10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6799919240864"/>
          <c:y val="0.34464447625864947"/>
          <c:w val="0.8711148798707854"/>
          <c:h val="0.509982820329277"/>
        </c:manualLayout>
      </c:layout>
      <c:lineChart>
        <c:grouping val="standard"/>
        <c:varyColors val="0"/>
        <c:ser>
          <c:idx val="0"/>
          <c:order val="0"/>
          <c:spPr>
            <a:ln w="28575" cap="rnd">
              <a:solidFill>
                <a:schemeClr val="accent1"/>
              </a:solidFill>
              <a:round/>
            </a:ln>
            <a:effectLst/>
          </c:spPr>
          <c:marker>
            <c:symbol val="none"/>
          </c:marker>
          <c:cat>
            <c:numRef>
              <c:f>'ORDC_Curve_Generator_Results (4'!$A$4:$A$8004</c:f>
              <c:numCache>
                <c:formatCode>General</c:formatCode>
                <c:ptCount val="80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pt idx="1365">
                  <c:v>1365</c:v>
                </c:pt>
                <c:pt idx="1366">
                  <c:v>1366</c:v>
                </c:pt>
                <c:pt idx="1367">
                  <c:v>1367</c:v>
                </c:pt>
                <c:pt idx="1368">
                  <c:v>1368</c:v>
                </c:pt>
                <c:pt idx="1369">
                  <c:v>1369</c:v>
                </c:pt>
                <c:pt idx="1370">
                  <c:v>1370</c:v>
                </c:pt>
                <c:pt idx="1371">
                  <c:v>1371</c:v>
                </c:pt>
                <c:pt idx="1372">
                  <c:v>1372</c:v>
                </c:pt>
                <c:pt idx="1373">
                  <c:v>1373</c:v>
                </c:pt>
                <c:pt idx="1374">
                  <c:v>1374</c:v>
                </c:pt>
                <c:pt idx="1375">
                  <c:v>1375</c:v>
                </c:pt>
                <c:pt idx="1376">
                  <c:v>1376</c:v>
                </c:pt>
                <c:pt idx="1377">
                  <c:v>1377</c:v>
                </c:pt>
                <c:pt idx="1378">
                  <c:v>1378</c:v>
                </c:pt>
                <c:pt idx="1379">
                  <c:v>1379</c:v>
                </c:pt>
                <c:pt idx="1380">
                  <c:v>1380</c:v>
                </c:pt>
                <c:pt idx="1381">
                  <c:v>1381</c:v>
                </c:pt>
                <c:pt idx="1382">
                  <c:v>1382</c:v>
                </c:pt>
                <c:pt idx="1383">
                  <c:v>1383</c:v>
                </c:pt>
                <c:pt idx="1384">
                  <c:v>1384</c:v>
                </c:pt>
                <c:pt idx="1385">
                  <c:v>1385</c:v>
                </c:pt>
                <c:pt idx="1386">
                  <c:v>1386</c:v>
                </c:pt>
                <c:pt idx="1387">
                  <c:v>1387</c:v>
                </c:pt>
                <c:pt idx="1388">
                  <c:v>1388</c:v>
                </c:pt>
                <c:pt idx="1389">
                  <c:v>1389</c:v>
                </c:pt>
                <c:pt idx="1390">
                  <c:v>1390</c:v>
                </c:pt>
                <c:pt idx="1391">
                  <c:v>1391</c:v>
                </c:pt>
                <c:pt idx="1392">
                  <c:v>1392</c:v>
                </c:pt>
                <c:pt idx="1393">
                  <c:v>1393</c:v>
                </c:pt>
                <c:pt idx="1394">
                  <c:v>1394</c:v>
                </c:pt>
                <c:pt idx="1395">
                  <c:v>1395</c:v>
                </c:pt>
                <c:pt idx="1396">
                  <c:v>1396</c:v>
                </c:pt>
                <c:pt idx="1397">
                  <c:v>1397</c:v>
                </c:pt>
                <c:pt idx="1398">
                  <c:v>1398</c:v>
                </c:pt>
                <c:pt idx="1399">
                  <c:v>1399</c:v>
                </c:pt>
                <c:pt idx="1400">
                  <c:v>1400</c:v>
                </c:pt>
                <c:pt idx="1401">
                  <c:v>1401</c:v>
                </c:pt>
                <c:pt idx="1402">
                  <c:v>1402</c:v>
                </c:pt>
                <c:pt idx="1403">
                  <c:v>1403</c:v>
                </c:pt>
                <c:pt idx="1404">
                  <c:v>1404</c:v>
                </c:pt>
                <c:pt idx="1405">
                  <c:v>1405</c:v>
                </c:pt>
                <c:pt idx="1406">
                  <c:v>1406</c:v>
                </c:pt>
                <c:pt idx="1407">
                  <c:v>1407</c:v>
                </c:pt>
                <c:pt idx="1408">
                  <c:v>1408</c:v>
                </c:pt>
                <c:pt idx="1409">
                  <c:v>1409</c:v>
                </c:pt>
                <c:pt idx="1410">
                  <c:v>1410</c:v>
                </c:pt>
                <c:pt idx="1411">
                  <c:v>1411</c:v>
                </c:pt>
                <c:pt idx="1412">
                  <c:v>1412</c:v>
                </c:pt>
                <c:pt idx="1413">
                  <c:v>1413</c:v>
                </c:pt>
                <c:pt idx="1414">
                  <c:v>1414</c:v>
                </c:pt>
                <c:pt idx="1415">
                  <c:v>1415</c:v>
                </c:pt>
                <c:pt idx="1416">
                  <c:v>1416</c:v>
                </c:pt>
                <c:pt idx="1417">
                  <c:v>1417</c:v>
                </c:pt>
                <c:pt idx="1418">
                  <c:v>1418</c:v>
                </c:pt>
                <c:pt idx="1419">
                  <c:v>1419</c:v>
                </c:pt>
                <c:pt idx="1420">
                  <c:v>1420</c:v>
                </c:pt>
                <c:pt idx="1421">
                  <c:v>1421</c:v>
                </c:pt>
                <c:pt idx="1422">
                  <c:v>1422</c:v>
                </c:pt>
                <c:pt idx="1423">
                  <c:v>1423</c:v>
                </c:pt>
                <c:pt idx="1424">
                  <c:v>1424</c:v>
                </c:pt>
                <c:pt idx="1425">
                  <c:v>1425</c:v>
                </c:pt>
                <c:pt idx="1426">
                  <c:v>1426</c:v>
                </c:pt>
                <c:pt idx="1427">
                  <c:v>1427</c:v>
                </c:pt>
                <c:pt idx="1428">
                  <c:v>1428</c:v>
                </c:pt>
                <c:pt idx="1429">
                  <c:v>1429</c:v>
                </c:pt>
                <c:pt idx="1430">
                  <c:v>1430</c:v>
                </c:pt>
                <c:pt idx="1431">
                  <c:v>1431</c:v>
                </c:pt>
                <c:pt idx="1432">
                  <c:v>1432</c:v>
                </c:pt>
                <c:pt idx="1433">
                  <c:v>1433</c:v>
                </c:pt>
                <c:pt idx="1434">
                  <c:v>1434</c:v>
                </c:pt>
                <c:pt idx="1435">
                  <c:v>1435</c:v>
                </c:pt>
                <c:pt idx="1436">
                  <c:v>1436</c:v>
                </c:pt>
                <c:pt idx="1437">
                  <c:v>1437</c:v>
                </c:pt>
                <c:pt idx="1438">
                  <c:v>1438</c:v>
                </c:pt>
                <c:pt idx="1439">
                  <c:v>1439</c:v>
                </c:pt>
                <c:pt idx="1440">
                  <c:v>1440</c:v>
                </c:pt>
                <c:pt idx="1441">
                  <c:v>1441</c:v>
                </c:pt>
                <c:pt idx="1442">
                  <c:v>1442</c:v>
                </c:pt>
                <c:pt idx="1443">
                  <c:v>1443</c:v>
                </c:pt>
                <c:pt idx="1444">
                  <c:v>1444</c:v>
                </c:pt>
                <c:pt idx="1445">
                  <c:v>1445</c:v>
                </c:pt>
                <c:pt idx="1446">
                  <c:v>1446</c:v>
                </c:pt>
                <c:pt idx="1447">
                  <c:v>1447</c:v>
                </c:pt>
                <c:pt idx="1448">
                  <c:v>1448</c:v>
                </c:pt>
                <c:pt idx="1449">
                  <c:v>1449</c:v>
                </c:pt>
                <c:pt idx="1450">
                  <c:v>1450</c:v>
                </c:pt>
                <c:pt idx="1451">
                  <c:v>1451</c:v>
                </c:pt>
                <c:pt idx="1452">
                  <c:v>1452</c:v>
                </c:pt>
                <c:pt idx="1453">
                  <c:v>1453</c:v>
                </c:pt>
                <c:pt idx="1454">
                  <c:v>1454</c:v>
                </c:pt>
                <c:pt idx="1455">
                  <c:v>1455</c:v>
                </c:pt>
                <c:pt idx="1456">
                  <c:v>1456</c:v>
                </c:pt>
                <c:pt idx="1457">
                  <c:v>1457</c:v>
                </c:pt>
                <c:pt idx="1458">
                  <c:v>1458</c:v>
                </c:pt>
                <c:pt idx="1459">
                  <c:v>1459</c:v>
                </c:pt>
                <c:pt idx="1460">
                  <c:v>1460</c:v>
                </c:pt>
                <c:pt idx="1461">
                  <c:v>1461</c:v>
                </c:pt>
                <c:pt idx="1462">
                  <c:v>1462</c:v>
                </c:pt>
                <c:pt idx="1463">
                  <c:v>1463</c:v>
                </c:pt>
                <c:pt idx="1464">
                  <c:v>1464</c:v>
                </c:pt>
                <c:pt idx="1465">
                  <c:v>1465</c:v>
                </c:pt>
                <c:pt idx="1466">
                  <c:v>1466</c:v>
                </c:pt>
                <c:pt idx="1467">
                  <c:v>1467</c:v>
                </c:pt>
                <c:pt idx="1468">
                  <c:v>1468</c:v>
                </c:pt>
                <c:pt idx="1469">
                  <c:v>1469</c:v>
                </c:pt>
                <c:pt idx="1470">
                  <c:v>1470</c:v>
                </c:pt>
                <c:pt idx="1471">
                  <c:v>1471</c:v>
                </c:pt>
                <c:pt idx="1472">
                  <c:v>1472</c:v>
                </c:pt>
                <c:pt idx="1473">
                  <c:v>1473</c:v>
                </c:pt>
                <c:pt idx="1474">
                  <c:v>1474</c:v>
                </c:pt>
                <c:pt idx="1475">
                  <c:v>1475</c:v>
                </c:pt>
                <c:pt idx="1476">
                  <c:v>1476</c:v>
                </c:pt>
                <c:pt idx="1477">
                  <c:v>1477</c:v>
                </c:pt>
                <c:pt idx="1478">
                  <c:v>1478</c:v>
                </c:pt>
                <c:pt idx="1479">
                  <c:v>1479</c:v>
                </c:pt>
                <c:pt idx="1480">
                  <c:v>1480</c:v>
                </c:pt>
                <c:pt idx="1481">
                  <c:v>1481</c:v>
                </c:pt>
                <c:pt idx="1482">
                  <c:v>1482</c:v>
                </c:pt>
                <c:pt idx="1483">
                  <c:v>1483</c:v>
                </c:pt>
                <c:pt idx="1484">
                  <c:v>1484</c:v>
                </c:pt>
                <c:pt idx="1485">
                  <c:v>1485</c:v>
                </c:pt>
                <c:pt idx="1486">
                  <c:v>1486</c:v>
                </c:pt>
                <c:pt idx="1487">
                  <c:v>1487</c:v>
                </c:pt>
                <c:pt idx="1488">
                  <c:v>1488</c:v>
                </c:pt>
                <c:pt idx="1489">
                  <c:v>1489</c:v>
                </c:pt>
                <c:pt idx="1490">
                  <c:v>1490</c:v>
                </c:pt>
                <c:pt idx="1491">
                  <c:v>1491</c:v>
                </c:pt>
                <c:pt idx="1492">
                  <c:v>1492</c:v>
                </c:pt>
                <c:pt idx="1493">
                  <c:v>1493</c:v>
                </c:pt>
                <c:pt idx="1494">
                  <c:v>1494</c:v>
                </c:pt>
                <c:pt idx="1495">
                  <c:v>1495</c:v>
                </c:pt>
                <c:pt idx="1496">
                  <c:v>1496</c:v>
                </c:pt>
                <c:pt idx="1497">
                  <c:v>1497</c:v>
                </c:pt>
                <c:pt idx="1498">
                  <c:v>1498</c:v>
                </c:pt>
                <c:pt idx="1499">
                  <c:v>1499</c:v>
                </c:pt>
                <c:pt idx="1500">
                  <c:v>1500</c:v>
                </c:pt>
                <c:pt idx="1501">
                  <c:v>1501</c:v>
                </c:pt>
                <c:pt idx="1502">
                  <c:v>1502</c:v>
                </c:pt>
                <c:pt idx="1503">
                  <c:v>1503</c:v>
                </c:pt>
                <c:pt idx="1504">
                  <c:v>1504</c:v>
                </c:pt>
                <c:pt idx="1505">
                  <c:v>1505</c:v>
                </c:pt>
                <c:pt idx="1506">
                  <c:v>1506</c:v>
                </c:pt>
                <c:pt idx="1507">
                  <c:v>1507</c:v>
                </c:pt>
                <c:pt idx="1508">
                  <c:v>1508</c:v>
                </c:pt>
                <c:pt idx="1509">
                  <c:v>1509</c:v>
                </c:pt>
                <c:pt idx="1510">
                  <c:v>1510</c:v>
                </c:pt>
                <c:pt idx="1511">
                  <c:v>1511</c:v>
                </c:pt>
                <c:pt idx="1512">
                  <c:v>1512</c:v>
                </c:pt>
                <c:pt idx="1513">
                  <c:v>1513</c:v>
                </c:pt>
                <c:pt idx="1514">
                  <c:v>1514</c:v>
                </c:pt>
                <c:pt idx="1515">
                  <c:v>1515</c:v>
                </c:pt>
                <c:pt idx="1516">
                  <c:v>1516</c:v>
                </c:pt>
                <c:pt idx="1517">
                  <c:v>1517</c:v>
                </c:pt>
                <c:pt idx="1518">
                  <c:v>1518</c:v>
                </c:pt>
                <c:pt idx="1519">
                  <c:v>1519</c:v>
                </c:pt>
                <c:pt idx="1520">
                  <c:v>1520</c:v>
                </c:pt>
                <c:pt idx="1521">
                  <c:v>1521</c:v>
                </c:pt>
                <c:pt idx="1522">
                  <c:v>1522</c:v>
                </c:pt>
                <c:pt idx="1523">
                  <c:v>1523</c:v>
                </c:pt>
                <c:pt idx="1524">
                  <c:v>1524</c:v>
                </c:pt>
                <c:pt idx="1525">
                  <c:v>1525</c:v>
                </c:pt>
                <c:pt idx="1526">
                  <c:v>1526</c:v>
                </c:pt>
                <c:pt idx="1527">
                  <c:v>1527</c:v>
                </c:pt>
                <c:pt idx="1528">
                  <c:v>1528</c:v>
                </c:pt>
                <c:pt idx="1529">
                  <c:v>1529</c:v>
                </c:pt>
                <c:pt idx="1530">
                  <c:v>1530</c:v>
                </c:pt>
                <c:pt idx="1531">
                  <c:v>1531</c:v>
                </c:pt>
                <c:pt idx="1532">
                  <c:v>1532</c:v>
                </c:pt>
                <c:pt idx="1533">
                  <c:v>1533</c:v>
                </c:pt>
                <c:pt idx="1534">
                  <c:v>1534</c:v>
                </c:pt>
                <c:pt idx="1535">
                  <c:v>1535</c:v>
                </c:pt>
                <c:pt idx="1536">
                  <c:v>1536</c:v>
                </c:pt>
                <c:pt idx="1537">
                  <c:v>1537</c:v>
                </c:pt>
                <c:pt idx="1538">
                  <c:v>1538</c:v>
                </c:pt>
                <c:pt idx="1539">
                  <c:v>1539</c:v>
                </c:pt>
                <c:pt idx="1540">
                  <c:v>1540</c:v>
                </c:pt>
                <c:pt idx="1541">
                  <c:v>1541</c:v>
                </c:pt>
                <c:pt idx="1542">
                  <c:v>1542</c:v>
                </c:pt>
                <c:pt idx="1543">
                  <c:v>1543</c:v>
                </c:pt>
                <c:pt idx="1544">
                  <c:v>1544</c:v>
                </c:pt>
                <c:pt idx="1545">
                  <c:v>1545</c:v>
                </c:pt>
                <c:pt idx="1546">
                  <c:v>1546</c:v>
                </c:pt>
                <c:pt idx="1547">
                  <c:v>1547</c:v>
                </c:pt>
                <c:pt idx="1548">
                  <c:v>1548</c:v>
                </c:pt>
                <c:pt idx="1549">
                  <c:v>1549</c:v>
                </c:pt>
                <c:pt idx="1550">
                  <c:v>1550</c:v>
                </c:pt>
                <c:pt idx="1551">
                  <c:v>1551</c:v>
                </c:pt>
                <c:pt idx="1552">
                  <c:v>1552</c:v>
                </c:pt>
                <c:pt idx="1553">
                  <c:v>1553</c:v>
                </c:pt>
                <c:pt idx="1554">
                  <c:v>1554</c:v>
                </c:pt>
                <c:pt idx="1555">
                  <c:v>1555</c:v>
                </c:pt>
                <c:pt idx="1556">
                  <c:v>1556</c:v>
                </c:pt>
                <c:pt idx="1557">
                  <c:v>1557</c:v>
                </c:pt>
                <c:pt idx="1558">
                  <c:v>1558</c:v>
                </c:pt>
                <c:pt idx="1559">
                  <c:v>1559</c:v>
                </c:pt>
                <c:pt idx="1560">
                  <c:v>1560</c:v>
                </c:pt>
                <c:pt idx="1561">
                  <c:v>1561</c:v>
                </c:pt>
                <c:pt idx="1562">
                  <c:v>1562</c:v>
                </c:pt>
                <c:pt idx="1563">
                  <c:v>1563</c:v>
                </c:pt>
                <c:pt idx="1564">
                  <c:v>1564</c:v>
                </c:pt>
                <c:pt idx="1565">
                  <c:v>1565</c:v>
                </c:pt>
                <c:pt idx="1566">
                  <c:v>1566</c:v>
                </c:pt>
                <c:pt idx="1567">
                  <c:v>1567</c:v>
                </c:pt>
                <c:pt idx="1568">
                  <c:v>1568</c:v>
                </c:pt>
                <c:pt idx="1569">
                  <c:v>1569</c:v>
                </c:pt>
                <c:pt idx="1570">
                  <c:v>1570</c:v>
                </c:pt>
                <c:pt idx="1571">
                  <c:v>1571</c:v>
                </c:pt>
                <c:pt idx="1572">
                  <c:v>1572</c:v>
                </c:pt>
                <c:pt idx="1573">
                  <c:v>1573</c:v>
                </c:pt>
                <c:pt idx="1574">
                  <c:v>1574</c:v>
                </c:pt>
                <c:pt idx="1575">
                  <c:v>1575</c:v>
                </c:pt>
                <c:pt idx="1576">
                  <c:v>1576</c:v>
                </c:pt>
                <c:pt idx="1577">
                  <c:v>1577</c:v>
                </c:pt>
                <c:pt idx="1578">
                  <c:v>1578</c:v>
                </c:pt>
                <c:pt idx="1579">
                  <c:v>1579</c:v>
                </c:pt>
                <c:pt idx="1580">
                  <c:v>1580</c:v>
                </c:pt>
                <c:pt idx="1581">
                  <c:v>1581</c:v>
                </c:pt>
                <c:pt idx="1582">
                  <c:v>1582</c:v>
                </c:pt>
                <c:pt idx="1583">
                  <c:v>1583</c:v>
                </c:pt>
                <c:pt idx="1584">
                  <c:v>1584</c:v>
                </c:pt>
                <c:pt idx="1585">
                  <c:v>1585</c:v>
                </c:pt>
                <c:pt idx="1586">
                  <c:v>1586</c:v>
                </c:pt>
                <c:pt idx="1587">
                  <c:v>1587</c:v>
                </c:pt>
                <c:pt idx="1588">
                  <c:v>1588</c:v>
                </c:pt>
                <c:pt idx="1589">
                  <c:v>1589</c:v>
                </c:pt>
                <c:pt idx="1590">
                  <c:v>1590</c:v>
                </c:pt>
                <c:pt idx="1591">
                  <c:v>1591</c:v>
                </c:pt>
                <c:pt idx="1592">
                  <c:v>1592</c:v>
                </c:pt>
                <c:pt idx="1593">
                  <c:v>1593</c:v>
                </c:pt>
                <c:pt idx="1594">
                  <c:v>1594</c:v>
                </c:pt>
                <c:pt idx="1595">
                  <c:v>1595</c:v>
                </c:pt>
                <c:pt idx="1596">
                  <c:v>1596</c:v>
                </c:pt>
                <c:pt idx="1597">
                  <c:v>1597</c:v>
                </c:pt>
                <c:pt idx="1598">
                  <c:v>1598</c:v>
                </c:pt>
                <c:pt idx="1599">
                  <c:v>1599</c:v>
                </c:pt>
                <c:pt idx="1600">
                  <c:v>1600</c:v>
                </c:pt>
                <c:pt idx="1601">
                  <c:v>1601</c:v>
                </c:pt>
                <c:pt idx="1602">
                  <c:v>1602</c:v>
                </c:pt>
                <c:pt idx="1603">
                  <c:v>1603</c:v>
                </c:pt>
                <c:pt idx="1604">
                  <c:v>1604</c:v>
                </c:pt>
                <c:pt idx="1605">
                  <c:v>1605</c:v>
                </c:pt>
                <c:pt idx="1606">
                  <c:v>1606</c:v>
                </c:pt>
                <c:pt idx="1607">
                  <c:v>1607</c:v>
                </c:pt>
                <c:pt idx="1608">
                  <c:v>1608</c:v>
                </c:pt>
                <c:pt idx="1609">
                  <c:v>1609</c:v>
                </c:pt>
                <c:pt idx="1610">
                  <c:v>1610</c:v>
                </c:pt>
                <c:pt idx="1611">
                  <c:v>1611</c:v>
                </c:pt>
                <c:pt idx="1612">
                  <c:v>1612</c:v>
                </c:pt>
                <c:pt idx="1613">
                  <c:v>1613</c:v>
                </c:pt>
                <c:pt idx="1614">
                  <c:v>1614</c:v>
                </c:pt>
                <c:pt idx="1615">
                  <c:v>1615</c:v>
                </c:pt>
                <c:pt idx="1616">
                  <c:v>1616</c:v>
                </c:pt>
                <c:pt idx="1617">
                  <c:v>1617</c:v>
                </c:pt>
                <c:pt idx="1618">
                  <c:v>1618</c:v>
                </c:pt>
                <c:pt idx="1619">
                  <c:v>1619</c:v>
                </c:pt>
                <c:pt idx="1620">
                  <c:v>1620</c:v>
                </c:pt>
                <c:pt idx="1621">
                  <c:v>1621</c:v>
                </c:pt>
                <c:pt idx="1622">
                  <c:v>1622</c:v>
                </c:pt>
                <c:pt idx="1623">
                  <c:v>1623</c:v>
                </c:pt>
                <c:pt idx="1624">
                  <c:v>1624</c:v>
                </c:pt>
                <c:pt idx="1625">
                  <c:v>1625</c:v>
                </c:pt>
                <c:pt idx="1626">
                  <c:v>1626</c:v>
                </c:pt>
                <c:pt idx="1627">
                  <c:v>1627</c:v>
                </c:pt>
                <c:pt idx="1628">
                  <c:v>1628</c:v>
                </c:pt>
                <c:pt idx="1629">
                  <c:v>1629</c:v>
                </c:pt>
                <c:pt idx="1630">
                  <c:v>1630</c:v>
                </c:pt>
                <c:pt idx="1631">
                  <c:v>1631</c:v>
                </c:pt>
                <c:pt idx="1632">
                  <c:v>1632</c:v>
                </c:pt>
                <c:pt idx="1633">
                  <c:v>1633</c:v>
                </c:pt>
                <c:pt idx="1634">
                  <c:v>1634</c:v>
                </c:pt>
                <c:pt idx="1635">
                  <c:v>1635</c:v>
                </c:pt>
                <c:pt idx="1636">
                  <c:v>1636</c:v>
                </c:pt>
                <c:pt idx="1637">
                  <c:v>1637</c:v>
                </c:pt>
                <c:pt idx="1638">
                  <c:v>1638</c:v>
                </c:pt>
                <c:pt idx="1639">
                  <c:v>1639</c:v>
                </c:pt>
                <c:pt idx="1640">
                  <c:v>1640</c:v>
                </c:pt>
                <c:pt idx="1641">
                  <c:v>1641</c:v>
                </c:pt>
                <c:pt idx="1642">
                  <c:v>1642</c:v>
                </c:pt>
                <c:pt idx="1643">
                  <c:v>1643</c:v>
                </c:pt>
                <c:pt idx="1644">
                  <c:v>1644</c:v>
                </c:pt>
                <c:pt idx="1645">
                  <c:v>1645</c:v>
                </c:pt>
                <c:pt idx="1646">
                  <c:v>1646</c:v>
                </c:pt>
                <c:pt idx="1647">
                  <c:v>1647</c:v>
                </c:pt>
                <c:pt idx="1648">
                  <c:v>1648</c:v>
                </c:pt>
                <c:pt idx="1649">
                  <c:v>1649</c:v>
                </c:pt>
                <c:pt idx="1650">
                  <c:v>1650</c:v>
                </c:pt>
                <c:pt idx="1651">
                  <c:v>1651</c:v>
                </c:pt>
                <c:pt idx="1652">
                  <c:v>1652</c:v>
                </c:pt>
                <c:pt idx="1653">
                  <c:v>1653</c:v>
                </c:pt>
                <c:pt idx="1654">
                  <c:v>1654</c:v>
                </c:pt>
                <c:pt idx="1655">
                  <c:v>1655</c:v>
                </c:pt>
                <c:pt idx="1656">
                  <c:v>1656</c:v>
                </c:pt>
                <c:pt idx="1657">
                  <c:v>1657</c:v>
                </c:pt>
                <c:pt idx="1658">
                  <c:v>1658</c:v>
                </c:pt>
                <c:pt idx="1659">
                  <c:v>1659</c:v>
                </c:pt>
                <c:pt idx="1660">
                  <c:v>1660</c:v>
                </c:pt>
                <c:pt idx="1661">
                  <c:v>1661</c:v>
                </c:pt>
                <c:pt idx="1662">
                  <c:v>1662</c:v>
                </c:pt>
                <c:pt idx="1663">
                  <c:v>1663</c:v>
                </c:pt>
                <c:pt idx="1664">
                  <c:v>1664</c:v>
                </c:pt>
                <c:pt idx="1665">
                  <c:v>1665</c:v>
                </c:pt>
                <c:pt idx="1666">
                  <c:v>1666</c:v>
                </c:pt>
                <c:pt idx="1667">
                  <c:v>1667</c:v>
                </c:pt>
                <c:pt idx="1668">
                  <c:v>1668</c:v>
                </c:pt>
                <c:pt idx="1669">
                  <c:v>1669</c:v>
                </c:pt>
                <c:pt idx="1670">
                  <c:v>1670</c:v>
                </c:pt>
                <c:pt idx="1671">
                  <c:v>1671</c:v>
                </c:pt>
                <c:pt idx="1672">
                  <c:v>1672</c:v>
                </c:pt>
                <c:pt idx="1673">
                  <c:v>1673</c:v>
                </c:pt>
                <c:pt idx="1674">
                  <c:v>1674</c:v>
                </c:pt>
                <c:pt idx="1675">
                  <c:v>1675</c:v>
                </c:pt>
                <c:pt idx="1676">
                  <c:v>1676</c:v>
                </c:pt>
                <c:pt idx="1677">
                  <c:v>1677</c:v>
                </c:pt>
                <c:pt idx="1678">
                  <c:v>1678</c:v>
                </c:pt>
                <c:pt idx="1679">
                  <c:v>1679</c:v>
                </c:pt>
                <c:pt idx="1680">
                  <c:v>1680</c:v>
                </c:pt>
                <c:pt idx="1681">
                  <c:v>1681</c:v>
                </c:pt>
                <c:pt idx="1682">
                  <c:v>1682</c:v>
                </c:pt>
                <c:pt idx="1683">
                  <c:v>1683</c:v>
                </c:pt>
                <c:pt idx="1684">
                  <c:v>1684</c:v>
                </c:pt>
                <c:pt idx="1685">
                  <c:v>1685</c:v>
                </c:pt>
                <c:pt idx="1686">
                  <c:v>1686</c:v>
                </c:pt>
                <c:pt idx="1687">
                  <c:v>1687</c:v>
                </c:pt>
                <c:pt idx="1688">
                  <c:v>1688</c:v>
                </c:pt>
                <c:pt idx="1689">
                  <c:v>1689</c:v>
                </c:pt>
                <c:pt idx="1690">
                  <c:v>1690</c:v>
                </c:pt>
                <c:pt idx="1691">
                  <c:v>1691</c:v>
                </c:pt>
                <c:pt idx="1692">
                  <c:v>1692</c:v>
                </c:pt>
                <c:pt idx="1693">
                  <c:v>1693</c:v>
                </c:pt>
                <c:pt idx="1694">
                  <c:v>1694</c:v>
                </c:pt>
                <c:pt idx="1695">
                  <c:v>1695</c:v>
                </c:pt>
                <c:pt idx="1696">
                  <c:v>1696</c:v>
                </c:pt>
                <c:pt idx="1697">
                  <c:v>1697</c:v>
                </c:pt>
                <c:pt idx="1698">
                  <c:v>1698</c:v>
                </c:pt>
                <c:pt idx="1699">
                  <c:v>1699</c:v>
                </c:pt>
                <c:pt idx="1700">
                  <c:v>1700</c:v>
                </c:pt>
                <c:pt idx="1701">
                  <c:v>1701</c:v>
                </c:pt>
                <c:pt idx="1702">
                  <c:v>1702</c:v>
                </c:pt>
                <c:pt idx="1703">
                  <c:v>1703</c:v>
                </c:pt>
                <c:pt idx="1704">
                  <c:v>1704</c:v>
                </c:pt>
                <c:pt idx="1705">
                  <c:v>1705</c:v>
                </c:pt>
                <c:pt idx="1706">
                  <c:v>1706</c:v>
                </c:pt>
                <c:pt idx="1707">
                  <c:v>1707</c:v>
                </c:pt>
                <c:pt idx="1708">
                  <c:v>1708</c:v>
                </c:pt>
                <c:pt idx="1709">
                  <c:v>1709</c:v>
                </c:pt>
                <c:pt idx="1710">
                  <c:v>1710</c:v>
                </c:pt>
                <c:pt idx="1711">
                  <c:v>1711</c:v>
                </c:pt>
                <c:pt idx="1712">
                  <c:v>1712</c:v>
                </c:pt>
                <c:pt idx="1713">
                  <c:v>1713</c:v>
                </c:pt>
                <c:pt idx="1714">
                  <c:v>1714</c:v>
                </c:pt>
                <c:pt idx="1715">
                  <c:v>1715</c:v>
                </c:pt>
                <c:pt idx="1716">
                  <c:v>1716</c:v>
                </c:pt>
                <c:pt idx="1717">
                  <c:v>1717</c:v>
                </c:pt>
                <c:pt idx="1718">
                  <c:v>1718</c:v>
                </c:pt>
                <c:pt idx="1719">
                  <c:v>1719</c:v>
                </c:pt>
                <c:pt idx="1720">
                  <c:v>1720</c:v>
                </c:pt>
                <c:pt idx="1721">
                  <c:v>1721</c:v>
                </c:pt>
                <c:pt idx="1722">
                  <c:v>1722</c:v>
                </c:pt>
                <c:pt idx="1723">
                  <c:v>1723</c:v>
                </c:pt>
                <c:pt idx="1724">
                  <c:v>1724</c:v>
                </c:pt>
                <c:pt idx="1725">
                  <c:v>1725</c:v>
                </c:pt>
                <c:pt idx="1726">
                  <c:v>1726</c:v>
                </c:pt>
                <c:pt idx="1727">
                  <c:v>1727</c:v>
                </c:pt>
                <c:pt idx="1728">
                  <c:v>1728</c:v>
                </c:pt>
                <c:pt idx="1729">
                  <c:v>1729</c:v>
                </c:pt>
                <c:pt idx="1730">
                  <c:v>1730</c:v>
                </c:pt>
                <c:pt idx="1731">
                  <c:v>1731</c:v>
                </c:pt>
                <c:pt idx="1732">
                  <c:v>1732</c:v>
                </c:pt>
                <c:pt idx="1733">
                  <c:v>1733</c:v>
                </c:pt>
                <c:pt idx="1734">
                  <c:v>1734</c:v>
                </c:pt>
                <c:pt idx="1735">
                  <c:v>1735</c:v>
                </c:pt>
                <c:pt idx="1736">
                  <c:v>1736</c:v>
                </c:pt>
                <c:pt idx="1737">
                  <c:v>1737</c:v>
                </c:pt>
                <c:pt idx="1738">
                  <c:v>1738</c:v>
                </c:pt>
                <c:pt idx="1739">
                  <c:v>1739</c:v>
                </c:pt>
                <c:pt idx="1740">
                  <c:v>1740</c:v>
                </c:pt>
                <c:pt idx="1741">
                  <c:v>1741</c:v>
                </c:pt>
                <c:pt idx="1742">
                  <c:v>1742</c:v>
                </c:pt>
                <c:pt idx="1743">
                  <c:v>1743</c:v>
                </c:pt>
                <c:pt idx="1744">
                  <c:v>1744</c:v>
                </c:pt>
                <c:pt idx="1745">
                  <c:v>1745</c:v>
                </c:pt>
                <c:pt idx="1746">
                  <c:v>1746</c:v>
                </c:pt>
                <c:pt idx="1747">
                  <c:v>1747</c:v>
                </c:pt>
                <c:pt idx="1748">
                  <c:v>1748</c:v>
                </c:pt>
                <c:pt idx="1749">
                  <c:v>1749</c:v>
                </c:pt>
                <c:pt idx="1750">
                  <c:v>1750</c:v>
                </c:pt>
                <c:pt idx="1751">
                  <c:v>1751</c:v>
                </c:pt>
                <c:pt idx="1752">
                  <c:v>1752</c:v>
                </c:pt>
                <c:pt idx="1753">
                  <c:v>1753</c:v>
                </c:pt>
                <c:pt idx="1754">
                  <c:v>1754</c:v>
                </c:pt>
                <c:pt idx="1755">
                  <c:v>1755</c:v>
                </c:pt>
                <c:pt idx="1756">
                  <c:v>1756</c:v>
                </c:pt>
                <c:pt idx="1757">
                  <c:v>1757</c:v>
                </c:pt>
                <c:pt idx="1758">
                  <c:v>1758</c:v>
                </c:pt>
                <c:pt idx="1759">
                  <c:v>1759</c:v>
                </c:pt>
                <c:pt idx="1760">
                  <c:v>1760</c:v>
                </c:pt>
                <c:pt idx="1761">
                  <c:v>1761</c:v>
                </c:pt>
                <c:pt idx="1762">
                  <c:v>1762</c:v>
                </c:pt>
                <c:pt idx="1763">
                  <c:v>1763</c:v>
                </c:pt>
                <c:pt idx="1764">
                  <c:v>1764</c:v>
                </c:pt>
                <c:pt idx="1765">
                  <c:v>1765</c:v>
                </c:pt>
                <c:pt idx="1766">
                  <c:v>1766</c:v>
                </c:pt>
                <c:pt idx="1767">
                  <c:v>1767</c:v>
                </c:pt>
                <c:pt idx="1768">
                  <c:v>1768</c:v>
                </c:pt>
                <c:pt idx="1769">
                  <c:v>1769</c:v>
                </c:pt>
                <c:pt idx="1770">
                  <c:v>1770</c:v>
                </c:pt>
                <c:pt idx="1771">
                  <c:v>1771</c:v>
                </c:pt>
                <c:pt idx="1772">
                  <c:v>1772</c:v>
                </c:pt>
                <c:pt idx="1773">
                  <c:v>1773</c:v>
                </c:pt>
                <c:pt idx="1774">
                  <c:v>1774</c:v>
                </c:pt>
                <c:pt idx="1775">
                  <c:v>1775</c:v>
                </c:pt>
                <c:pt idx="1776">
                  <c:v>1776</c:v>
                </c:pt>
                <c:pt idx="1777">
                  <c:v>1777</c:v>
                </c:pt>
                <c:pt idx="1778">
                  <c:v>1778</c:v>
                </c:pt>
                <c:pt idx="1779">
                  <c:v>1779</c:v>
                </c:pt>
                <c:pt idx="1780">
                  <c:v>1780</c:v>
                </c:pt>
                <c:pt idx="1781">
                  <c:v>1781</c:v>
                </c:pt>
                <c:pt idx="1782">
                  <c:v>1782</c:v>
                </c:pt>
                <c:pt idx="1783">
                  <c:v>1783</c:v>
                </c:pt>
                <c:pt idx="1784">
                  <c:v>1784</c:v>
                </c:pt>
                <c:pt idx="1785">
                  <c:v>1785</c:v>
                </c:pt>
                <c:pt idx="1786">
                  <c:v>1786</c:v>
                </c:pt>
                <c:pt idx="1787">
                  <c:v>1787</c:v>
                </c:pt>
                <c:pt idx="1788">
                  <c:v>1788</c:v>
                </c:pt>
                <c:pt idx="1789">
                  <c:v>1789</c:v>
                </c:pt>
                <c:pt idx="1790">
                  <c:v>1790</c:v>
                </c:pt>
                <c:pt idx="1791">
                  <c:v>1791</c:v>
                </c:pt>
                <c:pt idx="1792">
                  <c:v>1792</c:v>
                </c:pt>
                <c:pt idx="1793">
                  <c:v>1793</c:v>
                </c:pt>
                <c:pt idx="1794">
                  <c:v>1794</c:v>
                </c:pt>
                <c:pt idx="1795">
                  <c:v>1795</c:v>
                </c:pt>
                <c:pt idx="1796">
                  <c:v>1796</c:v>
                </c:pt>
                <c:pt idx="1797">
                  <c:v>1797</c:v>
                </c:pt>
                <c:pt idx="1798">
                  <c:v>1798</c:v>
                </c:pt>
                <c:pt idx="1799">
                  <c:v>1799</c:v>
                </c:pt>
                <c:pt idx="1800">
                  <c:v>1800</c:v>
                </c:pt>
                <c:pt idx="1801">
                  <c:v>1801</c:v>
                </c:pt>
                <c:pt idx="1802">
                  <c:v>1802</c:v>
                </c:pt>
                <c:pt idx="1803">
                  <c:v>1803</c:v>
                </c:pt>
                <c:pt idx="1804">
                  <c:v>1804</c:v>
                </c:pt>
                <c:pt idx="1805">
                  <c:v>1805</c:v>
                </c:pt>
                <c:pt idx="1806">
                  <c:v>1806</c:v>
                </c:pt>
                <c:pt idx="1807">
                  <c:v>1807</c:v>
                </c:pt>
                <c:pt idx="1808">
                  <c:v>1808</c:v>
                </c:pt>
                <c:pt idx="1809">
                  <c:v>1809</c:v>
                </c:pt>
                <c:pt idx="1810">
                  <c:v>1810</c:v>
                </c:pt>
                <c:pt idx="1811">
                  <c:v>1811</c:v>
                </c:pt>
                <c:pt idx="1812">
                  <c:v>1812</c:v>
                </c:pt>
                <c:pt idx="1813">
                  <c:v>1813</c:v>
                </c:pt>
                <c:pt idx="1814">
                  <c:v>1814</c:v>
                </c:pt>
                <c:pt idx="1815">
                  <c:v>1815</c:v>
                </c:pt>
                <c:pt idx="1816">
                  <c:v>1816</c:v>
                </c:pt>
                <c:pt idx="1817">
                  <c:v>1817</c:v>
                </c:pt>
                <c:pt idx="1818">
                  <c:v>1818</c:v>
                </c:pt>
                <c:pt idx="1819">
                  <c:v>1819</c:v>
                </c:pt>
                <c:pt idx="1820">
                  <c:v>1820</c:v>
                </c:pt>
                <c:pt idx="1821">
                  <c:v>1821</c:v>
                </c:pt>
                <c:pt idx="1822">
                  <c:v>1822</c:v>
                </c:pt>
                <c:pt idx="1823">
                  <c:v>1823</c:v>
                </c:pt>
                <c:pt idx="1824">
                  <c:v>1824</c:v>
                </c:pt>
                <c:pt idx="1825">
                  <c:v>1825</c:v>
                </c:pt>
                <c:pt idx="1826">
                  <c:v>1826</c:v>
                </c:pt>
                <c:pt idx="1827">
                  <c:v>1827</c:v>
                </c:pt>
                <c:pt idx="1828">
                  <c:v>1828</c:v>
                </c:pt>
                <c:pt idx="1829">
                  <c:v>1829</c:v>
                </c:pt>
                <c:pt idx="1830">
                  <c:v>1830</c:v>
                </c:pt>
                <c:pt idx="1831">
                  <c:v>1831</c:v>
                </c:pt>
                <c:pt idx="1832">
                  <c:v>1832</c:v>
                </c:pt>
                <c:pt idx="1833">
                  <c:v>1833</c:v>
                </c:pt>
                <c:pt idx="1834">
                  <c:v>1834</c:v>
                </c:pt>
                <c:pt idx="1835">
                  <c:v>1835</c:v>
                </c:pt>
                <c:pt idx="1836">
                  <c:v>1836</c:v>
                </c:pt>
                <c:pt idx="1837">
                  <c:v>1837</c:v>
                </c:pt>
                <c:pt idx="1838">
                  <c:v>1838</c:v>
                </c:pt>
                <c:pt idx="1839">
                  <c:v>1839</c:v>
                </c:pt>
                <c:pt idx="1840">
                  <c:v>1840</c:v>
                </c:pt>
                <c:pt idx="1841">
                  <c:v>1841</c:v>
                </c:pt>
                <c:pt idx="1842">
                  <c:v>1842</c:v>
                </c:pt>
                <c:pt idx="1843">
                  <c:v>1843</c:v>
                </c:pt>
                <c:pt idx="1844">
                  <c:v>1844</c:v>
                </c:pt>
                <c:pt idx="1845">
                  <c:v>1845</c:v>
                </c:pt>
                <c:pt idx="1846">
                  <c:v>1846</c:v>
                </c:pt>
                <c:pt idx="1847">
                  <c:v>1847</c:v>
                </c:pt>
                <c:pt idx="1848">
                  <c:v>1848</c:v>
                </c:pt>
                <c:pt idx="1849">
                  <c:v>1849</c:v>
                </c:pt>
                <c:pt idx="1850">
                  <c:v>1850</c:v>
                </c:pt>
                <c:pt idx="1851">
                  <c:v>1851</c:v>
                </c:pt>
                <c:pt idx="1852">
                  <c:v>1852</c:v>
                </c:pt>
                <c:pt idx="1853">
                  <c:v>1853</c:v>
                </c:pt>
                <c:pt idx="1854">
                  <c:v>1854</c:v>
                </c:pt>
                <c:pt idx="1855">
                  <c:v>1855</c:v>
                </c:pt>
                <c:pt idx="1856">
                  <c:v>1856</c:v>
                </c:pt>
                <c:pt idx="1857">
                  <c:v>1857</c:v>
                </c:pt>
                <c:pt idx="1858">
                  <c:v>1858</c:v>
                </c:pt>
                <c:pt idx="1859">
                  <c:v>1859</c:v>
                </c:pt>
                <c:pt idx="1860">
                  <c:v>1860</c:v>
                </c:pt>
                <c:pt idx="1861">
                  <c:v>1861</c:v>
                </c:pt>
                <c:pt idx="1862">
                  <c:v>1862</c:v>
                </c:pt>
                <c:pt idx="1863">
                  <c:v>1863</c:v>
                </c:pt>
                <c:pt idx="1864">
                  <c:v>1864</c:v>
                </c:pt>
                <c:pt idx="1865">
                  <c:v>1865</c:v>
                </c:pt>
                <c:pt idx="1866">
                  <c:v>1866</c:v>
                </c:pt>
                <c:pt idx="1867">
                  <c:v>1867</c:v>
                </c:pt>
                <c:pt idx="1868">
                  <c:v>1868</c:v>
                </c:pt>
                <c:pt idx="1869">
                  <c:v>1869</c:v>
                </c:pt>
                <c:pt idx="1870">
                  <c:v>1870</c:v>
                </c:pt>
                <c:pt idx="1871">
                  <c:v>1871</c:v>
                </c:pt>
                <c:pt idx="1872">
                  <c:v>1872</c:v>
                </c:pt>
                <c:pt idx="1873">
                  <c:v>1873</c:v>
                </c:pt>
                <c:pt idx="1874">
                  <c:v>1874</c:v>
                </c:pt>
                <c:pt idx="1875">
                  <c:v>1875</c:v>
                </c:pt>
                <c:pt idx="1876">
                  <c:v>1876</c:v>
                </c:pt>
                <c:pt idx="1877">
                  <c:v>1877</c:v>
                </c:pt>
                <c:pt idx="1878">
                  <c:v>1878</c:v>
                </c:pt>
                <c:pt idx="1879">
                  <c:v>1879</c:v>
                </c:pt>
                <c:pt idx="1880">
                  <c:v>1880</c:v>
                </c:pt>
                <c:pt idx="1881">
                  <c:v>1881</c:v>
                </c:pt>
                <c:pt idx="1882">
                  <c:v>1882</c:v>
                </c:pt>
                <c:pt idx="1883">
                  <c:v>1883</c:v>
                </c:pt>
                <c:pt idx="1884">
                  <c:v>1884</c:v>
                </c:pt>
                <c:pt idx="1885">
                  <c:v>1885</c:v>
                </c:pt>
                <c:pt idx="1886">
                  <c:v>1886</c:v>
                </c:pt>
                <c:pt idx="1887">
                  <c:v>1887</c:v>
                </c:pt>
                <c:pt idx="1888">
                  <c:v>1888</c:v>
                </c:pt>
                <c:pt idx="1889">
                  <c:v>1889</c:v>
                </c:pt>
                <c:pt idx="1890">
                  <c:v>1890</c:v>
                </c:pt>
                <c:pt idx="1891">
                  <c:v>1891</c:v>
                </c:pt>
                <c:pt idx="1892">
                  <c:v>1892</c:v>
                </c:pt>
                <c:pt idx="1893">
                  <c:v>1893</c:v>
                </c:pt>
                <c:pt idx="1894">
                  <c:v>1894</c:v>
                </c:pt>
                <c:pt idx="1895">
                  <c:v>1895</c:v>
                </c:pt>
                <c:pt idx="1896">
                  <c:v>1896</c:v>
                </c:pt>
                <c:pt idx="1897">
                  <c:v>1897</c:v>
                </c:pt>
                <c:pt idx="1898">
                  <c:v>1898</c:v>
                </c:pt>
                <c:pt idx="1899">
                  <c:v>1899</c:v>
                </c:pt>
                <c:pt idx="1900">
                  <c:v>1900</c:v>
                </c:pt>
                <c:pt idx="1901">
                  <c:v>1901</c:v>
                </c:pt>
                <c:pt idx="1902">
                  <c:v>1902</c:v>
                </c:pt>
                <c:pt idx="1903">
                  <c:v>1903</c:v>
                </c:pt>
                <c:pt idx="1904">
                  <c:v>1904</c:v>
                </c:pt>
                <c:pt idx="1905">
                  <c:v>1905</c:v>
                </c:pt>
                <c:pt idx="1906">
                  <c:v>1906</c:v>
                </c:pt>
                <c:pt idx="1907">
                  <c:v>1907</c:v>
                </c:pt>
                <c:pt idx="1908">
                  <c:v>1908</c:v>
                </c:pt>
                <c:pt idx="1909">
                  <c:v>1909</c:v>
                </c:pt>
                <c:pt idx="1910">
                  <c:v>1910</c:v>
                </c:pt>
                <c:pt idx="1911">
                  <c:v>1911</c:v>
                </c:pt>
                <c:pt idx="1912">
                  <c:v>1912</c:v>
                </c:pt>
                <c:pt idx="1913">
                  <c:v>1913</c:v>
                </c:pt>
                <c:pt idx="1914">
                  <c:v>1914</c:v>
                </c:pt>
                <c:pt idx="1915">
                  <c:v>1915</c:v>
                </c:pt>
                <c:pt idx="1916">
                  <c:v>1916</c:v>
                </c:pt>
                <c:pt idx="1917">
                  <c:v>1917</c:v>
                </c:pt>
                <c:pt idx="1918">
                  <c:v>1918</c:v>
                </c:pt>
                <c:pt idx="1919">
                  <c:v>1919</c:v>
                </c:pt>
                <c:pt idx="1920">
                  <c:v>1920</c:v>
                </c:pt>
                <c:pt idx="1921">
                  <c:v>1921</c:v>
                </c:pt>
                <c:pt idx="1922">
                  <c:v>1922</c:v>
                </c:pt>
                <c:pt idx="1923">
                  <c:v>1923</c:v>
                </c:pt>
                <c:pt idx="1924">
                  <c:v>1924</c:v>
                </c:pt>
                <c:pt idx="1925">
                  <c:v>1925</c:v>
                </c:pt>
                <c:pt idx="1926">
                  <c:v>1926</c:v>
                </c:pt>
                <c:pt idx="1927">
                  <c:v>1927</c:v>
                </c:pt>
                <c:pt idx="1928">
                  <c:v>1928</c:v>
                </c:pt>
                <c:pt idx="1929">
                  <c:v>1929</c:v>
                </c:pt>
                <c:pt idx="1930">
                  <c:v>1930</c:v>
                </c:pt>
                <c:pt idx="1931">
                  <c:v>1931</c:v>
                </c:pt>
                <c:pt idx="1932">
                  <c:v>1932</c:v>
                </c:pt>
                <c:pt idx="1933">
                  <c:v>1933</c:v>
                </c:pt>
                <c:pt idx="1934">
                  <c:v>1934</c:v>
                </c:pt>
                <c:pt idx="1935">
                  <c:v>1935</c:v>
                </c:pt>
                <c:pt idx="1936">
                  <c:v>1936</c:v>
                </c:pt>
                <c:pt idx="1937">
                  <c:v>1937</c:v>
                </c:pt>
                <c:pt idx="1938">
                  <c:v>1938</c:v>
                </c:pt>
                <c:pt idx="1939">
                  <c:v>1939</c:v>
                </c:pt>
                <c:pt idx="1940">
                  <c:v>1940</c:v>
                </c:pt>
                <c:pt idx="1941">
                  <c:v>1941</c:v>
                </c:pt>
                <c:pt idx="1942">
                  <c:v>1942</c:v>
                </c:pt>
                <c:pt idx="1943">
                  <c:v>1943</c:v>
                </c:pt>
                <c:pt idx="1944">
                  <c:v>1944</c:v>
                </c:pt>
                <c:pt idx="1945">
                  <c:v>1945</c:v>
                </c:pt>
                <c:pt idx="1946">
                  <c:v>1946</c:v>
                </c:pt>
                <c:pt idx="1947">
                  <c:v>1947</c:v>
                </c:pt>
                <c:pt idx="1948">
                  <c:v>1948</c:v>
                </c:pt>
                <c:pt idx="1949">
                  <c:v>1949</c:v>
                </c:pt>
                <c:pt idx="1950">
                  <c:v>1950</c:v>
                </c:pt>
                <c:pt idx="1951">
                  <c:v>1951</c:v>
                </c:pt>
                <c:pt idx="1952">
                  <c:v>1952</c:v>
                </c:pt>
                <c:pt idx="1953">
                  <c:v>1953</c:v>
                </c:pt>
                <c:pt idx="1954">
                  <c:v>1954</c:v>
                </c:pt>
                <c:pt idx="1955">
                  <c:v>1955</c:v>
                </c:pt>
                <c:pt idx="1956">
                  <c:v>1956</c:v>
                </c:pt>
                <c:pt idx="1957">
                  <c:v>1957</c:v>
                </c:pt>
                <c:pt idx="1958">
                  <c:v>1958</c:v>
                </c:pt>
                <c:pt idx="1959">
                  <c:v>1959</c:v>
                </c:pt>
                <c:pt idx="1960">
                  <c:v>1960</c:v>
                </c:pt>
                <c:pt idx="1961">
                  <c:v>1961</c:v>
                </c:pt>
                <c:pt idx="1962">
                  <c:v>1962</c:v>
                </c:pt>
                <c:pt idx="1963">
                  <c:v>1963</c:v>
                </c:pt>
                <c:pt idx="1964">
                  <c:v>1964</c:v>
                </c:pt>
                <c:pt idx="1965">
                  <c:v>1965</c:v>
                </c:pt>
                <c:pt idx="1966">
                  <c:v>1966</c:v>
                </c:pt>
                <c:pt idx="1967">
                  <c:v>1967</c:v>
                </c:pt>
                <c:pt idx="1968">
                  <c:v>1968</c:v>
                </c:pt>
                <c:pt idx="1969">
                  <c:v>1969</c:v>
                </c:pt>
                <c:pt idx="1970">
                  <c:v>1970</c:v>
                </c:pt>
                <c:pt idx="1971">
                  <c:v>1971</c:v>
                </c:pt>
                <c:pt idx="1972">
                  <c:v>1972</c:v>
                </c:pt>
                <c:pt idx="1973">
                  <c:v>1973</c:v>
                </c:pt>
                <c:pt idx="1974">
                  <c:v>1974</c:v>
                </c:pt>
                <c:pt idx="1975">
                  <c:v>1975</c:v>
                </c:pt>
                <c:pt idx="1976">
                  <c:v>1976</c:v>
                </c:pt>
                <c:pt idx="1977">
                  <c:v>1977</c:v>
                </c:pt>
                <c:pt idx="1978">
                  <c:v>1978</c:v>
                </c:pt>
                <c:pt idx="1979">
                  <c:v>1979</c:v>
                </c:pt>
                <c:pt idx="1980">
                  <c:v>1980</c:v>
                </c:pt>
                <c:pt idx="1981">
                  <c:v>1981</c:v>
                </c:pt>
                <c:pt idx="1982">
                  <c:v>1982</c:v>
                </c:pt>
                <c:pt idx="1983">
                  <c:v>1983</c:v>
                </c:pt>
                <c:pt idx="1984">
                  <c:v>1984</c:v>
                </c:pt>
                <c:pt idx="1985">
                  <c:v>1985</c:v>
                </c:pt>
                <c:pt idx="1986">
                  <c:v>1986</c:v>
                </c:pt>
                <c:pt idx="1987">
                  <c:v>1987</c:v>
                </c:pt>
                <c:pt idx="1988">
                  <c:v>1988</c:v>
                </c:pt>
                <c:pt idx="1989">
                  <c:v>1989</c:v>
                </c:pt>
                <c:pt idx="1990">
                  <c:v>1990</c:v>
                </c:pt>
                <c:pt idx="1991">
                  <c:v>1991</c:v>
                </c:pt>
                <c:pt idx="1992">
                  <c:v>1992</c:v>
                </c:pt>
                <c:pt idx="1993">
                  <c:v>1993</c:v>
                </c:pt>
                <c:pt idx="1994">
                  <c:v>1994</c:v>
                </c:pt>
                <c:pt idx="1995">
                  <c:v>1995</c:v>
                </c:pt>
                <c:pt idx="1996">
                  <c:v>1996</c:v>
                </c:pt>
                <c:pt idx="1997">
                  <c:v>1997</c:v>
                </c:pt>
                <c:pt idx="1998">
                  <c:v>1998</c:v>
                </c:pt>
                <c:pt idx="1999">
                  <c:v>1999</c:v>
                </c:pt>
                <c:pt idx="2000">
                  <c:v>2000</c:v>
                </c:pt>
                <c:pt idx="2001">
                  <c:v>2001</c:v>
                </c:pt>
                <c:pt idx="2002">
                  <c:v>2002</c:v>
                </c:pt>
                <c:pt idx="2003">
                  <c:v>2003</c:v>
                </c:pt>
                <c:pt idx="2004">
                  <c:v>2004</c:v>
                </c:pt>
                <c:pt idx="2005">
                  <c:v>2005</c:v>
                </c:pt>
                <c:pt idx="2006">
                  <c:v>2006</c:v>
                </c:pt>
                <c:pt idx="2007">
                  <c:v>2007</c:v>
                </c:pt>
                <c:pt idx="2008">
                  <c:v>2008</c:v>
                </c:pt>
                <c:pt idx="2009">
                  <c:v>2009</c:v>
                </c:pt>
                <c:pt idx="2010">
                  <c:v>2010</c:v>
                </c:pt>
                <c:pt idx="2011">
                  <c:v>2011</c:v>
                </c:pt>
                <c:pt idx="2012">
                  <c:v>2012</c:v>
                </c:pt>
                <c:pt idx="2013">
                  <c:v>2013</c:v>
                </c:pt>
                <c:pt idx="2014">
                  <c:v>2014</c:v>
                </c:pt>
                <c:pt idx="2015">
                  <c:v>2015</c:v>
                </c:pt>
                <c:pt idx="2016">
                  <c:v>2016</c:v>
                </c:pt>
                <c:pt idx="2017">
                  <c:v>2017</c:v>
                </c:pt>
                <c:pt idx="2018">
                  <c:v>2018</c:v>
                </c:pt>
                <c:pt idx="2019">
                  <c:v>2019</c:v>
                </c:pt>
                <c:pt idx="2020">
                  <c:v>2020</c:v>
                </c:pt>
                <c:pt idx="2021">
                  <c:v>2021</c:v>
                </c:pt>
                <c:pt idx="2022">
                  <c:v>2022</c:v>
                </c:pt>
                <c:pt idx="2023">
                  <c:v>2023</c:v>
                </c:pt>
                <c:pt idx="2024">
                  <c:v>2024</c:v>
                </c:pt>
                <c:pt idx="2025">
                  <c:v>2025</c:v>
                </c:pt>
                <c:pt idx="2026">
                  <c:v>2026</c:v>
                </c:pt>
                <c:pt idx="2027">
                  <c:v>2027</c:v>
                </c:pt>
                <c:pt idx="2028">
                  <c:v>2028</c:v>
                </c:pt>
                <c:pt idx="2029">
                  <c:v>2029</c:v>
                </c:pt>
                <c:pt idx="2030">
                  <c:v>2030</c:v>
                </c:pt>
                <c:pt idx="2031">
                  <c:v>2031</c:v>
                </c:pt>
                <c:pt idx="2032">
                  <c:v>2032</c:v>
                </c:pt>
                <c:pt idx="2033">
                  <c:v>2033</c:v>
                </c:pt>
                <c:pt idx="2034">
                  <c:v>2034</c:v>
                </c:pt>
                <c:pt idx="2035">
                  <c:v>2035</c:v>
                </c:pt>
                <c:pt idx="2036">
                  <c:v>2036</c:v>
                </c:pt>
                <c:pt idx="2037">
                  <c:v>2037</c:v>
                </c:pt>
                <c:pt idx="2038">
                  <c:v>2038</c:v>
                </c:pt>
                <c:pt idx="2039">
                  <c:v>2039</c:v>
                </c:pt>
                <c:pt idx="2040">
                  <c:v>2040</c:v>
                </c:pt>
                <c:pt idx="2041">
                  <c:v>2041</c:v>
                </c:pt>
                <c:pt idx="2042">
                  <c:v>2042</c:v>
                </c:pt>
                <c:pt idx="2043">
                  <c:v>2043</c:v>
                </c:pt>
                <c:pt idx="2044">
                  <c:v>2044</c:v>
                </c:pt>
                <c:pt idx="2045">
                  <c:v>2045</c:v>
                </c:pt>
                <c:pt idx="2046">
                  <c:v>2046</c:v>
                </c:pt>
                <c:pt idx="2047">
                  <c:v>2047</c:v>
                </c:pt>
                <c:pt idx="2048">
                  <c:v>2048</c:v>
                </c:pt>
                <c:pt idx="2049">
                  <c:v>2049</c:v>
                </c:pt>
                <c:pt idx="2050">
                  <c:v>2050</c:v>
                </c:pt>
                <c:pt idx="2051">
                  <c:v>2051</c:v>
                </c:pt>
                <c:pt idx="2052">
                  <c:v>2052</c:v>
                </c:pt>
                <c:pt idx="2053">
                  <c:v>2053</c:v>
                </c:pt>
                <c:pt idx="2054">
                  <c:v>2054</c:v>
                </c:pt>
                <c:pt idx="2055">
                  <c:v>2055</c:v>
                </c:pt>
                <c:pt idx="2056">
                  <c:v>2056</c:v>
                </c:pt>
                <c:pt idx="2057">
                  <c:v>2057</c:v>
                </c:pt>
                <c:pt idx="2058">
                  <c:v>2058</c:v>
                </c:pt>
                <c:pt idx="2059">
                  <c:v>2059</c:v>
                </c:pt>
                <c:pt idx="2060">
                  <c:v>2060</c:v>
                </c:pt>
                <c:pt idx="2061">
                  <c:v>2061</c:v>
                </c:pt>
                <c:pt idx="2062">
                  <c:v>2062</c:v>
                </c:pt>
                <c:pt idx="2063">
                  <c:v>2063</c:v>
                </c:pt>
                <c:pt idx="2064">
                  <c:v>2064</c:v>
                </c:pt>
                <c:pt idx="2065">
                  <c:v>2065</c:v>
                </c:pt>
                <c:pt idx="2066">
                  <c:v>2066</c:v>
                </c:pt>
                <c:pt idx="2067">
                  <c:v>2067</c:v>
                </c:pt>
                <c:pt idx="2068">
                  <c:v>2068</c:v>
                </c:pt>
                <c:pt idx="2069">
                  <c:v>2069</c:v>
                </c:pt>
                <c:pt idx="2070">
                  <c:v>2070</c:v>
                </c:pt>
                <c:pt idx="2071">
                  <c:v>2071</c:v>
                </c:pt>
                <c:pt idx="2072">
                  <c:v>2072</c:v>
                </c:pt>
                <c:pt idx="2073">
                  <c:v>2073</c:v>
                </c:pt>
                <c:pt idx="2074">
                  <c:v>2074</c:v>
                </c:pt>
                <c:pt idx="2075">
                  <c:v>2075</c:v>
                </c:pt>
                <c:pt idx="2076">
                  <c:v>2076</c:v>
                </c:pt>
                <c:pt idx="2077">
                  <c:v>2077</c:v>
                </c:pt>
                <c:pt idx="2078">
                  <c:v>2078</c:v>
                </c:pt>
                <c:pt idx="2079">
                  <c:v>2079</c:v>
                </c:pt>
                <c:pt idx="2080">
                  <c:v>2080</c:v>
                </c:pt>
                <c:pt idx="2081">
                  <c:v>2081</c:v>
                </c:pt>
                <c:pt idx="2082">
                  <c:v>2082</c:v>
                </c:pt>
                <c:pt idx="2083">
                  <c:v>2083</c:v>
                </c:pt>
                <c:pt idx="2084">
                  <c:v>2084</c:v>
                </c:pt>
                <c:pt idx="2085">
                  <c:v>2085</c:v>
                </c:pt>
                <c:pt idx="2086">
                  <c:v>2086</c:v>
                </c:pt>
                <c:pt idx="2087">
                  <c:v>2087</c:v>
                </c:pt>
                <c:pt idx="2088">
                  <c:v>2088</c:v>
                </c:pt>
                <c:pt idx="2089">
                  <c:v>2089</c:v>
                </c:pt>
                <c:pt idx="2090">
                  <c:v>2090</c:v>
                </c:pt>
                <c:pt idx="2091">
                  <c:v>2091</c:v>
                </c:pt>
                <c:pt idx="2092">
                  <c:v>2092</c:v>
                </c:pt>
                <c:pt idx="2093">
                  <c:v>2093</c:v>
                </c:pt>
                <c:pt idx="2094">
                  <c:v>2094</c:v>
                </c:pt>
                <c:pt idx="2095">
                  <c:v>2095</c:v>
                </c:pt>
                <c:pt idx="2096">
                  <c:v>2096</c:v>
                </c:pt>
                <c:pt idx="2097">
                  <c:v>2097</c:v>
                </c:pt>
                <c:pt idx="2098">
                  <c:v>2098</c:v>
                </c:pt>
                <c:pt idx="2099">
                  <c:v>2099</c:v>
                </c:pt>
                <c:pt idx="2100">
                  <c:v>2100</c:v>
                </c:pt>
                <c:pt idx="2101">
                  <c:v>2101</c:v>
                </c:pt>
                <c:pt idx="2102">
                  <c:v>2102</c:v>
                </c:pt>
                <c:pt idx="2103">
                  <c:v>2103</c:v>
                </c:pt>
                <c:pt idx="2104">
                  <c:v>2104</c:v>
                </c:pt>
                <c:pt idx="2105">
                  <c:v>2105</c:v>
                </c:pt>
                <c:pt idx="2106">
                  <c:v>2106</c:v>
                </c:pt>
                <c:pt idx="2107">
                  <c:v>2107</c:v>
                </c:pt>
                <c:pt idx="2108">
                  <c:v>2108</c:v>
                </c:pt>
                <c:pt idx="2109">
                  <c:v>2109</c:v>
                </c:pt>
                <c:pt idx="2110">
                  <c:v>2110</c:v>
                </c:pt>
                <c:pt idx="2111">
                  <c:v>2111</c:v>
                </c:pt>
                <c:pt idx="2112">
                  <c:v>2112</c:v>
                </c:pt>
                <c:pt idx="2113">
                  <c:v>2113</c:v>
                </c:pt>
                <c:pt idx="2114">
                  <c:v>2114</c:v>
                </c:pt>
                <c:pt idx="2115">
                  <c:v>2115</c:v>
                </c:pt>
                <c:pt idx="2116">
                  <c:v>2116</c:v>
                </c:pt>
                <c:pt idx="2117">
                  <c:v>2117</c:v>
                </c:pt>
                <c:pt idx="2118">
                  <c:v>2118</c:v>
                </c:pt>
                <c:pt idx="2119">
                  <c:v>2119</c:v>
                </c:pt>
                <c:pt idx="2120">
                  <c:v>2120</c:v>
                </c:pt>
                <c:pt idx="2121">
                  <c:v>2121</c:v>
                </c:pt>
                <c:pt idx="2122">
                  <c:v>2122</c:v>
                </c:pt>
                <c:pt idx="2123">
                  <c:v>2123</c:v>
                </c:pt>
                <c:pt idx="2124">
                  <c:v>2124</c:v>
                </c:pt>
                <c:pt idx="2125">
                  <c:v>2125</c:v>
                </c:pt>
                <c:pt idx="2126">
                  <c:v>2126</c:v>
                </c:pt>
                <c:pt idx="2127">
                  <c:v>2127</c:v>
                </c:pt>
                <c:pt idx="2128">
                  <c:v>2128</c:v>
                </c:pt>
                <c:pt idx="2129">
                  <c:v>2129</c:v>
                </c:pt>
                <c:pt idx="2130">
                  <c:v>2130</c:v>
                </c:pt>
                <c:pt idx="2131">
                  <c:v>2131</c:v>
                </c:pt>
                <c:pt idx="2132">
                  <c:v>2132</c:v>
                </c:pt>
                <c:pt idx="2133">
                  <c:v>2133</c:v>
                </c:pt>
                <c:pt idx="2134">
                  <c:v>2134</c:v>
                </c:pt>
                <c:pt idx="2135">
                  <c:v>2135</c:v>
                </c:pt>
                <c:pt idx="2136">
                  <c:v>2136</c:v>
                </c:pt>
                <c:pt idx="2137">
                  <c:v>2137</c:v>
                </c:pt>
                <c:pt idx="2138">
                  <c:v>2138</c:v>
                </c:pt>
                <c:pt idx="2139">
                  <c:v>2139</c:v>
                </c:pt>
                <c:pt idx="2140">
                  <c:v>2140</c:v>
                </c:pt>
                <c:pt idx="2141">
                  <c:v>2141</c:v>
                </c:pt>
                <c:pt idx="2142">
                  <c:v>2142</c:v>
                </c:pt>
                <c:pt idx="2143">
                  <c:v>2143</c:v>
                </c:pt>
                <c:pt idx="2144">
                  <c:v>2144</c:v>
                </c:pt>
                <c:pt idx="2145">
                  <c:v>2145</c:v>
                </c:pt>
                <c:pt idx="2146">
                  <c:v>2146</c:v>
                </c:pt>
                <c:pt idx="2147">
                  <c:v>2147</c:v>
                </c:pt>
                <c:pt idx="2148">
                  <c:v>2148</c:v>
                </c:pt>
                <c:pt idx="2149">
                  <c:v>2149</c:v>
                </c:pt>
                <c:pt idx="2150">
                  <c:v>2150</c:v>
                </c:pt>
                <c:pt idx="2151">
                  <c:v>2151</c:v>
                </c:pt>
                <c:pt idx="2152">
                  <c:v>2152</c:v>
                </c:pt>
                <c:pt idx="2153">
                  <c:v>2153</c:v>
                </c:pt>
                <c:pt idx="2154">
                  <c:v>2154</c:v>
                </c:pt>
                <c:pt idx="2155">
                  <c:v>2155</c:v>
                </c:pt>
                <c:pt idx="2156">
                  <c:v>2156</c:v>
                </c:pt>
                <c:pt idx="2157">
                  <c:v>2157</c:v>
                </c:pt>
                <c:pt idx="2158">
                  <c:v>2158</c:v>
                </c:pt>
                <c:pt idx="2159">
                  <c:v>2159</c:v>
                </c:pt>
                <c:pt idx="2160">
                  <c:v>2160</c:v>
                </c:pt>
                <c:pt idx="2161">
                  <c:v>2161</c:v>
                </c:pt>
                <c:pt idx="2162">
                  <c:v>2162</c:v>
                </c:pt>
                <c:pt idx="2163">
                  <c:v>2163</c:v>
                </c:pt>
                <c:pt idx="2164">
                  <c:v>2164</c:v>
                </c:pt>
                <c:pt idx="2165">
                  <c:v>2165</c:v>
                </c:pt>
                <c:pt idx="2166">
                  <c:v>2166</c:v>
                </c:pt>
                <c:pt idx="2167">
                  <c:v>2167</c:v>
                </c:pt>
                <c:pt idx="2168">
                  <c:v>2168</c:v>
                </c:pt>
                <c:pt idx="2169">
                  <c:v>2169</c:v>
                </c:pt>
                <c:pt idx="2170">
                  <c:v>2170</c:v>
                </c:pt>
                <c:pt idx="2171">
                  <c:v>2171</c:v>
                </c:pt>
                <c:pt idx="2172">
                  <c:v>2172</c:v>
                </c:pt>
                <c:pt idx="2173">
                  <c:v>2173</c:v>
                </c:pt>
                <c:pt idx="2174">
                  <c:v>2174</c:v>
                </c:pt>
                <c:pt idx="2175">
                  <c:v>2175</c:v>
                </c:pt>
                <c:pt idx="2176">
                  <c:v>2176</c:v>
                </c:pt>
                <c:pt idx="2177">
                  <c:v>2177</c:v>
                </c:pt>
                <c:pt idx="2178">
                  <c:v>2178</c:v>
                </c:pt>
                <c:pt idx="2179">
                  <c:v>2179</c:v>
                </c:pt>
                <c:pt idx="2180">
                  <c:v>2180</c:v>
                </c:pt>
                <c:pt idx="2181">
                  <c:v>2181</c:v>
                </c:pt>
                <c:pt idx="2182">
                  <c:v>2182</c:v>
                </c:pt>
                <c:pt idx="2183">
                  <c:v>2183</c:v>
                </c:pt>
                <c:pt idx="2184">
                  <c:v>2184</c:v>
                </c:pt>
                <c:pt idx="2185">
                  <c:v>2185</c:v>
                </c:pt>
                <c:pt idx="2186">
                  <c:v>2186</c:v>
                </c:pt>
                <c:pt idx="2187">
                  <c:v>2187</c:v>
                </c:pt>
                <c:pt idx="2188">
                  <c:v>2188</c:v>
                </c:pt>
                <c:pt idx="2189">
                  <c:v>2189</c:v>
                </c:pt>
                <c:pt idx="2190">
                  <c:v>2190</c:v>
                </c:pt>
                <c:pt idx="2191">
                  <c:v>2191</c:v>
                </c:pt>
                <c:pt idx="2192">
                  <c:v>2192</c:v>
                </c:pt>
                <c:pt idx="2193">
                  <c:v>2193</c:v>
                </c:pt>
                <c:pt idx="2194">
                  <c:v>2194</c:v>
                </c:pt>
                <c:pt idx="2195">
                  <c:v>2195</c:v>
                </c:pt>
                <c:pt idx="2196">
                  <c:v>2196</c:v>
                </c:pt>
                <c:pt idx="2197">
                  <c:v>2197</c:v>
                </c:pt>
                <c:pt idx="2198">
                  <c:v>2198</c:v>
                </c:pt>
                <c:pt idx="2199">
                  <c:v>2199</c:v>
                </c:pt>
                <c:pt idx="2200">
                  <c:v>2200</c:v>
                </c:pt>
                <c:pt idx="2201">
                  <c:v>2201</c:v>
                </c:pt>
                <c:pt idx="2202">
                  <c:v>2202</c:v>
                </c:pt>
                <c:pt idx="2203">
                  <c:v>2203</c:v>
                </c:pt>
                <c:pt idx="2204">
                  <c:v>2204</c:v>
                </c:pt>
                <c:pt idx="2205">
                  <c:v>2205</c:v>
                </c:pt>
                <c:pt idx="2206">
                  <c:v>2206</c:v>
                </c:pt>
                <c:pt idx="2207">
                  <c:v>2207</c:v>
                </c:pt>
                <c:pt idx="2208">
                  <c:v>2208</c:v>
                </c:pt>
                <c:pt idx="2209">
                  <c:v>2209</c:v>
                </c:pt>
                <c:pt idx="2210">
                  <c:v>2210</c:v>
                </c:pt>
                <c:pt idx="2211">
                  <c:v>2211</c:v>
                </c:pt>
                <c:pt idx="2212">
                  <c:v>2212</c:v>
                </c:pt>
                <c:pt idx="2213">
                  <c:v>2213</c:v>
                </c:pt>
                <c:pt idx="2214">
                  <c:v>2214</c:v>
                </c:pt>
                <c:pt idx="2215">
                  <c:v>2215</c:v>
                </c:pt>
                <c:pt idx="2216">
                  <c:v>2216</c:v>
                </c:pt>
                <c:pt idx="2217">
                  <c:v>2217</c:v>
                </c:pt>
                <c:pt idx="2218">
                  <c:v>2218</c:v>
                </c:pt>
                <c:pt idx="2219">
                  <c:v>2219</c:v>
                </c:pt>
                <c:pt idx="2220">
                  <c:v>2220</c:v>
                </c:pt>
                <c:pt idx="2221">
                  <c:v>2221</c:v>
                </c:pt>
                <c:pt idx="2222">
                  <c:v>2222</c:v>
                </c:pt>
                <c:pt idx="2223">
                  <c:v>2223</c:v>
                </c:pt>
                <c:pt idx="2224">
                  <c:v>2224</c:v>
                </c:pt>
                <c:pt idx="2225">
                  <c:v>2225</c:v>
                </c:pt>
                <c:pt idx="2226">
                  <c:v>2226</c:v>
                </c:pt>
                <c:pt idx="2227">
                  <c:v>2227</c:v>
                </c:pt>
                <c:pt idx="2228">
                  <c:v>2228</c:v>
                </c:pt>
                <c:pt idx="2229">
                  <c:v>2229</c:v>
                </c:pt>
                <c:pt idx="2230">
                  <c:v>2230</c:v>
                </c:pt>
                <c:pt idx="2231">
                  <c:v>2231</c:v>
                </c:pt>
                <c:pt idx="2232">
                  <c:v>2232</c:v>
                </c:pt>
                <c:pt idx="2233">
                  <c:v>2233</c:v>
                </c:pt>
                <c:pt idx="2234">
                  <c:v>2234</c:v>
                </c:pt>
                <c:pt idx="2235">
                  <c:v>2235</c:v>
                </c:pt>
                <c:pt idx="2236">
                  <c:v>2236</c:v>
                </c:pt>
                <c:pt idx="2237">
                  <c:v>2237</c:v>
                </c:pt>
                <c:pt idx="2238">
                  <c:v>2238</c:v>
                </c:pt>
                <c:pt idx="2239">
                  <c:v>2239</c:v>
                </c:pt>
                <c:pt idx="2240">
                  <c:v>2240</c:v>
                </c:pt>
                <c:pt idx="2241">
                  <c:v>2241</c:v>
                </c:pt>
                <c:pt idx="2242">
                  <c:v>2242</c:v>
                </c:pt>
                <c:pt idx="2243">
                  <c:v>2243</c:v>
                </c:pt>
                <c:pt idx="2244">
                  <c:v>2244</c:v>
                </c:pt>
                <c:pt idx="2245">
                  <c:v>2245</c:v>
                </c:pt>
                <c:pt idx="2246">
                  <c:v>2246</c:v>
                </c:pt>
                <c:pt idx="2247">
                  <c:v>2247</c:v>
                </c:pt>
                <c:pt idx="2248">
                  <c:v>2248</c:v>
                </c:pt>
                <c:pt idx="2249">
                  <c:v>2249</c:v>
                </c:pt>
                <c:pt idx="2250">
                  <c:v>2250</c:v>
                </c:pt>
                <c:pt idx="2251">
                  <c:v>2251</c:v>
                </c:pt>
                <c:pt idx="2252">
                  <c:v>2252</c:v>
                </c:pt>
                <c:pt idx="2253">
                  <c:v>2253</c:v>
                </c:pt>
                <c:pt idx="2254">
                  <c:v>2254</c:v>
                </c:pt>
                <c:pt idx="2255">
                  <c:v>2255</c:v>
                </c:pt>
                <c:pt idx="2256">
                  <c:v>2256</c:v>
                </c:pt>
                <c:pt idx="2257">
                  <c:v>2257</c:v>
                </c:pt>
                <c:pt idx="2258">
                  <c:v>2258</c:v>
                </c:pt>
                <c:pt idx="2259">
                  <c:v>2259</c:v>
                </c:pt>
                <c:pt idx="2260">
                  <c:v>2260</c:v>
                </c:pt>
                <c:pt idx="2261">
                  <c:v>2261</c:v>
                </c:pt>
                <c:pt idx="2262">
                  <c:v>2262</c:v>
                </c:pt>
                <c:pt idx="2263">
                  <c:v>2263</c:v>
                </c:pt>
                <c:pt idx="2264">
                  <c:v>2264</c:v>
                </c:pt>
                <c:pt idx="2265">
                  <c:v>2265</c:v>
                </c:pt>
                <c:pt idx="2266">
                  <c:v>2266</c:v>
                </c:pt>
                <c:pt idx="2267">
                  <c:v>2267</c:v>
                </c:pt>
                <c:pt idx="2268">
                  <c:v>2268</c:v>
                </c:pt>
                <c:pt idx="2269">
                  <c:v>2269</c:v>
                </c:pt>
                <c:pt idx="2270">
                  <c:v>2270</c:v>
                </c:pt>
                <c:pt idx="2271">
                  <c:v>2271</c:v>
                </c:pt>
                <c:pt idx="2272">
                  <c:v>2272</c:v>
                </c:pt>
                <c:pt idx="2273">
                  <c:v>2273</c:v>
                </c:pt>
                <c:pt idx="2274">
                  <c:v>2274</c:v>
                </c:pt>
                <c:pt idx="2275">
                  <c:v>2275</c:v>
                </c:pt>
                <c:pt idx="2276">
                  <c:v>2276</c:v>
                </c:pt>
                <c:pt idx="2277">
                  <c:v>2277</c:v>
                </c:pt>
                <c:pt idx="2278">
                  <c:v>2278</c:v>
                </c:pt>
                <c:pt idx="2279">
                  <c:v>2279</c:v>
                </c:pt>
                <c:pt idx="2280">
                  <c:v>2280</c:v>
                </c:pt>
                <c:pt idx="2281">
                  <c:v>2281</c:v>
                </c:pt>
                <c:pt idx="2282">
                  <c:v>2282</c:v>
                </c:pt>
                <c:pt idx="2283">
                  <c:v>2283</c:v>
                </c:pt>
                <c:pt idx="2284">
                  <c:v>2284</c:v>
                </c:pt>
                <c:pt idx="2285">
                  <c:v>2285</c:v>
                </c:pt>
                <c:pt idx="2286">
                  <c:v>2286</c:v>
                </c:pt>
                <c:pt idx="2287">
                  <c:v>2287</c:v>
                </c:pt>
                <c:pt idx="2288">
                  <c:v>2288</c:v>
                </c:pt>
                <c:pt idx="2289">
                  <c:v>2289</c:v>
                </c:pt>
                <c:pt idx="2290">
                  <c:v>2290</c:v>
                </c:pt>
                <c:pt idx="2291">
                  <c:v>2291</c:v>
                </c:pt>
                <c:pt idx="2292">
                  <c:v>2292</c:v>
                </c:pt>
                <c:pt idx="2293">
                  <c:v>2293</c:v>
                </c:pt>
                <c:pt idx="2294">
                  <c:v>2294</c:v>
                </c:pt>
                <c:pt idx="2295">
                  <c:v>2295</c:v>
                </c:pt>
                <c:pt idx="2296">
                  <c:v>2296</c:v>
                </c:pt>
                <c:pt idx="2297">
                  <c:v>2297</c:v>
                </c:pt>
                <c:pt idx="2298">
                  <c:v>2298</c:v>
                </c:pt>
                <c:pt idx="2299">
                  <c:v>2299</c:v>
                </c:pt>
                <c:pt idx="2300">
                  <c:v>2300</c:v>
                </c:pt>
                <c:pt idx="2301">
                  <c:v>2301</c:v>
                </c:pt>
                <c:pt idx="2302">
                  <c:v>2302</c:v>
                </c:pt>
                <c:pt idx="2303">
                  <c:v>2303</c:v>
                </c:pt>
                <c:pt idx="2304">
                  <c:v>2304</c:v>
                </c:pt>
                <c:pt idx="2305">
                  <c:v>2305</c:v>
                </c:pt>
                <c:pt idx="2306">
                  <c:v>2306</c:v>
                </c:pt>
                <c:pt idx="2307">
                  <c:v>2307</c:v>
                </c:pt>
                <c:pt idx="2308">
                  <c:v>2308</c:v>
                </c:pt>
                <c:pt idx="2309">
                  <c:v>2309</c:v>
                </c:pt>
                <c:pt idx="2310">
                  <c:v>2310</c:v>
                </c:pt>
                <c:pt idx="2311">
                  <c:v>2311</c:v>
                </c:pt>
                <c:pt idx="2312">
                  <c:v>2312</c:v>
                </c:pt>
                <c:pt idx="2313">
                  <c:v>2313</c:v>
                </c:pt>
                <c:pt idx="2314">
                  <c:v>2314</c:v>
                </c:pt>
                <c:pt idx="2315">
                  <c:v>2315</c:v>
                </c:pt>
                <c:pt idx="2316">
                  <c:v>2316</c:v>
                </c:pt>
                <c:pt idx="2317">
                  <c:v>2317</c:v>
                </c:pt>
                <c:pt idx="2318">
                  <c:v>2318</c:v>
                </c:pt>
                <c:pt idx="2319">
                  <c:v>2319</c:v>
                </c:pt>
                <c:pt idx="2320">
                  <c:v>2320</c:v>
                </c:pt>
                <c:pt idx="2321">
                  <c:v>2321</c:v>
                </c:pt>
                <c:pt idx="2322">
                  <c:v>2322</c:v>
                </c:pt>
                <c:pt idx="2323">
                  <c:v>2323</c:v>
                </c:pt>
                <c:pt idx="2324">
                  <c:v>2324</c:v>
                </c:pt>
                <c:pt idx="2325">
                  <c:v>2325</c:v>
                </c:pt>
                <c:pt idx="2326">
                  <c:v>2326</c:v>
                </c:pt>
                <c:pt idx="2327">
                  <c:v>2327</c:v>
                </c:pt>
                <c:pt idx="2328">
                  <c:v>2328</c:v>
                </c:pt>
                <c:pt idx="2329">
                  <c:v>2329</c:v>
                </c:pt>
                <c:pt idx="2330">
                  <c:v>2330</c:v>
                </c:pt>
                <c:pt idx="2331">
                  <c:v>2331</c:v>
                </c:pt>
                <c:pt idx="2332">
                  <c:v>2332</c:v>
                </c:pt>
                <c:pt idx="2333">
                  <c:v>2333</c:v>
                </c:pt>
                <c:pt idx="2334">
                  <c:v>2334</c:v>
                </c:pt>
                <c:pt idx="2335">
                  <c:v>2335</c:v>
                </c:pt>
                <c:pt idx="2336">
                  <c:v>2336</c:v>
                </c:pt>
                <c:pt idx="2337">
                  <c:v>2337</c:v>
                </c:pt>
                <c:pt idx="2338">
                  <c:v>2338</c:v>
                </c:pt>
                <c:pt idx="2339">
                  <c:v>2339</c:v>
                </c:pt>
                <c:pt idx="2340">
                  <c:v>2340</c:v>
                </c:pt>
                <c:pt idx="2341">
                  <c:v>2341</c:v>
                </c:pt>
                <c:pt idx="2342">
                  <c:v>2342</c:v>
                </c:pt>
                <c:pt idx="2343">
                  <c:v>2343</c:v>
                </c:pt>
                <c:pt idx="2344">
                  <c:v>2344</c:v>
                </c:pt>
                <c:pt idx="2345">
                  <c:v>2345</c:v>
                </c:pt>
                <c:pt idx="2346">
                  <c:v>2346</c:v>
                </c:pt>
                <c:pt idx="2347">
                  <c:v>2347</c:v>
                </c:pt>
                <c:pt idx="2348">
                  <c:v>2348</c:v>
                </c:pt>
                <c:pt idx="2349">
                  <c:v>2349</c:v>
                </c:pt>
                <c:pt idx="2350">
                  <c:v>2350</c:v>
                </c:pt>
                <c:pt idx="2351">
                  <c:v>2351</c:v>
                </c:pt>
                <c:pt idx="2352">
                  <c:v>2352</c:v>
                </c:pt>
                <c:pt idx="2353">
                  <c:v>2353</c:v>
                </c:pt>
                <c:pt idx="2354">
                  <c:v>2354</c:v>
                </c:pt>
                <c:pt idx="2355">
                  <c:v>2355</c:v>
                </c:pt>
                <c:pt idx="2356">
                  <c:v>2356</c:v>
                </c:pt>
                <c:pt idx="2357">
                  <c:v>2357</c:v>
                </c:pt>
                <c:pt idx="2358">
                  <c:v>2358</c:v>
                </c:pt>
                <c:pt idx="2359">
                  <c:v>2359</c:v>
                </c:pt>
                <c:pt idx="2360">
                  <c:v>2360</c:v>
                </c:pt>
                <c:pt idx="2361">
                  <c:v>2361</c:v>
                </c:pt>
                <c:pt idx="2362">
                  <c:v>2362</c:v>
                </c:pt>
                <c:pt idx="2363">
                  <c:v>2363</c:v>
                </c:pt>
                <c:pt idx="2364">
                  <c:v>2364</c:v>
                </c:pt>
                <c:pt idx="2365">
                  <c:v>2365</c:v>
                </c:pt>
                <c:pt idx="2366">
                  <c:v>2366</c:v>
                </c:pt>
                <c:pt idx="2367">
                  <c:v>2367</c:v>
                </c:pt>
                <c:pt idx="2368">
                  <c:v>2368</c:v>
                </c:pt>
                <c:pt idx="2369">
                  <c:v>2369</c:v>
                </c:pt>
                <c:pt idx="2370">
                  <c:v>2370</c:v>
                </c:pt>
                <c:pt idx="2371">
                  <c:v>2371</c:v>
                </c:pt>
                <c:pt idx="2372">
                  <c:v>2372</c:v>
                </c:pt>
                <c:pt idx="2373">
                  <c:v>2373</c:v>
                </c:pt>
                <c:pt idx="2374">
                  <c:v>2374</c:v>
                </c:pt>
                <c:pt idx="2375">
                  <c:v>2375</c:v>
                </c:pt>
                <c:pt idx="2376">
                  <c:v>2376</c:v>
                </c:pt>
                <c:pt idx="2377">
                  <c:v>2377</c:v>
                </c:pt>
                <c:pt idx="2378">
                  <c:v>2378</c:v>
                </c:pt>
                <c:pt idx="2379">
                  <c:v>2379</c:v>
                </c:pt>
                <c:pt idx="2380">
                  <c:v>2380</c:v>
                </c:pt>
                <c:pt idx="2381">
                  <c:v>2381</c:v>
                </c:pt>
                <c:pt idx="2382">
                  <c:v>2382</c:v>
                </c:pt>
                <c:pt idx="2383">
                  <c:v>2383</c:v>
                </c:pt>
                <c:pt idx="2384">
                  <c:v>2384</c:v>
                </c:pt>
                <c:pt idx="2385">
                  <c:v>2385</c:v>
                </c:pt>
                <c:pt idx="2386">
                  <c:v>2386</c:v>
                </c:pt>
                <c:pt idx="2387">
                  <c:v>2387</c:v>
                </c:pt>
                <c:pt idx="2388">
                  <c:v>2388</c:v>
                </c:pt>
                <c:pt idx="2389">
                  <c:v>2389</c:v>
                </c:pt>
                <c:pt idx="2390">
                  <c:v>2390</c:v>
                </c:pt>
                <c:pt idx="2391">
                  <c:v>2391</c:v>
                </c:pt>
                <c:pt idx="2392">
                  <c:v>2392</c:v>
                </c:pt>
                <c:pt idx="2393">
                  <c:v>2393</c:v>
                </c:pt>
                <c:pt idx="2394">
                  <c:v>2394</c:v>
                </c:pt>
                <c:pt idx="2395">
                  <c:v>2395</c:v>
                </c:pt>
                <c:pt idx="2396">
                  <c:v>2396</c:v>
                </c:pt>
                <c:pt idx="2397">
                  <c:v>2397</c:v>
                </c:pt>
                <c:pt idx="2398">
                  <c:v>2398</c:v>
                </c:pt>
                <c:pt idx="2399">
                  <c:v>2399</c:v>
                </c:pt>
                <c:pt idx="2400">
                  <c:v>2400</c:v>
                </c:pt>
                <c:pt idx="2401">
                  <c:v>2401</c:v>
                </c:pt>
                <c:pt idx="2402">
                  <c:v>2402</c:v>
                </c:pt>
                <c:pt idx="2403">
                  <c:v>2403</c:v>
                </c:pt>
                <c:pt idx="2404">
                  <c:v>2404</c:v>
                </c:pt>
                <c:pt idx="2405">
                  <c:v>2405</c:v>
                </c:pt>
                <c:pt idx="2406">
                  <c:v>2406</c:v>
                </c:pt>
                <c:pt idx="2407">
                  <c:v>2407</c:v>
                </c:pt>
                <c:pt idx="2408">
                  <c:v>2408</c:v>
                </c:pt>
                <c:pt idx="2409">
                  <c:v>2409</c:v>
                </c:pt>
                <c:pt idx="2410">
                  <c:v>2410</c:v>
                </c:pt>
                <c:pt idx="2411">
                  <c:v>2411</c:v>
                </c:pt>
                <c:pt idx="2412">
                  <c:v>2412</c:v>
                </c:pt>
                <c:pt idx="2413">
                  <c:v>2413</c:v>
                </c:pt>
                <c:pt idx="2414">
                  <c:v>2414</c:v>
                </c:pt>
                <c:pt idx="2415">
                  <c:v>2415</c:v>
                </c:pt>
                <c:pt idx="2416">
                  <c:v>2416</c:v>
                </c:pt>
                <c:pt idx="2417">
                  <c:v>2417</c:v>
                </c:pt>
                <c:pt idx="2418">
                  <c:v>2418</c:v>
                </c:pt>
                <c:pt idx="2419">
                  <c:v>2419</c:v>
                </c:pt>
                <c:pt idx="2420">
                  <c:v>2420</c:v>
                </c:pt>
                <c:pt idx="2421">
                  <c:v>2421</c:v>
                </c:pt>
                <c:pt idx="2422">
                  <c:v>2422</c:v>
                </c:pt>
                <c:pt idx="2423">
                  <c:v>2423</c:v>
                </c:pt>
                <c:pt idx="2424">
                  <c:v>2424</c:v>
                </c:pt>
                <c:pt idx="2425">
                  <c:v>2425</c:v>
                </c:pt>
                <c:pt idx="2426">
                  <c:v>2426</c:v>
                </c:pt>
                <c:pt idx="2427">
                  <c:v>2427</c:v>
                </c:pt>
                <c:pt idx="2428">
                  <c:v>2428</c:v>
                </c:pt>
                <c:pt idx="2429">
                  <c:v>2429</c:v>
                </c:pt>
                <c:pt idx="2430">
                  <c:v>2430</c:v>
                </c:pt>
                <c:pt idx="2431">
                  <c:v>2431</c:v>
                </c:pt>
                <c:pt idx="2432">
                  <c:v>2432</c:v>
                </c:pt>
                <c:pt idx="2433">
                  <c:v>2433</c:v>
                </c:pt>
                <c:pt idx="2434">
                  <c:v>2434</c:v>
                </c:pt>
                <c:pt idx="2435">
                  <c:v>2435</c:v>
                </c:pt>
                <c:pt idx="2436">
                  <c:v>2436</c:v>
                </c:pt>
                <c:pt idx="2437">
                  <c:v>2437</c:v>
                </c:pt>
                <c:pt idx="2438">
                  <c:v>2438</c:v>
                </c:pt>
                <c:pt idx="2439">
                  <c:v>2439</c:v>
                </c:pt>
                <c:pt idx="2440">
                  <c:v>2440</c:v>
                </c:pt>
                <c:pt idx="2441">
                  <c:v>2441</c:v>
                </c:pt>
                <c:pt idx="2442">
                  <c:v>2442</c:v>
                </c:pt>
                <c:pt idx="2443">
                  <c:v>2443</c:v>
                </c:pt>
                <c:pt idx="2444">
                  <c:v>2444</c:v>
                </c:pt>
                <c:pt idx="2445">
                  <c:v>2445</c:v>
                </c:pt>
                <c:pt idx="2446">
                  <c:v>2446</c:v>
                </c:pt>
                <c:pt idx="2447">
                  <c:v>2447</c:v>
                </c:pt>
                <c:pt idx="2448">
                  <c:v>2448</c:v>
                </c:pt>
                <c:pt idx="2449">
                  <c:v>2449</c:v>
                </c:pt>
                <c:pt idx="2450">
                  <c:v>2450</c:v>
                </c:pt>
                <c:pt idx="2451">
                  <c:v>2451</c:v>
                </c:pt>
                <c:pt idx="2452">
                  <c:v>2452</c:v>
                </c:pt>
                <c:pt idx="2453">
                  <c:v>2453</c:v>
                </c:pt>
                <c:pt idx="2454">
                  <c:v>2454</c:v>
                </c:pt>
                <c:pt idx="2455">
                  <c:v>2455</c:v>
                </c:pt>
                <c:pt idx="2456">
                  <c:v>2456</c:v>
                </c:pt>
                <c:pt idx="2457">
                  <c:v>2457</c:v>
                </c:pt>
                <c:pt idx="2458">
                  <c:v>2458</c:v>
                </c:pt>
                <c:pt idx="2459">
                  <c:v>2459</c:v>
                </c:pt>
                <c:pt idx="2460">
                  <c:v>2460</c:v>
                </c:pt>
                <c:pt idx="2461">
                  <c:v>2461</c:v>
                </c:pt>
                <c:pt idx="2462">
                  <c:v>2462</c:v>
                </c:pt>
                <c:pt idx="2463">
                  <c:v>2463</c:v>
                </c:pt>
                <c:pt idx="2464">
                  <c:v>2464</c:v>
                </c:pt>
                <c:pt idx="2465">
                  <c:v>2465</c:v>
                </c:pt>
                <c:pt idx="2466">
                  <c:v>2466</c:v>
                </c:pt>
                <c:pt idx="2467">
                  <c:v>2467</c:v>
                </c:pt>
                <c:pt idx="2468">
                  <c:v>2468</c:v>
                </c:pt>
                <c:pt idx="2469">
                  <c:v>2469</c:v>
                </c:pt>
                <c:pt idx="2470">
                  <c:v>2470</c:v>
                </c:pt>
                <c:pt idx="2471">
                  <c:v>2471</c:v>
                </c:pt>
                <c:pt idx="2472">
                  <c:v>2472</c:v>
                </c:pt>
                <c:pt idx="2473">
                  <c:v>2473</c:v>
                </c:pt>
                <c:pt idx="2474">
                  <c:v>2474</c:v>
                </c:pt>
                <c:pt idx="2475">
                  <c:v>2475</c:v>
                </c:pt>
                <c:pt idx="2476">
                  <c:v>2476</c:v>
                </c:pt>
                <c:pt idx="2477">
                  <c:v>2477</c:v>
                </c:pt>
                <c:pt idx="2478">
                  <c:v>2478</c:v>
                </c:pt>
                <c:pt idx="2479">
                  <c:v>2479</c:v>
                </c:pt>
                <c:pt idx="2480">
                  <c:v>2480</c:v>
                </c:pt>
                <c:pt idx="2481">
                  <c:v>2481</c:v>
                </c:pt>
                <c:pt idx="2482">
                  <c:v>2482</c:v>
                </c:pt>
                <c:pt idx="2483">
                  <c:v>2483</c:v>
                </c:pt>
                <c:pt idx="2484">
                  <c:v>2484</c:v>
                </c:pt>
                <c:pt idx="2485">
                  <c:v>2485</c:v>
                </c:pt>
                <c:pt idx="2486">
                  <c:v>2486</c:v>
                </c:pt>
                <c:pt idx="2487">
                  <c:v>2487</c:v>
                </c:pt>
                <c:pt idx="2488">
                  <c:v>2488</c:v>
                </c:pt>
                <c:pt idx="2489">
                  <c:v>2489</c:v>
                </c:pt>
                <c:pt idx="2490">
                  <c:v>2490</c:v>
                </c:pt>
                <c:pt idx="2491">
                  <c:v>2491</c:v>
                </c:pt>
                <c:pt idx="2492">
                  <c:v>2492</c:v>
                </c:pt>
                <c:pt idx="2493">
                  <c:v>2493</c:v>
                </c:pt>
                <c:pt idx="2494">
                  <c:v>2494</c:v>
                </c:pt>
                <c:pt idx="2495">
                  <c:v>2495</c:v>
                </c:pt>
                <c:pt idx="2496">
                  <c:v>2496</c:v>
                </c:pt>
                <c:pt idx="2497">
                  <c:v>2497</c:v>
                </c:pt>
                <c:pt idx="2498">
                  <c:v>2498</c:v>
                </c:pt>
                <c:pt idx="2499">
                  <c:v>2499</c:v>
                </c:pt>
                <c:pt idx="2500">
                  <c:v>2500</c:v>
                </c:pt>
                <c:pt idx="2501">
                  <c:v>2501</c:v>
                </c:pt>
                <c:pt idx="2502">
                  <c:v>2502</c:v>
                </c:pt>
                <c:pt idx="2503">
                  <c:v>2503</c:v>
                </c:pt>
                <c:pt idx="2504">
                  <c:v>2504</c:v>
                </c:pt>
                <c:pt idx="2505">
                  <c:v>2505</c:v>
                </c:pt>
                <c:pt idx="2506">
                  <c:v>2506</c:v>
                </c:pt>
                <c:pt idx="2507">
                  <c:v>2507</c:v>
                </c:pt>
                <c:pt idx="2508">
                  <c:v>2508</c:v>
                </c:pt>
                <c:pt idx="2509">
                  <c:v>2509</c:v>
                </c:pt>
                <c:pt idx="2510">
                  <c:v>2510</c:v>
                </c:pt>
                <c:pt idx="2511">
                  <c:v>2511</c:v>
                </c:pt>
                <c:pt idx="2512">
                  <c:v>2512</c:v>
                </c:pt>
                <c:pt idx="2513">
                  <c:v>2513</c:v>
                </c:pt>
                <c:pt idx="2514">
                  <c:v>2514</c:v>
                </c:pt>
                <c:pt idx="2515">
                  <c:v>2515</c:v>
                </c:pt>
                <c:pt idx="2516">
                  <c:v>2516</c:v>
                </c:pt>
                <c:pt idx="2517">
                  <c:v>2517</c:v>
                </c:pt>
                <c:pt idx="2518">
                  <c:v>2518</c:v>
                </c:pt>
                <c:pt idx="2519">
                  <c:v>2519</c:v>
                </c:pt>
                <c:pt idx="2520">
                  <c:v>2520</c:v>
                </c:pt>
                <c:pt idx="2521">
                  <c:v>2521</c:v>
                </c:pt>
                <c:pt idx="2522">
                  <c:v>2522</c:v>
                </c:pt>
                <c:pt idx="2523">
                  <c:v>2523</c:v>
                </c:pt>
                <c:pt idx="2524">
                  <c:v>2524</c:v>
                </c:pt>
                <c:pt idx="2525">
                  <c:v>2525</c:v>
                </c:pt>
                <c:pt idx="2526">
                  <c:v>2526</c:v>
                </c:pt>
                <c:pt idx="2527">
                  <c:v>2527</c:v>
                </c:pt>
                <c:pt idx="2528">
                  <c:v>2528</c:v>
                </c:pt>
                <c:pt idx="2529">
                  <c:v>2529</c:v>
                </c:pt>
                <c:pt idx="2530">
                  <c:v>2530</c:v>
                </c:pt>
                <c:pt idx="2531">
                  <c:v>2531</c:v>
                </c:pt>
                <c:pt idx="2532">
                  <c:v>2532</c:v>
                </c:pt>
                <c:pt idx="2533">
                  <c:v>2533</c:v>
                </c:pt>
                <c:pt idx="2534">
                  <c:v>2534</c:v>
                </c:pt>
                <c:pt idx="2535">
                  <c:v>2535</c:v>
                </c:pt>
                <c:pt idx="2536">
                  <c:v>2536</c:v>
                </c:pt>
                <c:pt idx="2537">
                  <c:v>2537</c:v>
                </c:pt>
                <c:pt idx="2538">
                  <c:v>2538</c:v>
                </c:pt>
                <c:pt idx="2539">
                  <c:v>2539</c:v>
                </c:pt>
                <c:pt idx="2540">
                  <c:v>2540</c:v>
                </c:pt>
                <c:pt idx="2541">
                  <c:v>2541</c:v>
                </c:pt>
                <c:pt idx="2542">
                  <c:v>2542</c:v>
                </c:pt>
                <c:pt idx="2543">
                  <c:v>2543</c:v>
                </c:pt>
                <c:pt idx="2544">
                  <c:v>2544</c:v>
                </c:pt>
                <c:pt idx="2545">
                  <c:v>2545</c:v>
                </c:pt>
                <c:pt idx="2546">
                  <c:v>2546</c:v>
                </c:pt>
                <c:pt idx="2547">
                  <c:v>2547</c:v>
                </c:pt>
                <c:pt idx="2548">
                  <c:v>2548</c:v>
                </c:pt>
                <c:pt idx="2549">
                  <c:v>2549</c:v>
                </c:pt>
                <c:pt idx="2550">
                  <c:v>2550</c:v>
                </c:pt>
                <c:pt idx="2551">
                  <c:v>2551</c:v>
                </c:pt>
                <c:pt idx="2552">
                  <c:v>2552</c:v>
                </c:pt>
                <c:pt idx="2553">
                  <c:v>2553</c:v>
                </c:pt>
                <c:pt idx="2554">
                  <c:v>2554</c:v>
                </c:pt>
                <c:pt idx="2555">
                  <c:v>2555</c:v>
                </c:pt>
                <c:pt idx="2556">
                  <c:v>2556</c:v>
                </c:pt>
                <c:pt idx="2557">
                  <c:v>2557</c:v>
                </c:pt>
                <c:pt idx="2558">
                  <c:v>2558</c:v>
                </c:pt>
                <c:pt idx="2559">
                  <c:v>2559</c:v>
                </c:pt>
                <c:pt idx="2560">
                  <c:v>2560</c:v>
                </c:pt>
                <c:pt idx="2561">
                  <c:v>2561</c:v>
                </c:pt>
                <c:pt idx="2562">
                  <c:v>2562</c:v>
                </c:pt>
                <c:pt idx="2563">
                  <c:v>2563</c:v>
                </c:pt>
                <c:pt idx="2564">
                  <c:v>2564</c:v>
                </c:pt>
                <c:pt idx="2565">
                  <c:v>2565</c:v>
                </c:pt>
                <c:pt idx="2566">
                  <c:v>2566</c:v>
                </c:pt>
                <c:pt idx="2567">
                  <c:v>2567</c:v>
                </c:pt>
                <c:pt idx="2568">
                  <c:v>2568</c:v>
                </c:pt>
                <c:pt idx="2569">
                  <c:v>2569</c:v>
                </c:pt>
                <c:pt idx="2570">
                  <c:v>2570</c:v>
                </c:pt>
                <c:pt idx="2571">
                  <c:v>2571</c:v>
                </c:pt>
                <c:pt idx="2572">
                  <c:v>2572</c:v>
                </c:pt>
                <c:pt idx="2573">
                  <c:v>2573</c:v>
                </c:pt>
                <c:pt idx="2574">
                  <c:v>2574</c:v>
                </c:pt>
                <c:pt idx="2575">
                  <c:v>2575</c:v>
                </c:pt>
                <c:pt idx="2576">
                  <c:v>2576</c:v>
                </c:pt>
                <c:pt idx="2577">
                  <c:v>2577</c:v>
                </c:pt>
                <c:pt idx="2578">
                  <c:v>2578</c:v>
                </c:pt>
                <c:pt idx="2579">
                  <c:v>2579</c:v>
                </c:pt>
                <c:pt idx="2580">
                  <c:v>2580</c:v>
                </c:pt>
                <c:pt idx="2581">
                  <c:v>2581</c:v>
                </c:pt>
                <c:pt idx="2582">
                  <c:v>2582</c:v>
                </c:pt>
                <c:pt idx="2583">
                  <c:v>2583</c:v>
                </c:pt>
                <c:pt idx="2584">
                  <c:v>2584</c:v>
                </c:pt>
                <c:pt idx="2585">
                  <c:v>2585</c:v>
                </c:pt>
                <c:pt idx="2586">
                  <c:v>2586</c:v>
                </c:pt>
                <c:pt idx="2587">
                  <c:v>2587</c:v>
                </c:pt>
                <c:pt idx="2588">
                  <c:v>2588</c:v>
                </c:pt>
                <c:pt idx="2589">
                  <c:v>2589</c:v>
                </c:pt>
                <c:pt idx="2590">
                  <c:v>2590</c:v>
                </c:pt>
                <c:pt idx="2591">
                  <c:v>2591</c:v>
                </c:pt>
                <c:pt idx="2592">
                  <c:v>2592</c:v>
                </c:pt>
                <c:pt idx="2593">
                  <c:v>2593</c:v>
                </c:pt>
                <c:pt idx="2594">
                  <c:v>2594</c:v>
                </c:pt>
                <c:pt idx="2595">
                  <c:v>2595</c:v>
                </c:pt>
                <c:pt idx="2596">
                  <c:v>2596</c:v>
                </c:pt>
                <c:pt idx="2597">
                  <c:v>2597</c:v>
                </c:pt>
                <c:pt idx="2598">
                  <c:v>2598</c:v>
                </c:pt>
                <c:pt idx="2599">
                  <c:v>2599</c:v>
                </c:pt>
                <c:pt idx="2600">
                  <c:v>2600</c:v>
                </c:pt>
                <c:pt idx="2601">
                  <c:v>2601</c:v>
                </c:pt>
                <c:pt idx="2602">
                  <c:v>2602</c:v>
                </c:pt>
                <c:pt idx="2603">
                  <c:v>2603</c:v>
                </c:pt>
                <c:pt idx="2604">
                  <c:v>2604</c:v>
                </c:pt>
                <c:pt idx="2605">
                  <c:v>2605</c:v>
                </c:pt>
                <c:pt idx="2606">
                  <c:v>2606</c:v>
                </c:pt>
                <c:pt idx="2607">
                  <c:v>2607</c:v>
                </c:pt>
                <c:pt idx="2608">
                  <c:v>2608</c:v>
                </c:pt>
                <c:pt idx="2609">
                  <c:v>2609</c:v>
                </c:pt>
                <c:pt idx="2610">
                  <c:v>2610</c:v>
                </c:pt>
                <c:pt idx="2611">
                  <c:v>2611</c:v>
                </c:pt>
                <c:pt idx="2612">
                  <c:v>2612</c:v>
                </c:pt>
                <c:pt idx="2613">
                  <c:v>2613</c:v>
                </c:pt>
                <c:pt idx="2614">
                  <c:v>2614</c:v>
                </c:pt>
                <c:pt idx="2615">
                  <c:v>2615</c:v>
                </c:pt>
                <c:pt idx="2616">
                  <c:v>2616</c:v>
                </c:pt>
                <c:pt idx="2617">
                  <c:v>2617</c:v>
                </c:pt>
                <c:pt idx="2618">
                  <c:v>2618</c:v>
                </c:pt>
                <c:pt idx="2619">
                  <c:v>2619</c:v>
                </c:pt>
                <c:pt idx="2620">
                  <c:v>2620</c:v>
                </c:pt>
                <c:pt idx="2621">
                  <c:v>2621</c:v>
                </c:pt>
                <c:pt idx="2622">
                  <c:v>2622</c:v>
                </c:pt>
                <c:pt idx="2623">
                  <c:v>2623</c:v>
                </c:pt>
                <c:pt idx="2624">
                  <c:v>2624</c:v>
                </c:pt>
                <c:pt idx="2625">
                  <c:v>2625</c:v>
                </c:pt>
                <c:pt idx="2626">
                  <c:v>2626</c:v>
                </c:pt>
                <c:pt idx="2627">
                  <c:v>2627</c:v>
                </c:pt>
                <c:pt idx="2628">
                  <c:v>2628</c:v>
                </c:pt>
                <c:pt idx="2629">
                  <c:v>2629</c:v>
                </c:pt>
                <c:pt idx="2630">
                  <c:v>2630</c:v>
                </c:pt>
                <c:pt idx="2631">
                  <c:v>2631</c:v>
                </c:pt>
                <c:pt idx="2632">
                  <c:v>2632</c:v>
                </c:pt>
                <c:pt idx="2633">
                  <c:v>2633</c:v>
                </c:pt>
                <c:pt idx="2634">
                  <c:v>2634</c:v>
                </c:pt>
                <c:pt idx="2635">
                  <c:v>2635</c:v>
                </c:pt>
                <c:pt idx="2636">
                  <c:v>2636</c:v>
                </c:pt>
                <c:pt idx="2637">
                  <c:v>2637</c:v>
                </c:pt>
                <c:pt idx="2638">
                  <c:v>2638</c:v>
                </c:pt>
                <c:pt idx="2639">
                  <c:v>2639</c:v>
                </c:pt>
                <c:pt idx="2640">
                  <c:v>2640</c:v>
                </c:pt>
                <c:pt idx="2641">
                  <c:v>2641</c:v>
                </c:pt>
                <c:pt idx="2642">
                  <c:v>2642</c:v>
                </c:pt>
                <c:pt idx="2643">
                  <c:v>2643</c:v>
                </c:pt>
                <c:pt idx="2644">
                  <c:v>2644</c:v>
                </c:pt>
                <c:pt idx="2645">
                  <c:v>2645</c:v>
                </c:pt>
                <c:pt idx="2646">
                  <c:v>2646</c:v>
                </c:pt>
                <c:pt idx="2647">
                  <c:v>2647</c:v>
                </c:pt>
                <c:pt idx="2648">
                  <c:v>2648</c:v>
                </c:pt>
                <c:pt idx="2649">
                  <c:v>2649</c:v>
                </c:pt>
                <c:pt idx="2650">
                  <c:v>2650</c:v>
                </c:pt>
                <c:pt idx="2651">
                  <c:v>2651</c:v>
                </c:pt>
                <c:pt idx="2652">
                  <c:v>2652</c:v>
                </c:pt>
                <c:pt idx="2653">
                  <c:v>2653</c:v>
                </c:pt>
                <c:pt idx="2654">
                  <c:v>2654</c:v>
                </c:pt>
                <c:pt idx="2655">
                  <c:v>2655</c:v>
                </c:pt>
                <c:pt idx="2656">
                  <c:v>2656</c:v>
                </c:pt>
                <c:pt idx="2657">
                  <c:v>2657</c:v>
                </c:pt>
                <c:pt idx="2658">
                  <c:v>2658</c:v>
                </c:pt>
                <c:pt idx="2659">
                  <c:v>2659</c:v>
                </c:pt>
                <c:pt idx="2660">
                  <c:v>2660</c:v>
                </c:pt>
                <c:pt idx="2661">
                  <c:v>2661</c:v>
                </c:pt>
                <c:pt idx="2662">
                  <c:v>2662</c:v>
                </c:pt>
                <c:pt idx="2663">
                  <c:v>2663</c:v>
                </c:pt>
                <c:pt idx="2664">
                  <c:v>2664</c:v>
                </c:pt>
                <c:pt idx="2665">
                  <c:v>2665</c:v>
                </c:pt>
                <c:pt idx="2666">
                  <c:v>2666</c:v>
                </c:pt>
                <c:pt idx="2667">
                  <c:v>2667</c:v>
                </c:pt>
                <c:pt idx="2668">
                  <c:v>2668</c:v>
                </c:pt>
                <c:pt idx="2669">
                  <c:v>2669</c:v>
                </c:pt>
                <c:pt idx="2670">
                  <c:v>2670</c:v>
                </c:pt>
                <c:pt idx="2671">
                  <c:v>2671</c:v>
                </c:pt>
                <c:pt idx="2672">
                  <c:v>2672</c:v>
                </c:pt>
                <c:pt idx="2673">
                  <c:v>2673</c:v>
                </c:pt>
                <c:pt idx="2674">
                  <c:v>2674</c:v>
                </c:pt>
                <c:pt idx="2675">
                  <c:v>2675</c:v>
                </c:pt>
                <c:pt idx="2676">
                  <c:v>2676</c:v>
                </c:pt>
                <c:pt idx="2677">
                  <c:v>2677</c:v>
                </c:pt>
                <c:pt idx="2678">
                  <c:v>2678</c:v>
                </c:pt>
                <c:pt idx="2679">
                  <c:v>2679</c:v>
                </c:pt>
                <c:pt idx="2680">
                  <c:v>2680</c:v>
                </c:pt>
                <c:pt idx="2681">
                  <c:v>2681</c:v>
                </c:pt>
                <c:pt idx="2682">
                  <c:v>2682</c:v>
                </c:pt>
                <c:pt idx="2683">
                  <c:v>2683</c:v>
                </c:pt>
                <c:pt idx="2684">
                  <c:v>2684</c:v>
                </c:pt>
                <c:pt idx="2685">
                  <c:v>2685</c:v>
                </c:pt>
                <c:pt idx="2686">
                  <c:v>2686</c:v>
                </c:pt>
                <c:pt idx="2687">
                  <c:v>2687</c:v>
                </c:pt>
                <c:pt idx="2688">
                  <c:v>2688</c:v>
                </c:pt>
                <c:pt idx="2689">
                  <c:v>2689</c:v>
                </c:pt>
                <c:pt idx="2690">
                  <c:v>2690</c:v>
                </c:pt>
                <c:pt idx="2691">
                  <c:v>2691</c:v>
                </c:pt>
                <c:pt idx="2692">
                  <c:v>2692</c:v>
                </c:pt>
                <c:pt idx="2693">
                  <c:v>2693</c:v>
                </c:pt>
                <c:pt idx="2694">
                  <c:v>2694</c:v>
                </c:pt>
                <c:pt idx="2695">
                  <c:v>2695</c:v>
                </c:pt>
                <c:pt idx="2696">
                  <c:v>2696</c:v>
                </c:pt>
                <c:pt idx="2697">
                  <c:v>2697</c:v>
                </c:pt>
                <c:pt idx="2698">
                  <c:v>2698</c:v>
                </c:pt>
                <c:pt idx="2699">
                  <c:v>2699</c:v>
                </c:pt>
                <c:pt idx="2700">
                  <c:v>2700</c:v>
                </c:pt>
                <c:pt idx="2701">
                  <c:v>2701</c:v>
                </c:pt>
                <c:pt idx="2702">
                  <c:v>2702</c:v>
                </c:pt>
                <c:pt idx="2703">
                  <c:v>2703</c:v>
                </c:pt>
                <c:pt idx="2704">
                  <c:v>2704</c:v>
                </c:pt>
                <c:pt idx="2705">
                  <c:v>2705</c:v>
                </c:pt>
                <c:pt idx="2706">
                  <c:v>2706</c:v>
                </c:pt>
                <c:pt idx="2707">
                  <c:v>2707</c:v>
                </c:pt>
                <c:pt idx="2708">
                  <c:v>2708</c:v>
                </c:pt>
                <c:pt idx="2709">
                  <c:v>2709</c:v>
                </c:pt>
                <c:pt idx="2710">
                  <c:v>2710</c:v>
                </c:pt>
                <c:pt idx="2711">
                  <c:v>2711</c:v>
                </c:pt>
                <c:pt idx="2712">
                  <c:v>2712</c:v>
                </c:pt>
                <c:pt idx="2713">
                  <c:v>2713</c:v>
                </c:pt>
                <c:pt idx="2714">
                  <c:v>2714</c:v>
                </c:pt>
                <c:pt idx="2715">
                  <c:v>2715</c:v>
                </c:pt>
                <c:pt idx="2716">
                  <c:v>2716</c:v>
                </c:pt>
                <c:pt idx="2717">
                  <c:v>2717</c:v>
                </c:pt>
                <c:pt idx="2718">
                  <c:v>2718</c:v>
                </c:pt>
                <c:pt idx="2719">
                  <c:v>2719</c:v>
                </c:pt>
                <c:pt idx="2720">
                  <c:v>2720</c:v>
                </c:pt>
                <c:pt idx="2721">
                  <c:v>2721</c:v>
                </c:pt>
                <c:pt idx="2722">
                  <c:v>2722</c:v>
                </c:pt>
                <c:pt idx="2723">
                  <c:v>2723</c:v>
                </c:pt>
                <c:pt idx="2724">
                  <c:v>2724</c:v>
                </c:pt>
                <c:pt idx="2725">
                  <c:v>2725</c:v>
                </c:pt>
                <c:pt idx="2726">
                  <c:v>2726</c:v>
                </c:pt>
                <c:pt idx="2727">
                  <c:v>2727</c:v>
                </c:pt>
                <c:pt idx="2728">
                  <c:v>2728</c:v>
                </c:pt>
                <c:pt idx="2729">
                  <c:v>2729</c:v>
                </c:pt>
                <c:pt idx="2730">
                  <c:v>2730</c:v>
                </c:pt>
                <c:pt idx="2731">
                  <c:v>2731</c:v>
                </c:pt>
                <c:pt idx="2732">
                  <c:v>2732</c:v>
                </c:pt>
                <c:pt idx="2733">
                  <c:v>2733</c:v>
                </c:pt>
                <c:pt idx="2734">
                  <c:v>2734</c:v>
                </c:pt>
                <c:pt idx="2735">
                  <c:v>2735</c:v>
                </c:pt>
                <c:pt idx="2736">
                  <c:v>2736</c:v>
                </c:pt>
                <c:pt idx="2737">
                  <c:v>2737</c:v>
                </c:pt>
                <c:pt idx="2738">
                  <c:v>2738</c:v>
                </c:pt>
                <c:pt idx="2739">
                  <c:v>2739</c:v>
                </c:pt>
                <c:pt idx="2740">
                  <c:v>2740</c:v>
                </c:pt>
                <c:pt idx="2741">
                  <c:v>2741</c:v>
                </c:pt>
                <c:pt idx="2742">
                  <c:v>2742</c:v>
                </c:pt>
                <c:pt idx="2743">
                  <c:v>2743</c:v>
                </c:pt>
                <c:pt idx="2744">
                  <c:v>2744</c:v>
                </c:pt>
                <c:pt idx="2745">
                  <c:v>2745</c:v>
                </c:pt>
                <c:pt idx="2746">
                  <c:v>2746</c:v>
                </c:pt>
                <c:pt idx="2747">
                  <c:v>2747</c:v>
                </c:pt>
                <c:pt idx="2748">
                  <c:v>2748</c:v>
                </c:pt>
                <c:pt idx="2749">
                  <c:v>2749</c:v>
                </c:pt>
                <c:pt idx="2750">
                  <c:v>2750</c:v>
                </c:pt>
                <c:pt idx="2751">
                  <c:v>2751</c:v>
                </c:pt>
                <c:pt idx="2752">
                  <c:v>2752</c:v>
                </c:pt>
                <c:pt idx="2753">
                  <c:v>2753</c:v>
                </c:pt>
                <c:pt idx="2754">
                  <c:v>2754</c:v>
                </c:pt>
                <c:pt idx="2755">
                  <c:v>2755</c:v>
                </c:pt>
                <c:pt idx="2756">
                  <c:v>2756</c:v>
                </c:pt>
                <c:pt idx="2757">
                  <c:v>2757</c:v>
                </c:pt>
                <c:pt idx="2758">
                  <c:v>2758</c:v>
                </c:pt>
                <c:pt idx="2759">
                  <c:v>2759</c:v>
                </c:pt>
                <c:pt idx="2760">
                  <c:v>2760</c:v>
                </c:pt>
                <c:pt idx="2761">
                  <c:v>2761</c:v>
                </c:pt>
                <c:pt idx="2762">
                  <c:v>2762</c:v>
                </c:pt>
                <c:pt idx="2763">
                  <c:v>2763</c:v>
                </c:pt>
                <c:pt idx="2764">
                  <c:v>2764</c:v>
                </c:pt>
                <c:pt idx="2765">
                  <c:v>2765</c:v>
                </c:pt>
                <c:pt idx="2766">
                  <c:v>2766</c:v>
                </c:pt>
                <c:pt idx="2767">
                  <c:v>2767</c:v>
                </c:pt>
                <c:pt idx="2768">
                  <c:v>2768</c:v>
                </c:pt>
                <c:pt idx="2769">
                  <c:v>2769</c:v>
                </c:pt>
                <c:pt idx="2770">
                  <c:v>2770</c:v>
                </c:pt>
                <c:pt idx="2771">
                  <c:v>2771</c:v>
                </c:pt>
                <c:pt idx="2772">
                  <c:v>2772</c:v>
                </c:pt>
                <c:pt idx="2773">
                  <c:v>2773</c:v>
                </c:pt>
                <c:pt idx="2774">
                  <c:v>2774</c:v>
                </c:pt>
                <c:pt idx="2775">
                  <c:v>2775</c:v>
                </c:pt>
                <c:pt idx="2776">
                  <c:v>2776</c:v>
                </c:pt>
                <c:pt idx="2777">
                  <c:v>2777</c:v>
                </c:pt>
                <c:pt idx="2778">
                  <c:v>2778</c:v>
                </c:pt>
                <c:pt idx="2779">
                  <c:v>2779</c:v>
                </c:pt>
                <c:pt idx="2780">
                  <c:v>2780</c:v>
                </c:pt>
                <c:pt idx="2781">
                  <c:v>2781</c:v>
                </c:pt>
                <c:pt idx="2782">
                  <c:v>2782</c:v>
                </c:pt>
                <c:pt idx="2783">
                  <c:v>2783</c:v>
                </c:pt>
                <c:pt idx="2784">
                  <c:v>2784</c:v>
                </c:pt>
                <c:pt idx="2785">
                  <c:v>2785</c:v>
                </c:pt>
                <c:pt idx="2786">
                  <c:v>2786</c:v>
                </c:pt>
                <c:pt idx="2787">
                  <c:v>2787</c:v>
                </c:pt>
                <c:pt idx="2788">
                  <c:v>2788</c:v>
                </c:pt>
                <c:pt idx="2789">
                  <c:v>2789</c:v>
                </c:pt>
                <c:pt idx="2790">
                  <c:v>2790</c:v>
                </c:pt>
                <c:pt idx="2791">
                  <c:v>2791</c:v>
                </c:pt>
                <c:pt idx="2792">
                  <c:v>2792</c:v>
                </c:pt>
                <c:pt idx="2793">
                  <c:v>2793</c:v>
                </c:pt>
                <c:pt idx="2794">
                  <c:v>2794</c:v>
                </c:pt>
                <c:pt idx="2795">
                  <c:v>2795</c:v>
                </c:pt>
                <c:pt idx="2796">
                  <c:v>2796</c:v>
                </c:pt>
                <c:pt idx="2797">
                  <c:v>2797</c:v>
                </c:pt>
                <c:pt idx="2798">
                  <c:v>2798</c:v>
                </c:pt>
                <c:pt idx="2799">
                  <c:v>2799</c:v>
                </c:pt>
                <c:pt idx="2800">
                  <c:v>2800</c:v>
                </c:pt>
                <c:pt idx="2801">
                  <c:v>2801</c:v>
                </c:pt>
                <c:pt idx="2802">
                  <c:v>2802</c:v>
                </c:pt>
                <c:pt idx="2803">
                  <c:v>2803</c:v>
                </c:pt>
                <c:pt idx="2804">
                  <c:v>2804</c:v>
                </c:pt>
                <c:pt idx="2805">
                  <c:v>2805</c:v>
                </c:pt>
                <c:pt idx="2806">
                  <c:v>2806</c:v>
                </c:pt>
                <c:pt idx="2807">
                  <c:v>2807</c:v>
                </c:pt>
                <c:pt idx="2808">
                  <c:v>2808</c:v>
                </c:pt>
                <c:pt idx="2809">
                  <c:v>2809</c:v>
                </c:pt>
                <c:pt idx="2810">
                  <c:v>2810</c:v>
                </c:pt>
                <c:pt idx="2811">
                  <c:v>2811</c:v>
                </c:pt>
                <c:pt idx="2812">
                  <c:v>2812</c:v>
                </c:pt>
                <c:pt idx="2813">
                  <c:v>2813</c:v>
                </c:pt>
                <c:pt idx="2814">
                  <c:v>2814</c:v>
                </c:pt>
                <c:pt idx="2815">
                  <c:v>2815</c:v>
                </c:pt>
                <c:pt idx="2816">
                  <c:v>2816</c:v>
                </c:pt>
                <c:pt idx="2817">
                  <c:v>2817</c:v>
                </c:pt>
                <c:pt idx="2818">
                  <c:v>2818</c:v>
                </c:pt>
                <c:pt idx="2819">
                  <c:v>2819</c:v>
                </c:pt>
                <c:pt idx="2820">
                  <c:v>2820</c:v>
                </c:pt>
                <c:pt idx="2821">
                  <c:v>2821</c:v>
                </c:pt>
                <c:pt idx="2822">
                  <c:v>2822</c:v>
                </c:pt>
                <c:pt idx="2823">
                  <c:v>2823</c:v>
                </c:pt>
                <c:pt idx="2824">
                  <c:v>2824</c:v>
                </c:pt>
                <c:pt idx="2825">
                  <c:v>2825</c:v>
                </c:pt>
                <c:pt idx="2826">
                  <c:v>2826</c:v>
                </c:pt>
                <c:pt idx="2827">
                  <c:v>2827</c:v>
                </c:pt>
                <c:pt idx="2828">
                  <c:v>2828</c:v>
                </c:pt>
                <c:pt idx="2829">
                  <c:v>2829</c:v>
                </c:pt>
                <c:pt idx="2830">
                  <c:v>2830</c:v>
                </c:pt>
                <c:pt idx="2831">
                  <c:v>2831</c:v>
                </c:pt>
                <c:pt idx="2832">
                  <c:v>2832</c:v>
                </c:pt>
                <c:pt idx="2833">
                  <c:v>2833</c:v>
                </c:pt>
                <c:pt idx="2834">
                  <c:v>2834</c:v>
                </c:pt>
                <c:pt idx="2835">
                  <c:v>2835</c:v>
                </c:pt>
                <c:pt idx="2836">
                  <c:v>2836</c:v>
                </c:pt>
                <c:pt idx="2837">
                  <c:v>2837</c:v>
                </c:pt>
                <c:pt idx="2838">
                  <c:v>2838</c:v>
                </c:pt>
                <c:pt idx="2839">
                  <c:v>2839</c:v>
                </c:pt>
                <c:pt idx="2840">
                  <c:v>2840</c:v>
                </c:pt>
                <c:pt idx="2841">
                  <c:v>2841</c:v>
                </c:pt>
                <c:pt idx="2842">
                  <c:v>2842</c:v>
                </c:pt>
                <c:pt idx="2843">
                  <c:v>2843</c:v>
                </c:pt>
                <c:pt idx="2844">
                  <c:v>2844</c:v>
                </c:pt>
                <c:pt idx="2845">
                  <c:v>2845</c:v>
                </c:pt>
                <c:pt idx="2846">
                  <c:v>2846</c:v>
                </c:pt>
                <c:pt idx="2847">
                  <c:v>2847</c:v>
                </c:pt>
                <c:pt idx="2848">
                  <c:v>2848</c:v>
                </c:pt>
                <c:pt idx="2849">
                  <c:v>2849</c:v>
                </c:pt>
                <c:pt idx="2850">
                  <c:v>2850</c:v>
                </c:pt>
                <c:pt idx="2851">
                  <c:v>2851</c:v>
                </c:pt>
                <c:pt idx="2852">
                  <c:v>2852</c:v>
                </c:pt>
                <c:pt idx="2853">
                  <c:v>2853</c:v>
                </c:pt>
                <c:pt idx="2854">
                  <c:v>2854</c:v>
                </c:pt>
                <c:pt idx="2855">
                  <c:v>2855</c:v>
                </c:pt>
                <c:pt idx="2856">
                  <c:v>2856</c:v>
                </c:pt>
                <c:pt idx="2857">
                  <c:v>2857</c:v>
                </c:pt>
                <c:pt idx="2858">
                  <c:v>2858</c:v>
                </c:pt>
                <c:pt idx="2859">
                  <c:v>2859</c:v>
                </c:pt>
                <c:pt idx="2860">
                  <c:v>2860</c:v>
                </c:pt>
                <c:pt idx="2861">
                  <c:v>2861</c:v>
                </c:pt>
                <c:pt idx="2862">
                  <c:v>2862</c:v>
                </c:pt>
                <c:pt idx="2863">
                  <c:v>2863</c:v>
                </c:pt>
                <c:pt idx="2864">
                  <c:v>2864</c:v>
                </c:pt>
                <c:pt idx="2865">
                  <c:v>2865</c:v>
                </c:pt>
                <c:pt idx="2866">
                  <c:v>2866</c:v>
                </c:pt>
                <c:pt idx="2867">
                  <c:v>2867</c:v>
                </c:pt>
                <c:pt idx="2868">
                  <c:v>2868</c:v>
                </c:pt>
                <c:pt idx="2869">
                  <c:v>2869</c:v>
                </c:pt>
                <c:pt idx="2870">
                  <c:v>2870</c:v>
                </c:pt>
                <c:pt idx="2871">
                  <c:v>2871</c:v>
                </c:pt>
                <c:pt idx="2872">
                  <c:v>2872</c:v>
                </c:pt>
                <c:pt idx="2873">
                  <c:v>2873</c:v>
                </c:pt>
                <c:pt idx="2874">
                  <c:v>2874</c:v>
                </c:pt>
                <c:pt idx="2875">
                  <c:v>2875</c:v>
                </c:pt>
                <c:pt idx="2876">
                  <c:v>2876</c:v>
                </c:pt>
                <c:pt idx="2877">
                  <c:v>2877</c:v>
                </c:pt>
                <c:pt idx="2878">
                  <c:v>2878</c:v>
                </c:pt>
                <c:pt idx="2879">
                  <c:v>2879</c:v>
                </c:pt>
                <c:pt idx="2880">
                  <c:v>2880</c:v>
                </c:pt>
                <c:pt idx="2881">
                  <c:v>2881</c:v>
                </c:pt>
                <c:pt idx="2882">
                  <c:v>2882</c:v>
                </c:pt>
                <c:pt idx="2883">
                  <c:v>2883</c:v>
                </c:pt>
                <c:pt idx="2884">
                  <c:v>2884</c:v>
                </c:pt>
                <c:pt idx="2885">
                  <c:v>2885</c:v>
                </c:pt>
                <c:pt idx="2886">
                  <c:v>2886</c:v>
                </c:pt>
                <c:pt idx="2887">
                  <c:v>2887</c:v>
                </c:pt>
                <c:pt idx="2888">
                  <c:v>2888</c:v>
                </c:pt>
                <c:pt idx="2889">
                  <c:v>2889</c:v>
                </c:pt>
                <c:pt idx="2890">
                  <c:v>2890</c:v>
                </c:pt>
                <c:pt idx="2891">
                  <c:v>2891</c:v>
                </c:pt>
                <c:pt idx="2892">
                  <c:v>2892</c:v>
                </c:pt>
                <c:pt idx="2893">
                  <c:v>2893</c:v>
                </c:pt>
                <c:pt idx="2894">
                  <c:v>2894</c:v>
                </c:pt>
                <c:pt idx="2895">
                  <c:v>2895</c:v>
                </c:pt>
                <c:pt idx="2896">
                  <c:v>2896</c:v>
                </c:pt>
                <c:pt idx="2897">
                  <c:v>2897</c:v>
                </c:pt>
                <c:pt idx="2898">
                  <c:v>2898</c:v>
                </c:pt>
                <c:pt idx="2899">
                  <c:v>2899</c:v>
                </c:pt>
                <c:pt idx="2900">
                  <c:v>2900</c:v>
                </c:pt>
                <c:pt idx="2901">
                  <c:v>2901</c:v>
                </c:pt>
                <c:pt idx="2902">
                  <c:v>2902</c:v>
                </c:pt>
                <c:pt idx="2903">
                  <c:v>2903</c:v>
                </c:pt>
                <c:pt idx="2904">
                  <c:v>2904</c:v>
                </c:pt>
                <c:pt idx="2905">
                  <c:v>2905</c:v>
                </c:pt>
                <c:pt idx="2906">
                  <c:v>2906</c:v>
                </c:pt>
                <c:pt idx="2907">
                  <c:v>2907</c:v>
                </c:pt>
                <c:pt idx="2908">
                  <c:v>2908</c:v>
                </c:pt>
                <c:pt idx="2909">
                  <c:v>2909</c:v>
                </c:pt>
                <c:pt idx="2910">
                  <c:v>2910</c:v>
                </c:pt>
                <c:pt idx="2911">
                  <c:v>2911</c:v>
                </c:pt>
                <c:pt idx="2912">
                  <c:v>2912</c:v>
                </c:pt>
                <c:pt idx="2913">
                  <c:v>2913</c:v>
                </c:pt>
                <c:pt idx="2914">
                  <c:v>2914</c:v>
                </c:pt>
                <c:pt idx="2915">
                  <c:v>2915</c:v>
                </c:pt>
                <c:pt idx="2916">
                  <c:v>2916</c:v>
                </c:pt>
                <c:pt idx="2917">
                  <c:v>2917</c:v>
                </c:pt>
                <c:pt idx="2918">
                  <c:v>2918</c:v>
                </c:pt>
                <c:pt idx="2919">
                  <c:v>2919</c:v>
                </c:pt>
                <c:pt idx="2920">
                  <c:v>2920</c:v>
                </c:pt>
                <c:pt idx="2921">
                  <c:v>2921</c:v>
                </c:pt>
                <c:pt idx="2922">
                  <c:v>2922</c:v>
                </c:pt>
                <c:pt idx="2923">
                  <c:v>2923</c:v>
                </c:pt>
                <c:pt idx="2924">
                  <c:v>2924</c:v>
                </c:pt>
                <c:pt idx="2925">
                  <c:v>2925</c:v>
                </c:pt>
                <c:pt idx="2926">
                  <c:v>2926</c:v>
                </c:pt>
                <c:pt idx="2927">
                  <c:v>2927</c:v>
                </c:pt>
                <c:pt idx="2928">
                  <c:v>2928</c:v>
                </c:pt>
                <c:pt idx="2929">
                  <c:v>2929</c:v>
                </c:pt>
                <c:pt idx="2930">
                  <c:v>2930</c:v>
                </c:pt>
                <c:pt idx="2931">
                  <c:v>2931</c:v>
                </c:pt>
                <c:pt idx="2932">
                  <c:v>2932</c:v>
                </c:pt>
                <c:pt idx="2933">
                  <c:v>2933</c:v>
                </c:pt>
                <c:pt idx="2934">
                  <c:v>2934</c:v>
                </c:pt>
                <c:pt idx="2935">
                  <c:v>2935</c:v>
                </c:pt>
                <c:pt idx="2936">
                  <c:v>2936</c:v>
                </c:pt>
                <c:pt idx="2937">
                  <c:v>2937</c:v>
                </c:pt>
                <c:pt idx="2938">
                  <c:v>2938</c:v>
                </c:pt>
                <c:pt idx="2939">
                  <c:v>2939</c:v>
                </c:pt>
                <c:pt idx="2940">
                  <c:v>2940</c:v>
                </c:pt>
                <c:pt idx="2941">
                  <c:v>2941</c:v>
                </c:pt>
                <c:pt idx="2942">
                  <c:v>2942</c:v>
                </c:pt>
                <c:pt idx="2943">
                  <c:v>2943</c:v>
                </c:pt>
                <c:pt idx="2944">
                  <c:v>2944</c:v>
                </c:pt>
                <c:pt idx="2945">
                  <c:v>2945</c:v>
                </c:pt>
                <c:pt idx="2946">
                  <c:v>2946</c:v>
                </c:pt>
                <c:pt idx="2947">
                  <c:v>2947</c:v>
                </c:pt>
                <c:pt idx="2948">
                  <c:v>2948</c:v>
                </c:pt>
                <c:pt idx="2949">
                  <c:v>2949</c:v>
                </c:pt>
                <c:pt idx="2950">
                  <c:v>2950</c:v>
                </c:pt>
                <c:pt idx="2951">
                  <c:v>2951</c:v>
                </c:pt>
                <c:pt idx="2952">
                  <c:v>2952</c:v>
                </c:pt>
                <c:pt idx="2953">
                  <c:v>2953</c:v>
                </c:pt>
                <c:pt idx="2954">
                  <c:v>2954</c:v>
                </c:pt>
                <c:pt idx="2955">
                  <c:v>2955</c:v>
                </c:pt>
                <c:pt idx="2956">
                  <c:v>2956</c:v>
                </c:pt>
                <c:pt idx="2957">
                  <c:v>2957</c:v>
                </c:pt>
                <c:pt idx="2958">
                  <c:v>2958</c:v>
                </c:pt>
                <c:pt idx="2959">
                  <c:v>2959</c:v>
                </c:pt>
                <c:pt idx="2960">
                  <c:v>2960</c:v>
                </c:pt>
                <c:pt idx="2961">
                  <c:v>2961</c:v>
                </c:pt>
                <c:pt idx="2962">
                  <c:v>2962</c:v>
                </c:pt>
                <c:pt idx="2963">
                  <c:v>2963</c:v>
                </c:pt>
                <c:pt idx="2964">
                  <c:v>2964</c:v>
                </c:pt>
                <c:pt idx="2965">
                  <c:v>2965</c:v>
                </c:pt>
                <c:pt idx="2966">
                  <c:v>2966</c:v>
                </c:pt>
                <c:pt idx="2967">
                  <c:v>2967</c:v>
                </c:pt>
                <c:pt idx="2968">
                  <c:v>2968</c:v>
                </c:pt>
                <c:pt idx="2969">
                  <c:v>2969</c:v>
                </c:pt>
                <c:pt idx="2970">
                  <c:v>2970</c:v>
                </c:pt>
                <c:pt idx="2971">
                  <c:v>2971</c:v>
                </c:pt>
                <c:pt idx="2972">
                  <c:v>2972</c:v>
                </c:pt>
                <c:pt idx="2973">
                  <c:v>2973</c:v>
                </c:pt>
                <c:pt idx="2974">
                  <c:v>2974</c:v>
                </c:pt>
                <c:pt idx="2975">
                  <c:v>2975</c:v>
                </c:pt>
                <c:pt idx="2976">
                  <c:v>2976</c:v>
                </c:pt>
                <c:pt idx="2977">
                  <c:v>2977</c:v>
                </c:pt>
                <c:pt idx="2978">
                  <c:v>2978</c:v>
                </c:pt>
                <c:pt idx="2979">
                  <c:v>2979</c:v>
                </c:pt>
                <c:pt idx="2980">
                  <c:v>2980</c:v>
                </c:pt>
                <c:pt idx="2981">
                  <c:v>2981</c:v>
                </c:pt>
                <c:pt idx="2982">
                  <c:v>2982</c:v>
                </c:pt>
                <c:pt idx="2983">
                  <c:v>2983</c:v>
                </c:pt>
                <c:pt idx="2984">
                  <c:v>2984</c:v>
                </c:pt>
                <c:pt idx="2985">
                  <c:v>2985</c:v>
                </c:pt>
                <c:pt idx="2986">
                  <c:v>2986</c:v>
                </c:pt>
                <c:pt idx="2987">
                  <c:v>2987</c:v>
                </c:pt>
                <c:pt idx="2988">
                  <c:v>2988</c:v>
                </c:pt>
                <c:pt idx="2989">
                  <c:v>2989</c:v>
                </c:pt>
                <c:pt idx="2990">
                  <c:v>2990</c:v>
                </c:pt>
                <c:pt idx="2991">
                  <c:v>2991</c:v>
                </c:pt>
                <c:pt idx="2992">
                  <c:v>2992</c:v>
                </c:pt>
                <c:pt idx="2993">
                  <c:v>2993</c:v>
                </c:pt>
                <c:pt idx="2994">
                  <c:v>2994</c:v>
                </c:pt>
                <c:pt idx="2995">
                  <c:v>2995</c:v>
                </c:pt>
                <c:pt idx="2996">
                  <c:v>2996</c:v>
                </c:pt>
                <c:pt idx="2997">
                  <c:v>2997</c:v>
                </c:pt>
                <c:pt idx="2998">
                  <c:v>2998</c:v>
                </c:pt>
                <c:pt idx="2999">
                  <c:v>2999</c:v>
                </c:pt>
                <c:pt idx="3000">
                  <c:v>3000</c:v>
                </c:pt>
                <c:pt idx="3001">
                  <c:v>3001</c:v>
                </c:pt>
                <c:pt idx="3002">
                  <c:v>3002</c:v>
                </c:pt>
                <c:pt idx="3003">
                  <c:v>3003</c:v>
                </c:pt>
                <c:pt idx="3004">
                  <c:v>3004</c:v>
                </c:pt>
                <c:pt idx="3005">
                  <c:v>3005</c:v>
                </c:pt>
                <c:pt idx="3006">
                  <c:v>3006</c:v>
                </c:pt>
                <c:pt idx="3007">
                  <c:v>3007</c:v>
                </c:pt>
                <c:pt idx="3008">
                  <c:v>3008</c:v>
                </c:pt>
                <c:pt idx="3009">
                  <c:v>3009</c:v>
                </c:pt>
                <c:pt idx="3010">
                  <c:v>3010</c:v>
                </c:pt>
                <c:pt idx="3011">
                  <c:v>3011</c:v>
                </c:pt>
                <c:pt idx="3012">
                  <c:v>3012</c:v>
                </c:pt>
                <c:pt idx="3013">
                  <c:v>3013</c:v>
                </c:pt>
                <c:pt idx="3014">
                  <c:v>3014</c:v>
                </c:pt>
                <c:pt idx="3015">
                  <c:v>3015</c:v>
                </c:pt>
                <c:pt idx="3016">
                  <c:v>3016</c:v>
                </c:pt>
                <c:pt idx="3017">
                  <c:v>3017</c:v>
                </c:pt>
                <c:pt idx="3018">
                  <c:v>3018</c:v>
                </c:pt>
                <c:pt idx="3019">
                  <c:v>3019</c:v>
                </c:pt>
                <c:pt idx="3020">
                  <c:v>3020</c:v>
                </c:pt>
                <c:pt idx="3021">
                  <c:v>3021</c:v>
                </c:pt>
                <c:pt idx="3022">
                  <c:v>3022</c:v>
                </c:pt>
                <c:pt idx="3023">
                  <c:v>3023</c:v>
                </c:pt>
                <c:pt idx="3024">
                  <c:v>3024</c:v>
                </c:pt>
                <c:pt idx="3025">
                  <c:v>3025</c:v>
                </c:pt>
                <c:pt idx="3026">
                  <c:v>3026</c:v>
                </c:pt>
                <c:pt idx="3027">
                  <c:v>3027</c:v>
                </c:pt>
                <c:pt idx="3028">
                  <c:v>3028</c:v>
                </c:pt>
                <c:pt idx="3029">
                  <c:v>3029</c:v>
                </c:pt>
                <c:pt idx="3030">
                  <c:v>3030</c:v>
                </c:pt>
                <c:pt idx="3031">
                  <c:v>3031</c:v>
                </c:pt>
                <c:pt idx="3032">
                  <c:v>3032</c:v>
                </c:pt>
                <c:pt idx="3033">
                  <c:v>3033</c:v>
                </c:pt>
                <c:pt idx="3034">
                  <c:v>3034</c:v>
                </c:pt>
                <c:pt idx="3035">
                  <c:v>3035</c:v>
                </c:pt>
                <c:pt idx="3036">
                  <c:v>3036</c:v>
                </c:pt>
                <c:pt idx="3037">
                  <c:v>3037</c:v>
                </c:pt>
                <c:pt idx="3038">
                  <c:v>3038</c:v>
                </c:pt>
                <c:pt idx="3039">
                  <c:v>3039</c:v>
                </c:pt>
                <c:pt idx="3040">
                  <c:v>3040</c:v>
                </c:pt>
                <c:pt idx="3041">
                  <c:v>3041</c:v>
                </c:pt>
                <c:pt idx="3042">
                  <c:v>3042</c:v>
                </c:pt>
                <c:pt idx="3043">
                  <c:v>3043</c:v>
                </c:pt>
                <c:pt idx="3044">
                  <c:v>3044</c:v>
                </c:pt>
                <c:pt idx="3045">
                  <c:v>3045</c:v>
                </c:pt>
                <c:pt idx="3046">
                  <c:v>3046</c:v>
                </c:pt>
                <c:pt idx="3047">
                  <c:v>3047</c:v>
                </c:pt>
                <c:pt idx="3048">
                  <c:v>3048</c:v>
                </c:pt>
                <c:pt idx="3049">
                  <c:v>3049</c:v>
                </c:pt>
                <c:pt idx="3050">
                  <c:v>3050</c:v>
                </c:pt>
                <c:pt idx="3051">
                  <c:v>3051</c:v>
                </c:pt>
                <c:pt idx="3052">
                  <c:v>3052</c:v>
                </c:pt>
                <c:pt idx="3053">
                  <c:v>3053</c:v>
                </c:pt>
                <c:pt idx="3054">
                  <c:v>3054</c:v>
                </c:pt>
                <c:pt idx="3055">
                  <c:v>3055</c:v>
                </c:pt>
                <c:pt idx="3056">
                  <c:v>3056</c:v>
                </c:pt>
                <c:pt idx="3057">
                  <c:v>3057</c:v>
                </c:pt>
                <c:pt idx="3058">
                  <c:v>3058</c:v>
                </c:pt>
                <c:pt idx="3059">
                  <c:v>3059</c:v>
                </c:pt>
                <c:pt idx="3060">
                  <c:v>3060</c:v>
                </c:pt>
                <c:pt idx="3061">
                  <c:v>3061</c:v>
                </c:pt>
                <c:pt idx="3062">
                  <c:v>3062</c:v>
                </c:pt>
                <c:pt idx="3063">
                  <c:v>3063</c:v>
                </c:pt>
                <c:pt idx="3064">
                  <c:v>3064</c:v>
                </c:pt>
                <c:pt idx="3065">
                  <c:v>3065</c:v>
                </c:pt>
                <c:pt idx="3066">
                  <c:v>3066</c:v>
                </c:pt>
                <c:pt idx="3067">
                  <c:v>3067</c:v>
                </c:pt>
                <c:pt idx="3068">
                  <c:v>3068</c:v>
                </c:pt>
                <c:pt idx="3069">
                  <c:v>3069</c:v>
                </c:pt>
                <c:pt idx="3070">
                  <c:v>3070</c:v>
                </c:pt>
                <c:pt idx="3071">
                  <c:v>3071</c:v>
                </c:pt>
                <c:pt idx="3072">
                  <c:v>3072</c:v>
                </c:pt>
                <c:pt idx="3073">
                  <c:v>3073</c:v>
                </c:pt>
                <c:pt idx="3074">
                  <c:v>3074</c:v>
                </c:pt>
                <c:pt idx="3075">
                  <c:v>3075</c:v>
                </c:pt>
                <c:pt idx="3076">
                  <c:v>3076</c:v>
                </c:pt>
                <c:pt idx="3077">
                  <c:v>3077</c:v>
                </c:pt>
                <c:pt idx="3078">
                  <c:v>3078</c:v>
                </c:pt>
                <c:pt idx="3079">
                  <c:v>3079</c:v>
                </c:pt>
                <c:pt idx="3080">
                  <c:v>3080</c:v>
                </c:pt>
                <c:pt idx="3081">
                  <c:v>3081</c:v>
                </c:pt>
                <c:pt idx="3082">
                  <c:v>3082</c:v>
                </c:pt>
                <c:pt idx="3083">
                  <c:v>3083</c:v>
                </c:pt>
                <c:pt idx="3084">
                  <c:v>3084</c:v>
                </c:pt>
                <c:pt idx="3085">
                  <c:v>3085</c:v>
                </c:pt>
                <c:pt idx="3086">
                  <c:v>3086</c:v>
                </c:pt>
                <c:pt idx="3087">
                  <c:v>3087</c:v>
                </c:pt>
                <c:pt idx="3088">
                  <c:v>3088</c:v>
                </c:pt>
                <c:pt idx="3089">
                  <c:v>3089</c:v>
                </c:pt>
                <c:pt idx="3090">
                  <c:v>3090</c:v>
                </c:pt>
                <c:pt idx="3091">
                  <c:v>3091</c:v>
                </c:pt>
                <c:pt idx="3092">
                  <c:v>3092</c:v>
                </c:pt>
                <c:pt idx="3093">
                  <c:v>3093</c:v>
                </c:pt>
                <c:pt idx="3094">
                  <c:v>3094</c:v>
                </c:pt>
                <c:pt idx="3095">
                  <c:v>3095</c:v>
                </c:pt>
                <c:pt idx="3096">
                  <c:v>3096</c:v>
                </c:pt>
                <c:pt idx="3097">
                  <c:v>3097</c:v>
                </c:pt>
                <c:pt idx="3098">
                  <c:v>3098</c:v>
                </c:pt>
                <c:pt idx="3099">
                  <c:v>3099</c:v>
                </c:pt>
                <c:pt idx="3100">
                  <c:v>3100</c:v>
                </c:pt>
                <c:pt idx="3101">
                  <c:v>3101</c:v>
                </c:pt>
                <c:pt idx="3102">
                  <c:v>3102</c:v>
                </c:pt>
                <c:pt idx="3103">
                  <c:v>3103</c:v>
                </c:pt>
                <c:pt idx="3104">
                  <c:v>3104</c:v>
                </c:pt>
                <c:pt idx="3105">
                  <c:v>3105</c:v>
                </c:pt>
                <c:pt idx="3106">
                  <c:v>3106</c:v>
                </c:pt>
                <c:pt idx="3107">
                  <c:v>3107</c:v>
                </c:pt>
                <c:pt idx="3108">
                  <c:v>3108</c:v>
                </c:pt>
                <c:pt idx="3109">
                  <c:v>3109</c:v>
                </c:pt>
                <c:pt idx="3110">
                  <c:v>3110</c:v>
                </c:pt>
                <c:pt idx="3111">
                  <c:v>3111</c:v>
                </c:pt>
                <c:pt idx="3112">
                  <c:v>3112</c:v>
                </c:pt>
                <c:pt idx="3113">
                  <c:v>3113</c:v>
                </c:pt>
                <c:pt idx="3114">
                  <c:v>3114</c:v>
                </c:pt>
                <c:pt idx="3115">
                  <c:v>3115</c:v>
                </c:pt>
                <c:pt idx="3116">
                  <c:v>3116</c:v>
                </c:pt>
                <c:pt idx="3117">
                  <c:v>3117</c:v>
                </c:pt>
                <c:pt idx="3118">
                  <c:v>3118</c:v>
                </c:pt>
                <c:pt idx="3119">
                  <c:v>3119</c:v>
                </c:pt>
                <c:pt idx="3120">
                  <c:v>3120</c:v>
                </c:pt>
                <c:pt idx="3121">
                  <c:v>3121</c:v>
                </c:pt>
                <c:pt idx="3122">
                  <c:v>3122</c:v>
                </c:pt>
                <c:pt idx="3123">
                  <c:v>3123</c:v>
                </c:pt>
                <c:pt idx="3124">
                  <c:v>3124</c:v>
                </c:pt>
                <c:pt idx="3125">
                  <c:v>3125</c:v>
                </c:pt>
                <c:pt idx="3126">
                  <c:v>3126</c:v>
                </c:pt>
                <c:pt idx="3127">
                  <c:v>3127</c:v>
                </c:pt>
                <c:pt idx="3128">
                  <c:v>3128</c:v>
                </c:pt>
                <c:pt idx="3129">
                  <c:v>3129</c:v>
                </c:pt>
                <c:pt idx="3130">
                  <c:v>3130</c:v>
                </c:pt>
                <c:pt idx="3131">
                  <c:v>3131</c:v>
                </c:pt>
                <c:pt idx="3132">
                  <c:v>3132</c:v>
                </c:pt>
                <c:pt idx="3133">
                  <c:v>3133</c:v>
                </c:pt>
                <c:pt idx="3134">
                  <c:v>3134</c:v>
                </c:pt>
                <c:pt idx="3135">
                  <c:v>3135</c:v>
                </c:pt>
                <c:pt idx="3136">
                  <c:v>3136</c:v>
                </c:pt>
                <c:pt idx="3137">
                  <c:v>3137</c:v>
                </c:pt>
                <c:pt idx="3138">
                  <c:v>3138</c:v>
                </c:pt>
                <c:pt idx="3139">
                  <c:v>3139</c:v>
                </c:pt>
                <c:pt idx="3140">
                  <c:v>3140</c:v>
                </c:pt>
                <c:pt idx="3141">
                  <c:v>3141</c:v>
                </c:pt>
                <c:pt idx="3142">
                  <c:v>3142</c:v>
                </c:pt>
                <c:pt idx="3143">
                  <c:v>3143</c:v>
                </c:pt>
                <c:pt idx="3144">
                  <c:v>3144</c:v>
                </c:pt>
                <c:pt idx="3145">
                  <c:v>3145</c:v>
                </c:pt>
                <c:pt idx="3146">
                  <c:v>3146</c:v>
                </c:pt>
                <c:pt idx="3147">
                  <c:v>3147</c:v>
                </c:pt>
                <c:pt idx="3148">
                  <c:v>3148</c:v>
                </c:pt>
                <c:pt idx="3149">
                  <c:v>3149</c:v>
                </c:pt>
                <c:pt idx="3150">
                  <c:v>3150</c:v>
                </c:pt>
                <c:pt idx="3151">
                  <c:v>3151</c:v>
                </c:pt>
                <c:pt idx="3152">
                  <c:v>3152</c:v>
                </c:pt>
                <c:pt idx="3153">
                  <c:v>3153</c:v>
                </c:pt>
                <c:pt idx="3154">
                  <c:v>3154</c:v>
                </c:pt>
                <c:pt idx="3155">
                  <c:v>3155</c:v>
                </c:pt>
                <c:pt idx="3156">
                  <c:v>3156</c:v>
                </c:pt>
                <c:pt idx="3157">
                  <c:v>3157</c:v>
                </c:pt>
                <c:pt idx="3158">
                  <c:v>3158</c:v>
                </c:pt>
                <c:pt idx="3159">
                  <c:v>3159</c:v>
                </c:pt>
                <c:pt idx="3160">
                  <c:v>3160</c:v>
                </c:pt>
                <c:pt idx="3161">
                  <c:v>3161</c:v>
                </c:pt>
                <c:pt idx="3162">
                  <c:v>3162</c:v>
                </c:pt>
                <c:pt idx="3163">
                  <c:v>3163</c:v>
                </c:pt>
                <c:pt idx="3164">
                  <c:v>3164</c:v>
                </c:pt>
                <c:pt idx="3165">
                  <c:v>3165</c:v>
                </c:pt>
                <c:pt idx="3166">
                  <c:v>3166</c:v>
                </c:pt>
                <c:pt idx="3167">
                  <c:v>3167</c:v>
                </c:pt>
                <c:pt idx="3168">
                  <c:v>3168</c:v>
                </c:pt>
                <c:pt idx="3169">
                  <c:v>3169</c:v>
                </c:pt>
                <c:pt idx="3170">
                  <c:v>3170</c:v>
                </c:pt>
                <c:pt idx="3171">
                  <c:v>3171</c:v>
                </c:pt>
                <c:pt idx="3172">
                  <c:v>3172</c:v>
                </c:pt>
                <c:pt idx="3173">
                  <c:v>3173</c:v>
                </c:pt>
                <c:pt idx="3174">
                  <c:v>3174</c:v>
                </c:pt>
                <c:pt idx="3175">
                  <c:v>3175</c:v>
                </c:pt>
                <c:pt idx="3176">
                  <c:v>3176</c:v>
                </c:pt>
                <c:pt idx="3177">
                  <c:v>3177</c:v>
                </c:pt>
                <c:pt idx="3178">
                  <c:v>3178</c:v>
                </c:pt>
                <c:pt idx="3179">
                  <c:v>3179</c:v>
                </c:pt>
                <c:pt idx="3180">
                  <c:v>3180</c:v>
                </c:pt>
                <c:pt idx="3181">
                  <c:v>3181</c:v>
                </c:pt>
                <c:pt idx="3182">
                  <c:v>3182</c:v>
                </c:pt>
                <c:pt idx="3183">
                  <c:v>3183</c:v>
                </c:pt>
                <c:pt idx="3184">
                  <c:v>3184</c:v>
                </c:pt>
                <c:pt idx="3185">
                  <c:v>3185</c:v>
                </c:pt>
                <c:pt idx="3186">
                  <c:v>3186</c:v>
                </c:pt>
                <c:pt idx="3187">
                  <c:v>3187</c:v>
                </c:pt>
                <c:pt idx="3188">
                  <c:v>3188</c:v>
                </c:pt>
                <c:pt idx="3189">
                  <c:v>3189</c:v>
                </c:pt>
                <c:pt idx="3190">
                  <c:v>3190</c:v>
                </c:pt>
                <c:pt idx="3191">
                  <c:v>3191</c:v>
                </c:pt>
                <c:pt idx="3192">
                  <c:v>3192</c:v>
                </c:pt>
                <c:pt idx="3193">
                  <c:v>3193</c:v>
                </c:pt>
                <c:pt idx="3194">
                  <c:v>3194</c:v>
                </c:pt>
                <c:pt idx="3195">
                  <c:v>3195</c:v>
                </c:pt>
                <c:pt idx="3196">
                  <c:v>3196</c:v>
                </c:pt>
                <c:pt idx="3197">
                  <c:v>3197</c:v>
                </c:pt>
                <c:pt idx="3198">
                  <c:v>3198</c:v>
                </c:pt>
                <c:pt idx="3199">
                  <c:v>3199</c:v>
                </c:pt>
                <c:pt idx="3200">
                  <c:v>3200</c:v>
                </c:pt>
                <c:pt idx="3201">
                  <c:v>3201</c:v>
                </c:pt>
                <c:pt idx="3202">
                  <c:v>3202</c:v>
                </c:pt>
                <c:pt idx="3203">
                  <c:v>3203</c:v>
                </c:pt>
                <c:pt idx="3204">
                  <c:v>3204</c:v>
                </c:pt>
                <c:pt idx="3205">
                  <c:v>3205</c:v>
                </c:pt>
                <c:pt idx="3206">
                  <c:v>3206</c:v>
                </c:pt>
                <c:pt idx="3207">
                  <c:v>3207</c:v>
                </c:pt>
                <c:pt idx="3208">
                  <c:v>3208</c:v>
                </c:pt>
                <c:pt idx="3209">
                  <c:v>3209</c:v>
                </c:pt>
                <c:pt idx="3210">
                  <c:v>3210</c:v>
                </c:pt>
                <c:pt idx="3211">
                  <c:v>3211</c:v>
                </c:pt>
                <c:pt idx="3212">
                  <c:v>3212</c:v>
                </c:pt>
                <c:pt idx="3213">
                  <c:v>3213</c:v>
                </c:pt>
                <c:pt idx="3214">
                  <c:v>3214</c:v>
                </c:pt>
                <c:pt idx="3215">
                  <c:v>3215</c:v>
                </c:pt>
                <c:pt idx="3216">
                  <c:v>3216</c:v>
                </c:pt>
                <c:pt idx="3217">
                  <c:v>3217</c:v>
                </c:pt>
                <c:pt idx="3218">
                  <c:v>3218</c:v>
                </c:pt>
                <c:pt idx="3219">
                  <c:v>3219</c:v>
                </c:pt>
                <c:pt idx="3220">
                  <c:v>3220</c:v>
                </c:pt>
                <c:pt idx="3221">
                  <c:v>3221</c:v>
                </c:pt>
                <c:pt idx="3222">
                  <c:v>3222</c:v>
                </c:pt>
                <c:pt idx="3223">
                  <c:v>3223</c:v>
                </c:pt>
                <c:pt idx="3224">
                  <c:v>3224</c:v>
                </c:pt>
                <c:pt idx="3225">
                  <c:v>3225</c:v>
                </c:pt>
                <c:pt idx="3226">
                  <c:v>3226</c:v>
                </c:pt>
                <c:pt idx="3227">
                  <c:v>3227</c:v>
                </c:pt>
                <c:pt idx="3228">
                  <c:v>3228</c:v>
                </c:pt>
                <c:pt idx="3229">
                  <c:v>3229</c:v>
                </c:pt>
                <c:pt idx="3230">
                  <c:v>3230</c:v>
                </c:pt>
                <c:pt idx="3231">
                  <c:v>3231</c:v>
                </c:pt>
                <c:pt idx="3232">
                  <c:v>3232</c:v>
                </c:pt>
                <c:pt idx="3233">
                  <c:v>3233</c:v>
                </c:pt>
                <c:pt idx="3234">
                  <c:v>3234</c:v>
                </c:pt>
                <c:pt idx="3235">
                  <c:v>3235</c:v>
                </c:pt>
                <c:pt idx="3236">
                  <c:v>3236</c:v>
                </c:pt>
                <c:pt idx="3237">
                  <c:v>3237</c:v>
                </c:pt>
                <c:pt idx="3238">
                  <c:v>3238</c:v>
                </c:pt>
                <c:pt idx="3239">
                  <c:v>3239</c:v>
                </c:pt>
                <c:pt idx="3240">
                  <c:v>3240</c:v>
                </c:pt>
                <c:pt idx="3241">
                  <c:v>3241</c:v>
                </c:pt>
                <c:pt idx="3242">
                  <c:v>3242</c:v>
                </c:pt>
                <c:pt idx="3243">
                  <c:v>3243</c:v>
                </c:pt>
                <c:pt idx="3244">
                  <c:v>3244</c:v>
                </c:pt>
                <c:pt idx="3245">
                  <c:v>3245</c:v>
                </c:pt>
                <c:pt idx="3246">
                  <c:v>3246</c:v>
                </c:pt>
                <c:pt idx="3247">
                  <c:v>3247</c:v>
                </c:pt>
                <c:pt idx="3248">
                  <c:v>3248</c:v>
                </c:pt>
                <c:pt idx="3249">
                  <c:v>3249</c:v>
                </c:pt>
                <c:pt idx="3250">
                  <c:v>3250</c:v>
                </c:pt>
                <c:pt idx="3251">
                  <c:v>3251</c:v>
                </c:pt>
                <c:pt idx="3252">
                  <c:v>3252</c:v>
                </c:pt>
                <c:pt idx="3253">
                  <c:v>3253</c:v>
                </c:pt>
                <c:pt idx="3254">
                  <c:v>3254</c:v>
                </c:pt>
                <c:pt idx="3255">
                  <c:v>3255</c:v>
                </c:pt>
                <c:pt idx="3256">
                  <c:v>3256</c:v>
                </c:pt>
                <c:pt idx="3257">
                  <c:v>3257</c:v>
                </c:pt>
                <c:pt idx="3258">
                  <c:v>3258</c:v>
                </c:pt>
                <c:pt idx="3259">
                  <c:v>3259</c:v>
                </c:pt>
                <c:pt idx="3260">
                  <c:v>3260</c:v>
                </c:pt>
                <c:pt idx="3261">
                  <c:v>3261</c:v>
                </c:pt>
                <c:pt idx="3262">
                  <c:v>3262</c:v>
                </c:pt>
                <c:pt idx="3263">
                  <c:v>3263</c:v>
                </c:pt>
                <c:pt idx="3264">
                  <c:v>3264</c:v>
                </c:pt>
                <c:pt idx="3265">
                  <c:v>3265</c:v>
                </c:pt>
                <c:pt idx="3266">
                  <c:v>3266</c:v>
                </c:pt>
                <c:pt idx="3267">
                  <c:v>3267</c:v>
                </c:pt>
                <c:pt idx="3268">
                  <c:v>3268</c:v>
                </c:pt>
                <c:pt idx="3269">
                  <c:v>3269</c:v>
                </c:pt>
                <c:pt idx="3270">
                  <c:v>3270</c:v>
                </c:pt>
                <c:pt idx="3271">
                  <c:v>3271</c:v>
                </c:pt>
                <c:pt idx="3272">
                  <c:v>3272</c:v>
                </c:pt>
                <c:pt idx="3273">
                  <c:v>3273</c:v>
                </c:pt>
                <c:pt idx="3274">
                  <c:v>3274</c:v>
                </c:pt>
                <c:pt idx="3275">
                  <c:v>3275</c:v>
                </c:pt>
                <c:pt idx="3276">
                  <c:v>3276</c:v>
                </c:pt>
                <c:pt idx="3277">
                  <c:v>3277</c:v>
                </c:pt>
                <c:pt idx="3278">
                  <c:v>3278</c:v>
                </c:pt>
                <c:pt idx="3279">
                  <c:v>3279</c:v>
                </c:pt>
                <c:pt idx="3280">
                  <c:v>3280</c:v>
                </c:pt>
                <c:pt idx="3281">
                  <c:v>3281</c:v>
                </c:pt>
                <c:pt idx="3282">
                  <c:v>3282</c:v>
                </c:pt>
                <c:pt idx="3283">
                  <c:v>3283</c:v>
                </c:pt>
                <c:pt idx="3284">
                  <c:v>3284</c:v>
                </c:pt>
                <c:pt idx="3285">
                  <c:v>3285</c:v>
                </c:pt>
                <c:pt idx="3286">
                  <c:v>3286</c:v>
                </c:pt>
                <c:pt idx="3287">
                  <c:v>3287</c:v>
                </c:pt>
                <c:pt idx="3288">
                  <c:v>3288</c:v>
                </c:pt>
                <c:pt idx="3289">
                  <c:v>3289</c:v>
                </c:pt>
                <c:pt idx="3290">
                  <c:v>3290</c:v>
                </c:pt>
                <c:pt idx="3291">
                  <c:v>3291</c:v>
                </c:pt>
                <c:pt idx="3292">
                  <c:v>3292</c:v>
                </c:pt>
                <c:pt idx="3293">
                  <c:v>3293</c:v>
                </c:pt>
                <c:pt idx="3294">
                  <c:v>3294</c:v>
                </c:pt>
                <c:pt idx="3295">
                  <c:v>3295</c:v>
                </c:pt>
                <c:pt idx="3296">
                  <c:v>3296</c:v>
                </c:pt>
                <c:pt idx="3297">
                  <c:v>3297</c:v>
                </c:pt>
                <c:pt idx="3298">
                  <c:v>3298</c:v>
                </c:pt>
                <c:pt idx="3299">
                  <c:v>3299</c:v>
                </c:pt>
                <c:pt idx="3300">
                  <c:v>3300</c:v>
                </c:pt>
                <c:pt idx="3301">
                  <c:v>3301</c:v>
                </c:pt>
                <c:pt idx="3302">
                  <c:v>3302</c:v>
                </c:pt>
                <c:pt idx="3303">
                  <c:v>3303</c:v>
                </c:pt>
                <c:pt idx="3304">
                  <c:v>3304</c:v>
                </c:pt>
                <c:pt idx="3305">
                  <c:v>3305</c:v>
                </c:pt>
                <c:pt idx="3306">
                  <c:v>3306</c:v>
                </c:pt>
                <c:pt idx="3307">
                  <c:v>3307</c:v>
                </c:pt>
                <c:pt idx="3308">
                  <c:v>3308</c:v>
                </c:pt>
                <c:pt idx="3309">
                  <c:v>3309</c:v>
                </c:pt>
                <c:pt idx="3310">
                  <c:v>3310</c:v>
                </c:pt>
                <c:pt idx="3311">
                  <c:v>3311</c:v>
                </c:pt>
                <c:pt idx="3312">
                  <c:v>3312</c:v>
                </c:pt>
                <c:pt idx="3313">
                  <c:v>3313</c:v>
                </c:pt>
                <c:pt idx="3314">
                  <c:v>3314</c:v>
                </c:pt>
                <c:pt idx="3315">
                  <c:v>3315</c:v>
                </c:pt>
                <c:pt idx="3316">
                  <c:v>3316</c:v>
                </c:pt>
                <c:pt idx="3317">
                  <c:v>3317</c:v>
                </c:pt>
                <c:pt idx="3318">
                  <c:v>3318</c:v>
                </c:pt>
                <c:pt idx="3319">
                  <c:v>3319</c:v>
                </c:pt>
                <c:pt idx="3320">
                  <c:v>3320</c:v>
                </c:pt>
                <c:pt idx="3321">
                  <c:v>3321</c:v>
                </c:pt>
                <c:pt idx="3322">
                  <c:v>3322</c:v>
                </c:pt>
                <c:pt idx="3323">
                  <c:v>3323</c:v>
                </c:pt>
                <c:pt idx="3324">
                  <c:v>3324</c:v>
                </c:pt>
                <c:pt idx="3325">
                  <c:v>3325</c:v>
                </c:pt>
                <c:pt idx="3326">
                  <c:v>3326</c:v>
                </c:pt>
                <c:pt idx="3327">
                  <c:v>3327</c:v>
                </c:pt>
                <c:pt idx="3328">
                  <c:v>3328</c:v>
                </c:pt>
                <c:pt idx="3329">
                  <c:v>3329</c:v>
                </c:pt>
                <c:pt idx="3330">
                  <c:v>3330</c:v>
                </c:pt>
                <c:pt idx="3331">
                  <c:v>3331</c:v>
                </c:pt>
                <c:pt idx="3332">
                  <c:v>3332</c:v>
                </c:pt>
                <c:pt idx="3333">
                  <c:v>3333</c:v>
                </c:pt>
                <c:pt idx="3334">
                  <c:v>3334</c:v>
                </c:pt>
                <c:pt idx="3335">
                  <c:v>3335</c:v>
                </c:pt>
                <c:pt idx="3336">
                  <c:v>3336</c:v>
                </c:pt>
                <c:pt idx="3337">
                  <c:v>3337</c:v>
                </c:pt>
                <c:pt idx="3338">
                  <c:v>3338</c:v>
                </c:pt>
                <c:pt idx="3339">
                  <c:v>3339</c:v>
                </c:pt>
                <c:pt idx="3340">
                  <c:v>3340</c:v>
                </c:pt>
                <c:pt idx="3341">
                  <c:v>3341</c:v>
                </c:pt>
                <c:pt idx="3342">
                  <c:v>3342</c:v>
                </c:pt>
                <c:pt idx="3343">
                  <c:v>3343</c:v>
                </c:pt>
                <c:pt idx="3344">
                  <c:v>3344</c:v>
                </c:pt>
                <c:pt idx="3345">
                  <c:v>3345</c:v>
                </c:pt>
                <c:pt idx="3346">
                  <c:v>3346</c:v>
                </c:pt>
                <c:pt idx="3347">
                  <c:v>3347</c:v>
                </c:pt>
                <c:pt idx="3348">
                  <c:v>3348</c:v>
                </c:pt>
                <c:pt idx="3349">
                  <c:v>3349</c:v>
                </c:pt>
                <c:pt idx="3350">
                  <c:v>3350</c:v>
                </c:pt>
                <c:pt idx="3351">
                  <c:v>3351</c:v>
                </c:pt>
                <c:pt idx="3352">
                  <c:v>3352</c:v>
                </c:pt>
                <c:pt idx="3353">
                  <c:v>3353</c:v>
                </c:pt>
                <c:pt idx="3354">
                  <c:v>3354</c:v>
                </c:pt>
                <c:pt idx="3355">
                  <c:v>3355</c:v>
                </c:pt>
                <c:pt idx="3356">
                  <c:v>3356</c:v>
                </c:pt>
                <c:pt idx="3357">
                  <c:v>3357</c:v>
                </c:pt>
                <c:pt idx="3358">
                  <c:v>3358</c:v>
                </c:pt>
                <c:pt idx="3359">
                  <c:v>3359</c:v>
                </c:pt>
                <c:pt idx="3360">
                  <c:v>3360</c:v>
                </c:pt>
                <c:pt idx="3361">
                  <c:v>3361</c:v>
                </c:pt>
                <c:pt idx="3362">
                  <c:v>3362</c:v>
                </c:pt>
                <c:pt idx="3363">
                  <c:v>3363</c:v>
                </c:pt>
                <c:pt idx="3364">
                  <c:v>3364</c:v>
                </c:pt>
                <c:pt idx="3365">
                  <c:v>3365</c:v>
                </c:pt>
                <c:pt idx="3366">
                  <c:v>3366</c:v>
                </c:pt>
                <c:pt idx="3367">
                  <c:v>3367</c:v>
                </c:pt>
                <c:pt idx="3368">
                  <c:v>3368</c:v>
                </c:pt>
                <c:pt idx="3369">
                  <c:v>3369</c:v>
                </c:pt>
                <c:pt idx="3370">
                  <c:v>3370</c:v>
                </c:pt>
                <c:pt idx="3371">
                  <c:v>3371</c:v>
                </c:pt>
                <c:pt idx="3372">
                  <c:v>3372</c:v>
                </c:pt>
                <c:pt idx="3373">
                  <c:v>3373</c:v>
                </c:pt>
                <c:pt idx="3374">
                  <c:v>3374</c:v>
                </c:pt>
                <c:pt idx="3375">
                  <c:v>3375</c:v>
                </c:pt>
                <c:pt idx="3376">
                  <c:v>3376</c:v>
                </c:pt>
                <c:pt idx="3377">
                  <c:v>3377</c:v>
                </c:pt>
                <c:pt idx="3378">
                  <c:v>3378</c:v>
                </c:pt>
                <c:pt idx="3379">
                  <c:v>3379</c:v>
                </c:pt>
                <c:pt idx="3380">
                  <c:v>3380</c:v>
                </c:pt>
                <c:pt idx="3381">
                  <c:v>3381</c:v>
                </c:pt>
                <c:pt idx="3382">
                  <c:v>3382</c:v>
                </c:pt>
                <c:pt idx="3383">
                  <c:v>3383</c:v>
                </c:pt>
                <c:pt idx="3384">
                  <c:v>3384</c:v>
                </c:pt>
                <c:pt idx="3385">
                  <c:v>3385</c:v>
                </c:pt>
                <c:pt idx="3386">
                  <c:v>3386</c:v>
                </c:pt>
                <c:pt idx="3387">
                  <c:v>3387</c:v>
                </c:pt>
                <c:pt idx="3388">
                  <c:v>3388</c:v>
                </c:pt>
                <c:pt idx="3389">
                  <c:v>3389</c:v>
                </c:pt>
                <c:pt idx="3390">
                  <c:v>3390</c:v>
                </c:pt>
                <c:pt idx="3391">
                  <c:v>3391</c:v>
                </c:pt>
                <c:pt idx="3392">
                  <c:v>3392</c:v>
                </c:pt>
                <c:pt idx="3393">
                  <c:v>3393</c:v>
                </c:pt>
                <c:pt idx="3394">
                  <c:v>3394</c:v>
                </c:pt>
                <c:pt idx="3395">
                  <c:v>3395</c:v>
                </c:pt>
                <c:pt idx="3396">
                  <c:v>3396</c:v>
                </c:pt>
                <c:pt idx="3397">
                  <c:v>3397</c:v>
                </c:pt>
                <c:pt idx="3398">
                  <c:v>3398</c:v>
                </c:pt>
                <c:pt idx="3399">
                  <c:v>3399</c:v>
                </c:pt>
                <c:pt idx="3400">
                  <c:v>3400</c:v>
                </c:pt>
                <c:pt idx="3401">
                  <c:v>3401</c:v>
                </c:pt>
                <c:pt idx="3402">
                  <c:v>3402</c:v>
                </c:pt>
                <c:pt idx="3403">
                  <c:v>3403</c:v>
                </c:pt>
                <c:pt idx="3404">
                  <c:v>3404</c:v>
                </c:pt>
                <c:pt idx="3405">
                  <c:v>3405</c:v>
                </c:pt>
                <c:pt idx="3406">
                  <c:v>3406</c:v>
                </c:pt>
                <c:pt idx="3407">
                  <c:v>3407</c:v>
                </c:pt>
                <c:pt idx="3408">
                  <c:v>3408</c:v>
                </c:pt>
                <c:pt idx="3409">
                  <c:v>3409</c:v>
                </c:pt>
                <c:pt idx="3410">
                  <c:v>3410</c:v>
                </c:pt>
                <c:pt idx="3411">
                  <c:v>3411</c:v>
                </c:pt>
                <c:pt idx="3412">
                  <c:v>3412</c:v>
                </c:pt>
                <c:pt idx="3413">
                  <c:v>3413</c:v>
                </c:pt>
                <c:pt idx="3414">
                  <c:v>3414</c:v>
                </c:pt>
                <c:pt idx="3415">
                  <c:v>3415</c:v>
                </c:pt>
                <c:pt idx="3416">
                  <c:v>3416</c:v>
                </c:pt>
                <c:pt idx="3417">
                  <c:v>3417</c:v>
                </c:pt>
                <c:pt idx="3418">
                  <c:v>3418</c:v>
                </c:pt>
                <c:pt idx="3419">
                  <c:v>3419</c:v>
                </c:pt>
                <c:pt idx="3420">
                  <c:v>3420</c:v>
                </c:pt>
                <c:pt idx="3421">
                  <c:v>3421</c:v>
                </c:pt>
                <c:pt idx="3422">
                  <c:v>3422</c:v>
                </c:pt>
                <c:pt idx="3423">
                  <c:v>3423</c:v>
                </c:pt>
                <c:pt idx="3424">
                  <c:v>3424</c:v>
                </c:pt>
                <c:pt idx="3425">
                  <c:v>3425</c:v>
                </c:pt>
                <c:pt idx="3426">
                  <c:v>3426</c:v>
                </c:pt>
                <c:pt idx="3427">
                  <c:v>3427</c:v>
                </c:pt>
                <c:pt idx="3428">
                  <c:v>3428</c:v>
                </c:pt>
                <c:pt idx="3429">
                  <c:v>3429</c:v>
                </c:pt>
                <c:pt idx="3430">
                  <c:v>3430</c:v>
                </c:pt>
                <c:pt idx="3431">
                  <c:v>3431</c:v>
                </c:pt>
                <c:pt idx="3432">
                  <c:v>3432</c:v>
                </c:pt>
                <c:pt idx="3433">
                  <c:v>3433</c:v>
                </c:pt>
                <c:pt idx="3434">
                  <c:v>3434</c:v>
                </c:pt>
                <c:pt idx="3435">
                  <c:v>3435</c:v>
                </c:pt>
                <c:pt idx="3436">
                  <c:v>3436</c:v>
                </c:pt>
                <c:pt idx="3437">
                  <c:v>3437</c:v>
                </c:pt>
                <c:pt idx="3438">
                  <c:v>3438</c:v>
                </c:pt>
                <c:pt idx="3439">
                  <c:v>3439</c:v>
                </c:pt>
                <c:pt idx="3440">
                  <c:v>3440</c:v>
                </c:pt>
                <c:pt idx="3441">
                  <c:v>3441</c:v>
                </c:pt>
                <c:pt idx="3442">
                  <c:v>3442</c:v>
                </c:pt>
                <c:pt idx="3443">
                  <c:v>3443</c:v>
                </c:pt>
                <c:pt idx="3444">
                  <c:v>3444</c:v>
                </c:pt>
                <c:pt idx="3445">
                  <c:v>3445</c:v>
                </c:pt>
                <c:pt idx="3446">
                  <c:v>3446</c:v>
                </c:pt>
                <c:pt idx="3447">
                  <c:v>3447</c:v>
                </c:pt>
                <c:pt idx="3448">
                  <c:v>3448</c:v>
                </c:pt>
                <c:pt idx="3449">
                  <c:v>3449</c:v>
                </c:pt>
                <c:pt idx="3450">
                  <c:v>3450</c:v>
                </c:pt>
                <c:pt idx="3451">
                  <c:v>3451</c:v>
                </c:pt>
                <c:pt idx="3452">
                  <c:v>3452</c:v>
                </c:pt>
                <c:pt idx="3453">
                  <c:v>3453</c:v>
                </c:pt>
                <c:pt idx="3454">
                  <c:v>3454</c:v>
                </c:pt>
                <c:pt idx="3455">
                  <c:v>3455</c:v>
                </c:pt>
                <c:pt idx="3456">
                  <c:v>3456</c:v>
                </c:pt>
                <c:pt idx="3457">
                  <c:v>3457</c:v>
                </c:pt>
                <c:pt idx="3458">
                  <c:v>3458</c:v>
                </c:pt>
                <c:pt idx="3459">
                  <c:v>3459</c:v>
                </c:pt>
                <c:pt idx="3460">
                  <c:v>3460</c:v>
                </c:pt>
                <c:pt idx="3461">
                  <c:v>3461</c:v>
                </c:pt>
                <c:pt idx="3462">
                  <c:v>3462</c:v>
                </c:pt>
                <c:pt idx="3463">
                  <c:v>3463</c:v>
                </c:pt>
                <c:pt idx="3464">
                  <c:v>3464</c:v>
                </c:pt>
                <c:pt idx="3465">
                  <c:v>3465</c:v>
                </c:pt>
                <c:pt idx="3466">
                  <c:v>3466</c:v>
                </c:pt>
                <c:pt idx="3467">
                  <c:v>3467</c:v>
                </c:pt>
                <c:pt idx="3468">
                  <c:v>3468</c:v>
                </c:pt>
                <c:pt idx="3469">
                  <c:v>3469</c:v>
                </c:pt>
                <c:pt idx="3470">
                  <c:v>3470</c:v>
                </c:pt>
                <c:pt idx="3471">
                  <c:v>3471</c:v>
                </c:pt>
                <c:pt idx="3472">
                  <c:v>3472</c:v>
                </c:pt>
                <c:pt idx="3473">
                  <c:v>3473</c:v>
                </c:pt>
                <c:pt idx="3474">
                  <c:v>3474</c:v>
                </c:pt>
                <c:pt idx="3475">
                  <c:v>3475</c:v>
                </c:pt>
                <c:pt idx="3476">
                  <c:v>3476</c:v>
                </c:pt>
                <c:pt idx="3477">
                  <c:v>3477</c:v>
                </c:pt>
                <c:pt idx="3478">
                  <c:v>3478</c:v>
                </c:pt>
                <c:pt idx="3479">
                  <c:v>3479</c:v>
                </c:pt>
                <c:pt idx="3480">
                  <c:v>3480</c:v>
                </c:pt>
                <c:pt idx="3481">
                  <c:v>3481</c:v>
                </c:pt>
                <c:pt idx="3482">
                  <c:v>3482</c:v>
                </c:pt>
                <c:pt idx="3483">
                  <c:v>3483</c:v>
                </c:pt>
                <c:pt idx="3484">
                  <c:v>3484</c:v>
                </c:pt>
                <c:pt idx="3485">
                  <c:v>3485</c:v>
                </c:pt>
                <c:pt idx="3486">
                  <c:v>3486</c:v>
                </c:pt>
                <c:pt idx="3487">
                  <c:v>3487</c:v>
                </c:pt>
                <c:pt idx="3488">
                  <c:v>3488</c:v>
                </c:pt>
                <c:pt idx="3489">
                  <c:v>3489</c:v>
                </c:pt>
                <c:pt idx="3490">
                  <c:v>3490</c:v>
                </c:pt>
                <c:pt idx="3491">
                  <c:v>3491</c:v>
                </c:pt>
                <c:pt idx="3492">
                  <c:v>3492</c:v>
                </c:pt>
                <c:pt idx="3493">
                  <c:v>3493</c:v>
                </c:pt>
                <c:pt idx="3494">
                  <c:v>3494</c:v>
                </c:pt>
                <c:pt idx="3495">
                  <c:v>3495</c:v>
                </c:pt>
                <c:pt idx="3496">
                  <c:v>3496</c:v>
                </c:pt>
                <c:pt idx="3497">
                  <c:v>3497</c:v>
                </c:pt>
                <c:pt idx="3498">
                  <c:v>3498</c:v>
                </c:pt>
                <c:pt idx="3499">
                  <c:v>3499</c:v>
                </c:pt>
                <c:pt idx="3500">
                  <c:v>3500</c:v>
                </c:pt>
                <c:pt idx="3501">
                  <c:v>3501</c:v>
                </c:pt>
                <c:pt idx="3502">
                  <c:v>3502</c:v>
                </c:pt>
                <c:pt idx="3503">
                  <c:v>3503</c:v>
                </c:pt>
                <c:pt idx="3504">
                  <c:v>3504</c:v>
                </c:pt>
                <c:pt idx="3505">
                  <c:v>3505</c:v>
                </c:pt>
                <c:pt idx="3506">
                  <c:v>3506</c:v>
                </c:pt>
                <c:pt idx="3507">
                  <c:v>3507</c:v>
                </c:pt>
                <c:pt idx="3508">
                  <c:v>3508</c:v>
                </c:pt>
                <c:pt idx="3509">
                  <c:v>3509</c:v>
                </c:pt>
                <c:pt idx="3510">
                  <c:v>3510</c:v>
                </c:pt>
                <c:pt idx="3511">
                  <c:v>3511</c:v>
                </c:pt>
                <c:pt idx="3512">
                  <c:v>3512</c:v>
                </c:pt>
                <c:pt idx="3513">
                  <c:v>3513</c:v>
                </c:pt>
                <c:pt idx="3514">
                  <c:v>3514</c:v>
                </c:pt>
                <c:pt idx="3515">
                  <c:v>3515</c:v>
                </c:pt>
                <c:pt idx="3516">
                  <c:v>3516</c:v>
                </c:pt>
                <c:pt idx="3517">
                  <c:v>3517</c:v>
                </c:pt>
                <c:pt idx="3518">
                  <c:v>3518</c:v>
                </c:pt>
                <c:pt idx="3519">
                  <c:v>3519</c:v>
                </c:pt>
                <c:pt idx="3520">
                  <c:v>3520</c:v>
                </c:pt>
                <c:pt idx="3521">
                  <c:v>3521</c:v>
                </c:pt>
                <c:pt idx="3522">
                  <c:v>3522</c:v>
                </c:pt>
                <c:pt idx="3523">
                  <c:v>3523</c:v>
                </c:pt>
                <c:pt idx="3524">
                  <c:v>3524</c:v>
                </c:pt>
                <c:pt idx="3525">
                  <c:v>3525</c:v>
                </c:pt>
                <c:pt idx="3526">
                  <c:v>3526</c:v>
                </c:pt>
                <c:pt idx="3527">
                  <c:v>3527</c:v>
                </c:pt>
                <c:pt idx="3528">
                  <c:v>3528</c:v>
                </c:pt>
                <c:pt idx="3529">
                  <c:v>3529</c:v>
                </c:pt>
                <c:pt idx="3530">
                  <c:v>3530</c:v>
                </c:pt>
                <c:pt idx="3531">
                  <c:v>3531</c:v>
                </c:pt>
                <c:pt idx="3532">
                  <c:v>3532</c:v>
                </c:pt>
                <c:pt idx="3533">
                  <c:v>3533</c:v>
                </c:pt>
                <c:pt idx="3534">
                  <c:v>3534</c:v>
                </c:pt>
                <c:pt idx="3535">
                  <c:v>3535</c:v>
                </c:pt>
                <c:pt idx="3536">
                  <c:v>3536</c:v>
                </c:pt>
                <c:pt idx="3537">
                  <c:v>3537</c:v>
                </c:pt>
                <c:pt idx="3538">
                  <c:v>3538</c:v>
                </c:pt>
                <c:pt idx="3539">
                  <c:v>3539</c:v>
                </c:pt>
                <c:pt idx="3540">
                  <c:v>3540</c:v>
                </c:pt>
                <c:pt idx="3541">
                  <c:v>3541</c:v>
                </c:pt>
                <c:pt idx="3542">
                  <c:v>3542</c:v>
                </c:pt>
                <c:pt idx="3543">
                  <c:v>3543</c:v>
                </c:pt>
                <c:pt idx="3544">
                  <c:v>3544</c:v>
                </c:pt>
                <c:pt idx="3545">
                  <c:v>3545</c:v>
                </c:pt>
                <c:pt idx="3546">
                  <c:v>3546</c:v>
                </c:pt>
                <c:pt idx="3547">
                  <c:v>3547</c:v>
                </c:pt>
                <c:pt idx="3548">
                  <c:v>3548</c:v>
                </c:pt>
                <c:pt idx="3549">
                  <c:v>3549</c:v>
                </c:pt>
                <c:pt idx="3550">
                  <c:v>3550</c:v>
                </c:pt>
                <c:pt idx="3551">
                  <c:v>3551</c:v>
                </c:pt>
                <c:pt idx="3552">
                  <c:v>3552</c:v>
                </c:pt>
                <c:pt idx="3553">
                  <c:v>3553</c:v>
                </c:pt>
                <c:pt idx="3554">
                  <c:v>3554</c:v>
                </c:pt>
                <c:pt idx="3555">
                  <c:v>3555</c:v>
                </c:pt>
                <c:pt idx="3556">
                  <c:v>3556</c:v>
                </c:pt>
                <c:pt idx="3557">
                  <c:v>3557</c:v>
                </c:pt>
                <c:pt idx="3558">
                  <c:v>3558</c:v>
                </c:pt>
                <c:pt idx="3559">
                  <c:v>3559</c:v>
                </c:pt>
                <c:pt idx="3560">
                  <c:v>3560</c:v>
                </c:pt>
                <c:pt idx="3561">
                  <c:v>3561</c:v>
                </c:pt>
                <c:pt idx="3562">
                  <c:v>3562</c:v>
                </c:pt>
                <c:pt idx="3563">
                  <c:v>3563</c:v>
                </c:pt>
                <c:pt idx="3564">
                  <c:v>3564</c:v>
                </c:pt>
                <c:pt idx="3565">
                  <c:v>3565</c:v>
                </c:pt>
                <c:pt idx="3566">
                  <c:v>3566</c:v>
                </c:pt>
                <c:pt idx="3567">
                  <c:v>3567</c:v>
                </c:pt>
                <c:pt idx="3568">
                  <c:v>3568</c:v>
                </c:pt>
                <c:pt idx="3569">
                  <c:v>3569</c:v>
                </c:pt>
                <c:pt idx="3570">
                  <c:v>3570</c:v>
                </c:pt>
                <c:pt idx="3571">
                  <c:v>3571</c:v>
                </c:pt>
                <c:pt idx="3572">
                  <c:v>3572</c:v>
                </c:pt>
                <c:pt idx="3573">
                  <c:v>3573</c:v>
                </c:pt>
                <c:pt idx="3574">
                  <c:v>3574</c:v>
                </c:pt>
                <c:pt idx="3575">
                  <c:v>3575</c:v>
                </c:pt>
                <c:pt idx="3576">
                  <c:v>3576</c:v>
                </c:pt>
                <c:pt idx="3577">
                  <c:v>3577</c:v>
                </c:pt>
                <c:pt idx="3578">
                  <c:v>3578</c:v>
                </c:pt>
                <c:pt idx="3579">
                  <c:v>3579</c:v>
                </c:pt>
                <c:pt idx="3580">
                  <c:v>3580</c:v>
                </c:pt>
                <c:pt idx="3581">
                  <c:v>3581</c:v>
                </c:pt>
                <c:pt idx="3582">
                  <c:v>3582</c:v>
                </c:pt>
                <c:pt idx="3583">
                  <c:v>3583</c:v>
                </c:pt>
                <c:pt idx="3584">
                  <c:v>3584</c:v>
                </c:pt>
                <c:pt idx="3585">
                  <c:v>3585</c:v>
                </c:pt>
                <c:pt idx="3586">
                  <c:v>3586</c:v>
                </c:pt>
                <c:pt idx="3587">
                  <c:v>3587</c:v>
                </c:pt>
                <c:pt idx="3588">
                  <c:v>3588</c:v>
                </c:pt>
                <c:pt idx="3589">
                  <c:v>3589</c:v>
                </c:pt>
                <c:pt idx="3590">
                  <c:v>3590</c:v>
                </c:pt>
                <c:pt idx="3591">
                  <c:v>3591</c:v>
                </c:pt>
                <c:pt idx="3592">
                  <c:v>3592</c:v>
                </c:pt>
                <c:pt idx="3593">
                  <c:v>3593</c:v>
                </c:pt>
                <c:pt idx="3594">
                  <c:v>3594</c:v>
                </c:pt>
                <c:pt idx="3595">
                  <c:v>3595</c:v>
                </c:pt>
                <c:pt idx="3596">
                  <c:v>3596</c:v>
                </c:pt>
                <c:pt idx="3597">
                  <c:v>3597</c:v>
                </c:pt>
                <c:pt idx="3598">
                  <c:v>3598</c:v>
                </c:pt>
                <c:pt idx="3599">
                  <c:v>3599</c:v>
                </c:pt>
                <c:pt idx="3600">
                  <c:v>3600</c:v>
                </c:pt>
                <c:pt idx="3601">
                  <c:v>3601</c:v>
                </c:pt>
                <c:pt idx="3602">
                  <c:v>3602</c:v>
                </c:pt>
                <c:pt idx="3603">
                  <c:v>3603</c:v>
                </c:pt>
                <c:pt idx="3604">
                  <c:v>3604</c:v>
                </c:pt>
                <c:pt idx="3605">
                  <c:v>3605</c:v>
                </c:pt>
                <c:pt idx="3606">
                  <c:v>3606</c:v>
                </c:pt>
                <c:pt idx="3607">
                  <c:v>3607</c:v>
                </c:pt>
                <c:pt idx="3608">
                  <c:v>3608</c:v>
                </c:pt>
                <c:pt idx="3609">
                  <c:v>3609</c:v>
                </c:pt>
                <c:pt idx="3610">
                  <c:v>3610</c:v>
                </c:pt>
                <c:pt idx="3611">
                  <c:v>3611</c:v>
                </c:pt>
                <c:pt idx="3612">
                  <c:v>3612</c:v>
                </c:pt>
                <c:pt idx="3613">
                  <c:v>3613</c:v>
                </c:pt>
                <c:pt idx="3614">
                  <c:v>3614</c:v>
                </c:pt>
                <c:pt idx="3615">
                  <c:v>3615</c:v>
                </c:pt>
                <c:pt idx="3616">
                  <c:v>3616</c:v>
                </c:pt>
                <c:pt idx="3617">
                  <c:v>3617</c:v>
                </c:pt>
                <c:pt idx="3618">
                  <c:v>3618</c:v>
                </c:pt>
                <c:pt idx="3619">
                  <c:v>3619</c:v>
                </c:pt>
                <c:pt idx="3620">
                  <c:v>3620</c:v>
                </c:pt>
                <c:pt idx="3621">
                  <c:v>3621</c:v>
                </c:pt>
                <c:pt idx="3622">
                  <c:v>3622</c:v>
                </c:pt>
                <c:pt idx="3623">
                  <c:v>3623</c:v>
                </c:pt>
                <c:pt idx="3624">
                  <c:v>3624</c:v>
                </c:pt>
                <c:pt idx="3625">
                  <c:v>3625</c:v>
                </c:pt>
                <c:pt idx="3626">
                  <c:v>3626</c:v>
                </c:pt>
                <c:pt idx="3627">
                  <c:v>3627</c:v>
                </c:pt>
                <c:pt idx="3628">
                  <c:v>3628</c:v>
                </c:pt>
                <c:pt idx="3629">
                  <c:v>3629</c:v>
                </c:pt>
                <c:pt idx="3630">
                  <c:v>3630</c:v>
                </c:pt>
                <c:pt idx="3631">
                  <c:v>3631</c:v>
                </c:pt>
                <c:pt idx="3632">
                  <c:v>3632</c:v>
                </c:pt>
                <c:pt idx="3633">
                  <c:v>3633</c:v>
                </c:pt>
                <c:pt idx="3634">
                  <c:v>3634</c:v>
                </c:pt>
                <c:pt idx="3635">
                  <c:v>3635</c:v>
                </c:pt>
                <c:pt idx="3636">
                  <c:v>3636</c:v>
                </c:pt>
                <c:pt idx="3637">
                  <c:v>3637</c:v>
                </c:pt>
                <c:pt idx="3638">
                  <c:v>3638</c:v>
                </c:pt>
                <c:pt idx="3639">
                  <c:v>3639</c:v>
                </c:pt>
                <c:pt idx="3640">
                  <c:v>3640</c:v>
                </c:pt>
                <c:pt idx="3641">
                  <c:v>3641</c:v>
                </c:pt>
                <c:pt idx="3642">
                  <c:v>3642</c:v>
                </c:pt>
                <c:pt idx="3643">
                  <c:v>3643</c:v>
                </c:pt>
                <c:pt idx="3644">
                  <c:v>3644</c:v>
                </c:pt>
                <c:pt idx="3645">
                  <c:v>3645</c:v>
                </c:pt>
                <c:pt idx="3646">
                  <c:v>3646</c:v>
                </c:pt>
                <c:pt idx="3647">
                  <c:v>3647</c:v>
                </c:pt>
                <c:pt idx="3648">
                  <c:v>3648</c:v>
                </c:pt>
                <c:pt idx="3649">
                  <c:v>3649</c:v>
                </c:pt>
                <c:pt idx="3650">
                  <c:v>3650</c:v>
                </c:pt>
                <c:pt idx="3651">
                  <c:v>3651</c:v>
                </c:pt>
                <c:pt idx="3652">
                  <c:v>3652</c:v>
                </c:pt>
                <c:pt idx="3653">
                  <c:v>3653</c:v>
                </c:pt>
                <c:pt idx="3654">
                  <c:v>3654</c:v>
                </c:pt>
                <c:pt idx="3655">
                  <c:v>3655</c:v>
                </c:pt>
                <c:pt idx="3656">
                  <c:v>3656</c:v>
                </c:pt>
                <c:pt idx="3657">
                  <c:v>3657</c:v>
                </c:pt>
                <c:pt idx="3658">
                  <c:v>3658</c:v>
                </c:pt>
                <c:pt idx="3659">
                  <c:v>3659</c:v>
                </c:pt>
                <c:pt idx="3660">
                  <c:v>3660</c:v>
                </c:pt>
                <c:pt idx="3661">
                  <c:v>3661</c:v>
                </c:pt>
                <c:pt idx="3662">
                  <c:v>3662</c:v>
                </c:pt>
                <c:pt idx="3663">
                  <c:v>3663</c:v>
                </c:pt>
                <c:pt idx="3664">
                  <c:v>3664</c:v>
                </c:pt>
                <c:pt idx="3665">
                  <c:v>3665</c:v>
                </c:pt>
                <c:pt idx="3666">
                  <c:v>3666</c:v>
                </c:pt>
                <c:pt idx="3667">
                  <c:v>3667</c:v>
                </c:pt>
                <c:pt idx="3668">
                  <c:v>3668</c:v>
                </c:pt>
                <c:pt idx="3669">
                  <c:v>3669</c:v>
                </c:pt>
                <c:pt idx="3670">
                  <c:v>3670</c:v>
                </c:pt>
                <c:pt idx="3671">
                  <c:v>3671</c:v>
                </c:pt>
                <c:pt idx="3672">
                  <c:v>3672</c:v>
                </c:pt>
                <c:pt idx="3673">
                  <c:v>3673</c:v>
                </c:pt>
                <c:pt idx="3674">
                  <c:v>3674</c:v>
                </c:pt>
                <c:pt idx="3675">
                  <c:v>3675</c:v>
                </c:pt>
                <c:pt idx="3676">
                  <c:v>3676</c:v>
                </c:pt>
                <c:pt idx="3677">
                  <c:v>3677</c:v>
                </c:pt>
                <c:pt idx="3678">
                  <c:v>3678</c:v>
                </c:pt>
                <c:pt idx="3679">
                  <c:v>3679</c:v>
                </c:pt>
                <c:pt idx="3680">
                  <c:v>3680</c:v>
                </c:pt>
                <c:pt idx="3681">
                  <c:v>3681</c:v>
                </c:pt>
                <c:pt idx="3682">
                  <c:v>3682</c:v>
                </c:pt>
                <c:pt idx="3683">
                  <c:v>3683</c:v>
                </c:pt>
                <c:pt idx="3684">
                  <c:v>3684</c:v>
                </c:pt>
                <c:pt idx="3685">
                  <c:v>3685</c:v>
                </c:pt>
                <c:pt idx="3686">
                  <c:v>3686</c:v>
                </c:pt>
                <c:pt idx="3687">
                  <c:v>3687</c:v>
                </c:pt>
                <c:pt idx="3688">
                  <c:v>3688</c:v>
                </c:pt>
                <c:pt idx="3689">
                  <c:v>3689</c:v>
                </c:pt>
                <c:pt idx="3690">
                  <c:v>3690</c:v>
                </c:pt>
                <c:pt idx="3691">
                  <c:v>3691</c:v>
                </c:pt>
                <c:pt idx="3692">
                  <c:v>3692</c:v>
                </c:pt>
                <c:pt idx="3693">
                  <c:v>3693</c:v>
                </c:pt>
                <c:pt idx="3694">
                  <c:v>3694</c:v>
                </c:pt>
                <c:pt idx="3695">
                  <c:v>3695</c:v>
                </c:pt>
                <c:pt idx="3696">
                  <c:v>3696</c:v>
                </c:pt>
                <c:pt idx="3697">
                  <c:v>3697</c:v>
                </c:pt>
                <c:pt idx="3698">
                  <c:v>3698</c:v>
                </c:pt>
                <c:pt idx="3699">
                  <c:v>3699</c:v>
                </c:pt>
                <c:pt idx="3700">
                  <c:v>3700</c:v>
                </c:pt>
                <c:pt idx="3701">
                  <c:v>3701</c:v>
                </c:pt>
                <c:pt idx="3702">
                  <c:v>3702</c:v>
                </c:pt>
                <c:pt idx="3703">
                  <c:v>3703</c:v>
                </c:pt>
                <c:pt idx="3704">
                  <c:v>3704</c:v>
                </c:pt>
                <c:pt idx="3705">
                  <c:v>3705</c:v>
                </c:pt>
                <c:pt idx="3706">
                  <c:v>3706</c:v>
                </c:pt>
                <c:pt idx="3707">
                  <c:v>3707</c:v>
                </c:pt>
                <c:pt idx="3708">
                  <c:v>3708</c:v>
                </c:pt>
                <c:pt idx="3709">
                  <c:v>3709</c:v>
                </c:pt>
                <c:pt idx="3710">
                  <c:v>3710</c:v>
                </c:pt>
                <c:pt idx="3711">
                  <c:v>3711</c:v>
                </c:pt>
                <c:pt idx="3712">
                  <c:v>3712</c:v>
                </c:pt>
                <c:pt idx="3713">
                  <c:v>3713</c:v>
                </c:pt>
                <c:pt idx="3714">
                  <c:v>3714</c:v>
                </c:pt>
                <c:pt idx="3715">
                  <c:v>3715</c:v>
                </c:pt>
                <c:pt idx="3716">
                  <c:v>3716</c:v>
                </c:pt>
                <c:pt idx="3717">
                  <c:v>3717</c:v>
                </c:pt>
                <c:pt idx="3718">
                  <c:v>3718</c:v>
                </c:pt>
                <c:pt idx="3719">
                  <c:v>3719</c:v>
                </c:pt>
                <c:pt idx="3720">
                  <c:v>3720</c:v>
                </c:pt>
                <c:pt idx="3721">
                  <c:v>3721</c:v>
                </c:pt>
                <c:pt idx="3722">
                  <c:v>3722</c:v>
                </c:pt>
                <c:pt idx="3723">
                  <c:v>3723</c:v>
                </c:pt>
                <c:pt idx="3724">
                  <c:v>3724</c:v>
                </c:pt>
                <c:pt idx="3725">
                  <c:v>3725</c:v>
                </c:pt>
                <c:pt idx="3726">
                  <c:v>3726</c:v>
                </c:pt>
                <c:pt idx="3727">
                  <c:v>3727</c:v>
                </c:pt>
                <c:pt idx="3728">
                  <c:v>3728</c:v>
                </c:pt>
                <c:pt idx="3729">
                  <c:v>3729</c:v>
                </c:pt>
                <c:pt idx="3730">
                  <c:v>3730</c:v>
                </c:pt>
                <c:pt idx="3731">
                  <c:v>3731</c:v>
                </c:pt>
                <c:pt idx="3732">
                  <c:v>3732</c:v>
                </c:pt>
                <c:pt idx="3733">
                  <c:v>3733</c:v>
                </c:pt>
                <c:pt idx="3734">
                  <c:v>3734</c:v>
                </c:pt>
                <c:pt idx="3735">
                  <c:v>3735</c:v>
                </c:pt>
                <c:pt idx="3736">
                  <c:v>3736</c:v>
                </c:pt>
                <c:pt idx="3737">
                  <c:v>3737</c:v>
                </c:pt>
                <c:pt idx="3738">
                  <c:v>3738</c:v>
                </c:pt>
                <c:pt idx="3739">
                  <c:v>3739</c:v>
                </c:pt>
                <c:pt idx="3740">
                  <c:v>3740</c:v>
                </c:pt>
                <c:pt idx="3741">
                  <c:v>3741</c:v>
                </c:pt>
                <c:pt idx="3742">
                  <c:v>3742</c:v>
                </c:pt>
                <c:pt idx="3743">
                  <c:v>3743</c:v>
                </c:pt>
                <c:pt idx="3744">
                  <c:v>3744</c:v>
                </c:pt>
                <c:pt idx="3745">
                  <c:v>3745</c:v>
                </c:pt>
                <c:pt idx="3746">
                  <c:v>3746</c:v>
                </c:pt>
                <c:pt idx="3747">
                  <c:v>3747</c:v>
                </c:pt>
                <c:pt idx="3748">
                  <c:v>3748</c:v>
                </c:pt>
                <c:pt idx="3749">
                  <c:v>3749</c:v>
                </c:pt>
                <c:pt idx="3750">
                  <c:v>3750</c:v>
                </c:pt>
                <c:pt idx="3751">
                  <c:v>3751</c:v>
                </c:pt>
                <c:pt idx="3752">
                  <c:v>3752</c:v>
                </c:pt>
                <c:pt idx="3753">
                  <c:v>3753</c:v>
                </c:pt>
                <c:pt idx="3754">
                  <c:v>3754</c:v>
                </c:pt>
                <c:pt idx="3755">
                  <c:v>3755</c:v>
                </c:pt>
                <c:pt idx="3756">
                  <c:v>3756</c:v>
                </c:pt>
                <c:pt idx="3757">
                  <c:v>3757</c:v>
                </c:pt>
                <c:pt idx="3758">
                  <c:v>3758</c:v>
                </c:pt>
                <c:pt idx="3759">
                  <c:v>3759</c:v>
                </c:pt>
                <c:pt idx="3760">
                  <c:v>3760</c:v>
                </c:pt>
                <c:pt idx="3761">
                  <c:v>3761</c:v>
                </c:pt>
                <c:pt idx="3762">
                  <c:v>3762</c:v>
                </c:pt>
                <c:pt idx="3763">
                  <c:v>3763</c:v>
                </c:pt>
                <c:pt idx="3764">
                  <c:v>3764</c:v>
                </c:pt>
                <c:pt idx="3765">
                  <c:v>3765</c:v>
                </c:pt>
                <c:pt idx="3766">
                  <c:v>3766</c:v>
                </c:pt>
                <c:pt idx="3767">
                  <c:v>3767</c:v>
                </c:pt>
                <c:pt idx="3768">
                  <c:v>3768</c:v>
                </c:pt>
                <c:pt idx="3769">
                  <c:v>3769</c:v>
                </c:pt>
                <c:pt idx="3770">
                  <c:v>3770</c:v>
                </c:pt>
                <c:pt idx="3771">
                  <c:v>3771</c:v>
                </c:pt>
                <c:pt idx="3772">
                  <c:v>3772</c:v>
                </c:pt>
                <c:pt idx="3773">
                  <c:v>3773</c:v>
                </c:pt>
                <c:pt idx="3774">
                  <c:v>3774</c:v>
                </c:pt>
                <c:pt idx="3775">
                  <c:v>3775</c:v>
                </c:pt>
                <c:pt idx="3776">
                  <c:v>3776</c:v>
                </c:pt>
                <c:pt idx="3777">
                  <c:v>3777</c:v>
                </c:pt>
                <c:pt idx="3778">
                  <c:v>3778</c:v>
                </c:pt>
                <c:pt idx="3779">
                  <c:v>3779</c:v>
                </c:pt>
                <c:pt idx="3780">
                  <c:v>3780</c:v>
                </c:pt>
                <c:pt idx="3781">
                  <c:v>3781</c:v>
                </c:pt>
                <c:pt idx="3782">
                  <c:v>3782</c:v>
                </c:pt>
                <c:pt idx="3783">
                  <c:v>3783</c:v>
                </c:pt>
                <c:pt idx="3784">
                  <c:v>3784</c:v>
                </c:pt>
                <c:pt idx="3785">
                  <c:v>3785</c:v>
                </c:pt>
                <c:pt idx="3786">
                  <c:v>3786</c:v>
                </c:pt>
                <c:pt idx="3787">
                  <c:v>3787</c:v>
                </c:pt>
                <c:pt idx="3788">
                  <c:v>3788</c:v>
                </c:pt>
                <c:pt idx="3789">
                  <c:v>3789</c:v>
                </c:pt>
                <c:pt idx="3790">
                  <c:v>3790</c:v>
                </c:pt>
                <c:pt idx="3791">
                  <c:v>3791</c:v>
                </c:pt>
                <c:pt idx="3792">
                  <c:v>3792</c:v>
                </c:pt>
                <c:pt idx="3793">
                  <c:v>3793</c:v>
                </c:pt>
                <c:pt idx="3794">
                  <c:v>3794</c:v>
                </c:pt>
                <c:pt idx="3795">
                  <c:v>3795</c:v>
                </c:pt>
                <c:pt idx="3796">
                  <c:v>3796</c:v>
                </c:pt>
                <c:pt idx="3797">
                  <c:v>3797</c:v>
                </c:pt>
                <c:pt idx="3798">
                  <c:v>3798</c:v>
                </c:pt>
                <c:pt idx="3799">
                  <c:v>3799</c:v>
                </c:pt>
                <c:pt idx="3800">
                  <c:v>3800</c:v>
                </c:pt>
                <c:pt idx="3801">
                  <c:v>3801</c:v>
                </c:pt>
                <c:pt idx="3802">
                  <c:v>3802</c:v>
                </c:pt>
                <c:pt idx="3803">
                  <c:v>3803</c:v>
                </c:pt>
                <c:pt idx="3804">
                  <c:v>3804</c:v>
                </c:pt>
                <c:pt idx="3805">
                  <c:v>3805</c:v>
                </c:pt>
                <c:pt idx="3806">
                  <c:v>3806</c:v>
                </c:pt>
                <c:pt idx="3807">
                  <c:v>3807</c:v>
                </c:pt>
                <c:pt idx="3808">
                  <c:v>3808</c:v>
                </c:pt>
                <c:pt idx="3809">
                  <c:v>3809</c:v>
                </c:pt>
                <c:pt idx="3810">
                  <c:v>3810</c:v>
                </c:pt>
                <c:pt idx="3811">
                  <c:v>3811</c:v>
                </c:pt>
                <c:pt idx="3812">
                  <c:v>3812</c:v>
                </c:pt>
                <c:pt idx="3813">
                  <c:v>3813</c:v>
                </c:pt>
                <c:pt idx="3814">
                  <c:v>3814</c:v>
                </c:pt>
                <c:pt idx="3815">
                  <c:v>3815</c:v>
                </c:pt>
                <c:pt idx="3816">
                  <c:v>3816</c:v>
                </c:pt>
                <c:pt idx="3817">
                  <c:v>3817</c:v>
                </c:pt>
                <c:pt idx="3818">
                  <c:v>3818</c:v>
                </c:pt>
                <c:pt idx="3819">
                  <c:v>3819</c:v>
                </c:pt>
                <c:pt idx="3820">
                  <c:v>3820</c:v>
                </c:pt>
                <c:pt idx="3821">
                  <c:v>3821</c:v>
                </c:pt>
                <c:pt idx="3822">
                  <c:v>3822</c:v>
                </c:pt>
                <c:pt idx="3823">
                  <c:v>3823</c:v>
                </c:pt>
                <c:pt idx="3824">
                  <c:v>3824</c:v>
                </c:pt>
                <c:pt idx="3825">
                  <c:v>3825</c:v>
                </c:pt>
                <c:pt idx="3826">
                  <c:v>3826</c:v>
                </c:pt>
                <c:pt idx="3827">
                  <c:v>3827</c:v>
                </c:pt>
                <c:pt idx="3828">
                  <c:v>3828</c:v>
                </c:pt>
                <c:pt idx="3829">
                  <c:v>3829</c:v>
                </c:pt>
                <c:pt idx="3830">
                  <c:v>3830</c:v>
                </c:pt>
                <c:pt idx="3831">
                  <c:v>3831</c:v>
                </c:pt>
                <c:pt idx="3832">
                  <c:v>3832</c:v>
                </c:pt>
                <c:pt idx="3833">
                  <c:v>3833</c:v>
                </c:pt>
                <c:pt idx="3834">
                  <c:v>3834</c:v>
                </c:pt>
                <c:pt idx="3835">
                  <c:v>3835</c:v>
                </c:pt>
                <c:pt idx="3836">
                  <c:v>3836</c:v>
                </c:pt>
                <c:pt idx="3837">
                  <c:v>3837</c:v>
                </c:pt>
                <c:pt idx="3838">
                  <c:v>3838</c:v>
                </c:pt>
                <c:pt idx="3839">
                  <c:v>3839</c:v>
                </c:pt>
                <c:pt idx="3840">
                  <c:v>3840</c:v>
                </c:pt>
                <c:pt idx="3841">
                  <c:v>3841</c:v>
                </c:pt>
                <c:pt idx="3842">
                  <c:v>3842</c:v>
                </c:pt>
                <c:pt idx="3843">
                  <c:v>3843</c:v>
                </c:pt>
                <c:pt idx="3844">
                  <c:v>3844</c:v>
                </c:pt>
                <c:pt idx="3845">
                  <c:v>3845</c:v>
                </c:pt>
                <c:pt idx="3846">
                  <c:v>3846</c:v>
                </c:pt>
                <c:pt idx="3847">
                  <c:v>3847</c:v>
                </c:pt>
                <c:pt idx="3848">
                  <c:v>3848</c:v>
                </c:pt>
                <c:pt idx="3849">
                  <c:v>3849</c:v>
                </c:pt>
                <c:pt idx="3850">
                  <c:v>3850</c:v>
                </c:pt>
                <c:pt idx="3851">
                  <c:v>3851</c:v>
                </c:pt>
                <c:pt idx="3852">
                  <c:v>3852</c:v>
                </c:pt>
                <c:pt idx="3853">
                  <c:v>3853</c:v>
                </c:pt>
                <c:pt idx="3854">
                  <c:v>3854</c:v>
                </c:pt>
                <c:pt idx="3855">
                  <c:v>3855</c:v>
                </c:pt>
                <c:pt idx="3856">
                  <c:v>3856</c:v>
                </c:pt>
                <c:pt idx="3857">
                  <c:v>3857</c:v>
                </c:pt>
                <c:pt idx="3858">
                  <c:v>3858</c:v>
                </c:pt>
                <c:pt idx="3859">
                  <c:v>3859</c:v>
                </c:pt>
                <c:pt idx="3860">
                  <c:v>3860</c:v>
                </c:pt>
                <c:pt idx="3861">
                  <c:v>3861</c:v>
                </c:pt>
                <c:pt idx="3862">
                  <c:v>3862</c:v>
                </c:pt>
                <c:pt idx="3863">
                  <c:v>3863</c:v>
                </c:pt>
                <c:pt idx="3864">
                  <c:v>3864</c:v>
                </c:pt>
                <c:pt idx="3865">
                  <c:v>3865</c:v>
                </c:pt>
                <c:pt idx="3866">
                  <c:v>3866</c:v>
                </c:pt>
                <c:pt idx="3867">
                  <c:v>3867</c:v>
                </c:pt>
                <c:pt idx="3868">
                  <c:v>3868</c:v>
                </c:pt>
                <c:pt idx="3869">
                  <c:v>3869</c:v>
                </c:pt>
                <c:pt idx="3870">
                  <c:v>3870</c:v>
                </c:pt>
                <c:pt idx="3871">
                  <c:v>3871</c:v>
                </c:pt>
                <c:pt idx="3872">
                  <c:v>3872</c:v>
                </c:pt>
                <c:pt idx="3873">
                  <c:v>3873</c:v>
                </c:pt>
                <c:pt idx="3874">
                  <c:v>3874</c:v>
                </c:pt>
                <c:pt idx="3875">
                  <c:v>3875</c:v>
                </c:pt>
                <c:pt idx="3876">
                  <c:v>3876</c:v>
                </c:pt>
                <c:pt idx="3877">
                  <c:v>3877</c:v>
                </c:pt>
                <c:pt idx="3878">
                  <c:v>3878</c:v>
                </c:pt>
                <c:pt idx="3879">
                  <c:v>3879</c:v>
                </c:pt>
                <c:pt idx="3880">
                  <c:v>3880</c:v>
                </c:pt>
                <c:pt idx="3881">
                  <c:v>3881</c:v>
                </c:pt>
                <c:pt idx="3882">
                  <c:v>3882</c:v>
                </c:pt>
                <c:pt idx="3883">
                  <c:v>3883</c:v>
                </c:pt>
                <c:pt idx="3884">
                  <c:v>3884</c:v>
                </c:pt>
                <c:pt idx="3885">
                  <c:v>3885</c:v>
                </c:pt>
                <c:pt idx="3886">
                  <c:v>3886</c:v>
                </c:pt>
                <c:pt idx="3887">
                  <c:v>3887</c:v>
                </c:pt>
                <c:pt idx="3888">
                  <c:v>3888</c:v>
                </c:pt>
                <c:pt idx="3889">
                  <c:v>3889</c:v>
                </c:pt>
                <c:pt idx="3890">
                  <c:v>3890</c:v>
                </c:pt>
                <c:pt idx="3891">
                  <c:v>3891</c:v>
                </c:pt>
                <c:pt idx="3892">
                  <c:v>3892</c:v>
                </c:pt>
                <c:pt idx="3893">
                  <c:v>3893</c:v>
                </c:pt>
                <c:pt idx="3894">
                  <c:v>3894</c:v>
                </c:pt>
                <c:pt idx="3895">
                  <c:v>3895</c:v>
                </c:pt>
                <c:pt idx="3896">
                  <c:v>3896</c:v>
                </c:pt>
                <c:pt idx="3897">
                  <c:v>3897</c:v>
                </c:pt>
                <c:pt idx="3898">
                  <c:v>3898</c:v>
                </c:pt>
                <c:pt idx="3899">
                  <c:v>3899</c:v>
                </c:pt>
                <c:pt idx="3900">
                  <c:v>3900</c:v>
                </c:pt>
                <c:pt idx="3901">
                  <c:v>3901</c:v>
                </c:pt>
                <c:pt idx="3902">
                  <c:v>3902</c:v>
                </c:pt>
                <c:pt idx="3903">
                  <c:v>3903</c:v>
                </c:pt>
                <c:pt idx="3904">
                  <c:v>3904</c:v>
                </c:pt>
                <c:pt idx="3905">
                  <c:v>3905</c:v>
                </c:pt>
                <c:pt idx="3906">
                  <c:v>3906</c:v>
                </c:pt>
                <c:pt idx="3907">
                  <c:v>3907</c:v>
                </c:pt>
                <c:pt idx="3908">
                  <c:v>3908</c:v>
                </c:pt>
                <c:pt idx="3909">
                  <c:v>3909</c:v>
                </c:pt>
                <c:pt idx="3910">
                  <c:v>3910</c:v>
                </c:pt>
                <c:pt idx="3911">
                  <c:v>3911</c:v>
                </c:pt>
                <c:pt idx="3912">
                  <c:v>3912</c:v>
                </c:pt>
                <c:pt idx="3913">
                  <c:v>3913</c:v>
                </c:pt>
                <c:pt idx="3914">
                  <c:v>3914</c:v>
                </c:pt>
                <c:pt idx="3915">
                  <c:v>3915</c:v>
                </c:pt>
                <c:pt idx="3916">
                  <c:v>3916</c:v>
                </c:pt>
                <c:pt idx="3917">
                  <c:v>3917</c:v>
                </c:pt>
                <c:pt idx="3918">
                  <c:v>3918</c:v>
                </c:pt>
                <c:pt idx="3919">
                  <c:v>3919</c:v>
                </c:pt>
                <c:pt idx="3920">
                  <c:v>3920</c:v>
                </c:pt>
                <c:pt idx="3921">
                  <c:v>3921</c:v>
                </c:pt>
                <c:pt idx="3922">
                  <c:v>3922</c:v>
                </c:pt>
                <c:pt idx="3923">
                  <c:v>3923</c:v>
                </c:pt>
                <c:pt idx="3924">
                  <c:v>3924</c:v>
                </c:pt>
                <c:pt idx="3925">
                  <c:v>3925</c:v>
                </c:pt>
                <c:pt idx="3926">
                  <c:v>3926</c:v>
                </c:pt>
                <c:pt idx="3927">
                  <c:v>3927</c:v>
                </c:pt>
                <c:pt idx="3928">
                  <c:v>3928</c:v>
                </c:pt>
                <c:pt idx="3929">
                  <c:v>3929</c:v>
                </c:pt>
                <c:pt idx="3930">
                  <c:v>3930</c:v>
                </c:pt>
                <c:pt idx="3931">
                  <c:v>3931</c:v>
                </c:pt>
                <c:pt idx="3932">
                  <c:v>3932</c:v>
                </c:pt>
                <c:pt idx="3933">
                  <c:v>3933</c:v>
                </c:pt>
                <c:pt idx="3934">
                  <c:v>3934</c:v>
                </c:pt>
                <c:pt idx="3935">
                  <c:v>3935</c:v>
                </c:pt>
                <c:pt idx="3936">
                  <c:v>3936</c:v>
                </c:pt>
                <c:pt idx="3937">
                  <c:v>3937</c:v>
                </c:pt>
                <c:pt idx="3938">
                  <c:v>3938</c:v>
                </c:pt>
                <c:pt idx="3939">
                  <c:v>3939</c:v>
                </c:pt>
                <c:pt idx="3940">
                  <c:v>3940</c:v>
                </c:pt>
                <c:pt idx="3941">
                  <c:v>3941</c:v>
                </c:pt>
                <c:pt idx="3942">
                  <c:v>3942</c:v>
                </c:pt>
                <c:pt idx="3943">
                  <c:v>3943</c:v>
                </c:pt>
                <c:pt idx="3944">
                  <c:v>3944</c:v>
                </c:pt>
                <c:pt idx="3945">
                  <c:v>3945</c:v>
                </c:pt>
                <c:pt idx="3946">
                  <c:v>3946</c:v>
                </c:pt>
                <c:pt idx="3947">
                  <c:v>3947</c:v>
                </c:pt>
                <c:pt idx="3948">
                  <c:v>3948</c:v>
                </c:pt>
                <c:pt idx="3949">
                  <c:v>3949</c:v>
                </c:pt>
                <c:pt idx="3950">
                  <c:v>3950</c:v>
                </c:pt>
                <c:pt idx="3951">
                  <c:v>3951</c:v>
                </c:pt>
                <c:pt idx="3952">
                  <c:v>3952</c:v>
                </c:pt>
                <c:pt idx="3953">
                  <c:v>3953</c:v>
                </c:pt>
                <c:pt idx="3954">
                  <c:v>3954</c:v>
                </c:pt>
                <c:pt idx="3955">
                  <c:v>3955</c:v>
                </c:pt>
                <c:pt idx="3956">
                  <c:v>3956</c:v>
                </c:pt>
                <c:pt idx="3957">
                  <c:v>3957</c:v>
                </c:pt>
                <c:pt idx="3958">
                  <c:v>3958</c:v>
                </c:pt>
                <c:pt idx="3959">
                  <c:v>3959</c:v>
                </c:pt>
                <c:pt idx="3960">
                  <c:v>3960</c:v>
                </c:pt>
                <c:pt idx="3961">
                  <c:v>3961</c:v>
                </c:pt>
                <c:pt idx="3962">
                  <c:v>3962</c:v>
                </c:pt>
                <c:pt idx="3963">
                  <c:v>3963</c:v>
                </c:pt>
                <c:pt idx="3964">
                  <c:v>3964</c:v>
                </c:pt>
                <c:pt idx="3965">
                  <c:v>3965</c:v>
                </c:pt>
                <c:pt idx="3966">
                  <c:v>3966</c:v>
                </c:pt>
                <c:pt idx="3967">
                  <c:v>3967</c:v>
                </c:pt>
                <c:pt idx="3968">
                  <c:v>3968</c:v>
                </c:pt>
                <c:pt idx="3969">
                  <c:v>3969</c:v>
                </c:pt>
                <c:pt idx="3970">
                  <c:v>3970</c:v>
                </c:pt>
                <c:pt idx="3971">
                  <c:v>3971</c:v>
                </c:pt>
                <c:pt idx="3972">
                  <c:v>3972</c:v>
                </c:pt>
                <c:pt idx="3973">
                  <c:v>3973</c:v>
                </c:pt>
                <c:pt idx="3974">
                  <c:v>3974</c:v>
                </c:pt>
                <c:pt idx="3975">
                  <c:v>3975</c:v>
                </c:pt>
                <c:pt idx="3976">
                  <c:v>3976</c:v>
                </c:pt>
                <c:pt idx="3977">
                  <c:v>3977</c:v>
                </c:pt>
                <c:pt idx="3978">
                  <c:v>3978</c:v>
                </c:pt>
                <c:pt idx="3979">
                  <c:v>3979</c:v>
                </c:pt>
                <c:pt idx="3980">
                  <c:v>3980</c:v>
                </c:pt>
                <c:pt idx="3981">
                  <c:v>3981</c:v>
                </c:pt>
                <c:pt idx="3982">
                  <c:v>3982</c:v>
                </c:pt>
                <c:pt idx="3983">
                  <c:v>3983</c:v>
                </c:pt>
                <c:pt idx="3984">
                  <c:v>3984</c:v>
                </c:pt>
                <c:pt idx="3985">
                  <c:v>3985</c:v>
                </c:pt>
                <c:pt idx="3986">
                  <c:v>3986</c:v>
                </c:pt>
                <c:pt idx="3987">
                  <c:v>3987</c:v>
                </c:pt>
                <c:pt idx="3988">
                  <c:v>3988</c:v>
                </c:pt>
                <c:pt idx="3989">
                  <c:v>3989</c:v>
                </c:pt>
                <c:pt idx="3990">
                  <c:v>3990</c:v>
                </c:pt>
                <c:pt idx="3991">
                  <c:v>3991</c:v>
                </c:pt>
                <c:pt idx="3992">
                  <c:v>3992</c:v>
                </c:pt>
                <c:pt idx="3993">
                  <c:v>3993</c:v>
                </c:pt>
                <c:pt idx="3994">
                  <c:v>3994</c:v>
                </c:pt>
                <c:pt idx="3995">
                  <c:v>3995</c:v>
                </c:pt>
                <c:pt idx="3996">
                  <c:v>3996</c:v>
                </c:pt>
                <c:pt idx="3997">
                  <c:v>3997</c:v>
                </c:pt>
                <c:pt idx="3998">
                  <c:v>3998</c:v>
                </c:pt>
                <c:pt idx="3999">
                  <c:v>3999</c:v>
                </c:pt>
                <c:pt idx="4000">
                  <c:v>4000</c:v>
                </c:pt>
                <c:pt idx="4001">
                  <c:v>4001</c:v>
                </c:pt>
                <c:pt idx="4002">
                  <c:v>4002</c:v>
                </c:pt>
                <c:pt idx="4003">
                  <c:v>4003</c:v>
                </c:pt>
                <c:pt idx="4004">
                  <c:v>4004</c:v>
                </c:pt>
                <c:pt idx="4005">
                  <c:v>4005</c:v>
                </c:pt>
                <c:pt idx="4006">
                  <c:v>4006</c:v>
                </c:pt>
                <c:pt idx="4007">
                  <c:v>4007</c:v>
                </c:pt>
                <c:pt idx="4008">
                  <c:v>4008</c:v>
                </c:pt>
                <c:pt idx="4009">
                  <c:v>4009</c:v>
                </c:pt>
                <c:pt idx="4010">
                  <c:v>4010</c:v>
                </c:pt>
                <c:pt idx="4011">
                  <c:v>4011</c:v>
                </c:pt>
                <c:pt idx="4012">
                  <c:v>4012</c:v>
                </c:pt>
                <c:pt idx="4013">
                  <c:v>4013</c:v>
                </c:pt>
                <c:pt idx="4014">
                  <c:v>4014</c:v>
                </c:pt>
                <c:pt idx="4015">
                  <c:v>4015</c:v>
                </c:pt>
                <c:pt idx="4016">
                  <c:v>4016</c:v>
                </c:pt>
                <c:pt idx="4017">
                  <c:v>4017</c:v>
                </c:pt>
                <c:pt idx="4018">
                  <c:v>4018</c:v>
                </c:pt>
                <c:pt idx="4019">
                  <c:v>4019</c:v>
                </c:pt>
                <c:pt idx="4020">
                  <c:v>4020</c:v>
                </c:pt>
                <c:pt idx="4021">
                  <c:v>4021</c:v>
                </c:pt>
                <c:pt idx="4022">
                  <c:v>4022</c:v>
                </c:pt>
                <c:pt idx="4023">
                  <c:v>4023</c:v>
                </c:pt>
                <c:pt idx="4024">
                  <c:v>4024</c:v>
                </c:pt>
                <c:pt idx="4025">
                  <c:v>4025</c:v>
                </c:pt>
                <c:pt idx="4026">
                  <c:v>4026</c:v>
                </c:pt>
                <c:pt idx="4027">
                  <c:v>4027</c:v>
                </c:pt>
                <c:pt idx="4028">
                  <c:v>4028</c:v>
                </c:pt>
                <c:pt idx="4029">
                  <c:v>4029</c:v>
                </c:pt>
                <c:pt idx="4030">
                  <c:v>4030</c:v>
                </c:pt>
                <c:pt idx="4031">
                  <c:v>4031</c:v>
                </c:pt>
                <c:pt idx="4032">
                  <c:v>4032</c:v>
                </c:pt>
                <c:pt idx="4033">
                  <c:v>4033</c:v>
                </c:pt>
                <c:pt idx="4034">
                  <c:v>4034</c:v>
                </c:pt>
                <c:pt idx="4035">
                  <c:v>4035</c:v>
                </c:pt>
                <c:pt idx="4036">
                  <c:v>4036</c:v>
                </c:pt>
                <c:pt idx="4037">
                  <c:v>4037</c:v>
                </c:pt>
                <c:pt idx="4038">
                  <c:v>4038</c:v>
                </c:pt>
                <c:pt idx="4039">
                  <c:v>4039</c:v>
                </c:pt>
                <c:pt idx="4040">
                  <c:v>4040</c:v>
                </c:pt>
                <c:pt idx="4041">
                  <c:v>4041</c:v>
                </c:pt>
                <c:pt idx="4042">
                  <c:v>4042</c:v>
                </c:pt>
                <c:pt idx="4043">
                  <c:v>4043</c:v>
                </c:pt>
                <c:pt idx="4044">
                  <c:v>4044</c:v>
                </c:pt>
                <c:pt idx="4045">
                  <c:v>4045</c:v>
                </c:pt>
                <c:pt idx="4046">
                  <c:v>4046</c:v>
                </c:pt>
                <c:pt idx="4047">
                  <c:v>4047</c:v>
                </c:pt>
                <c:pt idx="4048">
                  <c:v>4048</c:v>
                </c:pt>
                <c:pt idx="4049">
                  <c:v>4049</c:v>
                </c:pt>
                <c:pt idx="4050">
                  <c:v>4050</c:v>
                </c:pt>
                <c:pt idx="4051">
                  <c:v>4051</c:v>
                </c:pt>
                <c:pt idx="4052">
                  <c:v>4052</c:v>
                </c:pt>
                <c:pt idx="4053">
                  <c:v>4053</c:v>
                </c:pt>
                <c:pt idx="4054">
                  <c:v>4054</c:v>
                </c:pt>
                <c:pt idx="4055">
                  <c:v>4055</c:v>
                </c:pt>
                <c:pt idx="4056">
                  <c:v>4056</c:v>
                </c:pt>
                <c:pt idx="4057">
                  <c:v>4057</c:v>
                </c:pt>
                <c:pt idx="4058">
                  <c:v>4058</c:v>
                </c:pt>
                <c:pt idx="4059">
                  <c:v>4059</c:v>
                </c:pt>
                <c:pt idx="4060">
                  <c:v>4060</c:v>
                </c:pt>
                <c:pt idx="4061">
                  <c:v>4061</c:v>
                </c:pt>
                <c:pt idx="4062">
                  <c:v>4062</c:v>
                </c:pt>
                <c:pt idx="4063">
                  <c:v>4063</c:v>
                </c:pt>
                <c:pt idx="4064">
                  <c:v>4064</c:v>
                </c:pt>
                <c:pt idx="4065">
                  <c:v>4065</c:v>
                </c:pt>
                <c:pt idx="4066">
                  <c:v>4066</c:v>
                </c:pt>
                <c:pt idx="4067">
                  <c:v>4067</c:v>
                </c:pt>
                <c:pt idx="4068">
                  <c:v>4068</c:v>
                </c:pt>
                <c:pt idx="4069">
                  <c:v>4069</c:v>
                </c:pt>
                <c:pt idx="4070">
                  <c:v>4070</c:v>
                </c:pt>
                <c:pt idx="4071">
                  <c:v>4071</c:v>
                </c:pt>
                <c:pt idx="4072">
                  <c:v>4072</c:v>
                </c:pt>
                <c:pt idx="4073">
                  <c:v>4073</c:v>
                </c:pt>
                <c:pt idx="4074">
                  <c:v>4074</c:v>
                </c:pt>
                <c:pt idx="4075">
                  <c:v>4075</c:v>
                </c:pt>
                <c:pt idx="4076">
                  <c:v>4076</c:v>
                </c:pt>
                <c:pt idx="4077">
                  <c:v>4077</c:v>
                </c:pt>
                <c:pt idx="4078">
                  <c:v>4078</c:v>
                </c:pt>
                <c:pt idx="4079">
                  <c:v>4079</c:v>
                </c:pt>
                <c:pt idx="4080">
                  <c:v>4080</c:v>
                </c:pt>
                <c:pt idx="4081">
                  <c:v>4081</c:v>
                </c:pt>
                <c:pt idx="4082">
                  <c:v>4082</c:v>
                </c:pt>
                <c:pt idx="4083">
                  <c:v>4083</c:v>
                </c:pt>
                <c:pt idx="4084">
                  <c:v>4084</c:v>
                </c:pt>
                <c:pt idx="4085">
                  <c:v>4085</c:v>
                </c:pt>
                <c:pt idx="4086">
                  <c:v>4086</c:v>
                </c:pt>
                <c:pt idx="4087">
                  <c:v>4087</c:v>
                </c:pt>
                <c:pt idx="4088">
                  <c:v>4088</c:v>
                </c:pt>
                <c:pt idx="4089">
                  <c:v>4089</c:v>
                </c:pt>
                <c:pt idx="4090">
                  <c:v>4090</c:v>
                </c:pt>
                <c:pt idx="4091">
                  <c:v>4091</c:v>
                </c:pt>
                <c:pt idx="4092">
                  <c:v>4092</c:v>
                </c:pt>
                <c:pt idx="4093">
                  <c:v>4093</c:v>
                </c:pt>
                <c:pt idx="4094">
                  <c:v>4094</c:v>
                </c:pt>
                <c:pt idx="4095">
                  <c:v>4095</c:v>
                </c:pt>
                <c:pt idx="4096">
                  <c:v>4096</c:v>
                </c:pt>
                <c:pt idx="4097">
                  <c:v>4097</c:v>
                </c:pt>
                <c:pt idx="4098">
                  <c:v>4098</c:v>
                </c:pt>
                <c:pt idx="4099">
                  <c:v>4099</c:v>
                </c:pt>
                <c:pt idx="4100">
                  <c:v>4100</c:v>
                </c:pt>
                <c:pt idx="4101">
                  <c:v>4101</c:v>
                </c:pt>
                <c:pt idx="4102">
                  <c:v>4102</c:v>
                </c:pt>
                <c:pt idx="4103">
                  <c:v>4103</c:v>
                </c:pt>
                <c:pt idx="4104">
                  <c:v>4104</c:v>
                </c:pt>
                <c:pt idx="4105">
                  <c:v>4105</c:v>
                </c:pt>
                <c:pt idx="4106">
                  <c:v>4106</c:v>
                </c:pt>
                <c:pt idx="4107">
                  <c:v>4107</c:v>
                </c:pt>
                <c:pt idx="4108">
                  <c:v>4108</c:v>
                </c:pt>
                <c:pt idx="4109">
                  <c:v>4109</c:v>
                </c:pt>
                <c:pt idx="4110">
                  <c:v>4110</c:v>
                </c:pt>
                <c:pt idx="4111">
                  <c:v>4111</c:v>
                </c:pt>
                <c:pt idx="4112">
                  <c:v>4112</c:v>
                </c:pt>
                <c:pt idx="4113">
                  <c:v>4113</c:v>
                </c:pt>
                <c:pt idx="4114">
                  <c:v>4114</c:v>
                </c:pt>
                <c:pt idx="4115">
                  <c:v>4115</c:v>
                </c:pt>
                <c:pt idx="4116">
                  <c:v>4116</c:v>
                </c:pt>
                <c:pt idx="4117">
                  <c:v>4117</c:v>
                </c:pt>
                <c:pt idx="4118">
                  <c:v>4118</c:v>
                </c:pt>
                <c:pt idx="4119">
                  <c:v>4119</c:v>
                </c:pt>
                <c:pt idx="4120">
                  <c:v>4120</c:v>
                </c:pt>
                <c:pt idx="4121">
                  <c:v>4121</c:v>
                </c:pt>
                <c:pt idx="4122">
                  <c:v>4122</c:v>
                </c:pt>
                <c:pt idx="4123">
                  <c:v>4123</c:v>
                </c:pt>
                <c:pt idx="4124">
                  <c:v>4124</c:v>
                </c:pt>
                <c:pt idx="4125">
                  <c:v>4125</c:v>
                </c:pt>
                <c:pt idx="4126">
                  <c:v>4126</c:v>
                </c:pt>
                <c:pt idx="4127">
                  <c:v>4127</c:v>
                </c:pt>
                <c:pt idx="4128">
                  <c:v>4128</c:v>
                </c:pt>
                <c:pt idx="4129">
                  <c:v>4129</c:v>
                </c:pt>
                <c:pt idx="4130">
                  <c:v>4130</c:v>
                </c:pt>
                <c:pt idx="4131">
                  <c:v>4131</c:v>
                </c:pt>
                <c:pt idx="4132">
                  <c:v>4132</c:v>
                </c:pt>
                <c:pt idx="4133">
                  <c:v>4133</c:v>
                </c:pt>
                <c:pt idx="4134">
                  <c:v>4134</c:v>
                </c:pt>
                <c:pt idx="4135">
                  <c:v>4135</c:v>
                </c:pt>
                <c:pt idx="4136">
                  <c:v>4136</c:v>
                </c:pt>
                <c:pt idx="4137">
                  <c:v>4137</c:v>
                </c:pt>
                <c:pt idx="4138">
                  <c:v>4138</c:v>
                </c:pt>
                <c:pt idx="4139">
                  <c:v>4139</c:v>
                </c:pt>
                <c:pt idx="4140">
                  <c:v>4140</c:v>
                </c:pt>
                <c:pt idx="4141">
                  <c:v>4141</c:v>
                </c:pt>
                <c:pt idx="4142">
                  <c:v>4142</c:v>
                </c:pt>
                <c:pt idx="4143">
                  <c:v>4143</c:v>
                </c:pt>
                <c:pt idx="4144">
                  <c:v>4144</c:v>
                </c:pt>
                <c:pt idx="4145">
                  <c:v>4145</c:v>
                </c:pt>
                <c:pt idx="4146">
                  <c:v>4146</c:v>
                </c:pt>
                <c:pt idx="4147">
                  <c:v>4147</c:v>
                </c:pt>
                <c:pt idx="4148">
                  <c:v>4148</c:v>
                </c:pt>
                <c:pt idx="4149">
                  <c:v>4149</c:v>
                </c:pt>
                <c:pt idx="4150">
                  <c:v>4150</c:v>
                </c:pt>
                <c:pt idx="4151">
                  <c:v>4151</c:v>
                </c:pt>
                <c:pt idx="4152">
                  <c:v>4152</c:v>
                </c:pt>
                <c:pt idx="4153">
                  <c:v>4153</c:v>
                </c:pt>
                <c:pt idx="4154">
                  <c:v>4154</c:v>
                </c:pt>
                <c:pt idx="4155">
                  <c:v>4155</c:v>
                </c:pt>
                <c:pt idx="4156">
                  <c:v>4156</c:v>
                </c:pt>
                <c:pt idx="4157">
                  <c:v>4157</c:v>
                </c:pt>
                <c:pt idx="4158">
                  <c:v>4158</c:v>
                </c:pt>
                <c:pt idx="4159">
                  <c:v>4159</c:v>
                </c:pt>
                <c:pt idx="4160">
                  <c:v>4160</c:v>
                </c:pt>
                <c:pt idx="4161">
                  <c:v>4161</c:v>
                </c:pt>
                <c:pt idx="4162">
                  <c:v>4162</c:v>
                </c:pt>
                <c:pt idx="4163">
                  <c:v>4163</c:v>
                </c:pt>
                <c:pt idx="4164">
                  <c:v>4164</c:v>
                </c:pt>
                <c:pt idx="4165">
                  <c:v>4165</c:v>
                </c:pt>
                <c:pt idx="4166">
                  <c:v>4166</c:v>
                </c:pt>
                <c:pt idx="4167">
                  <c:v>4167</c:v>
                </c:pt>
                <c:pt idx="4168">
                  <c:v>4168</c:v>
                </c:pt>
                <c:pt idx="4169">
                  <c:v>4169</c:v>
                </c:pt>
                <c:pt idx="4170">
                  <c:v>4170</c:v>
                </c:pt>
                <c:pt idx="4171">
                  <c:v>4171</c:v>
                </c:pt>
                <c:pt idx="4172">
                  <c:v>4172</c:v>
                </c:pt>
                <c:pt idx="4173">
                  <c:v>4173</c:v>
                </c:pt>
                <c:pt idx="4174">
                  <c:v>4174</c:v>
                </c:pt>
                <c:pt idx="4175">
                  <c:v>4175</c:v>
                </c:pt>
                <c:pt idx="4176">
                  <c:v>4176</c:v>
                </c:pt>
                <c:pt idx="4177">
                  <c:v>4177</c:v>
                </c:pt>
                <c:pt idx="4178">
                  <c:v>4178</c:v>
                </c:pt>
                <c:pt idx="4179">
                  <c:v>4179</c:v>
                </c:pt>
                <c:pt idx="4180">
                  <c:v>4180</c:v>
                </c:pt>
                <c:pt idx="4181">
                  <c:v>4181</c:v>
                </c:pt>
                <c:pt idx="4182">
                  <c:v>4182</c:v>
                </c:pt>
                <c:pt idx="4183">
                  <c:v>4183</c:v>
                </c:pt>
                <c:pt idx="4184">
                  <c:v>4184</c:v>
                </c:pt>
                <c:pt idx="4185">
                  <c:v>4185</c:v>
                </c:pt>
                <c:pt idx="4186">
                  <c:v>4186</c:v>
                </c:pt>
                <c:pt idx="4187">
                  <c:v>4187</c:v>
                </c:pt>
                <c:pt idx="4188">
                  <c:v>4188</c:v>
                </c:pt>
                <c:pt idx="4189">
                  <c:v>4189</c:v>
                </c:pt>
                <c:pt idx="4190">
                  <c:v>4190</c:v>
                </c:pt>
                <c:pt idx="4191">
                  <c:v>4191</c:v>
                </c:pt>
                <c:pt idx="4192">
                  <c:v>4192</c:v>
                </c:pt>
                <c:pt idx="4193">
                  <c:v>4193</c:v>
                </c:pt>
                <c:pt idx="4194">
                  <c:v>4194</c:v>
                </c:pt>
                <c:pt idx="4195">
                  <c:v>4195</c:v>
                </c:pt>
                <c:pt idx="4196">
                  <c:v>4196</c:v>
                </c:pt>
                <c:pt idx="4197">
                  <c:v>4197</c:v>
                </c:pt>
                <c:pt idx="4198">
                  <c:v>4198</c:v>
                </c:pt>
                <c:pt idx="4199">
                  <c:v>4199</c:v>
                </c:pt>
                <c:pt idx="4200">
                  <c:v>4200</c:v>
                </c:pt>
                <c:pt idx="4201">
                  <c:v>4201</c:v>
                </c:pt>
                <c:pt idx="4202">
                  <c:v>4202</c:v>
                </c:pt>
                <c:pt idx="4203">
                  <c:v>4203</c:v>
                </c:pt>
                <c:pt idx="4204">
                  <c:v>4204</c:v>
                </c:pt>
                <c:pt idx="4205">
                  <c:v>4205</c:v>
                </c:pt>
                <c:pt idx="4206">
                  <c:v>4206</c:v>
                </c:pt>
                <c:pt idx="4207">
                  <c:v>4207</c:v>
                </c:pt>
                <c:pt idx="4208">
                  <c:v>4208</c:v>
                </c:pt>
                <c:pt idx="4209">
                  <c:v>4209</c:v>
                </c:pt>
                <c:pt idx="4210">
                  <c:v>4210</c:v>
                </c:pt>
                <c:pt idx="4211">
                  <c:v>4211</c:v>
                </c:pt>
                <c:pt idx="4212">
                  <c:v>4212</c:v>
                </c:pt>
                <c:pt idx="4213">
                  <c:v>4213</c:v>
                </c:pt>
                <c:pt idx="4214">
                  <c:v>4214</c:v>
                </c:pt>
                <c:pt idx="4215">
                  <c:v>4215</c:v>
                </c:pt>
                <c:pt idx="4216">
                  <c:v>4216</c:v>
                </c:pt>
                <c:pt idx="4217">
                  <c:v>4217</c:v>
                </c:pt>
                <c:pt idx="4218">
                  <c:v>4218</c:v>
                </c:pt>
                <c:pt idx="4219">
                  <c:v>4219</c:v>
                </c:pt>
                <c:pt idx="4220">
                  <c:v>4220</c:v>
                </c:pt>
                <c:pt idx="4221">
                  <c:v>4221</c:v>
                </c:pt>
                <c:pt idx="4222">
                  <c:v>4222</c:v>
                </c:pt>
                <c:pt idx="4223">
                  <c:v>4223</c:v>
                </c:pt>
                <c:pt idx="4224">
                  <c:v>4224</c:v>
                </c:pt>
                <c:pt idx="4225">
                  <c:v>4225</c:v>
                </c:pt>
                <c:pt idx="4226">
                  <c:v>4226</c:v>
                </c:pt>
                <c:pt idx="4227">
                  <c:v>4227</c:v>
                </c:pt>
                <c:pt idx="4228">
                  <c:v>4228</c:v>
                </c:pt>
                <c:pt idx="4229">
                  <c:v>4229</c:v>
                </c:pt>
                <c:pt idx="4230">
                  <c:v>4230</c:v>
                </c:pt>
                <c:pt idx="4231">
                  <c:v>4231</c:v>
                </c:pt>
                <c:pt idx="4232">
                  <c:v>4232</c:v>
                </c:pt>
                <c:pt idx="4233">
                  <c:v>4233</c:v>
                </c:pt>
                <c:pt idx="4234">
                  <c:v>4234</c:v>
                </c:pt>
                <c:pt idx="4235">
                  <c:v>4235</c:v>
                </c:pt>
                <c:pt idx="4236">
                  <c:v>4236</c:v>
                </c:pt>
                <c:pt idx="4237">
                  <c:v>4237</c:v>
                </c:pt>
                <c:pt idx="4238">
                  <c:v>4238</c:v>
                </c:pt>
                <c:pt idx="4239">
                  <c:v>4239</c:v>
                </c:pt>
                <c:pt idx="4240">
                  <c:v>4240</c:v>
                </c:pt>
                <c:pt idx="4241">
                  <c:v>4241</c:v>
                </c:pt>
                <c:pt idx="4242">
                  <c:v>4242</c:v>
                </c:pt>
                <c:pt idx="4243">
                  <c:v>4243</c:v>
                </c:pt>
                <c:pt idx="4244">
                  <c:v>4244</c:v>
                </c:pt>
                <c:pt idx="4245">
                  <c:v>4245</c:v>
                </c:pt>
                <c:pt idx="4246">
                  <c:v>4246</c:v>
                </c:pt>
                <c:pt idx="4247">
                  <c:v>4247</c:v>
                </c:pt>
                <c:pt idx="4248">
                  <c:v>4248</c:v>
                </c:pt>
                <c:pt idx="4249">
                  <c:v>4249</c:v>
                </c:pt>
                <c:pt idx="4250">
                  <c:v>4250</c:v>
                </c:pt>
                <c:pt idx="4251">
                  <c:v>4251</c:v>
                </c:pt>
                <c:pt idx="4252">
                  <c:v>4252</c:v>
                </c:pt>
                <c:pt idx="4253">
                  <c:v>4253</c:v>
                </c:pt>
                <c:pt idx="4254">
                  <c:v>4254</c:v>
                </c:pt>
                <c:pt idx="4255">
                  <c:v>4255</c:v>
                </c:pt>
                <c:pt idx="4256">
                  <c:v>4256</c:v>
                </c:pt>
                <c:pt idx="4257">
                  <c:v>4257</c:v>
                </c:pt>
                <c:pt idx="4258">
                  <c:v>4258</c:v>
                </c:pt>
                <c:pt idx="4259">
                  <c:v>4259</c:v>
                </c:pt>
                <c:pt idx="4260">
                  <c:v>4260</c:v>
                </c:pt>
                <c:pt idx="4261">
                  <c:v>4261</c:v>
                </c:pt>
                <c:pt idx="4262">
                  <c:v>4262</c:v>
                </c:pt>
                <c:pt idx="4263">
                  <c:v>4263</c:v>
                </c:pt>
                <c:pt idx="4264">
                  <c:v>4264</c:v>
                </c:pt>
                <c:pt idx="4265">
                  <c:v>4265</c:v>
                </c:pt>
                <c:pt idx="4266">
                  <c:v>4266</c:v>
                </c:pt>
                <c:pt idx="4267">
                  <c:v>4267</c:v>
                </c:pt>
                <c:pt idx="4268">
                  <c:v>4268</c:v>
                </c:pt>
                <c:pt idx="4269">
                  <c:v>4269</c:v>
                </c:pt>
                <c:pt idx="4270">
                  <c:v>4270</c:v>
                </c:pt>
                <c:pt idx="4271">
                  <c:v>4271</c:v>
                </c:pt>
                <c:pt idx="4272">
                  <c:v>4272</c:v>
                </c:pt>
                <c:pt idx="4273">
                  <c:v>4273</c:v>
                </c:pt>
                <c:pt idx="4274">
                  <c:v>4274</c:v>
                </c:pt>
                <c:pt idx="4275">
                  <c:v>4275</c:v>
                </c:pt>
                <c:pt idx="4276">
                  <c:v>4276</c:v>
                </c:pt>
                <c:pt idx="4277">
                  <c:v>4277</c:v>
                </c:pt>
                <c:pt idx="4278">
                  <c:v>4278</c:v>
                </c:pt>
                <c:pt idx="4279">
                  <c:v>4279</c:v>
                </c:pt>
                <c:pt idx="4280">
                  <c:v>4280</c:v>
                </c:pt>
                <c:pt idx="4281">
                  <c:v>4281</c:v>
                </c:pt>
                <c:pt idx="4282">
                  <c:v>4282</c:v>
                </c:pt>
                <c:pt idx="4283">
                  <c:v>4283</c:v>
                </c:pt>
                <c:pt idx="4284">
                  <c:v>4284</c:v>
                </c:pt>
                <c:pt idx="4285">
                  <c:v>4285</c:v>
                </c:pt>
                <c:pt idx="4286">
                  <c:v>4286</c:v>
                </c:pt>
                <c:pt idx="4287">
                  <c:v>4287</c:v>
                </c:pt>
                <c:pt idx="4288">
                  <c:v>4288</c:v>
                </c:pt>
                <c:pt idx="4289">
                  <c:v>4289</c:v>
                </c:pt>
                <c:pt idx="4290">
                  <c:v>4290</c:v>
                </c:pt>
                <c:pt idx="4291">
                  <c:v>4291</c:v>
                </c:pt>
                <c:pt idx="4292">
                  <c:v>4292</c:v>
                </c:pt>
                <c:pt idx="4293">
                  <c:v>4293</c:v>
                </c:pt>
                <c:pt idx="4294">
                  <c:v>4294</c:v>
                </c:pt>
                <c:pt idx="4295">
                  <c:v>4295</c:v>
                </c:pt>
                <c:pt idx="4296">
                  <c:v>4296</c:v>
                </c:pt>
                <c:pt idx="4297">
                  <c:v>4297</c:v>
                </c:pt>
                <c:pt idx="4298">
                  <c:v>4298</c:v>
                </c:pt>
                <c:pt idx="4299">
                  <c:v>4299</c:v>
                </c:pt>
                <c:pt idx="4300">
                  <c:v>4300</c:v>
                </c:pt>
                <c:pt idx="4301">
                  <c:v>4301</c:v>
                </c:pt>
                <c:pt idx="4302">
                  <c:v>4302</c:v>
                </c:pt>
                <c:pt idx="4303">
                  <c:v>4303</c:v>
                </c:pt>
                <c:pt idx="4304">
                  <c:v>4304</c:v>
                </c:pt>
                <c:pt idx="4305">
                  <c:v>4305</c:v>
                </c:pt>
                <c:pt idx="4306">
                  <c:v>4306</c:v>
                </c:pt>
                <c:pt idx="4307">
                  <c:v>4307</c:v>
                </c:pt>
                <c:pt idx="4308">
                  <c:v>4308</c:v>
                </c:pt>
                <c:pt idx="4309">
                  <c:v>4309</c:v>
                </c:pt>
                <c:pt idx="4310">
                  <c:v>4310</c:v>
                </c:pt>
                <c:pt idx="4311">
                  <c:v>4311</c:v>
                </c:pt>
                <c:pt idx="4312">
                  <c:v>4312</c:v>
                </c:pt>
                <c:pt idx="4313">
                  <c:v>4313</c:v>
                </c:pt>
                <c:pt idx="4314">
                  <c:v>4314</c:v>
                </c:pt>
                <c:pt idx="4315">
                  <c:v>4315</c:v>
                </c:pt>
                <c:pt idx="4316">
                  <c:v>4316</c:v>
                </c:pt>
                <c:pt idx="4317">
                  <c:v>4317</c:v>
                </c:pt>
                <c:pt idx="4318">
                  <c:v>4318</c:v>
                </c:pt>
                <c:pt idx="4319">
                  <c:v>4319</c:v>
                </c:pt>
                <c:pt idx="4320">
                  <c:v>4320</c:v>
                </c:pt>
                <c:pt idx="4321">
                  <c:v>4321</c:v>
                </c:pt>
                <c:pt idx="4322">
                  <c:v>4322</c:v>
                </c:pt>
                <c:pt idx="4323">
                  <c:v>4323</c:v>
                </c:pt>
                <c:pt idx="4324">
                  <c:v>4324</c:v>
                </c:pt>
                <c:pt idx="4325">
                  <c:v>4325</c:v>
                </c:pt>
                <c:pt idx="4326">
                  <c:v>4326</c:v>
                </c:pt>
                <c:pt idx="4327">
                  <c:v>4327</c:v>
                </c:pt>
                <c:pt idx="4328">
                  <c:v>4328</c:v>
                </c:pt>
                <c:pt idx="4329">
                  <c:v>4329</c:v>
                </c:pt>
                <c:pt idx="4330">
                  <c:v>4330</c:v>
                </c:pt>
                <c:pt idx="4331">
                  <c:v>4331</c:v>
                </c:pt>
                <c:pt idx="4332">
                  <c:v>4332</c:v>
                </c:pt>
                <c:pt idx="4333">
                  <c:v>4333</c:v>
                </c:pt>
                <c:pt idx="4334">
                  <c:v>4334</c:v>
                </c:pt>
                <c:pt idx="4335">
                  <c:v>4335</c:v>
                </c:pt>
                <c:pt idx="4336">
                  <c:v>4336</c:v>
                </c:pt>
                <c:pt idx="4337">
                  <c:v>4337</c:v>
                </c:pt>
                <c:pt idx="4338">
                  <c:v>4338</c:v>
                </c:pt>
                <c:pt idx="4339">
                  <c:v>4339</c:v>
                </c:pt>
                <c:pt idx="4340">
                  <c:v>4340</c:v>
                </c:pt>
                <c:pt idx="4341">
                  <c:v>4341</c:v>
                </c:pt>
                <c:pt idx="4342">
                  <c:v>4342</c:v>
                </c:pt>
                <c:pt idx="4343">
                  <c:v>4343</c:v>
                </c:pt>
                <c:pt idx="4344">
                  <c:v>4344</c:v>
                </c:pt>
                <c:pt idx="4345">
                  <c:v>4345</c:v>
                </c:pt>
                <c:pt idx="4346">
                  <c:v>4346</c:v>
                </c:pt>
                <c:pt idx="4347">
                  <c:v>4347</c:v>
                </c:pt>
                <c:pt idx="4348">
                  <c:v>4348</c:v>
                </c:pt>
                <c:pt idx="4349">
                  <c:v>4349</c:v>
                </c:pt>
                <c:pt idx="4350">
                  <c:v>4350</c:v>
                </c:pt>
                <c:pt idx="4351">
                  <c:v>4351</c:v>
                </c:pt>
                <c:pt idx="4352">
                  <c:v>4352</c:v>
                </c:pt>
                <c:pt idx="4353">
                  <c:v>4353</c:v>
                </c:pt>
                <c:pt idx="4354">
                  <c:v>4354</c:v>
                </c:pt>
                <c:pt idx="4355">
                  <c:v>4355</c:v>
                </c:pt>
                <c:pt idx="4356">
                  <c:v>4356</c:v>
                </c:pt>
                <c:pt idx="4357">
                  <c:v>4357</c:v>
                </c:pt>
                <c:pt idx="4358">
                  <c:v>4358</c:v>
                </c:pt>
                <c:pt idx="4359">
                  <c:v>4359</c:v>
                </c:pt>
                <c:pt idx="4360">
                  <c:v>4360</c:v>
                </c:pt>
                <c:pt idx="4361">
                  <c:v>4361</c:v>
                </c:pt>
                <c:pt idx="4362">
                  <c:v>4362</c:v>
                </c:pt>
                <c:pt idx="4363">
                  <c:v>4363</c:v>
                </c:pt>
                <c:pt idx="4364">
                  <c:v>4364</c:v>
                </c:pt>
                <c:pt idx="4365">
                  <c:v>4365</c:v>
                </c:pt>
                <c:pt idx="4366">
                  <c:v>4366</c:v>
                </c:pt>
                <c:pt idx="4367">
                  <c:v>4367</c:v>
                </c:pt>
                <c:pt idx="4368">
                  <c:v>4368</c:v>
                </c:pt>
                <c:pt idx="4369">
                  <c:v>4369</c:v>
                </c:pt>
                <c:pt idx="4370">
                  <c:v>4370</c:v>
                </c:pt>
                <c:pt idx="4371">
                  <c:v>4371</c:v>
                </c:pt>
                <c:pt idx="4372">
                  <c:v>4372</c:v>
                </c:pt>
                <c:pt idx="4373">
                  <c:v>4373</c:v>
                </c:pt>
                <c:pt idx="4374">
                  <c:v>4374</c:v>
                </c:pt>
                <c:pt idx="4375">
                  <c:v>4375</c:v>
                </c:pt>
                <c:pt idx="4376">
                  <c:v>4376</c:v>
                </c:pt>
                <c:pt idx="4377">
                  <c:v>4377</c:v>
                </c:pt>
                <c:pt idx="4378">
                  <c:v>4378</c:v>
                </c:pt>
                <c:pt idx="4379">
                  <c:v>4379</c:v>
                </c:pt>
                <c:pt idx="4380">
                  <c:v>4380</c:v>
                </c:pt>
                <c:pt idx="4381">
                  <c:v>4381</c:v>
                </c:pt>
                <c:pt idx="4382">
                  <c:v>4382</c:v>
                </c:pt>
                <c:pt idx="4383">
                  <c:v>4383</c:v>
                </c:pt>
                <c:pt idx="4384">
                  <c:v>4384</c:v>
                </c:pt>
                <c:pt idx="4385">
                  <c:v>4385</c:v>
                </c:pt>
                <c:pt idx="4386">
                  <c:v>4386</c:v>
                </c:pt>
                <c:pt idx="4387">
                  <c:v>4387</c:v>
                </c:pt>
                <c:pt idx="4388">
                  <c:v>4388</c:v>
                </c:pt>
                <c:pt idx="4389">
                  <c:v>4389</c:v>
                </c:pt>
                <c:pt idx="4390">
                  <c:v>4390</c:v>
                </c:pt>
                <c:pt idx="4391">
                  <c:v>4391</c:v>
                </c:pt>
                <c:pt idx="4392">
                  <c:v>4392</c:v>
                </c:pt>
                <c:pt idx="4393">
                  <c:v>4393</c:v>
                </c:pt>
                <c:pt idx="4394">
                  <c:v>4394</c:v>
                </c:pt>
                <c:pt idx="4395">
                  <c:v>4395</c:v>
                </c:pt>
                <c:pt idx="4396">
                  <c:v>4396</c:v>
                </c:pt>
                <c:pt idx="4397">
                  <c:v>4397</c:v>
                </c:pt>
                <c:pt idx="4398">
                  <c:v>4398</c:v>
                </c:pt>
                <c:pt idx="4399">
                  <c:v>4399</c:v>
                </c:pt>
                <c:pt idx="4400">
                  <c:v>4400</c:v>
                </c:pt>
                <c:pt idx="4401">
                  <c:v>4401</c:v>
                </c:pt>
                <c:pt idx="4402">
                  <c:v>4402</c:v>
                </c:pt>
                <c:pt idx="4403">
                  <c:v>4403</c:v>
                </c:pt>
                <c:pt idx="4404">
                  <c:v>4404</c:v>
                </c:pt>
                <c:pt idx="4405">
                  <c:v>4405</c:v>
                </c:pt>
                <c:pt idx="4406">
                  <c:v>4406</c:v>
                </c:pt>
                <c:pt idx="4407">
                  <c:v>4407</c:v>
                </c:pt>
                <c:pt idx="4408">
                  <c:v>4408</c:v>
                </c:pt>
                <c:pt idx="4409">
                  <c:v>4409</c:v>
                </c:pt>
                <c:pt idx="4410">
                  <c:v>4410</c:v>
                </c:pt>
                <c:pt idx="4411">
                  <c:v>4411</c:v>
                </c:pt>
                <c:pt idx="4412">
                  <c:v>4412</c:v>
                </c:pt>
                <c:pt idx="4413">
                  <c:v>4413</c:v>
                </c:pt>
                <c:pt idx="4414">
                  <c:v>4414</c:v>
                </c:pt>
                <c:pt idx="4415">
                  <c:v>4415</c:v>
                </c:pt>
                <c:pt idx="4416">
                  <c:v>4416</c:v>
                </c:pt>
                <c:pt idx="4417">
                  <c:v>4417</c:v>
                </c:pt>
                <c:pt idx="4418">
                  <c:v>4418</c:v>
                </c:pt>
                <c:pt idx="4419">
                  <c:v>4419</c:v>
                </c:pt>
                <c:pt idx="4420">
                  <c:v>4420</c:v>
                </c:pt>
                <c:pt idx="4421">
                  <c:v>4421</c:v>
                </c:pt>
                <c:pt idx="4422">
                  <c:v>4422</c:v>
                </c:pt>
                <c:pt idx="4423">
                  <c:v>4423</c:v>
                </c:pt>
                <c:pt idx="4424">
                  <c:v>4424</c:v>
                </c:pt>
                <c:pt idx="4425">
                  <c:v>4425</c:v>
                </c:pt>
                <c:pt idx="4426">
                  <c:v>4426</c:v>
                </c:pt>
                <c:pt idx="4427">
                  <c:v>4427</c:v>
                </c:pt>
                <c:pt idx="4428">
                  <c:v>4428</c:v>
                </c:pt>
                <c:pt idx="4429">
                  <c:v>4429</c:v>
                </c:pt>
                <c:pt idx="4430">
                  <c:v>4430</c:v>
                </c:pt>
                <c:pt idx="4431">
                  <c:v>4431</c:v>
                </c:pt>
                <c:pt idx="4432">
                  <c:v>4432</c:v>
                </c:pt>
                <c:pt idx="4433">
                  <c:v>4433</c:v>
                </c:pt>
                <c:pt idx="4434">
                  <c:v>4434</c:v>
                </c:pt>
                <c:pt idx="4435">
                  <c:v>4435</c:v>
                </c:pt>
                <c:pt idx="4436">
                  <c:v>4436</c:v>
                </c:pt>
                <c:pt idx="4437">
                  <c:v>4437</c:v>
                </c:pt>
                <c:pt idx="4438">
                  <c:v>4438</c:v>
                </c:pt>
                <c:pt idx="4439">
                  <c:v>4439</c:v>
                </c:pt>
                <c:pt idx="4440">
                  <c:v>4440</c:v>
                </c:pt>
                <c:pt idx="4441">
                  <c:v>4441</c:v>
                </c:pt>
                <c:pt idx="4442">
                  <c:v>4442</c:v>
                </c:pt>
                <c:pt idx="4443">
                  <c:v>4443</c:v>
                </c:pt>
                <c:pt idx="4444">
                  <c:v>4444</c:v>
                </c:pt>
                <c:pt idx="4445">
                  <c:v>4445</c:v>
                </c:pt>
                <c:pt idx="4446">
                  <c:v>4446</c:v>
                </c:pt>
                <c:pt idx="4447">
                  <c:v>4447</c:v>
                </c:pt>
                <c:pt idx="4448">
                  <c:v>4448</c:v>
                </c:pt>
                <c:pt idx="4449">
                  <c:v>4449</c:v>
                </c:pt>
                <c:pt idx="4450">
                  <c:v>4450</c:v>
                </c:pt>
                <c:pt idx="4451">
                  <c:v>4451</c:v>
                </c:pt>
                <c:pt idx="4452">
                  <c:v>4452</c:v>
                </c:pt>
                <c:pt idx="4453">
                  <c:v>4453</c:v>
                </c:pt>
                <c:pt idx="4454">
                  <c:v>4454</c:v>
                </c:pt>
                <c:pt idx="4455">
                  <c:v>4455</c:v>
                </c:pt>
                <c:pt idx="4456">
                  <c:v>4456</c:v>
                </c:pt>
                <c:pt idx="4457">
                  <c:v>4457</c:v>
                </c:pt>
                <c:pt idx="4458">
                  <c:v>4458</c:v>
                </c:pt>
                <c:pt idx="4459">
                  <c:v>4459</c:v>
                </c:pt>
                <c:pt idx="4460">
                  <c:v>4460</c:v>
                </c:pt>
                <c:pt idx="4461">
                  <c:v>4461</c:v>
                </c:pt>
                <c:pt idx="4462">
                  <c:v>4462</c:v>
                </c:pt>
                <c:pt idx="4463">
                  <c:v>4463</c:v>
                </c:pt>
                <c:pt idx="4464">
                  <c:v>4464</c:v>
                </c:pt>
                <c:pt idx="4465">
                  <c:v>4465</c:v>
                </c:pt>
                <c:pt idx="4466">
                  <c:v>4466</c:v>
                </c:pt>
                <c:pt idx="4467">
                  <c:v>4467</c:v>
                </c:pt>
                <c:pt idx="4468">
                  <c:v>4468</c:v>
                </c:pt>
                <c:pt idx="4469">
                  <c:v>4469</c:v>
                </c:pt>
                <c:pt idx="4470">
                  <c:v>4470</c:v>
                </c:pt>
                <c:pt idx="4471">
                  <c:v>4471</c:v>
                </c:pt>
                <c:pt idx="4472">
                  <c:v>4472</c:v>
                </c:pt>
                <c:pt idx="4473">
                  <c:v>4473</c:v>
                </c:pt>
                <c:pt idx="4474">
                  <c:v>4474</c:v>
                </c:pt>
                <c:pt idx="4475">
                  <c:v>4475</c:v>
                </c:pt>
                <c:pt idx="4476">
                  <c:v>4476</c:v>
                </c:pt>
                <c:pt idx="4477">
                  <c:v>4477</c:v>
                </c:pt>
                <c:pt idx="4478">
                  <c:v>4478</c:v>
                </c:pt>
                <c:pt idx="4479">
                  <c:v>4479</c:v>
                </c:pt>
                <c:pt idx="4480">
                  <c:v>4480</c:v>
                </c:pt>
                <c:pt idx="4481">
                  <c:v>4481</c:v>
                </c:pt>
                <c:pt idx="4482">
                  <c:v>4482</c:v>
                </c:pt>
                <c:pt idx="4483">
                  <c:v>4483</c:v>
                </c:pt>
                <c:pt idx="4484">
                  <c:v>4484</c:v>
                </c:pt>
                <c:pt idx="4485">
                  <c:v>4485</c:v>
                </c:pt>
                <c:pt idx="4486">
                  <c:v>4486</c:v>
                </c:pt>
                <c:pt idx="4487">
                  <c:v>4487</c:v>
                </c:pt>
                <c:pt idx="4488">
                  <c:v>4488</c:v>
                </c:pt>
                <c:pt idx="4489">
                  <c:v>4489</c:v>
                </c:pt>
                <c:pt idx="4490">
                  <c:v>4490</c:v>
                </c:pt>
                <c:pt idx="4491">
                  <c:v>4491</c:v>
                </c:pt>
                <c:pt idx="4492">
                  <c:v>4492</c:v>
                </c:pt>
                <c:pt idx="4493">
                  <c:v>4493</c:v>
                </c:pt>
                <c:pt idx="4494">
                  <c:v>4494</c:v>
                </c:pt>
                <c:pt idx="4495">
                  <c:v>4495</c:v>
                </c:pt>
                <c:pt idx="4496">
                  <c:v>4496</c:v>
                </c:pt>
                <c:pt idx="4497">
                  <c:v>4497</c:v>
                </c:pt>
                <c:pt idx="4498">
                  <c:v>4498</c:v>
                </c:pt>
                <c:pt idx="4499">
                  <c:v>4499</c:v>
                </c:pt>
                <c:pt idx="4500">
                  <c:v>4500</c:v>
                </c:pt>
                <c:pt idx="4501">
                  <c:v>4501</c:v>
                </c:pt>
                <c:pt idx="4502">
                  <c:v>4502</c:v>
                </c:pt>
                <c:pt idx="4503">
                  <c:v>4503</c:v>
                </c:pt>
                <c:pt idx="4504">
                  <c:v>4504</c:v>
                </c:pt>
                <c:pt idx="4505">
                  <c:v>4505</c:v>
                </c:pt>
                <c:pt idx="4506">
                  <c:v>4506</c:v>
                </c:pt>
                <c:pt idx="4507">
                  <c:v>4507</c:v>
                </c:pt>
                <c:pt idx="4508">
                  <c:v>4508</c:v>
                </c:pt>
                <c:pt idx="4509">
                  <c:v>4509</c:v>
                </c:pt>
                <c:pt idx="4510">
                  <c:v>4510</c:v>
                </c:pt>
                <c:pt idx="4511">
                  <c:v>4511</c:v>
                </c:pt>
                <c:pt idx="4512">
                  <c:v>4512</c:v>
                </c:pt>
                <c:pt idx="4513">
                  <c:v>4513</c:v>
                </c:pt>
                <c:pt idx="4514">
                  <c:v>4514</c:v>
                </c:pt>
                <c:pt idx="4515">
                  <c:v>4515</c:v>
                </c:pt>
                <c:pt idx="4516">
                  <c:v>4516</c:v>
                </c:pt>
                <c:pt idx="4517">
                  <c:v>4517</c:v>
                </c:pt>
                <c:pt idx="4518">
                  <c:v>4518</c:v>
                </c:pt>
                <c:pt idx="4519">
                  <c:v>4519</c:v>
                </c:pt>
                <c:pt idx="4520">
                  <c:v>4520</c:v>
                </c:pt>
                <c:pt idx="4521">
                  <c:v>4521</c:v>
                </c:pt>
                <c:pt idx="4522">
                  <c:v>4522</c:v>
                </c:pt>
                <c:pt idx="4523">
                  <c:v>4523</c:v>
                </c:pt>
                <c:pt idx="4524">
                  <c:v>4524</c:v>
                </c:pt>
                <c:pt idx="4525">
                  <c:v>4525</c:v>
                </c:pt>
                <c:pt idx="4526">
                  <c:v>4526</c:v>
                </c:pt>
                <c:pt idx="4527">
                  <c:v>4527</c:v>
                </c:pt>
                <c:pt idx="4528">
                  <c:v>4528</c:v>
                </c:pt>
                <c:pt idx="4529">
                  <c:v>4529</c:v>
                </c:pt>
                <c:pt idx="4530">
                  <c:v>4530</c:v>
                </c:pt>
                <c:pt idx="4531">
                  <c:v>4531</c:v>
                </c:pt>
                <c:pt idx="4532">
                  <c:v>4532</c:v>
                </c:pt>
                <c:pt idx="4533">
                  <c:v>4533</c:v>
                </c:pt>
                <c:pt idx="4534">
                  <c:v>4534</c:v>
                </c:pt>
                <c:pt idx="4535">
                  <c:v>4535</c:v>
                </c:pt>
                <c:pt idx="4536">
                  <c:v>4536</c:v>
                </c:pt>
                <c:pt idx="4537">
                  <c:v>4537</c:v>
                </c:pt>
                <c:pt idx="4538">
                  <c:v>4538</c:v>
                </c:pt>
                <c:pt idx="4539">
                  <c:v>4539</c:v>
                </c:pt>
                <c:pt idx="4540">
                  <c:v>4540</c:v>
                </c:pt>
                <c:pt idx="4541">
                  <c:v>4541</c:v>
                </c:pt>
                <c:pt idx="4542">
                  <c:v>4542</c:v>
                </c:pt>
                <c:pt idx="4543">
                  <c:v>4543</c:v>
                </c:pt>
                <c:pt idx="4544">
                  <c:v>4544</c:v>
                </c:pt>
                <c:pt idx="4545">
                  <c:v>4545</c:v>
                </c:pt>
                <c:pt idx="4546">
                  <c:v>4546</c:v>
                </c:pt>
                <c:pt idx="4547">
                  <c:v>4547</c:v>
                </c:pt>
                <c:pt idx="4548">
                  <c:v>4548</c:v>
                </c:pt>
                <c:pt idx="4549">
                  <c:v>4549</c:v>
                </c:pt>
                <c:pt idx="4550">
                  <c:v>4550</c:v>
                </c:pt>
                <c:pt idx="4551">
                  <c:v>4551</c:v>
                </c:pt>
                <c:pt idx="4552">
                  <c:v>4552</c:v>
                </c:pt>
                <c:pt idx="4553">
                  <c:v>4553</c:v>
                </c:pt>
                <c:pt idx="4554">
                  <c:v>4554</c:v>
                </c:pt>
                <c:pt idx="4555">
                  <c:v>4555</c:v>
                </c:pt>
                <c:pt idx="4556">
                  <c:v>4556</c:v>
                </c:pt>
                <c:pt idx="4557">
                  <c:v>4557</c:v>
                </c:pt>
                <c:pt idx="4558">
                  <c:v>4558</c:v>
                </c:pt>
                <c:pt idx="4559">
                  <c:v>4559</c:v>
                </c:pt>
                <c:pt idx="4560">
                  <c:v>4560</c:v>
                </c:pt>
                <c:pt idx="4561">
                  <c:v>4561</c:v>
                </c:pt>
                <c:pt idx="4562">
                  <c:v>4562</c:v>
                </c:pt>
                <c:pt idx="4563">
                  <c:v>4563</c:v>
                </c:pt>
                <c:pt idx="4564">
                  <c:v>4564</c:v>
                </c:pt>
                <c:pt idx="4565">
                  <c:v>4565</c:v>
                </c:pt>
                <c:pt idx="4566">
                  <c:v>4566</c:v>
                </c:pt>
                <c:pt idx="4567">
                  <c:v>4567</c:v>
                </c:pt>
                <c:pt idx="4568">
                  <c:v>4568</c:v>
                </c:pt>
                <c:pt idx="4569">
                  <c:v>4569</c:v>
                </c:pt>
                <c:pt idx="4570">
                  <c:v>4570</c:v>
                </c:pt>
                <c:pt idx="4571">
                  <c:v>4571</c:v>
                </c:pt>
                <c:pt idx="4572">
                  <c:v>4572</c:v>
                </c:pt>
                <c:pt idx="4573">
                  <c:v>4573</c:v>
                </c:pt>
                <c:pt idx="4574">
                  <c:v>4574</c:v>
                </c:pt>
                <c:pt idx="4575">
                  <c:v>4575</c:v>
                </c:pt>
                <c:pt idx="4576">
                  <c:v>4576</c:v>
                </c:pt>
                <c:pt idx="4577">
                  <c:v>4577</c:v>
                </c:pt>
                <c:pt idx="4578">
                  <c:v>4578</c:v>
                </c:pt>
                <c:pt idx="4579">
                  <c:v>4579</c:v>
                </c:pt>
                <c:pt idx="4580">
                  <c:v>4580</c:v>
                </c:pt>
                <c:pt idx="4581">
                  <c:v>4581</c:v>
                </c:pt>
                <c:pt idx="4582">
                  <c:v>4582</c:v>
                </c:pt>
                <c:pt idx="4583">
                  <c:v>4583</c:v>
                </c:pt>
                <c:pt idx="4584">
                  <c:v>4584</c:v>
                </c:pt>
                <c:pt idx="4585">
                  <c:v>4585</c:v>
                </c:pt>
                <c:pt idx="4586">
                  <c:v>4586</c:v>
                </c:pt>
                <c:pt idx="4587">
                  <c:v>4587</c:v>
                </c:pt>
                <c:pt idx="4588">
                  <c:v>4588</c:v>
                </c:pt>
                <c:pt idx="4589">
                  <c:v>4589</c:v>
                </c:pt>
                <c:pt idx="4590">
                  <c:v>4590</c:v>
                </c:pt>
                <c:pt idx="4591">
                  <c:v>4591</c:v>
                </c:pt>
                <c:pt idx="4592">
                  <c:v>4592</c:v>
                </c:pt>
                <c:pt idx="4593">
                  <c:v>4593</c:v>
                </c:pt>
                <c:pt idx="4594">
                  <c:v>4594</c:v>
                </c:pt>
                <c:pt idx="4595">
                  <c:v>4595</c:v>
                </c:pt>
                <c:pt idx="4596">
                  <c:v>4596</c:v>
                </c:pt>
                <c:pt idx="4597">
                  <c:v>4597</c:v>
                </c:pt>
                <c:pt idx="4598">
                  <c:v>4598</c:v>
                </c:pt>
                <c:pt idx="4599">
                  <c:v>4599</c:v>
                </c:pt>
                <c:pt idx="4600">
                  <c:v>4600</c:v>
                </c:pt>
                <c:pt idx="4601">
                  <c:v>4601</c:v>
                </c:pt>
                <c:pt idx="4602">
                  <c:v>4602</c:v>
                </c:pt>
                <c:pt idx="4603">
                  <c:v>4603</c:v>
                </c:pt>
                <c:pt idx="4604">
                  <c:v>4604</c:v>
                </c:pt>
                <c:pt idx="4605">
                  <c:v>4605</c:v>
                </c:pt>
                <c:pt idx="4606">
                  <c:v>4606</c:v>
                </c:pt>
                <c:pt idx="4607">
                  <c:v>4607</c:v>
                </c:pt>
                <c:pt idx="4608">
                  <c:v>4608</c:v>
                </c:pt>
                <c:pt idx="4609">
                  <c:v>4609</c:v>
                </c:pt>
                <c:pt idx="4610">
                  <c:v>4610</c:v>
                </c:pt>
                <c:pt idx="4611">
                  <c:v>4611</c:v>
                </c:pt>
                <c:pt idx="4612">
                  <c:v>4612</c:v>
                </c:pt>
                <c:pt idx="4613">
                  <c:v>4613</c:v>
                </c:pt>
                <c:pt idx="4614">
                  <c:v>4614</c:v>
                </c:pt>
                <c:pt idx="4615">
                  <c:v>4615</c:v>
                </c:pt>
                <c:pt idx="4616">
                  <c:v>4616</c:v>
                </c:pt>
                <c:pt idx="4617">
                  <c:v>4617</c:v>
                </c:pt>
                <c:pt idx="4618">
                  <c:v>4618</c:v>
                </c:pt>
                <c:pt idx="4619">
                  <c:v>4619</c:v>
                </c:pt>
                <c:pt idx="4620">
                  <c:v>4620</c:v>
                </c:pt>
                <c:pt idx="4621">
                  <c:v>4621</c:v>
                </c:pt>
                <c:pt idx="4622">
                  <c:v>4622</c:v>
                </c:pt>
                <c:pt idx="4623">
                  <c:v>4623</c:v>
                </c:pt>
                <c:pt idx="4624">
                  <c:v>4624</c:v>
                </c:pt>
                <c:pt idx="4625">
                  <c:v>4625</c:v>
                </c:pt>
                <c:pt idx="4626">
                  <c:v>4626</c:v>
                </c:pt>
                <c:pt idx="4627">
                  <c:v>4627</c:v>
                </c:pt>
                <c:pt idx="4628">
                  <c:v>4628</c:v>
                </c:pt>
                <c:pt idx="4629">
                  <c:v>4629</c:v>
                </c:pt>
                <c:pt idx="4630">
                  <c:v>4630</c:v>
                </c:pt>
                <c:pt idx="4631">
                  <c:v>4631</c:v>
                </c:pt>
                <c:pt idx="4632">
                  <c:v>4632</c:v>
                </c:pt>
                <c:pt idx="4633">
                  <c:v>4633</c:v>
                </c:pt>
                <c:pt idx="4634">
                  <c:v>4634</c:v>
                </c:pt>
                <c:pt idx="4635">
                  <c:v>4635</c:v>
                </c:pt>
                <c:pt idx="4636">
                  <c:v>4636</c:v>
                </c:pt>
                <c:pt idx="4637">
                  <c:v>4637</c:v>
                </c:pt>
                <c:pt idx="4638">
                  <c:v>4638</c:v>
                </c:pt>
                <c:pt idx="4639">
                  <c:v>4639</c:v>
                </c:pt>
                <c:pt idx="4640">
                  <c:v>4640</c:v>
                </c:pt>
                <c:pt idx="4641">
                  <c:v>4641</c:v>
                </c:pt>
                <c:pt idx="4642">
                  <c:v>4642</c:v>
                </c:pt>
                <c:pt idx="4643">
                  <c:v>4643</c:v>
                </c:pt>
                <c:pt idx="4644">
                  <c:v>4644</c:v>
                </c:pt>
                <c:pt idx="4645">
                  <c:v>4645</c:v>
                </c:pt>
                <c:pt idx="4646">
                  <c:v>4646</c:v>
                </c:pt>
                <c:pt idx="4647">
                  <c:v>4647</c:v>
                </c:pt>
                <c:pt idx="4648">
                  <c:v>4648</c:v>
                </c:pt>
                <c:pt idx="4649">
                  <c:v>4649</c:v>
                </c:pt>
                <c:pt idx="4650">
                  <c:v>4650</c:v>
                </c:pt>
                <c:pt idx="4651">
                  <c:v>4651</c:v>
                </c:pt>
                <c:pt idx="4652">
                  <c:v>4652</c:v>
                </c:pt>
                <c:pt idx="4653">
                  <c:v>4653</c:v>
                </c:pt>
                <c:pt idx="4654">
                  <c:v>4654</c:v>
                </c:pt>
                <c:pt idx="4655">
                  <c:v>4655</c:v>
                </c:pt>
                <c:pt idx="4656">
                  <c:v>4656</c:v>
                </c:pt>
                <c:pt idx="4657">
                  <c:v>4657</c:v>
                </c:pt>
                <c:pt idx="4658">
                  <c:v>4658</c:v>
                </c:pt>
                <c:pt idx="4659">
                  <c:v>4659</c:v>
                </c:pt>
                <c:pt idx="4660">
                  <c:v>4660</c:v>
                </c:pt>
                <c:pt idx="4661">
                  <c:v>4661</c:v>
                </c:pt>
                <c:pt idx="4662">
                  <c:v>4662</c:v>
                </c:pt>
                <c:pt idx="4663">
                  <c:v>4663</c:v>
                </c:pt>
                <c:pt idx="4664">
                  <c:v>4664</c:v>
                </c:pt>
                <c:pt idx="4665">
                  <c:v>4665</c:v>
                </c:pt>
                <c:pt idx="4666">
                  <c:v>4666</c:v>
                </c:pt>
                <c:pt idx="4667">
                  <c:v>4667</c:v>
                </c:pt>
                <c:pt idx="4668">
                  <c:v>4668</c:v>
                </c:pt>
                <c:pt idx="4669">
                  <c:v>4669</c:v>
                </c:pt>
                <c:pt idx="4670">
                  <c:v>4670</c:v>
                </c:pt>
                <c:pt idx="4671">
                  <c:v>4671</c:v>
                </c:pt>
                <c:pt idx="4672">
                  <c:v>4672</c:v>
                </c:pt>
                <c:pt idx="4673">
                  <c:v>4673</c:v>
                </c:pt>
                <c:pt idx="4674">
                  <c:v>4674</c:v>
                </c:pt>
                <c:pt idx="4675">
                  <c:v>4675</c:v>
                </c:pt>
                <c:pt idx="4676">
                  <c:v>4676</c:v>
                </c:pt>
                <c:pt idx="4677">
                  <c:v>4677</c:v>
                </c:pt>
                <c:pt idx="4678">
                  <c:v>4678</c:v>
                </c:pt>
                <c:pt idx="4679">
                  <c:v>4679</c:v>
                </c:pt>
                <c:pt idx="4680">
                  <c:v>4680</c:v>
                </c:pt>
                <c:pt idx="4681">
                  <c:v>4681</c:v>
                </c:pt>
                <c:pt idx="4682">
                  <c:v>4682</c:v>
                </c:pt>
                <c:pt idx="4683">
                  <c:v>4683</c:v>
                </c:pt>
                <c:pt idx="4684">
                  <c:v>4684</c:v>
                </c:pt>
                <c:pt idx="4685">
                  <c:v>4685</c:v>
                </c:pt>
                <c:pt idx="4686">
                  <c:v>4686</c:v>
                </c:pt>
                <c:pt idx="4687">
                  <c:v>4687</c:v>
                </c:pt>
                <c:pt idx="4688">
                  <c:v>4688</c:v>
                </c:pt>
                <c:pt idx="4689">
                  <c:v>4689</c:v>
                </c:pt>
                <c:pt idx="4690">
                  <c:v>4690</c:v>
                </c:pt>
                <c:pt idx="4691">
                  <c:v>4691</c:v>
                </c:pt>
                <c:pt idx="4692">
                  <c:v>4692</c:v>
                </c:pt>
                <c:pt idx="4693">
                  <c:v>4693</c:v>
                </c:pt>
                <c:pt idx="4694">
                  <c:v>4694</c:v>
                </c:pt>
                <c:pt idx="4695">
                  <c:v>4695</c:v>
                </c:pt>
                <c:pt idx="4696">
                  <c:v>4696</c:v>
                </c:pt>
                <c:pt idx="4697">
                  <c:v>4697</c:v>
                </c:pt>
                <c:pt idx="4698">
                  <c:v>4698</c:v>
                </c:pt>
                <c:pt idx="4699">
                  <c:v>4699</c:v>
                </c:pt>
                <c:pt idx="4700">
                  <c:v>4700</c:v>
                </c:pt>
                <c:pt idx="4701">
                  <c:v>4701</c:v>
                </c:pt>
                <c:pt idx="4702">
                  <c:v>4702</c:v>
                </c:pt>
                <c:pt idx="4703">
                  <c:v>4703</c:v>
                </c:pt>
                <c:pt idx="4704">
                  <c:v>4704</c:v>
                </c:pt>
                <c:pt idx="4705">
                  <c:v>4705</c:v>
                </c:pt>
                <c:pt idx="4706">
                  <c:v>4706</c:v>
                </c:pt>
                <c:pt idx="4707">
                  <c:v>4707</c:v>
                </c:pt>
                <c:pt idx="4708">
                  <c:v>4708</c:v>
                </c:pt>
                <c:pt idx="4709">
                  <c:v>4709</c:v>
                </c:pt>
                <c:pt idx="4710">
                  <c:v>4710</c:v>
                </c:pt>
                <c:pt idx="4711">
                  <c:v>4711</c:v>
                </c:pt>
                <c:pt idx="4712">
                  <c:v>4712</c:v>
                </c:pt>
                <c:pt idx="4713">
                  <c:v>4713</c:v>
                </c:pt>
                <c:pt idx="4714">
                  <c:v>4714</c:v>
                </c:pt>
                <c:pt idx="4715">
                  <c:v>4715</c:v>
                </c:pt>
                <c:pt idx="4716">
                  <c:v>4716</c:v>
                </c:pt>
                <c:pt idx="4717">
                  <c:v>4717</c:v>
                </c:pt>
                <c:pt idx="4718">
                  <c:v>4718</c:v>
                </c:pt>
                <c:pt idx="4719">
                  <c:v>4719</c:v>
                </c:pt>
                <c:pt idx="4720">
                  <c:v>4720</c:v>
                </c:pt>
                <c:pt idx="4721">
                  <c:v>4721</c:v>
                </c:pt>
                <c:pt idx="4722">
                  <c:v>4722</c:v>
                </c:pt>
                <c:pt idx="4723">
                  <c:v>4723</c:v>
                </c:pt>
                <c:pt idx="4724">
                  <c:v>4724</c:v>
                </c:pt>
                <c:pt idx="4725">
                  <c:v>4725</c:v>
                </c:pt>
                <c:pt idx="4726">
                  <c:v>4726</c:v>
                </c:pt>
                <c:pt idx="4727">
                  <c:v>4727</c:v>
                </c:pt>
                <c:pt idx="4728">
                  <c:v>4728</c:v>
                </c:pt>
                <c:pt idx="4729">
                  <c:v>4729</c:v>
                </c:pt>
                <c:pt idx="4730">
                  <c:v>4730</c:v>
                </c:pt>
                <c:pt idx="4731">
                  <c:v>4731</c:v>
                </c:pt>
                <c:pt idx="4732">
                  <c:v>4732</c:v>
                </c:pt>
                <c:pt idx="4733">
                  <c:v>4733</c:v>
                </c:pt>
                <c:pt idx="4734">
                  <c:v>4734</c:v>
                </c:pt>
                <c:pt idx="4735">
                  <c:v>4735</c:v>
                </c:pt>
                <c:pt idx="4736">
                  <c:v>4736</c:v>
                </c:pt>
                <c:pt idx="4737">
                  <c:v>4737</c:v>
                </c:pt>
                <c:pt idx="4738">
                  <c:v>4738</c:v>
                </c:pt>
                <c:pt idx="4739">
                  <c:v>4739</c:v>
                </c:pt>
                <c:pt idx="4740">
                  <c:v>4740</c:v>
                </c:pt>
                <c:pt idx="4741">
                  <c:v>4741</c:v>
                </c:pt>
                <c:pt idx="4742">
                  <c:v>4742</c:v>
                </c:pt>
                <c:pt idx="4743">
                  <c:v>4743</c:v>
                </c:pt>
                <c:pt idx="4744">
                  <c:v>4744</c:v>
                </c:pt>
                <c:pt idx="4745">
                  <c:v>4745</c:v>
                </c:pt>
                <c:pt idx="4746">
                  <c:v>4746</c:v>
                </c:pt>
                <c:pt idx="4747">
                  <c:v>4747</c:v>
                </c:pt>
                <c:pt idx="4748">
                  <c:v>4748</c:v>
                </c:pt>
                <c:pt idx="4749">
                  <c:v>4749</c:v>
                </c:pt>
                <c:pt idx="4750">
                  <c:v>4750</c:v>
                </c:pt>
                <c:pt idx="4751">
                  <c:v>4751</c:v>
                </c:pt>
                <c:pt idx="4752">
                  <c:v>4752</c:v>
                </c:pt>
                <c:pt idx="4753">
                  <c:v>4753</c:v>
                </c:pt>
                <c:pt idx="4754">
                  <c:v>4754</c:v>
                </c:pt>
                <c:pt idx="4755">
                  <c:v>4755</c:v>
                </c:pt>
                <c:pt idx="4756">
                  <c:v>4756</c:v>
                </c:pt>
                <c:pt idx="4757">
                  <c:v>4757</c:v>
                </c:pt>
                <c:pt idx="4758">
                  <c:v>4758</c:v>
                </c:pt>
                <c:pt idx="4759">
                  <c:v>4759</c:v>
                </c:pt>
                <c:pt idx="4760">
                  <c:v>4760</c:v>
                </c:pt>
                <c:pt idx="4761">
                  <c:v>4761</c:v>
                </c:pt>
                <c:pt idx="4762">
                  <c:v>4762</c:v>
                </c:pt>
                <c:pt idx="4763">
                  <c:v>4763</c:v>
                </c:pt>
                <c:pt idx="4764">
                  <c:v>4764</c:v>
                </c:pt>
                <c:pt idx="4765">
                  <c:v>4765</c:v>
                </c:pt>
                <c:pt idx="4766">
                  <c:v>4766</c:v>
                </c:pt>
                <c:pt idx="4767">
                  <c:v>4767</c:v>
                </c:pt>
                <c:pt idx="4768">
                  <c:v>4768</c:v>
                </c:pt>
                <c:pt idx="4769">
                  <c:v>4769</c:v>
                </c:pt>
                <c:pt idx="4770">
                  <c:v>4770</c:v>
                </c:pt>
                <c:pt idx="4771">
                  <c:v>4771</c:v>
                </c:pt>
                <c:pt idx="4772">
                  <c:v>4772</c:v>
                </c:pt>
                <c:pt idx="4773">
                  <c:v>4773</c:v>
                </c:pt>
                <c:pt idx="4774">
                  <c:v>4774</c:v>
                </c:pt>
                <c:pt idx="4775">
                  <c:v>4775</c:v>
                </c:pt>
                <c:pt idx="4776">
                  <c:v>4776</c:v>
                </c:pt>
                <c:pt idx="4777">
                  <c:v>4777</c:v>
                </c:pt>
                <c:pt idx="4778">
                  <c:v>4778</c:v>
                </c:pt>
                <c:pt idx="4779">
                  <c:v>4779</c:v>
                </c:pt>
                <c:pt idx="4780">
                  <c:v>4780</c:v>
                </c:pt>
                <c:pt idx="4781">
                  <c:v>4781</c:v>
                </c:pt>
                <c:pt idx="4782">
                  <c:v>4782</c:v>
                </c:pt>
                <c:pt idx="4783">
                  <c:v>4783</c:v>
                </c:pt>
                <c:pt idx="4784">
                  <c:v>4784</c:v>
                </c:pt>
                <c:pt idx="4785">
                  <c:v>4785</c:v>
                </c:pt>
                <c:pt idx="4786">
                  <c:v>4786</c:v>
                </c:pt>
                <c:pt idx="4787">
                  <c:v>4787</c:v>
                </c:pt>
                <c:pt idx="4788">
                  <c:v>4788</c:v>
                </c:pt>
                <c:pt idx="4789">
                  <c:v>4789</c:v>
                </c:pt>
                <c:pt idx="4790">
                  <c:v>4790</c:v>
                </c:pt>
                <c:pt idx="4791">
                  <c:v>4791</c:v>
                </c:pt>
                <c:pt idx="4792">
                  <c:v>4792</c:v>
                </c:pt>
                <c:pt idx="4793">
                  <c:v>4793</c:v>
                </c:pt>
                <c:pt idx="4794">
                  <c:v>4794</c:v>
                </c:pt>
                <c:pt idx="4795">
                  <c:v>4795</c:v>
                </c:pt>
                <c:pt idx="4796">
                  <c:v>4796</c:v>
                </c:pt>
                <c:pt idx="4797">
                  <c:v>4797</c:v>
                </c:pt>
                <c:pt idx="4798">
                  <c:v>4798</c:v>
                </c:pt>
                <c:pt idx="4799">
                  <c:v>4799</c:v>
                </c:pt>
                <c:pt idx="4800">
                  <c:v>4800</c:v>
                </c:pt>
                <c:pt idx="4801">
                  <c:v>4801</c:v>
                </c:pt>
                <c:pt idx="4802">
                  <c:v>4802</c:v>
                </c:pt>
                <c:pt idx="4803">
                  <c:v>4803</c:v>
                </c:pt>
                <c:pt idx="4804">
                  <c:v>4804</c:v>
                </c:pt>
                <c:pt idx="4805">
                  <c:v>4805</c:v>
                </c:pt>
                <c:pt idx="4806">
                  <c:v>4806</c:v>
                </c:pt>
                <c:pt idx="4807">
                  <c:v>4807</c:v>
                </c:pt>
                <c:pt idx="4808">
                  <c:v>4808</c:v>
                </c:pt>
                <c:pt idx="4809">
                  <c:v>4809</c:v>
                </c:pt>
                <c:pt idx="4810">
                  <c:v>4810</c:v>
                </c:pt>
                <c:pt idx="4811">
                  <c:v>4811</c:v>
                </c:pt>
                <c:pt idx="4812">
                  <c:v>4812</c:v>
                </c:pt>
                <c:pt idx="4813">
                  <c:v>4813</c:v>
                </c:pt>
                <c:pt idx="4814">
                  <c:v>4814</c:v>
                </c:pt>
                <c:pt idx="4815">
                  <c:v>4815</c:v>
                </c:pt>
                <c:pt idx="4816">
                  <c:v>4816</c:v>
                </c:pt>
                <c:pt idx="4817">
                  <c:v>4817</c:v>
                </c:pt>
                <c:pt idx="4818">
                  <c:v>4818</c:v>
                </c:pt>
                <c:pt idx="4819">
                  <c:v>4819</c:v>
                </c:pt>
                <c:pt idx="4820">
                  <c:v>4820</c:v>
                </c:pt>
                <c:pt idx="4821">
                  <c:v>4821</c:v>
                </c:pt>
                <c:pt idx="4822">
                  <c:v>4822</c:v>
                </c:pt>
                <c:pt idx="4823">
                  <c:v>4823</c:v>
                </c:pt>
                <c:pt idx="4824">
                  <c:v>4824</c:v>
                </c:pt>
                <c:pt idx="4825">
                  <c:v>4825</c:v>
                </c:pt>
                <c:pt idx="4826">
                  <c:v>4826</c:v>
                </c:pt>
                <c:pt idx="4827">
                  <c:v>4827</c:v>
                </c:pt>
                <c:pt idx="4828">
                  <c:v>4828</c:v>
                </c:pt>
                <c:pt idx="4829">
                  <c:v>4829</c:v>
                </c:pt>
                <c:pt idx="4830">
                  <c:v>4830</c:v>
                </c:pt>
                <c:pt idx="4831">
                  <c:v>4831</c:v>
                </c:pt>
                <c:pt idx="4832">
                  <c:v>4832</c:v>
                </c:pt>
                <c:pt idx="4833">
                  <c:v>4833</c:v>
                </c:pt>
                <c:pt idx="4834">
                  <c:v>4834</c:v>
                </c:pt>
                <c:pt idx="4835">
                  <c:v>4835</c:v>
                </c:pt>
                <c:pt idx="4836">
                  <c:v>4836</c:v>
                </c:pt>
                <c:pt idx="4837">
                  <c:v>4837</c:v>
                </c:pt>
                <c:pt idx="4838">
                  <c:v>4838</c:v>
                </c:pt>
                <c:pt idx="4839">
                  <c:v>4839</c:v>
                </c:pt>
                <c:pt idx="4840">
                  <c:v>4840</c:v>
                </c:pt>
                <c:pt idx="4841">
                  <c:v>4841</c:v>
                </c:pt>
                <c:pt idx="4842">
                  <c:v>4842</c:v>
                </c:pt>
                <c:pt idx="4843">
                  <c:v>4843</c:v>
                </c:pt>
                <c:pt idx="4844">
                  <c:v>4844</c:v>
                </c:pt>
                <c:pt idx="4845">
                  <c:v>4845</c:v>
                </c:pt>
                <c:pt idx="4846">
                  <c:v>4846</c:v>
                </c:pt>
                <c:pt idx="4847">
                  <c:v>4847</c:v>
                </c:pt>
                <c:pt idx="4848">
                  <c:v>4848</c:v>
                </c:pt>
                <c:pt idx="4849">
                  <c:v>4849</c:v>
                </c:pt>
                <c:pt idx="4850">
                  <c:v>4850</c:v>
                </c:pt>
                <c:pt idx="4851">
                  <c:v>4851</c:v>
                </c:pt>
                <c:pt idx="4852">
                  <c:v>4852</c:v>
                </c:pt>
                <c:pt idx="4853">
                  <c:v>4853</c:v>
                </c:pt>
                <c:pt idx="4854">
                  <c:v>4854</c:v>
                </c:pt>
                <c:pt idx="4855">
                  <c:v>4855</c:v>
                </c:pt>
                <c:pt idx="4856">
                  <c:v>4856</c:v>
                </c:pt>
                <c:pt idx="4857">
                  <c:v>4857</c:v>
                </c:pt>
                <c:pt idx="4858">
                  <c:v>4858</c:v>
                </c:pt>
                <c:pt idx="4859">
                  <c:v>4859</c:v>
                </c:pt>
                <c:pt idx="4860">
                  <c:v>4860</c:v>
                </c:pt>
                <c:pt idx="4861">
                  <c:v>4861</c:v>
                </c:pt>
                <c:pt idx="4862">
                  <c:v>4862</c:v>
                </c:pt>
                <c:pt idx="4863">
                  <c:v>4863</c:v>
                </c:pt>
                <c:pt idx="4864">
                  <c:v>4864</c:v>
                </c:pt>
                <c:pt idx="4865">
                  <c:v>4865</c:v>
                </c:pt>
                <c:pt idx="4866">
                  <c:v>4866</c:v>
                </c:pt>
                <c:pt idx="4867">
                  <c:v>4867</c:v>
                </c:pt>
                <c:pt idx="4868">
                  <c:v>4868</c:v>
                </c:pt>
                <c:pt idx="4869">
                  <c:v>4869</c:v>
                </c:pt>
                <c:pt idx="4870">
                  <c:v>4870</c:v>
                </c:pt>
                <c:pt idx="4871">
                  <c:v>4871</c:v>
                </c:pt>
                <c:pt idx="4872">
                  <c:v>4872</c:v>
                </c:pt>
                <c:pt idx="4873">
                  <c:v>4873</c:v>
                </c:pt>
                <c:pt idx="4874">
                  <c:v>4874</c:v>
                </c:pt>
                <c:pt idx="4875">
                  <c:v>4875</c:v>
                </c:pt>
                <c:pt idx="4876">
                  <c:v>4876</c:v>
                </c:pt>
                <c:pt idx="4877">
                  <c:v>4877</c:v>
                </c:pt>
                <c:pt idx="4878">
                  <c:v>4878</c:v>
                </c:pt>
                <c:pt idx="4879">
                  <c:v>4879</c:v>
                </c:pt>
                <c:pt idx="4880">
                  <c:v>4880</c:v>
                </c:pt>
                <c:pt idx="4881">
                  <c:v>4881</c:v>
                </c:pt>
                <c:pt idx="4882">
                  <c:v>4882</c:v>
                </c:pt>
                <c:pt idx="4883">
                  <c:v>4883</c:v>
                </c:pt>
                <c:pt idx="4884">
                  <c:v>4884</c:v>
                </c:pt>
                <c:pt idx="4885">
                  <c:v>4885</c:v>
                </c:pt>
                <c:pt idx="4886">
                  <c:v>4886</c:v>
                </c:pt>
                <c:pt idx="4887">
                  <c:v>4887</c:v>
                </c:pt>
                <c:pt idx="4888">
                  <c:v>4888</c:v>
                </c:pt>
                <c:pt idx="4889">
                  <c:v>4889</c:v>
                </c:pt>
                <c:pt idx="4890">
                  <c:v>4890</c:v>
                </c:pt>
                <c:pt idx="4891">
                  <c:v>4891</c:v>
                </c:pt>
                <c:pt idx="4892">
                  <c:v>4892</c:v>
                </c:pt>
                <c:pt idx="4893">
                  <c:v>4893</c:v>
                </c:pt>
                <c:pt idx="4894">
                  <c:v>4894</c:v>
                </c:pt>
                <c:pt idx="4895">
                  <c:v>4895</c:v>
                </c:pt>
                <c:pt idx="4896">
                  <c:v>4896</c:v>
                </c:pt>
                <c:pt idx="4897">
                  <c:v>4897</c:v>
                </c:pt>
                <c:pt idx="4898">
                  <c:v>4898</c:v>
                </c:pt>
                <c:pt idx="4899">
                  <c:v>4899</c:v>
                </c:pt>
                <c:pt idx="4900">
                  <c:v>4900</c:v>
                </c:pt>
                <c:pt idx="4901">
                  <c:v>4901</c:v>
                </c:pt>
                <c:pt idx="4902">
                  <c:v>4902</c:v>
                </c:pt>
                <c:pt idx="4903">
                  <c:v>4903</c:v>
                </c:pt>
                <c:pt idx="4904">
                  <c:v>4904</c:v>
                </c:pt>
                <c:pt idx="4905">
                  <c:v>4905</c:v>
                </c:pt>
                <c:pt idx="4906">
                  <c:v>4906</c:v>
                </c:pt>
                <c:pt idx="4907">
                  <c:v>4907</c:v>
                </c:pt>
                <c:pt idx="4908">
                  <c:v>4908</c:v>
                </c:pt>
                <c:pt idx="4909">
                  <c:v>4909</c:v>
                </c:pt>
                <c:pt idx="4910">
                  <c:v>4910</c:v>
                </c:pt>
                <c:pt idx="4911">
                  <c:v>4911</c:v>
                </c:pt>
                <c:pt idx="4912">
                  <c:v>4912</c:v>
                </c:pt>
                <c:pt idx="4913">
                  <c:v>4913</c:v>
                </c:pt>
                <c:pt idx="4914">
                  <c:v>4914</c:v>
                </c:pt>
                <c:pt idx="4915">
                  <c:v>4915</c:v>
                </c:pt>
                <c:pt idx="4916">
                  <c:v>4916</c:v>
                </c:pt>
                <c:pt idx="4917">
                  <c:v>4917</c:v>
                </c:pt>
                <c:pt idx="4918">
                  <c:v>4918</c:v>
                </c:pt>
                <c:pt idx="4919">
                  <c:v>4919</c:v>
                </c:pt>
                <c:pt idx="4920">
                  <c:v>4920</c:v>
                </c:pt>
                <c:pt idx="4921">
                  <c:v>4921</c:v>
                </c:pt>
                <c:pt idx="4922">
                  <c:v>4922</c:v>
                </c:pt>
                <c:pt idx="4923">
                  <c:v>4923</c:v>
                </c:pt>
                <c:pt idx="4924">
                  <c:v>4924</c:v>
                </c:pt>
                <c:pt idx="4925">
                  <c:v>4925</c:v>
                </c:pt>
                <c:pt idx="4926">
                  <c:v>4926</c:v>
                </c:pt>
                <c:pt idx="4927">
                  <c:v>4927</c:v>
                </c:pt>
                <c:pt idx="4928">
                  <c:v>4928</c:v>
                </c:pt>
                <c:pt idx="4929">
                  <c:v>4929</c:v>
                </c:pt>
                <c:pt idx="4930">
                  <c:v>4930</c:v>
                </c:pt>
                <c:pt idx="4931">
                  <c:v>4931</c:v>
                </c:pt>
                <c:pt idx="4932">
                  <c:v>4932</c:v>
                </c:pt>
                <c:pt idx="4933">
                  <c:v>4933</c:v>
                </c:pt>
                <c:pt idx="4934">
                  <c:v>4934</c:v>
                </c:pt>
                <c:pt idx="4935">
                  <c:v>4935</c:v>
                </c:pt>
                <c:pt idx="4936">
                  <c:v>4936</c:v>
                </c:pt>
                <c:pt idx="4937">
                  <c:v>4937</c:v>
                </c:pt>
                <c:pt idx="4938">
                  <c:v>4938</c:v>
                </c:pt>
                <c:pt idx="4939">
                  <c:v>4939</c:v>
                </c:pt>
                <c:pt idx="4940">
                  <c:v>4940</c:v>
                </c:pt>
                <c:pt idx="4941">
                  <c:v>4941</c:v>
                </c:pt>
                <c:pt idx="4942">
                  <c:v>4942</c:v>
                </c:pt>
                <c:pt idx="4943">
                  <c:v>4943</c:v>
                </c:pt>
                <c:pt idx="4944">
                  <c:v>4944</c:v>
                </c:pt>
                <c:pt idx="4945">
                  <c:v>4945</c:v>
                </c:pt>
                <c:pt idx="4946">
                  <c:v>4946</c:v>
                </c:pt>
                <c:pt idx="4947">
                  <c:v>4947</c:v>
                </c:pt>
                <c:pt idx="4948">
                  <c:v>4948</c:v>
                </c:pt>
                <c:pt idx="4949">
                  <c:v>4949</c:v>
                </c:pt>
                <c:pt idx="4950">
                  <c:v>4950</c:v>
                </c:pt>
                <c:pt idx="4951">
                  <c:v>4951</c:v>
                </c:pt>
                <c:pt idx="4952">
                  <c:v>4952</c:v>
                </c:pt>
                <c:pt idx="4953">
                  <c:v>4953</c:v>
                </c:pt>
                <c:pt idx="4954">
                  <c:v>4954</c:v>
                </c:pt>
                <c:pt idx="4955">
                  <c:v>4955</c:v>
                </c:pt>
                <c:pt idx="4956">
                  <c:v>4956</c:v>
                </c:pt>
                <c:pt idx="4957">
                  <c:v>4957</c:v>
                </c:pt>
                <c:pt idx="4958">
                  <c:v>4958</c:v>
                </c:pt>
                <c:pt idx="4959">
                  <c:v>4959</c:v>
                </c:pt>
                <c:pt idx="4960">
                  <c:v>4960</c:v>
                </c:pt>
                <c:pt idx="4961">
                  <c:v>4961</c:v>
                </c:pt>
                <c:pt idx="4962">
                  <c:v>4962</c:v>
                </c:pt>
                <c:pt idx="4963">
                  <c:v>4963</c:v>
                </c:pt>
                <c:pt idx="4964">
                  <c:v>4964</c:v>
                </c:pt>
                <c:pt idx="4965">
                  <c:v>4965</c:v>
                </c:pt>
                <c:pt idx="4966">
                  <c:v>4966</c:v>
                </c:pt>
                <c:pt idx="4967">
                  <c:v>4967</c:v>
                </c:pt>
                <c:pt idx="4968">
                  <c:v>4968</c:v>
                </c:pt>
                <c:pt idx="4969">
                  <c:v>4969</c:v>
                </c:pt>
                <c:pt idx="4970">
                  <c:v>4970</c:v>
                </c:pt>
                <c:pt idx="4971">
                  <c:v>4971</c:v>
                </c:pt>
                <c:pt idx="4972">
                  <c:v>4972</c:v>
                </c:pt>
                <c:pt idx="4973">
                  <c:v>4973</c:v>
                </c:pt>
                <c:pt idx="4974">
                  <c:v>4974</c:v>
                </c:pt>
                <c:pt idx="4975">
                  <c:v>4975</c:v>
                </c:pt>
                <c:pt idx="4976">
                  <c:v>4976</c:v>
                </c:pt>
                <c:pt idx="4977">
                  <c:v>4977</c:v>
                </c:pt>
                <c:pt idx="4978">
                  <c:v>4978</c:v>
                </c:pt>
                <c:pt idx="4979">
                  <c:v>4979</c:v>
                </c:pt>
                <c:pt idx="4980">
                  <c:v>4980</c:v>
                </c:pt>
                <c:pt idx="4981">
                  <c:v>4981</c:v>
                </c:pt>
                <c:pt idx="4982">
                  <c:v>4982</c:v>
                </c:pt>
                <c:pt idx="4983">
                  <c:v>4983</c:v>
                </c:pt>
                <c:pt idx="4984">
                  <c:v>4984</c:v>
                </c:pt>
                <c:pt idx="4985">
                  <c:v>4985</c:v>
                </c:pt>
                <c:pt idx="4986">
                  <c:v>4986</c:v>
                </c:pt>
                <c:pt idx="4987">
                  <c:v>4987</c:v>
                </c:pt>
                <c:pt idx="4988">
                  <c:v>4988</c:v>
                </c:pt>
                <c:pt idx="4989">
                  <c:v>4989</c:v>
                </c:pt>
                <c:pt idx="4990">
                  <c:v>4990</c:v>
                </c:pt>
                <c:pt idx="4991">
                  <c:v>4991</c:v>
                </c:pt>
                <c:pt idx="4992">
                  <c:v>4992</c:v>
                </c:pt>
                <c:pt idx="4993">
                  <c:v>4993</c:v>
                </c:pt>
                <c:pt idx="4994">
                  <c:v>4994</c:v>
                </c:pt>
                <c:pt idx="4995">
                  <c:v>4995</c:v>
                </c:pt>
                <c:pt idx="4996">
                  <c:v>4996</c:v>
                </c:pt>
                <c:pt idx="4997">
                  <c:v>4997</c:v>
                </c:pt>
                <c:pt idx="4998">
                  <c:v>4998</c:v>
                </c:pt>
                <c:pt idx="4999">
                  <c:v>4999</c:v>
                </c:pt>
                <c:pt idx="5000">
                  <c:v>5000</c:v>
                </c:pt>
                <c:pt idx="5001">
                  <c:v>5001</c:v>
                </c:pt>
                <c:pt idx="5002">
                  <c:v>5002</c:v>
                </c:pt>
                <c:pt idx="5003">
                  <c:v>5003</c:v>
                </c:pt>
                <c:pt idx="5004">
                  <c:v>5004</c:v>
                </c:pt>
                <c:pt idx="5005">
                  <c:v>5005</c:v>
                </c:pt>
                <c:pt idx="5006">
                  <c:v>5006</c:v>
                </c:pt>
                <c:pt idx="5007">
                  <c:v>5007</c:v>
                </c:pt>
                <c:pt idx="5008">
                  <c:v>5008</c:v>
                </c:pt>
                <c:pt idx="5009">
                  <c:v>5009</c:v>
                </c:pt>
                <c:pt idx="5010">
                  <c:v>5010</c:v>
                </c:pt>
                <c:pt idx="5011">
                  <c:v>5011</c:v>
                </c:pt>
                <c:pt idx="5012">
                  <c:v>5012</c:v>
                </c:pt>
                <c:pt idx="5013">
                  <c:v>5013</c:v>
                </c:pt>
                <c:pt idx="5014">
                  <c:v>5014</c:v>
                </c:pt>
                <c:pt idx="5015">
                  <c:v>5015</c:v>
                </c:pt>
                <c:pt idx="5016">
                  <c:v>5016</c:v>
                </c:pt>
                <c:pt idx="5017">
                  <c:v>5017</c:v>
                </c:pt>
                <c:pt idx="5018">
                  <c:v>5018</c:v>
                </c:pt>
                <c:pt idx="5019">
                  <c:v>5019</c:v>
                </c:pt>
                <c:pt idx="5020">
                  <c:v>5020</c:v>
                </c:pt>
                <c:pt idx="5021">
                  <c:v>5021</c:v>
                </c:pt>
                <c:pt idx="5022">
                  <c:v>5022</c:v>
                </c:pt>
                <c:pt idx="5023">
                  <c:v>5023</c:v>
                </c:pt>
                <c:pt idx="5024">
                  <c:v>5024</c:v>
                </c:pt>
                <c:pt idx="5025">
                  <c:v>5025</c:v>
                </c:pt>
                <c:pt idx="5026">
                  <c:v>5026</c:v>
                </c:pt>
                <c:pt idx="5027">
                  <c:v>5027</c:v>
                </c:pt>
                <c:pt idx="5028">
                  <c:v>5028</c:v>
                </c:pt>
                <c:pt idx="5029">
                  <c:v>5029</c:v>
                </c:pt>
                <c:pt idx="5030">
                  <c:v>5030</c:v>
                </c:pt>
                <c:pt idx="5031">
                  <c:v>5031</c:v>
                </c:pt>
                <c:pt idx="5032">
                  <c:v>5032</c:v>
                </c:pt>
                <c:pt idx="5033">
                  <c:v>5033</c:v>
                </c:pt>
                <c:pt idx="5034">
                  <c:v>5034</c:v>
                </c:pt>
                <c:pt idx="5035">
                  <c:v>5035</c:v>
                </c:pt>
                <c:pt idx="5036">
                  <c:v>5036</c:v>
                </c:pt>
                <c:pt idx="5037">
                  <c:v>5037</c:v>
                </c:pt>
                <c:pt idx="5038">
                  <c:v>5038</c:v>
                </c:pt>
                <c:pt idx="5039">
                  <c:v>5039</c:v>
                </c:pt>
                <c:pt idx="5040">
                  <c:v>5040</c:v>
                </c:pt>
                <c:pt idx="5041">
                  <c:v>5041</c:v>
                </c:pt>
                <c:pt idx="5042">
                  <c:v>5042</c:v>
                </c:pt>
                <c:pt idx="5043">
                  <c:v>5043</c:v>
                </c:pt>
                <c:pt idx="5044">
                  <c:v>5044</c:v>
                </c:pt>
                <c:pt idx="5045">
                  <c:v>5045</c:v>
                </c:pt>
                <c:pt idx="5046">
                  <c:v>5046</c:v>
                </c:pt>
                <c:pt idx="5047">
                  <c:v>5047</c:v>
                </c:pt>
                <c:pt idx="5048">
                  <c:v>5048</c:v>
                </c:pt>
                <c:pt idx="5049">
                  <c:v>5049</c:v>
                </c:pt>
                <c:pt idx="5050">
                  <c:v>5050</c:v>
                </c:pt>
                <c:pt idx="5051">
                  <c:v>5051</c:v>
                </c:pt>
                <c:pt idx="5052">
                  <c:v>5052</c:v>
                </c:pt>
                <c:pt idx="5053">
                  <c:v>5053</c:v>
                </c:pt>
                <c:pt idx="5054">
                  <c:v>5054</c:v>
                </c:pt>
                <c:pt idx="5055">
                  <c:v>5055</c:v>
                </c:pt>
                <c:pt idx="5056">
                  <c:v>5056</c:v>
                </c:pt>
                <c:pt idx="5057">
                  <c:v>5057</c:v>
                </c:pt>
                <c:pt idx="5058">
                  <c:v>5058</c:v>
                </c:pt>
                <c:pt idx="5059">
                  <c:v>5059</c:v>
                </c:pt>
                <c:pt idx="5060">
                  <c:v>5060</c:v>
                </c:pt>
                <c:pt idx="5061">
                  <c:v>5061</c:v>
                </c:pt>
                <c:pt idx="5062">
                  <c:v>5062</c:v>
                </c:pt>
                <c:pt idx="5063">
                  <c:v>5063</c:v>
                </c:pt>
                <c:pt idx="5064">
                  <c:v>5064</c:v>
                </c:pt>
                <c:pt idx="5065">
                  <c:v>5065</c:v>
                </c:pt>
                <c:pt idx="5066">
                  <c:v>5066</c:v>
                </c:pt>
                <c:pt idx="5067">
                  <c:v>5067</c:v>
                </c:pt>
                <c:pt idx="5068">
                  <c:v>5068</c:v>
                </c:pt>
                <c:pt idx="5069">
                  <c:v>5069</c:v>
                </c:pt>
                <c:pt idx="5070">
                  <c:v>5070</c:v>
                </c:pt>
                <c:pt idx="5071">
                  <c:v>5071</c:v>
                </c:pt>
                <c:pt idx="5072">
                  <c:v>5072</c:v>
                </c:pt>
                <c:pt idx="5073">
                  <c:v>5073</c:v>
                </c:pt>
                <c:pt idx="5074">
                  <c:v>5074</c:v>
                </c:pt>
                <c:pt idx="5075">
                  <c:v>5075</c:v>
                </c:pt>
                <c:pt idx="5076">
                  <c:v>5076</c:v>
                </c:pt>
                <c:pt idx="5077">
                  <c:v>5077</c:v>
                </c:pt>
                <c:pt idx="5078">
                  <c:v>5078</c:v>
                </c:pt>
                <c:pt idx="5079">
                  <c:v>5079</c:v>
                </c:pt>
                <c:pt idx="5080">
                  <c:v>5080</c:v>
                </c:pt>
                <c:pt idx="5081">
                  <c:v>5081</c:v>
                </c:pt>
                <c:pt idx="5082">
                  <c:v>5082</c:v>
                </c:pt>
                <c:pt idx="5083">
                  <c:v>5083</c:v>
                </c:pt>
                <c:pt idx="5084">
                  <c:v>5084</c:v>
                </c:pt>
                <c:pt idx="5085">
                  <c:v>5085</c:v>
                </c:pt>
                <c:pt idx="5086">
                  <c:v>5086</c:v>
                </c:pt>
                <c:pt idx="5087">
                  <c:v>5087</c:v>
                </c:pt>
                <c:pt idx="5088">
                  <c:v>5088</c:v>
                </c:pt>
                <c:pt idx="5089">
                  <c:v>5089</c:v>
                </c:pt>
                <c:pt idx="5090">
                  <c:v>5090</c:v>
                </c:pt>
                <c:pt idx="5091">
                  <c:v>5091</c:v>
                </c:pt>
                <c:pt idx="5092">
                  <c:v>5092</c:v>
                </c:pt>
                <c:pt idx="5093">
                  <c:v>5093</c:v>
                </c:pt>
                <c:pt idx="5094">
                  <c:v>5094</c:v>
                </c:pt>
                <c:pt idx="5095">
                  <c:v>5095</c:v>
                </c:pt>
                <c:pt idx="5096">
                  <c:v>5096</c:v>
                </c:pt>
                <c:pt idx="5097">
                  <c:v>5097</c:v>
                </c:pt>
                <c:pt idx="5098">
                  <c:v>5098</c:v>
                </c:pt>
                <c:pt idx="5099">
                  <c:v>5099</c:v>
                </c:pt>
                <c:pt idx="5100">
                  <c:v>5100</c:v>
                </c:pt>
                <c:pt idx="5101">
                  <c:v>5101</c:v>
                </c:pt>
                <c:pt idx="5102">
                  <c:v>5102</c:v>
                </c:pt>
                <c:pt idx="5103">
                  <c:v>5103</c:v>
                </c:pt>
                <c:pt idx="5104">
                  <c:v>5104</c:v>
                </c:pt>
                <c:pt idx="5105">
                  <c:v>5105</c:v>
                </c:pt>
                <c:pt idx="5106">
                  <c:v>5106</c:v>
                </c:pt>
                <c:pt idx="5107">
                  <c:v>5107</c:v>
                </c:pt>
                <c:pt idx="5108">
                  <c:v>5108</c:v>
                </c:pt>
                <c:pt idx="5109">
                  <c:v>5109</c:v>
                </c:pt>
                <c:pt idx="5110">
                  <c:v>5110</c:v>
                </c:pt>
                <c:pt idx="5111">
                  <c:v>5111</c:v>
                </c:pt>
                <c:pt idx="5112">
                  <c:v>5112</c:v>
                </c:pt>
                <c:pt idx="5113">
                  <c:v>5113</c:v>
                </c:pt>
                <c:pt idx="5114">
                  <c:v>5114</c:v>
                </c:pt>
                <c:pt idx="5115">
                  <c:v>5115</c:v>
                </c:pt>
                <c:pt idx="5116">
                  <c:v>5116</c:v>
                </c:pt>
                <c:pt idx="5117">
                  <c:v>5117</c:v>
                </c:pt>
                <c:pt idx="5118">
                  <c:v>5118</c:v>
                </c:pt>
                <c:pt idx="5119">
                  <c:v>5119</c:v>
                </c:pt>
                <c:pt idx="5120">
                  <c:v>5120</c:v>
                </c:pt>
                <c:pt idx="5121">
                  <c:v>5121</c:v>
                </c:pt>
                <c:pt idx="5122">
                  <c:v>5122</c:v>
                </c:pt>
                <c:pt idx="5123">
                  <c:v>5123</c:v>
                </c:pt>
                <c:pt idx="5124">
                  <c:v>5124</c:v>
                </c:pt>
                <c:pt idx="5125">
                  <c:v>5125</c:v>
                </c:pt>
                <c:pt idx="5126">
                  <c:v>5126</c:v>
                </c:pt>
                <c:pt idx="5127">
                  <c:v>5127</c:v>
                </c:pt>
                <c:pt idx="5128">
                  <c:v>5128</c:v>
                </c:pt>
                <c:pt idx="5129">
                  <c:v>5129</c:v>
                </c:pt>
                <c:pt idx="5130">
                  <c:v>5130</c:v>
                </c:pt>
                <c:pt idx="5131">
                  <c:v>5131</c:v>
                </c:pt>
                <c:pt idx="5132">
                  <c:v>5132</c:v>
                </c:pt>
                <c:pt idx="5133">
                  <c:v>5133</c:v>
                </c:pt>
                <c:pt idx="5134">
                  <c:v>5134</c:v>
                </c:pt>
                <c:pt idx="5135">
                  <c:v>5135</c:v>
                </c:pt>
                <c:pt idx="5136">
                  <c:v>5136</c:v>
                </c:pt>
                <c:pt idx="5137">
                  <c:v>5137</c:v>
                </c:pt>
                <c:pt idx="5138">
                  <c:v>5138</c:v>
                </c:pt>
                <c:pt idx="5139">
                  <c:v>5139</c:v>
                </c:pt>
                <c:pt idx="5140">
                  <c:v>5140</c:v>
                </c:pt>
                <c:pt idx="5141">
                  <c:v>5141</c:v>
                </c:pt>
                <c:pt idx="5142">
                  <c:v>5142</c:v>
                </c:pt>
                <c:pt idx="5143">
                  <c:v>5143</c:v>
                </c:pt>
                <c:pt idx="5144">
                  <c:v>5144</c:v>
                </c:pt>
                <c:pt idx="5145">
                  <c:v>5145</c:v>
                </c:pt>
                <c:pt idx="5146">
                  <c:v>5146</c:v>
                </c:pt>
                <c:pt idx="5147">
                  <c:v>5147</c:v>
                </c:pt>
                <c:pt idx="5148">
                  <c:v>5148</c:v>
                </c:pt>
                <c:pt idx="5149">
                  <c:v>5149</c:v>
                </c:pt>
                <c:pt idx="5150">
                  <c:v>5150</c:v>
                </c:pt>
                <c:pt idx="5151">
                  <c:v>5151</c:v>
                </c:pt>
                <c:pt idx="5152">
                  <c:v>5152</c:v>
                </c:pt>
                <c:pt idx="5153">
                  <c:v>5153</c:v>
                </c:pt>
                <c:pt idx="5154">
                  <c:v>5154</c:v>
                </c:pt>
                <c:pt idx="5155">
                  <c:v>5155</c:v>
                </c:pt>
                <c:pt idx="5156">
                  <c:v>5156</c:v>
                </c:pt>
                <c:pt idx="5157">
                  <c:v>5157</c:v>
                </c:pt>
                <c:pt idx="5158">
                  <c:v>5158</c:v>
                </c:pt>
                <c:pt idx="5159">
                  <c:v>5159</c:v>
                </c:pt>
                <c:pt idx="5160">
                  <c:v>5160</c:v>
                </c:pt>
                <c:pt idx="5161">
                  <c:v>5161</c:v>
                </c:pt>
                <c:pt idx="5162">
                  <c:v>5162</c:v>
                </c:pt>
                <c:pt idx="5163">
                  <c:v>5163</c:v>
                </c:pt>
                <c:pt idx="5164">
                  <c:v>5164</c:v>
                </c:pt>
                <c:pt idx="5165">
                  <c:v>5165</c:v>
                </c:pt>
                <c:pt idx="5166">
                  <c:v>5166</c:v>
                </c:pt>
                <c:pt idx="5167">
                  <c:v>5167</c:v>
                </c:pt>
                <c:pt idx="5168">
                  <c:v>5168</c:v>
                </c:pt>
                <c:pt idx="5169">
                  <c:v>5169</c:v>
                </c:pt>
                <c:pt idx="5170">
                  <c:v>5170</c:v>
                </c:pt>
                <c:pt idx="5171">
                  <c:v>5171</c:v>
                </c:pt>
                <c:pt idx="5172">
                  <c:v>5172</c:v>
                </c:pt>
                <c:pt idx="5173">
                  <c:v>5173</c:v>
                </c:pt>
                <c:pt idx="5174">
                  <c:v>5174</c:v>
                </c:pt>
                <c:pt idx="5175">
                  <c:v>5175</c:v>
                </c:pt>
                <c:pt idx="5176">
                  <c:v>5176</c:v>
                </c:pt>
                <c:pt idx="5177">
                  <c:v>5177</c:v>
                </c:pt>
                <c:pt idx="5178">
                  <c:v>5178</c:v>
                </c:pt>
                <c:pt idx="5179">
                  <c:v>5179</c:v>
                </c:pt>
                <c:pt idx="5180">
                  <c:v>5180</c:v>
                </c:pt>
                <c:pt idx="5181">
                  <c:v>5181</c:v>
                </c:pt>
                <c:pt idx="5182">
                  <c:v>5182</c:v>
                </c:pt>
                <c:pt idx="5183">
                  <c:v>5183</c:v>
                </c:pt>
                <c:pt idx="5184">
                  <c:v>5184</c:v>
                </c:pt>
                <c:pt idx="5185">
                  <c:v>5185</c:v>
                </c:pt>
                <c:pt idx="5186">
                  <c:v>5186</c:v>
                </c:pt>
                <c:pt idx="5187">
                  <c:v>5187</c:v>
                </c:pt>
                <c:pt idx="5188">
                  <c:v>5188</c:v>
                </c:pt>
                <c:pt idx="5189">
                  <c:v>5189</c:v>
                </c:pt>
                <c:pt idx="5190">
                  <c:v>5190</c:v>
                </c:pt>
                <c:pt idx="5191">
                  <c:v>5191</c:v>
                </c:pt>
                <c:pt idx="5192">
                  <c:v>5192</c:v>
                </c:pt>
                <c:pt idx="5193">
                  <c:v>5193</c:v>
                </c:pt>
                <c:pt idx="5194">
                  <c:v>5194</c:v>
                </c:pt>
                <c:pt idx="5195">
                  <c:v>5195</c:v>
                </c:pt>
                <c:pt idx="5196">
                  <c:v>5196</c:v>
                </c:pt>
                <c:pt idx="5197">
                  <c:v>5197</c:v>
                </c:pt>
                <c:pt idx="5198">
                  <c:v>5198</c:v>
                </c:pt>
                <c:pt idx="5199">
                  <c:v>5199</c:v>
                </c:pt>
                <c:pt idx="5200">
                  <c:v>5200</c:v>
                </c:pt>
                <c:pt idx="5201">
                  <c:v>5201</c:v>
                </c:pt>
                <c:pt idx="5202">
                  <c:v>5202</c:v>
                </c:pt>
                <c:pt idx="5203">
                  <c:v>5203</c:v>
                </c:pt>
                <c:pt idx="5204">
                  <c:v>5204</c:v>
                </c:pt>
                <c:pt idx="5205">
                  <c:v>5205</c:v>
                </c:pt>
                <c:pt idx="5206">
                  <c:v>5206</c:v>
                </c:pt>
                <c:pt idx="5207">
                  <c:v>5207</c:v>
                </c:pt>
                <c:pt idx="5208">
                  <c:v>5208</c:v>
                </c:pt>
                <c:pt idx="5209">
                  <c:v>5209</c:v>
                </c:pt>
                <c:pt idx="5210">
                  <c:v>5210</c:v>
                </c:pt>
                <c:pt idx="5211">
                  <c:v>5211</c:v>
                </c:pt>
                <c:pt idx="5212">
                  <c:v>5212</c:v>
                </c:pt>
                <c:pt idx="5213">
                  <c:v>5213</c:v>
                </c:pt>
                <c:pt idx="5214">
                  <c:v>5214</c:v>
                </c:pt>
                <c:pt idx="5215">
                  <c:v>5215</c:v>
                </c:pt>
                <c:pt idx="5216">
                  <c:v>5216</c:v>
                </c:pt>
                <c:pt idx="5217">
                  <c:v>5217</c:v>
                </c:pt>
                <c:pt idx="5218">
                  <c:v>5218</c:v>
                </c:pt>
                <c:pt idx="5219">
                  <c:v>5219</c:v>
                </c:pt>
                <c:pt idx="5220">
                  <c:v>5220</c:v>
                </c:pt>
                <c:pt idx="5221">
                  <c:v>5221</c:v>
                </c:pt>
                <c:pt idx="5222">
                  <c:v>5222</c:v>
                </c:pt>
                <c:pt idx="5223">
                  <c:v>5223</c:v>
                </c:pt>
                <c:pt idx="5224">
                  <c:v>5224</c:v>
                </c:pt>
                <c:pt idx="5225">
                  <c:v>5225</c:v>
                </c:pt>
                <c:pt idx="5226">
                  <c:v>5226</c:v>
                </c:pt>
                <c:pt idx="5227">
                  <c:v>5227</c:v>
                </c:pt>
                <c:pt idx="5228">
                  <c:v>5228</c:v>
                </c:pt>
                <c:pt idx="5229">
                  <c:v>5229</c:v>
                </c:pt>
                <c:pt idx="5230">
                  <c:v>5230</c:v>
                </c:pt>
                <c:pt idx="5231">
                  <c:v>5231</c:v>
                </c:pt>
                <c:pt idx="5232">
                  <c:v>5232</c:v>
                </c:pt>
                <c:pt idx="5233">
                  <c:v>5233</c:v>
                </c:pt>
                <c:pt idx="5234">
                  <c:v>5234</c:v>
                </c:pt>
                <c:pt idx="5235">
                  <c:v>5235</c:v>
                </c:pt>
                <c:pt idx="5236">
                  <c:v>5236</c:v>
                </c:pt>
                <c:pt idx="5237">
                  <c:v>5237</c:v>
                </c:pt>
                <c:pt idx="5238">
                  <c:v>5238</c:v>
                </c:pt>
                <c:pt idx="5239">
                  <c:v>5239</c:v>
                </c:pt>
                <c:pt idx="5240">
                  <c:v>5240</c:v>
                </c:pt>
                <c:pt idx="5241">
                  <c:v>5241</c:v>
                </c:pt>
                <c:pt idx="5242">
                  <c:v>5242</c:v>
                </c:pt>
                <c:pt idx="5243">
                  <c:v>5243</c:v>
                </c:pt>
                <c:pt idx="5244">
                  <c:v>5244</c:v>
                </c:pt>
                <c:pt idx="5245">
                  <c:v>5245</c:v>
                </c:pt>
                <c:pt idx="5246">
                  <c:v>5246</c:v>
                </c:pt>
                <c:pt idx="5247">
                  <c:v>5247</c:v>
                </c:pt>
                <c:pt idx="5248">
                  <c:v>5248</c:v>
                </c:pt>
                <c:pt idx="5249">
                  <c:v>5249</c:v>
                </c:pt>
                <c:pt idx="5250">
                  <c:v>5250</c:v>
                </c:pt>
                <c:pt idx="5251">
                  <c:v>5251</c:v>
                </c:pt>
                <c:pt idx="5252">
                  <c:v>5252</c:v>
                </c:pt>
                <c:pt idx="5253">
                  <c:v>5253</c:v>
                </c:pt>
                <c:pt idx="5254">
                  <c:v>5254</c:v>
                </c:pt>
                <c:pt idx="5255">
                  <c:v>5255</c:v>
                </c:pt>
                <c:pt idx="5256">
                  <c:v>5256</c:v>
                </c:pt>
                <c:pt idx="5257">
                  <c:v>5257</c:v>
                </c:pt>
                <c:pt idx="5258">
                  <c:v>5258</c:v>
                </c:pt>
                <c:pt idx="5259">
                  <c:v>5259</c:v>
                </c:pt>
                <c:pt idx="5260">
                  <c:v>5260</c:v>
                </c:pt>
                <c:pt idx="5261">
                  <c:v>5261</c:v>
                </c:pt>
                <c:pt idx="5262">
                  <c:v>5262</c:v>
                </c:pt>
                <c:pt idx="5263">
                  <c:v>5263</c:v>
                </c:pt>
                <c:pt idx="5264">
                  <c:v>5264</c:v>
                </c:pt>
                <c:pt idx="5265">
                  <c:v>5265</c:v>
                </c:pt>
                <c:pt idx="5266">
                  <c:v>5266</c:v>
                </c:pt>
                <c:pt idx="5267">
                  <c:v>5267</c:v>
                </c:pt>
                <c:pt idx="5268">
                  <c:v>5268</c:v>
                </c:pt>
                <c:pt idx="5269">
                  <c:v>5269</c:v>
                </c:pt>
                <c:pt idx="5270">
                  <c:v>5270</c:v>
                </c:pt>
                <c:pt idx="5271">
                  <c:v>5271</c:v>
                </c:pt>
                <c:pt idx="5272">
                  <c:v>5272</c:v>
                </c:pt>
                <c:pt idx="5273">
                  <c:v>5273</c:v>
                </c:pt>
                <c:pt idx="5274">
                  <c:v>5274</c:v>
                </c:pt>
                <c:pt idx="5275">
                  <c:v>5275</c:v>
                </c:pt>
                <c:pt idx="5276">
                  <c:v>5276</c:v>
                </c:pt>
                <c:pt idx="5277">
                  <c:v>5277</c:v>
                </c:pt>
                <c:pt idx="5278">
                  <c:v>5278</c:v>
                </c:pt>
                <c:pt idx="5279">
                  <c:v>5279</c:v>
                </c:pt>
                <c:pt idx="5280">
                  <c:v>5280</c:v>
                </c:pt>
                <c:pt idx="5281">
                  <c:v>5281</c:v>
                </c:pt>
                <c:pt idx="5282">
                  <c:v>5282</c:v>
                </c:pt>
                <c:pt idx="5283">
                  <c:v>5283</c:v>
                </c:pt>
                <c:pt idx="5284">
                  <c:v>5284</c:v>
                </c:pt>
                <c:pt idx="5285">
                  <c:v>5285</c:v>
                </c:pt>
                <c:pt idx="5286">
                  <c:v>5286</c:v>
                </c:pt>
                <c:pt idx="5287">
                  <c:v>5287</c:v>
                </c:pt>
                <c:pt idx="5288">
                  <c:v>5288</c:v>
                </c:pt>
                <c:pt idx="5289">
                  <c:v>5289</c:v>
                </c:pt>
                <c:pt idx="5290">
                  <c:v>5290</c:v>
                </c:pt>
                <c:pt idx="5291">
                  <c:v>5291</c:v>
                </c:pt>
                <c:pt idx="5292">
                  <c:v>5292</c:v>
                </c:pt>
                <c:pt idx="5293">
                  <c:v>5293</c:v>
                </c:pt>
                <c:pt idx="5294">
                  <c:v>5294</c:v>
                </c:pt>
                <c:pt idx="5295">
                  <c:v>5295</c:v>
                </c:pt>
                <c:pt idx="5296">
                  <c:v>5296</c:v>
                </c:pt>
                <c:pt idx="5297">
                  <c:v>5297</c:v>
                </c:pt>
                <c:pt idx="5298">
                  <c:v>5298</c:v>
                </c:pt>
                <c:pt idx="5299">
                  <c:v>5299</c:v>
                </c:pt>
                <c:pt idx="5300">
                  <c:v>5300</c:v>
                </c:pt>
                <c:pt idx="5301">
                  <c:v>5301</c:v>
                </c:pt>
                <c:pt idx="5302">
                  <c:v>5302</c:v>
                </c:pt>
                <c:pt idx="5303">
                  <c:v>5303</c:v>
                </c:pt>
                <c:pt idx="5304">
                  <c:v>5304</c:v>
                </c:pt>
                <c:pt idx="5305">
                  <c:v>5305</c:v>
                </c:pt>
                <c:pt idx="5306">
                  <c:v>5306</c:v>
                </c:pt>
                <c:pt idx="5307">
                  <c:v>5307</c:v>
                </c:pt>
                <c:pt idx="5308">
                  <c:v>5308</c:v>
                </c:pt>
                <c:pt idx="5309">
                  <c:v>5309</c:v>
                </c:pt>
                <c:pt idx="5310">
                  <c:v>5310</c:v>
                </c:pt>
                <c:pt idx="5311">
                  <c:v>5311</c:v>
                </c:pt>
                <c:pt idx="5312">
                  <c:v>5312</c:v>
                </c:pt>
                <c:pt idx="5313">
                  <c:v>5313</c:v>
                </c:pt>
                <c:pt idx="5314">
                  <c:v>5314</c:v>
                </c:pt>
                <c:pt idx="5315">
                  <c:v>5315</c:v>
                </c:pt>
                <c:pt idx="5316">
                  <c:v>5316</c:v>
                </c:pt>
                <c:pt idx="5317">
                  <c:v>5317</c:v>
                </c:pt>
                <c:pt idx="5318">
                  <c:v>5318</c:v>
                </c:pt>
                <c:pt idx="5319">
                  <c:v>5319</c:v>
                </c:pt>
                <c:pt idx="5320">
                  <c:v>5320</c:v>
                </c:pt>
                <c:pt idx="5321">
                  <c:v>5321</c:v>
                </c:pt>
                <c:pt idx="5322">
                  <c:v>5322</c:v>
                </c:pt>
                <c:pt idx="5323">
                  <c:v>5323</c:v>
                </c:pt>
                <c:pt idx="5324">
                  <c:v>5324</c:v>
                </c:pt>
                <c:pt idx="5325">
                  <c:v>5325</c:v>
                </c:pt>
                <c:pt idx="5326">
                  <c:v>5326</c:v>
                </c:pt>
                <c:pt idx="5327">
                  <c:v>5327</c:v>
                </c:pt>
                <c:pt idx="5328">
                  <c:v>5328</c:v>
                </c:pt>
                <c:pt idx="5329">
                  <c:v>5329</c:v>
                </c:pt>
                <c:pt idx="5330">
                  <c:v>5330</c:v>
                </c:pt>
                <c:pt idx="5331">
                  <c:v>5331</c:v>
                </c:pt>
                <c:pt idx="5332">
                  <c:v>5332</c:v>
                </c:pt>
                <c:pt idx="5333">
                  <c:v>5333</c:v>
                </c:pt>
                <c:pt idx="5334">
                  <c:v>5334</c:v>
                </c:pt>
                <c:pt idx="5335">
                  <c:v>5335</c:v>
                </c:pt>
                <c:pt idx="5336">
                  <c:v>5336</c:v>
                </c:pt>
                <c:pt idx="5337">
                  <c:v>5337</c:v>
                </c:pt>
                <c:pt idx="5338">
                  <c:v>5338</c:v>
                </c:pt>
                <c:pt idx="5339">
                  <c:v>5339</c:v>
                </c:pt>
                <c:pt idx="5340">
                  <c:v>5340</c:v>
                </c:pt>
                <c:pt idx="5341">
                  <c:v>5341</c:v>
                </c:pt>
                <c:pt idx="5342">
                  <c:v>5342</c:v>
                </c:pt>
                <c:pt idx="5343">
                  <c:v>5343</c:v>
                </c:pt>
                <c:pt idx="5344">
                  <c:v>5344</c:v>
                </c:pt>
                <c:pt idx="5345">
                  <c:v>5345</c:v>
                </c:pt>
                <c:pt idx="5346">
                  <c:v>5346</c:v>
                </c:pt>
                <c:pt idx="5347">
                  <c:v>5347</c:v>
                </c:pt>
                <c:pt idx="5348">
                  <c:v>5348</c:v>
                </c:pt>
                <c:pt idx="5349">
                  <c:v>5349</c:v>
                </c:pt>
                <c:pt idx="5350">
                  <c:v>5350</c:v>
                </c:pt>
                <c:pt idx="5351">
                  <c:v>5351</c:v>
                </c:pt>
                <c:pt idx="5352">
                  <c:v>5352</c:v>
                </c:pt>
                <c:pt idx="5353">
                  <c:v>5353</c:v>
                </c:pt>
                <c:pt idx="5354">
                  <c:v>5354</c:v>
                </c:pt>
                <c:pt idx="5355">
                  <c:v>5355</c:v>
                </c:pt>
                <c:pt idx="5356">
                  <c:v>5356</c:v>
                </c:pt>
                <c:pt idx="5357">
                  <c:v>5357</c:v>
                </c:pt>
                <c:pt idx="5358">
                  <c:v>5358</c:v>
                </c:pt>
                <c:pt idx="5359">
                  <c:v>5359</c:v>
                </c:pt>
                <c:pt idx="5360">
                  <c:v>5360</c:v>
                </c:pt>
                <c:pt idx="5361">
                  <c:v>5361</c:v>
                </c:pt>
                <c:pt idx="5362">
                  <c:v>5362</c:v>
                </c:pt>
                <c:pt idx="5363">
                  <c:v>5363</c:v>
                </c:pt>
                <c:pt idx="5364">
                  <c:v>5364</c:v>
                </c:pt>
                <c:pt idx="5365">
                  <c:v>5365</c:v>
                </c:pt>
                <c:pt idx="5366">
                  <c:v>5366</c:v>
                </c:pt>
                <c:pt idx="5367">
                  <c:v>5367</c:v>
                </c:pt>
                <c:pt idx="5368">
                  <c:v>5368</c:v>
                </c:pt>
                <c:pt idx="5369">
                  <c:v>5369</c:v>
                </c:pt>
                <c:pt idx="5370">
                  <c:v>5370</c:v>
                </c:pt>
                <c:pt idx="5371">
                  <c:v>5371</c:v>
                </c:pt>
                <c:pt idx="5372">
                  <c:v>5372</c:v>
                </c:pt>
                <c:pt idx="5373">
                  <c:v>5373</c:v>
                </c:pt>
                <c:pt idx="5374">
                  <c:v>5374</c:v>
                </c:pt>
                <c:pt idx="5375">
                  <c:v>5375</c:v>
                </c:pt>
                <c:pt idx="5376">
                  <c:v>5376</c:v>
                </c:pt>
                <c:pt idx="5377">
                  <c:v>5377</c:v>
                </c:pt>
                <c:pt idx="5378">
                  <c:v>5378</c:v>
                </c:pt>
                <c:pt idx="5379">
                  <c:v>5379</c:v>
                </c:pt>
                <c:pt idx="5380">
                  <c:v>5380</c:v>
                </c:pt>
                <c:pt idx="5381">
                  <c:v>5381</c:v>
                </c:pt>
                <c:pt idx="5382">
                  <c:v>5382</c:v>
                </c:pt>
                <c:pt idx="5383">
                  <c:v>5383</c:v>
                </c:pt>
                <c:pt idx="5384">
                  <c:v>5384</c:v>
                </c:pt>
                <c:pt idx="5385">
                  <c:v>5385</c:v>
                </c:pt>
                <c:pt idx="5386">
                  <c:v>5386</c:v>
                </c:pt>
                <c:pt idx="5387">
                  <c:v>5387</c:v>
                </c:pt>
                <c:pt idx="5388">
                  <c:v>5388</c:v>
                </c:pt>
                <c:pt idx="5389">
                  <c:v>5389</c:v>
                </c:pt>
                <c:pt idx="5390">
                  <c:v>5390</c:v>
                </c:pt>
                <c:pt idx="5391">
                  <c:v>5391</c:v>
                </c:pt>
                <c:pt idx="5392">
                  <c:v>5392</c:v>
                </c:pt>
                <c:pt idx="5393">
                  <c:v>5393</c:v>
                </c:pt>
                <c:pt idx="5394">
                  <c:v>5394</c:v>
                </c:pt>
                <c:pt idx="5395">
                  <c:v>5395</c:v>
                </c:pt>
                <c:pt idx="5396">
                  <c:v>5396</c:v>
                </c:pt>
                <c:pt idx="5397">
                  <c:v>5397</c:v>
                </c:pt>
                <c:pt idx="5398">
                  <c:v>5398</c:v>
                </c:pt>
                <c:pt idx="5399">
                  <c:v>5399</c:v>
                </c:pt>
                <c:pt idx="5400">
                  <c:v>5400</c:v>
                </c:pt>
                <c:pt idx="5401">
                  <c:v>5401</c:v>
                </c:pt>
                <c:pt idx="5402">
                  <c:v>5402</c:v>
                </c:pt>
                <c:pt idx="5403">
                  <c:v>5403</c:v>
                </c:pt>
                <c:pt idx="5404">
                  <c:v>5404</c:v>
                </c:pt>
                <c:pt idx="5405">
                  <c:v>5405</c:v>
                </c:pt>
                <c:pt idx="5406">
                  <c:v>5406</c:v>
                </c:pt>
                <c:pt idx="5407">
                  <c:v>5407</c:v>
                </c:pt>
                <c:pt idx="5408">
                  <c:v>5408</c:v>
                </c:pt>
                <c:pt idx="5409">
                  <c:v>5409</c:v>
                </c:pt>
                <c:pt idx="5410">
                  <c:v>5410</c:v>
                </c:pt>
                <c:pt idx="5411">
                  <c:v>5411</c:v>
                </c:pt>
                <c:pt idx="5412">
                  <c:v>5412</c:v>
                </c:pt>
                <c:pt idx="5413">
                  <c:v>5413</c:v>
                </c:pt>
                <c:pt idx="5414">
                  <c:v>5414</c:v>
                </c:pt>
                <c:pt idx="5415">
                  <c:v>5415</c:v>
                </c:pt>
                <c:pt idx="5416">
                  <c:v>5416</c:v>
                </c:pt>
                <c:pt idx="5417">
                  <c:v>5417</c:v>
                </c:pt>
                <c:pt idx="5418">
                  <c:v>5418</c:v>
                </c:pt>
                <c:pt idx="5419">
                  <c:v>5419</c:v>
                </c:pt>
                <c:pt idx="5420">
                  <c:v>5420</c:v>
                </c:pt>
                <c:pt idx="5421">
                  <c:v>5421</c:v>
                </c:pt>
                <c:pt idx="5422">
                  <c:v>5422</c:v>
                </c:pt>
                <c:pt idx="5423">
                  <c:v>5423</c:v>
                </c:pt>
                <c:pt idx="5424">
                  <c:v>5424</c:v>
                </c:pt>
                <c:pt idx="5425">
                  <c:v>5425</c:v>
                </c:pt>
                <c:pt idx="5426">
                  <c:v>5426</c:v>
                </c:pt>
                <c:pt idx="5427">
                  <c:v>5427</c:v>
                </c:pt>
                <c:pt idx="5428">
                  <c:v>5428</c:v>
                </c:pt>
                <c:pt idx="5429">
                  <c:v>5429</c:v>
                </c:pt>
                <c:pt idx="5430">
                  <c:v>5430</c:v>
                </c:pt>
                <c:pt idx="5431">
                  <c:v>5431</c:v>
                </c:pt>
                <c:pt idx="5432">
                  <c:v>5432</c:v>
                </c:pt>
                <c:pt idx="5433">
                  <c:v>5433</c:v>
                </c:pt>
                <c:pt idx="5434">
                  <c:v>5434</c:v>
                </c:pt>
                <c:pt idx="5435">
                  <c:v>5435</c:v>
                </c:pt>
                <c:pt idx="5436">
                  <c:v>5436</c:v>
                </c:pt>
                <c:pt idx="5437">
                  <c:v>5437</c:v>
                </c:pt>
                <c:pt idx="5438">
                  <c:v>5438</c:v>
                </c:pt>
                <c:pt idx="5439">
                  <c:v>5439</c:v>
                </c:pt>
                <c:pt idx="5440">
                  <c:v>5440</c:v>
                </c:pt>
                <c:pt idx="5441">
                  <c:v>5441</c:v>
                </c:pt>
                <c:pt idx="5442">
                  <c:v>5442</c:v>
                </c:pt>
                <c:pt idx="5443">
                  <c:v>5443</c:v>
                </c:pt>
                <c:pt idx="5444">
                  <c:v>5444</c:v>
                </c:pt>
                <c:pt idx="5445">
                  <c:v>5445</c:v>
                </c:pt>
                <c:pt idx="5446">
                  <c:v>5446</c:v>
                </c:pt>
                <c:pt idx="5447">
                  <c:v>5447</c:v>
                </c:pt>
                <c:pt idx="5448">
                  <c:v>5448</c:v>
                </c:pt>
                <c:pt idx="5449">
                  <c:v>5449</c:v>
                </c:pt>
                <c:pt idx="5450">
                  <c:v>5450</c:v>
                </c:pt>
                <c:pt idx="5451">
                  <c:v>5451</c:v>
                </c:pt>
                <c:pt idx="5452">
                  <c:v>5452</c:v>
                </c:pt>
                <c:pt idx="5453">
                  <c:v>5453</c:v>
                </c:pt>
                <c:pt idx="5454">
                  <c:v>5454</c:v>
                </c:pt>
                <c:pt idx="5455">
                  <c:v>5455</c:v>
                </c:pt>
                <c:pt idx="5456">
                  <c:v>5456</c:v>
                </c:pt>
                <c:pt idx="5457">
                  <c:v>5457</c:v>
                </c:pt>
                <c:pt idx="5458">
                  <c:v>5458</c:v>
                </c:pt>
                <c:pt idx="5459">
                  <c:v>5459</c:v>
                </c:pt>
                <c:pt idx="5460">
                  <c:v>5460</c:v>
                </c:pt>
                <c:pt idx="5461">
                  <c:v>5461</c:v>
                </c:pt>
                <c:pt idx="5462">
                  <c:v>5462</c:v>
                </c:pt>
                <c:pt idx="5463">
                  <c:v>5463</c:v>
                </c:pt>
                <c:pt idx="5464">
                  <c:v>5464</c:v>
                </c:pt>
                <c:pt idx="5465">
                  <c:v>5465</c:v>
                </c:pt>
                <c:pt idx="5466">
                  <c:v>5466</c:v>
                </c:pt>
                <c:pt idx="5467">
                  <c:v>5467</c:v>
                </c:pt>
                <c:pt idx="5468">
                  <c:v>5468</c:v>
                </c:pt>
                <c:pt idx="5469">
                  <c:v>5469</c:v>
                </c:pt>
                <c:pt idx="5470">
                  <c:v>5470</c:v>
                </c:pt>
                <c:pt idx="5471">
                  <c:v>5471</c:v>
                </c:pt>
                <c:pt idx="5472">
                  <c:v>5472</c:v>
                </c:pt>
                <c:pt idx="5473">
                  <c:v>5473</c:v>
                </c:pt>
                <c:pt idx="5474">
                  <c:v>5474</c:v>
                </c:pt>
                <c:pt idx="5475">
                  <c:v>5475</c:v>
                </c:pt>
                <c:pt idx="5476">
                  <c:v>5476</c:v>
                </c:pt>
                <c:pt idx="5477">
                  <c:v>5477</c:v>
                </c:pt>
                <c:pt idx="5478">
                  <c:v>5478</c:v>
                </c:pt>
                <c:pt idx="5479">
                  <c:v>5479</c:v>
                </c:pt>
                <c:pt idx="5480">
                  <c:v>5480</c:v>
                </c:pt>
                <c:pt idx="5481">
                  <c:v>5481</c:v>
                </c:pt>
                <c:pt idx="5482">
                  <c:v>5482</c:v>
                </c:pt>
                <c:pt idx="5483">
                  <c:v>5483</c:v>
                </c:pt>
                <c:pt idx="5484">
                  <c:v>5484</c:v>
                </c:pt>
                <c:pt idx="5485">
                  <c:v>5485</c:v>
                </c:pt>
                <c:pt idx="5486">
                  <c:v>5486</c:v>
                </c:pt>
                <c:pt idx="5487">
                  <c:v>5487</c:v>
                </c:pt>
                <c:pt idx="5488">
                  <c:v>5488</c:v>
                </c:pt>
                <c:pt idx="5489">
                  <c:v>5489</c:v>
                </c:pt>
                <c:pt idx="5490">
                  <c:v>5490</c:v>
                </c:pt>
                <c:pt idx="5491">
                  <c:v>5491</c:v>
                </c:pt>
                <c:pt idx="5492">
                  <c:v>5492</c:v>
                </c:pt>
                <c:pt idx="5493">
                  <c:v>5493</c:v>
                </c:pt>
                <c:pt idx="5494">
                  <c:v>5494</c:v>
                </c:pt>
                <c:pt idx="5495">
                  <c:v>5495</c:v>
                </c:pt>
                <c:pt idx="5496">
                  <c:v>5496</c:v>
                </c:pt>
                <c:pt idx="5497">
                  <c:v>5497</c:v>
                </c:pt>
                <c:pt idx="5498">
                  <c:v>5498</c:v>
                </c:pt>
                <c:pt idx="5499">
                  <c:v>5499</c:v>
                </c:pt>
                <c:pt idx="5500">
                  <c:v>5500</c:v>
                </c:pt>
                <c:pt idx="5501">
                  <c:v>5501</c:v>
                </c:pt>
                <c:pt idx="5502">
                  <c:v>5502</c:v>
                </c:pt>
                <c:pt idx="5503">
                  <c:v>5503</c:v>
                </c:pt>
                <c:pt idx="5504">
                  <c:v>5504</c:v>
                </c:pt>
                <c:pt idx="5505">
                  <c:v>5505</c:v>
                </c:pt>
                <c:pt idx="5506">
                  <c:v>5506</c:v>
                </c:pt>
                <c:pt idx="5507">
                  <c:v>5507</c:v>
                </c:pt>
                <c:pt idx="5508">
                  <c:v>5508</c:v>
                </c:pt>
                <c:pt idx="5509">
                  <c:v>5509</c:v>
                </c:pt>
                <c:pt idx="5510">
                  <c:v>5510</c:v>
                </c:pt>
                <c:pt idx="5511">
                  <c:v>5511</c:v>
                </c:pt>
                <c:pt idx="5512">
                  <c:v>5512</c:v>
                </c:pt>
                <c:pt idx="5513">
                  <c:v>5513</c:v>
                </c:pt>
                <c:pt idx="5514">
                  <c:v>5514</c:v>
                </c:pt>
                <c:pt idx="5515">
                  <c:v>5515</c:v>
                </c:pt>
                <c:pt idx="5516">
                  <c:v>5516</c:v>
                </c:pt>
                <c:pt idx="5517">
                  <c:v>5517</c:v>
                </c:pt>
                <c:pt idx="5518">
                  <c:v>5518</c:v>
                </c:pt>
                <c:pt idx="5519">
                  <c:v>5519</c:v>
                </c:pt>
                <c:pt idx="5520">
                  <c:v>5520</c:v>
                </c:pt>
                <c:pt idx="5521">
                  <c:v>5521</c:v>
                </c:pt>
                <c:pt idx="5522">
                  <c:v>5522</c:v>
                </c:pt>
                <c:pt idx="5523">
                  <c:v>5523</c:v>
                </c:pt>
                <c:pt idx="5524">
                  <c:v>5524</c:v>
                </c:pt>
                <c:pt idx="5525">
                  <c:v>5525</c:v>
                </c:pt>
                <c:pt idx="5526">
                  <c:v>5526</c:v>
                </c:pt>
                <c:pt idx="5527">
                  <c:v>5527</c:v>
                </c:pt>
                <c:pt idx="5528">
                  <c:v>5528</c:v>
                </c:pt>
                <c:pt idx="5529">
                  <c:v>5529</c:v>
                </c:pt>
                <c:pt idx="5530">
                  <c:v>5530</c:v>
                </c:pt>
                <c:pt idx="5531">
                  <c:v>5531</c:v>
                </c:pt>
                <c:pt idx="5532">
                  <c:v>5532</c:v>
                </c:pt>
                <c:pt idx="5533">
                  <c:v>5533</c:v>
                </c:pt>
                <c:pt idx="5534">
                  <c:v>5534</c:v>
                </c:pt>
                <c:pt idx="5535">
                  <c:v>5535</c:v>
                </c:pt>
                <c:pt idx="5536">
                  <c:v>5536</c:v>
                </c:pt>
                <c:pt idx="5537">
                  <c:v>5537</c:v>
                </c:pt>
                <c:pt idx="5538">
                  <c:v>5538</c:v>
                </c:pt>
                <c:pt idx="5539">
                  <c:v>5539</c:v>
                </c:pt>
                <c:pt idx="5540">
                  <c:v>5540</c:v>
                </c:pt>
                <c:pt idx="5541">
                  <c:v>5541</c:v>
                </c:pt>
                <c:pt idx="5542">
                  <c:v>5542</c:v>
                </c:pt>
                <c:pt idx="5543">
                  <c:v>5543</c:v>
                </c:pt>
                <c:pt idx="5544">
                  <c:v>5544</c:v>
                </c:pt>
                <c:pt idx="5545">
                  <c:v>5545</c:v>
                </c:pt>
                <c:pt idx="5546">
                  <c:v>5546</c:v>
                </c:pt>
                <c:pt idx="5547">
                  <c:v>5547</c:v>
                </c:pt>
                <c:pt idx="5548">
                  <c:v>5548</c:v>
                </c:pt>
                <c:pt idx="5549">
                  <c:v>5549</c:v>
                </c:pt>
                <c:pt idx="5550">
                  <c:v>5550</c:v>
                </c:pt>
                <c:pt idx="5551">
                  <c:v>5551</c:v>
                </c:pt>
                <c:pt idx="5552">
                  <c:v>5552</c:v>
                </c:pt>
                <c:pt idx="5553">
                  <c:v>5553</c:v>
                </c:pt>
                <c:pt idx="5554">
                  <c:v>5554</c:v>
                </c:pt>
                <c:pt idx="5555">
                  <c:v>5555</c:v>
                </c:pt>
                <c:pt idx="5556">
                  <c:v>5556</c:v>
                </c:pt>
                <c:pt idx="5557">
                  <c:v>5557</c:v>
                </c:pt>
                <c:pt idx="5558">
                  <c:v>5558</c:v>
                </c:pt>
                <c:pt idx="5559">
                  <c:v>5559</c:v>
                </c:pt>
                <c:pt idx="5560">
                  <c:v>5560</c:v>
                </c:pt>
                <c:pt idx="5561">
                  <c:v>5561</c:v>
                </c:pt>
                <c:pt idx="5562">
                  <c:v>5562</c:v>
                </c:pt>
                <c:pt idx="5563">
                  <c:v>5563</c:v>
                </c:pt>
                <c:pt idx="5564">
                  <c:v>5564</c:v>
                </c:pt>
                <c:pt idx="5565">
                  <c:v>5565</c:v>
                </c:pt>
                <c:pt idx="5566">
                  <c:v>5566</c:v>
                </c:pt>
                <c:pt idx="5567">
                  <c:v>5567</c:v>
                </c:pt>
                <c:pt idx="5568">
                  <c:v>5568</c:v>
                </c:pt>
                <c:pt idx="5569">
                  <c:v>5569</c:v>
                </c:pt>
                <c:pt idx="5570">
                  <c:v>5570</c:v>
                </c:pt>
                <c:pt idx="5571">
                  <c:v>5571</c:v>
                </c:pt>
                <c:pt idx="5572">
                  <c:v>5572</c:v>
                </c:pt>
                <c:pt idx="5573">
                  <c:v>5573</c:v>
                </c:pt>
                <c:pt idx="5574">
                  <c:v>5574</c:v>
                </c:pt>
                <c:pt idx="5575">
                  <c:v>5575</c:v>
                </c:pt>
                <c:pt idx="5576">
                  <c:v>5576</c:v>
                </c:pt>
                <c:pt idx="5577">
                  <c:v>5577</c:v>
                </c:pt>
                <c:pt idx="5578">
                  <c:v>5578</c:v>
                </c:pt>
                <c:pt idx="5579">
                  <c:v>5579</c:v>
                </c:pt>
                <c:pt idx="5580">
                  <c:v>5580</c:v>
                </c:pt>
                <c:pt idx="5581">
                  <c:v>5581</c:v>
                </c:pt>
                <c:pt idx="5582">
                  <c:v>5582</c:v>
                </c:pt>
                <c:pt idx="5583">
                  <c:v>5583</c:v>
                </c:pt>
                <c:pt idx="5584">
                  <c:v>5584</c:v>
                </c:pt>
                <c:pt idx="5585">
                  <c:v>5585</c:v>
                </c:pt>
                <c:pt idx="5586">
                  <c:v>5586</c:v>
                </c:pt>
                <c:pt idx="5587">
                  <c:v>5587</c:v>
                </c:pt>
                <c:pt idx="5588">
                  <c:v>5588</c:v>
                </c:pt>
                <c:pt idx="5589">
                  <c:v>5589</c:v>
                </c:pt>
                <c:pt idx="5590">
                  <c:v>5590</c:v>
                </c:pt>
                <c:pt idx="5591">
                  <c:v>5591</c:v>
                </c:pt>
                <c:pt idx="5592">
                  <c:v>5592</c:v>
                </c:pt>
                <c:pt idx="5593">
                  <c:v>5593</c:v>
                </c:pt>
                <c:pt idx="5594">
                  <c:v>5594</c:v>
                </c:pt>
                <c:pt idx="5595">
                  <c:v>5595</c:v>
                </c:pt>
                <c:pt idx="5596">
                  <c:v>5596</c:v>
                </c:pt>
                <c:pt idx="5597">
                  <c:v>5597</c:v>
                </c:pt>
                <c:pt idx="5598">
                  <c:v>5598</c:v>
                </c:pt>
                <c:pt idx="5599">
                  <c:v>5599</c:v>
                </c:pt>
                <c:pt idx="5600">
                  <c:v>5600</c:v>
                </c:pt>
                <c:pt idx="5601">
                  <c:v>5601</c:v>
                </c:pt>
                <c:pt idx="5602">
                  <c:v>5602</c:v>
                </c:pt>
                <c:pt idx="5603">
                  <c:v>5603</c:v>
                </c:pt>
                <c:pt idx="5604">
                  <c:v>5604</c:v>
                </c:pt>
                <c:pt idx="5605">
                  <c:v>5605</c:v>
                </c:pt>
                <c:pt idx="5606">
                  <c:v>5606</c:v>
                </c:pt>
                <c:pt idx="5607">
                  <c:v>5607</c:v>
                </c:pt>
                <c:pt idx="5608">
                  <c:v>5608</c:v>
                </c:pt>
                <c:pt idx="5609">
                  <c:v>5609</c:v>
                </c:pt>
                <c:pt idx="5610">
                  <c:v>5610</c:v>
                </c:pt>
                <c:pt idx="5611">
                  <c:v>5611</c:v>
                </c:pt>
                <c:pt idx="5612">
                  <c:v>5612</c:v>
                </c:pt>
                <c:pt idx="5613">
                  <c:v>5613</c:v>
                </c:pt>
                <c:pt idx="5614">
                  <c:v>5614</c:v>
                </c:pt>
                <c:pt idx="5615">
                  <c:v>5615</c:v>
                </c:pt>
                <c:pt idx="5616">
                  <c:v>5616</c:v>
                </c:pt>
                <c:pt idx="5617">
                  <c:v>5617</c:v>
                </c:pt>
                <c:pt idx="5618">
                  <c:v>5618</c:v>
                </c:pt>
                <c:pt idx="5619">
                  <c:v>5619</c:v>
                </c:pt>
                <c:pt idx="5620">
                  <c:v>5620</c:v>
                </c:pt>
                <c:pt idx="5621">
                  <c:v>5621</c:v>
                </c:pt>
                <c:pt idx="5622">
                  <c:v>5622</c:v>
                </c:pt>
                <c:pt idx="5623">
                  <c:v>5623</c:v>
                </c:pt>
                <c:pt idx="5624">
                  <c:v>5624</c:v>
                </c:pt>
                <c:pt idx="5625">
                  <c:v>5625</c:v>
                </c:pt>
                <c:pt idx="5626">
                  <c:v>5626</c:v>
                </c:pt>
                <c:pt idx="5627">
                  <c:v>5627</c:v>
                </c:pt>
                <c:pt idx="5628">
                  <c:v>5628</c:v>
                </c:pt>
                <c:pt idx="5629">
                  <c:v>5629</c:v>
                </c:pt>
                <c:pt idx="5630">
                  <c:v>5630</c:v>
                </c:pt>
                <c:pt idx="5631">
                  <c:v>5631</c:v>
                </c:pt>
                <c:pt idx="5632">
                  <c:v>5632</c:v>
                </c:pt>
                <c:pt idx="5633">
                  <c:v>5633</c:v>
                </c:pt>
                <c:pt idx="5634">
                  <c:v>5634</c:v>
                </c:pt>
                <c:pt idx="5635">
                  <c:v>5635</c:v>
                </c:pt>
                <c:pt idx="5636">
                  <c:v>5636</c:v>
                </c:pt>
                <c:pt idx="5637">
                  <c:v>5637</c:v>
                </c:pt>
                <c:pt idx="5638">
                  <c:v>5638</c:v>
                </c:pt>
                <c:pt idx="5639">
                  <c:v>5639</c:v>
                </c:pt>
                <c:pt idx="5640">
                  <c:v>5640</c:v>
                </c:pt>
                <c:pt idx="5641">
                  <c:v>5641</c:v>
                </c:pt>
                <c:pt idx="5642">
                  <c:v>5642</c:v>
                </c:pt>
                <c:pt idx="5643">
                  <c:v>5643</c:v>
                </c:pt>
                <c:pt idx="5644">
                  <c:v>5644</c:v>
                </c:pt>
                <c:pt idx="5645">
                  <c:v>5645</c:v>
                </c:pt>
                <c:pt idx="5646">
                  <c:v>5646</c:v>
                </c:pt>
                <c:pt idx="5647">
                  <c:v>5647</c:v>
                </c:pt>
                <c:pt idx="5648">
                  <c:v>5648</c:v>
                </c:pt>
                <c:pt idx="5649">
                  <c:v>5649</c:v>
                </c:pt>
                <c:pt idx="5650">
                  <c:v>5650</c:v>
                </c:pt>
                <c:pt idx="5651">
                  <c:v>5651</c:v>
                </c:pt>
                <c:pt idx="5652">
                  <c:v>5652</c:v>
                </c:pt>
                <c:pt idx="5653">
                  <c:v>5653</c:v>
                </c:pt>
                <c:pt idx="5654">
                  <c:v>5654</c:v>
                </c:pt>
                <c:pt idx="5655">
                  <c:v>5655</c:v>
                </c:pt>
                <c:pt idx="5656">
                  <c:v>5656</c:v>
                </c:pt>
                <c:pt idx="5657">
                  <c:v>5657</c:v>
                </c:pt>
                <c:pt idx="5658">
                  <c:v>5658</c:v>
                </c:pt>
                <c:pt idx="5659">
                  <c:v>5659</c:v>
                </c:pt>
                <c:pt idx="5660">
                  <c:v>5660</c:v>
                </c:pt>
                <c:pt idx="5661">
                  <c:v>5661</c:v>
                </c:pt>
                <c:pt idx="5662">
                  <c:v>5662</c:v>
                </c:pt>
                <c:pt idx="5663">
                  <c:v>5663</c:v>
                </c:pt>
                <c:pt idx="5664">
                  <c:v>5664</c:v>
                </c:pt>
                <c:pt idx="5665">
                  <c:v>5665</c:v>
                </c:pt>
                <c:pt idx="5666">
                  <c:v>5666</c:v>
                </c:pt>
                <c:pt idx="5667">
                  <c:v>5667</c:v>
                </c:pt>
                <c:pt idx="5668">
                  <c:v>5668</c:v>
                </c:pt>
                <c:pt idx="5669">
                  <c:v>5669</c:v>
                </c:pt>
                <c:pt idx="5670">
                  <c:v>5670</c:v>
                </c:pt>
                <c:pt idx="5671">
                  <c:v>5671</c:v>
                </c:pt>
                <c:pt idx="5672">
                  <c:v>5672</c:v>
                </c:pt>
                <c:pt idx="5673">
                  <c:v>5673</c:v>
                </c:pt>
                <c:pt idx="5674">
                  <c:v>5674</c:v>
                </c:pt>
                <c:pt idx="5675">
                  <c:v>5675</c:v>
                </c:pt>
                <c:pt idx="5676">
                  <c:v>5676</c:v>
                </c:pt>
                <c:pt idx="5677">
                  <c:v>5677</c:v>
                </c:pt>
                <c:pt idx="5678">
                  <c:v>5678</c:v>
                </c:pt>
                <c:pt idx="5679">
                  <c:v>5679</c:v>
                </c:pt>
                <c:pt idx="5680">
                  <c:v>5680</c:v>
                </c:pt>
                <c:pt idx="5681">
                  <c:v>5681</c:v>
                </c:pt>
                <c:pt idx="5682">
                  <c:v>5682</c:v>
                </c:pt>
                <c:pt idx="5683">
                  <c:v>5683</c:v>
                </c:pt>
                <c:pt idx="5684">
                  <c:v>5684</c:v>
                </c:pt>
                <c:pt idx="5685">
                  <c:v>5685</c:v>
                </c:pt>
                <c:pt idx="5686">
                  <c:v>5686</c:v>
                </c:pt>
                <c:pt idx="5687">
                  <c:v>5687</c:v>
                </c:pt>
                <c:pt idx="5688">
                  <c:v>5688</c:v>
                </c:pt>
                <c:pt idx="5689">
                  <c:v>5689</c:v>
                </c:pt>
                <c:pt idx="5690">
                  <c:v>5690</c:v>
                </c:pt>
                <c:pt idx="5691">
                  <c:v>5691</c:v>
                </c:pt>
                <c:pt idx="5692">
                  <c:v>5692</c:v>
                </c:pt>
                <c:pt idx="5693">
                  <c:v>5693</c:v>
                </c:pt>
                <c:pt idx="5694">
                  <c:v>5694</c:v>
                </c:pt>
                <c:pt idx="5695">
                  <c:v>5695</c:v>
                </c:pt>
                <c:pt idx="5696">
                  <c:v>5696</c:v>
                </c:pt>
                <c:pt idx="5697">
                  <c:v>5697</c:v>
                </c:pt>
                <c:pt idx="5698">
                  <c:v>5698</c:v>
                </c:pt>
                <c:pt idx="5699">
                  <c:v>5699</c:v>
                </c:pt>
                <c:pt idx="5700">
                  <c:v>5700</c:v>
                </c:pt>
                <c:pt idx="5701">
                  <c:v>5701</c:v>
                </c:pt>
                <c:pt idx="5702">
                  <c:v>5702</c:v>
                </c:pt>
                <c:pt idx="5703">
                  <c:v>5703</c:v>
                </c:pt>
                <c:pt idx="5704">
                  <c:v>5704</c:v>
                </c:pt>
                <c:pt idx="5705">
                  <c:v>5705</c:v>
                </c:pt>
                <c:pt idx="5706">
                  <c:v>5706</c:v>
                </c:pt>
                <c:pt idx="5707">
                  <c:v>5707</c:v>
                </c:pt>
                <c:pt idx="5708">
                  <c:v>5708</c:v>
                </c:pt>
                <c:pt idx="5709">
                  <c:v>5709</c:v>
                </c:pt>
                <c:pt idx="5710">
                  <c:v>5710</c:v>
                </c:pt>
                <c:pt idx="5711">
                  <c:v>5711</c:v>
                </c:pt>
                <c:pt idx="5712">
                  <c:v>5712</c:v>
                </c:pt>
                <c:pt idx="5713">
                  <c:v>5713</c:v>
                </c:pt>
                <c:pt idx="5714">
                  <c:v>5714</c:v>
                </c:pt>
                <c:pt idx="5715">
                  <c:v>5715</c:v>
                </c:pt>
                <c:pt idx="5716">
                  <c:v>5716</c:v>
                </c:pt>
                <c:pt idx="5717">
                  <c:v>5717</c:v>
                </c:pt>
                <c:pt idx="5718">
                  <c:v>5718</c:v>
                </c:pt>
                <c:pt idx="5719">
                  <c:v>5719</c:v>
                </c:pt>
                <c:pt idx="5720">
                  <c:v>5720</c:v>
                </c:pt>
                <c:pt idx="5721">
                  <c:v>5721</c:v>
                </c:pt>
                <c:pt idx="5722">
                  <c:v>5722</c:v>
                </c:pt>
                <c:pt idx="5723">
                  <c:v>5723</c:v>
                </c:pt>
                <c:pt idx="5724">
                  <c:v>5724</c:v>
                </c:pt>
                <c:pt idx="5725">
                  <c:v>5725</c:v>
                </c:pt>
                <c:pt idx="5726">
                  <c:v>5726</c:v>
                </c:pt>
                <c:pt idx="5727">
                  <c:v>5727</c:v>
                </c:pt>
                <c:pt idx="5728">
                  <c:v>5728</c:v>
                </c:pt>
                <c:pt idx="5729">
                  <c:v>5729</c:v>
                </c:pt>
                <c:pt idx="5730">
                  <c:v>5730</c:v>
                </c:pt>
                <c:pt idx="5731">
                  <c:v>5731</c:v>
                </c:pt>
                <c:pt idx="5732">
                  <c:v>5732</c:v>
                </c:pt>
                <c:pt idx="5733">
                  <c:v>5733</c:v>
                </c:pt>
                <c:pt idx="5734">
                  <c:v>5734</c:v>
                </c:pt>
                <c:pt idx="5735">
                  <c:v>5735</c:v>
                </c:pt>
                <c:pt idx="5736">
                  <c:v>5736</c:v>
                </c:pt>
                <c:pt idx="5737">
                  <c:v>5737</c:v>
                </c:pt>
                <c:pt idx="5738">
                  <c:v>5738</c:v>
                </c:pt>
                <c:pt idx="5739">
                  <c:v>5739</c:v>
                </c:pt>
                <c:pt idx="5740">
                  <c:v>5740</c:v>
                </c:pt>
                <c:pt idx="5741">
                  <c:v>5741</c:v>
                </c:pt>
                <c:pt idx="5742">
                  <c:v>5742</c:v>
                </c:pt>
                <c:pt idx="5743">
                  <c:v>5743</c:v>
                </c:pt>
                <c:pt idx="5744">
                  <c:v>5744</c:v>
                </c:pt>
                <c:pt idx="5745">
                  <c:v>5745</c:v>
                </c:pt>
                <c:pt idx="5746">
                  <c:v>5746</c:v>
                </c:pt>
                <c:pt idx="5747">
                  <c:v>5747</c:v>
                </c:pt>
                <c:pt idx="5748">
                  <c:v>5748</c:v>
                </c:pt>
                <c:pt idx="5749">
                  <c:v>5749</c:v>
                </c:pt>
                <c:pt idx="5750">
                  <c:v>5750</c:v>
                </c:pt>
                <c:pt idx="5751">
                  <c:v>5751</c:v>
                </c:pt>
                <c:pt idx="5752">
                  <c:v>5752</c:v>
                </c:pt>
                <c:pt idx="5753">
                  <c:v>5753</c:v>
                </c:pt>
                <c:pt idx="5754">
                  <c:v>5754</c:v>
                </c:pt>
                <c:pt idx="5755">
                  <c:v>5755</c:v>
                </c:pt>
                <c:pt idx="5756">
                  <c:v>5756</c:v>
                </c:pt>
                <c:pt idx="5757">
                  <c:v>5757</c:v>
                </c:pt>
                <c:pt idx="5758">
                  <c:v>5758</c:v>
                </c:pt>
                <c:pt idx="5759">
                  <c:v>5759</c:v>
                </c:pt>
                <c:pt idx="5760">
                  <c:v>5760</c:v>
                </c:pt>
                <c:pt idx="5761">
                  <c:v>5761</c:v>
                </c:pt>
                <c:pt idx="5762">
                  <c:v>5762</c:v>
                </c:pt>
                <c:pt idx="5763">
                  <c:v>5763</c:v>
                </c:pt>
                <c:pt idx="5764">
                  <c:v>5764</c:v>
                </c:pt>
                <c:pt idx="5765">
                  <c:v>5765</c:v>
                </c:pt>
                <c:pt idx="5766">
                  <c:v>5766</c:v>
                </c:pt>
                <c:pt idx="5767">
                  <c:v>5767</c:v>
                </c:pt>
                <c:pt idx="5768">
                  <c:v>5768</c:v>
                </c:pt>
                <c:pt idx="5769">
                  <c:v>5769</c:v>
                </c:pt>
                <c:pt idx="5770">
                  <c:v>5770</c:v>
                </c:pt>
                <c:pt idx="5771">
                  <c:v>5771</c:v>
                </c:pt>
                <c:pt idx="5772">
                  <c:v>5772</c:v>
                </c:pt>
                <c:pt idx="5773">
                  <c:v>5773</c:v>
                </c:pt>
                <c:pt idx="5774">
                  <c:v>5774</c:v>
                </c:pt>
                <c:pt idx="5775">
                  <c:v>5775</c:v>
                </c:pt>
                <c:pt idx="5776">
                  <c:v>5776</c:v>
                </c:pt>
                <c:pt idx="5777">
                  <c:v>5777</c:v>
                </c:pt>
                <c:pt idx="5778">
                  <c:v>5778</c:v>
                </c:pt>
                <c:pt idx="5779">
                  <c:v>5779</c:v>
                </c:pt>
                <c:pt idx="5780">
                  <c:v>5780</c:v>
                </c:pt>
                <c:pt idx="5781">
                  <c:v>5781</c:v>
                </c:pt>
                <c:pt idx="5782">
                  <c:v>5782</c:v>
                </c:pt>
                <c:pt idx="5783">
                  <c:v>5783</c:v>
                </c:pt>
                <c:pt idx="5784">
                  <c:v>5784</c:v>
                </c:pt>
                <c:pt idx="5785">
                  <c:v>5785</c:v>
                </c:pt>
                <c:pt idx="5786">
                  <c:v>5786</c:v>
                </c:pt>
                <c:pt idx="5787">
                  <c:v>5787</c:v>
                </c:pt>
                <c:pt idx="5788">
                  <c:v>5788</c:v>
                </c:pt>
                <c:pt idx="5789">
                  <c:v>5789</c:v>
                </c:pt>
                <c:pt idx="5790">
                  <c:v>5790</c:v>
                </c:pt>
                <c:pt idx="5791">
                  <c:v>5791</c:v>
                </c:pt>
                <c:pt idx="5792">
                  <c:v>5792</c:v>
                </c:pt>
                <c:pt idx="5793">
                  <c:v>5793</c:v>
                </c:pt>
                <c:pt idx="5794">
                  <c:v>5794</c:v>
                </c:pt>
                <c:pt idx="5795">
                  <c:v>5795</c:v>
                </c:pt>
                <c:pt idx="5796">
                  <c:v>5796</c:v>
                </c:pt>
                <c:pt idx="5797">
                  <c:v>5797</c:v>
                </c:pt>
                <c:pt idx="5798">
                  <c:v>5798</c:v>
                </c:pt>
                <c:pt idx="5799">
                  <c:v>5799</c:v>
                </c:pt>
                <c:pt idx="5800">
                  <c:v>5800</c:v>
                </c:pt>
                <c:pt idx="5801">
                  <c:v>5801</c:v>
                </c:pt>
                <c:pt idx="5802">
                  <c:v>5802</c:v>
                </c:pt>
                <c:pt idx="5803">
                  <c:v>5803</c:v>
                </c:pt>
                <c:pt idx="5804">
                  <c:v>5804</c:v>
                </c:pt>
                <c:pt idx="5805">
                  <c:v>5805</c:v>
                </c:pt>
                <c:pt idx="5806">
                  <c:v>5806</c:v>
                </c:pt>
                <c:pt idx="5807">
                  <c:v>5807</c:v>
                </c:pt>
                <c:pt idx="5808">
                  <c:v>5808</c:v>
                </c:pt>
                <c:pt idx="5809">
                  <c:v>5809</c:v>
                </c:pt>
                <c:pt idx="5810">
                  <c:v>5810</c:v>
                </c:pt>
                <c:pt idx="5811">
                  <c:v>5811</c:v>
                </c:pt>
                <c:pt idx="5812">
                  <c:v>5812</c:v>
                </c:pt>
                <c:pt idx="5813">
                  <c:v>5813</c:v>
                </c:pt>
                <c:pt idx="5814">
                  <c:v>5814</c:v>
                </c:pt>
                <c:pt idx="5815">
                  <c:v>5815</c:v>
                </c:pt>
                <c:pt idx="5816">
                  <c:v>5816</c:v>
                </c:pt>
                <c:pt idx="5817">
                  <c:v>5817</c:v>
                </c:pt>
                <c:pt idx="5818">
                  <c:v>5818</c:v>
                </c:pt>
                <c:pt idx="5819">
                  <c:v>5819</c:v>
                </c:pt>
                <c:pt idx="5820">
                  <c:v>5820</c:v>
                </c:pt>
                <c:pt idx="5821">
                  <c:v>5821</c:v>
                </c:pt>
                <c:pt idx="5822">
                  <c:v>5822</c:v>
                </c:pt>
                <c:pt idx="5823">
                  <c:v>5823</c:v>
                </c:pt>
                <c:pt idx="5824">
                  <c:v>5824</c:v>
                </c:pt>
                <c:pt idx="5825">
                  <c:v>5825</c:v>
                </c:pt>
                <c:pt idx="5826">
                  <c:v>5826</c:v>
                </c:pt>
                <c:pt idx="5827">
                  <c:v>5827</c:v>
                </c:pt>
                <c:pt idx="5828">
                  <c:v>5828</c:v>
                </c:pt>
                <c:pt idx="5829">
                  <c:v>5829</c:v>
                </c:pt>
                <c:pt idx="5830">
                  <c:v>5830</c:v>
                </c:pt>
                <c:pt idx="5831">
                  <c:v>5831</c:v>
                </c:pt>
                <c:pt idx="5832">
                  <c:v>5832</c:v>
                </c:pt>
                <c:pt idx="5833">
                  <c:v>5833</c:v>
                </c:pt>
                <c:pt idx="5834">
                  <c:v>5834</c:v>
                </c:pt>
                <c:pt idx="5835">
                  <c:v>5835</c:v>
                </c:pt>
                <c:pt idx="5836">
                  <c:v>5836</c:v>
                </c:pt>
                <c:pt idx="5837">
                  <c:v>5837</c:v>
                </c:pt>
                <c:pt idx="5838">
                  <c:v>5838</c:v>
                </c:pt>
                <c:pt idx="5839">
                  <c:v>5839</c:v>
                </c:pt>
                <c:pt idx="5840">
                  <c:v>5840</c:v>
                </c:pt>
                <c:pt idx="5841">
                  <c:v>5841</c:v>
                </c:pt>
                <c:pt idx="5842">
                  <c:v>5842</c:v>
                </c:pt>
                <c:pt idx="5843">
                  <c:v>5843</c:v>
                </c:pt>
                <c:pt idx="5844">
                  <c:v>5844</c:v>
                </c:pt>
                <c:pt idx="5845">
                  <c:v>5845</c:v>
                </c:pt>
                <c:pt idx="5846">
                  <c:v>5846</c:v>
                </c:pt>
                <c:pt idx="5847">
                  <c:v>5847</c:v>
                </c:pt>
                <c:pt idx="5848">
                  <c:v>5848</c:v>
                </c:pt>
                <c:pt idx="5849">
                  <c:v>5849</c:v>
                </c:pt>
                <c:pt idx="5850">
                  <c:v>5850</c:v>
                </c:pt>
                <c:pt idx="5851">
                  <c:v>5851</c:v>
                </c:pt>
                <c:pt idx="5852">
                  <c:v>5852</c:v>
                </c:pt>
                <c:pt idx="5853">
                  <c:v>5853</c:v>
                </c:pt>
                <c:pt idx="5854">
                  <c:v>5854</c:v>
                </c:pt>
                <c:pt idx="5855">
                  <c:v>5855</c:v>
                </c:pt>
                <c:pt idx="5856">
                  <c:v>5856</c:v>
                </c:pt>
                <c:pt idx="5857">
                  <c:v>5857</c:v>
                </c:pt>
                <c:pt idx="5858">
                  <c:v>5858</c:v>
                </c:pt>
                <c:pt idx="5859">
                  <c:v>5859</c:v>
                </c:pt>
                <c:pt idx="5860">
                  <c:v>5860</c:v>
                </c:pt>
                <c:pt idx="5861">
                  <c:v>5861</c:v>
                </c:pt>
                <c:pt idx="5862">
                  <c:v>5862</c:v>
                </c:pt>
                <c:pt idx="5863">
                  <c:v>5863</c:v>
                </c:pt>
                <c:pt idx="5864">
                  <c:v>5864</c:v>
                </c:pt>
                <c:pt idx="5865">
                  <c:v>5865</c:v>
                </c:pt>
                <c:pt idx="5866">
                  <c:v>5866</c:v>
                </c:pt>
                <c:pt idx="5867">
                  <c:v>5867</c:v>
                </c:pt>
                <c:pt idx="5868">
                  <c:v>5868</c:v>
                </c:pt>
                <c:pt idx="5869">
                  <c:v>5869</c:v>
                </c:pt>
                <c:pt idx="5870">
                  <c:v>5870</c:v>
                </c:pt>
                <c:pt idx="5871">
                  <c:v>5871</c:v>
                </c:pt>
                <c:pt idx="5872">
                  <c:v>5872</c:v>
                </c:pt>
                <c:pt idx="5873">
                  <c:v>5873</c:v>
                </c:pt>
                <c:pt idx="5874">
                  <c:v>5874</c:v>
                </c:pt>
                <c:pt idx="5875">
                  <c:v>5875</c:v>
                </c:pt>
                <c:pt idx="5876">
                  <c:v>5876</c:v>
                </c:pt>
                <c:pt idx="5877">
                  <c:v>5877</c:v>
                </c:pt>
                <c:pt idx="5878">
                  <c:v>5878</c:v>
                </c:pt>
                <c:pt idx="5879">
                  <c:v>5879</c:v>
                </c:pt>
                <c:pt idx="5880">
                  <c:v>5880</c:v>
                </c:pt>
                <c:pt idx="5881">
                  <c:v>5881</c:v>
                </c:pt>
                <c:pt idx="5882">
                  <c:v>5882</c:v>
                </c:pt>
                <c:pt idx="5883">
                  <c:v>5883</c:v>
                </c:pt>
                <c:pt idx="5884">
                  <c:v>5884</c:v>
                </c:pt>
                <c:pt idx="5885">
                  <c:v>5885</c:v>
                </c:pt>
                <c:pt idx="5886">
                  <c:v>5886</c:v>
                </c:pt>
                <c:pt idx="5887">
                  <c:v>5887</c:v>
                </c:pt>
                <c:pt idx="5888">
                  <c:v>5888</c:v>
                </c:pt>
                <c:pt idx="5889">
                  <c:v>5889</c:v>
                </c:pt>
                <c:pt idx="5890">
                  <c:v>5890</c:v>
                </c:pt>
                <c:pt idx="5891">
                  <c:v>5891</c:v>
                </c:pt>
                <c:pt idx="5892">
                  <c:v>5892</c:v>
                </c:pt>
                <c:pt idx="5893">
                  <c:v>5893</c:v>
                </c:pt>
                <c:pt idx="5894">
                  <c:v>5894</c:v>
                </c:pt>
                <c:pt idx="5895">
                  <c:v>5895</c:v>
                </c:pt>
                <c:pt idx="5896">
                  <c:v>5896</c:v>
                </c:pt>
                <c:pt idx="5897">
                  <c:v>5897</c:v>
                </c:pt>
                <c:pt idx="5898">
                  <c:v>5898</c:v>
                </c:pt>
                <c:pt idx="5899">
                  <c:v>5899</c:v>
                </c:pt>
                <c:pt idx="5900">
                  <c:v>5900</c:v>
                </c:pt>
                <c:pt idx="5901">
                  <c:v>5901</c:v>
                </c:pt>
                <c:pt idx="5902">
                  <c:v>5902</c:v>
                </c:pt>
                <c:pt idx="5903">
                  <c:v>5903</c:v>
                </c:pt>
                <c:pt idx="5904">
                  <c:v>5904</c:v>
                </c:pt>
                <c:pt idx="5905">
                  <c:v>5905</c:v>
                </c:pt>
                <c:pt idx="5906">
                  <c:v>5906</c:v>
                </c:pt>
                <c:pt idx="5907">
                  <c:v>5907</c:v>
                </c:pt>
                <c:pt idx="5908">
                  <c:v>5908</c:v>
                </c:pt>
                <c:pt idx="5909">
                  <c:v>5909</c:v>
                </c:pt>
                <c:pt idx="5910">
                  <c:v>5910</c:v>
                </c:pt>
                <c:pt idx="5911">
                  <c:v>5911</c:v>
                </c:pt>
                <c:pt idx="5912">
                  <c:v>5912</c:v>
                </c:pt>
                <c:pt idx="5913">
                  <c:v>5913</c:v>
                </c:pt>
                <c:pt idx="5914">
                  <c:v>5914</c:v>
                </c:pt>
                <c:pt idx="5915">
                  <c:v>5915</c:v>
                </c:pt>
                <c:pt idx="5916">
                  <c:v>5916</c:v>
                </c:pt>
                <c:pt idx="5917">
                  <c:v>5917</c:v>
                </c:pt>
                <c:pt idx="5918">
                  <c:v>5918</c:v>
                </c:pt>
                <c:pt idx="5919">
                  <c:v>5919</c:v>
                </c:pt>
                <c:pt idx="5920">
                  <c:v>5920</c:v>
                </c:pt>
                <c:pt idx="5921">
                  <c:v>5921</c:v>
                </c:pt>
                <c:pt idx="5922">
                  <c:v>5922</c:v>
                </c:pt>
                <c:pt idx="5923">
                  <c:v>5923</c:v>
                </c:pt>
                <c:pt idx="5924">
                  <c:v>5924</c:v>
                </c:pt>
                <c:pt idx="5925">
                  <c:v>5925</c:v>
                </c:pt>
                <c:pt idx="5926">
                  <c:v>5926</c:v>
                </c:pt>
                <c:pt idx="5927">
                  <c:v>5927</c:v>
                </c:pt>
                <c:pt idx="5928">
                  <c:v>5928</c:v>
                </c:pt>
                <c:pt idx="5929">
                  <c:v>5929</c:v>
                </c:pt>
                <c:pt idx="5930">
                  <c:v>5930</c:v>
                </c:pt>
                <c:pt idx="5931">
                  <c:v>5931</c:v>
                </c:pt>
                <c:pt idx="5932">
                  <c:v>5932</c:v>
                </c:pt>
                <c:pt idx="5933">
                  <c:v>5933</c:v>
                </c:pt>
                <c:pt idx="5934">
                  <c:v>5934</c:v>
                </c:pt>
                <c:pt idx="5935">
                  <c:v>5935</c:v>
                </c:pt>
                <c:pt idx="5936">
                  <c:v>5936</c:v>
                </c:pt>
                <c:pt idx="5937">
                  <c:v>5937</c:v>
                </c:pt>
                <c:pt idx="5938">
                  <c:v>5938</c:v>
                </c:pt>
                <c:pt idx="5939">
                  <c:v>5939</c:v>
                </c:pt>
                <c:pt idx="5940">
                  <c:v>5940</c:v>
                </c:pt>
                <c:pt idx="5941">
                  <c:v>5941</c:v>
                </c:pt>
                <c:pt idx="5942">
                  <c:v>5942</c:v>
                </c:pt>
                <c:pt idx="5943">
                  <c:v>5943</c:v>
                </c:pt>
                <c:pt idx="5944">
                  <c:v>5944</c:v>
                </c:pt>
                <c:pt idx="5945">
                  <c:v>5945</c:v>
                </c:pt>
                <c:pt idx="5946">
                  <c:v>5946</c:v>
                </c:pt>
                <c:pt idx="5947">
                  <c:v>5947</c:v>
                </c:pt>
                <c:pt idx="5948">
                  <c:v>5948</c:v>
                </c:pt>
                <c:pt idx="5949">
                  <c:v>5949</c:v>
                </c:pt>
                <c:pt idx="5950">
                  <c:v>5950</c:v>
                </c:pt>
                <c:pt idx="5951">
                  <c:v>5951</c:v>
                </c:pt>
                <c:pt idx="5952">
                  <c:v>5952</c:v>
                </c:pt>
                <c:pt idx="5953">
                  <c:v>5953</c:v>
                </c:pt>
                <c:pt idx="5954">
                  <c:v>5954</c:v>
                </c:pt>
                <c:pt idx="5955">
                  <c:v>5955</c:v>
                </c:pt>
                <c:pt idx="5956">
                  <c:v>5956</c:v>
                </c:pt>
                <c:pt idx="5957">
                  <c:v>5957</c:v>
                </c:pt>
                <c:pt idx="5958">
                  <c:v>5958</c:v>
                </c:pt>
                <c:pt idx="5959">
                  <c:v>5959</c:v>
                </c:pt>
                <c:pt idx="5960">
                  <c:v>5960</c:v>
                </c:pt>
                <c:pt idx="5961">
                  <c:v>5961</c:v>
                </c:pt>
                <c:pt idx="5962">
                  <c:v>5962</c:v>
                </c:pt>
                <c:pt idx="5963">
                  <c:v>5963</c:v>
                </c:pt>
                <c:pt idx="5964">
                  <c:v>5964</c:v>
                </c:pt>
                <c:pt idx="5965">
                  <c:v>5965</c:v>
                </c:pt>
                <c:pt idx="5966">
                  <c:v>5966</c:v>
                </c:pt>
                <c:pt idx="5967">
                  <c:v>5967</c:v>
                </c:pt>
                <c:pt idx="5968">
                  <c:v>5968</c:v>
                </c:pt>
                <c:pt idx="5969">
                  <c:v>5969</c:v>
                </c:pt>
                <c:pt idx="5970">
                  <c:v>5970</c:v>
                </c:pt>
                <c:pt idx="5971">
                  <c:v>5971</c:v>
                </c:pt>
                <c:pt idx="5972">
                  <c:v>5972</c:v>
                </c:pt>
                <c:pt idx="5973">
                  <c:v>5973</c:v>
                </c:pt>
                <c:pt idx="5974">
                  <c:v>5974</c:v>
                </c:pt>
                <c:pt idx="5975">
                  <c:v>5975</c:v>
                </c:pt>
                <c:pt idx="5976">
                  <c:v>5976</c:v>
                </c:pt>
                <c:pt idx="5977">
                  <c:v>5977</c:v>
                </c:pt>
                <c:pt idx="5978">
                  <c:v>5978</c:v>
                </c:pt>
                <c:pt idx="5979">
                  <c:v>5979</c:v>
                </c:pt>
                <c:pt idx="5980">
                  <c:v>5980</c:v>
                </c:pt>
                <c:pt idx="5981">
                  <c:v>5981</c:v>
                </c:pt>
                <c:pt idx="5982">
                  <c:v>5982</c:v>
                </c:pt>
                <c:pt idx="5983">
                  <c:v>5983</c:v>
                </c:pt>
                <c:pt idx="5984">
                  <c:v>5984</c:v>
                </c:pt>
                <c:pt idx="5985">
                  <c:v>5985</c:v>
                </c:pt>
                <c:pt idx="5986">
                  <c:v>5986</c:v>
                </c:pt>
                <c:pt idx="5987">
                  <c:v>5987</c:v>
                </c:pt>
                <c:pt idx="5988">
                  <c:v>5988</c:v>
                </c:pt>
                <c:pt idx="5989">
                  <c:v>5989</c:v>
                </c:pt>
                <c:pt idx="5990">
                  <c:v>5990</c:v>
                </c:pt>
                <c:pt idx="5991">
                  <c:v>5991</c:v>
                </c:pt>
                <c:pt idx="5992">
                  <c:v>5992</c:v>
                </c:pt>
                <c:pt idx="5993">
                  <c:v>5993</c:v>
                </c:pt>
                <c:pt idx="5994">
                  <c:v>5994</c:v>
                </c:pt>
                <c:pt idx="5995">
                  <c:v>5995</c:v>
                </c:pt>
                <c:pt idx="5996">
                  <c:v>5996</c:v>
                </c:pt>
                <c:pt idx="5997">
                  <c:v>5997</c:v>
                </c:pt>
                <c:pt idx="5998">
                  <c:v>5998</c:v>
                </c:pt>
                <c:pt idx="5999">
                  <c:v>5999</c:v>
                </c:pt>
                <c:pt idx="6000">
                  <c:v>6000</c:v>
                </c:pt>
                <c:pt idx="6001">
                  <c:v>6001</c:v>
                </c:pt>
                <c:pt idx="6002">
                  <c:v>6002</c:v>
                </c:pt>
                <c:pt idx="6003">
                  <c:v>6003</c:v>
                </c:pt>
                <c:pt idx="6004">
                  <c:v>6004</c:v>
                </c:pt>
                <c:pt idx="6005">
                  <c:v>6005</c:v>
                </c:pt>
                <c:pt idx="6006">
                  <c:v>6006</c:v>
                </c:pt>
                <c:pt idx="6007">
                  <c:v>6007</c:v>
                </c:pt>
                <c:pt idx="6008">
                  <c:v>6008</c:v>
                </c:pt>
                <c:pt idx="6009">
                  <c:v>6009</c:v>
                </c:pt>
                <c:pt idx="6010">
                  <c:v>6010</c:v>
                </c:pt>
                <c:pt idx="6011">
                  <c:v>6011</c:v>
                </c:pt>
                <c:pt idx="6012">
                  <c:v>6012</c:v>
                </c:pt>
                <c:pt idx="6013">
                  <c:v>6013</c:v>
                </c:pt>
                <c:pt idx="6014">
                  <c:v>6014</c:v>
                </c:pt>
                <c:pt idx="6015">
                  <c:v>6015</c:v>
                </c:pt>
                <c:pt idx="6016">
                  <c:v>6016</c:v>
                </c:pt>
                <c:pt idx="6017">
                  <c:v>6017</c:v>
                </c:pt>
                <c:pt idx="6018">
                  <c:v>6018</c:v>
                </c:pt>
                <c:pt idx="6019">
                  <c:v>6019</c:v>
                </c:pt>
                <c:pt idx="6020">
                  <c:v>6020</c:v>
                </c:pt>
                <c:pt idx="6021">
                  <c:v>6021</c:v>
                </c:pt>
                <c:pt idx="6022">
                  <c:v>6022</c:v>
                </c:pt>
                <c:pt idx="6023">
                  <c:v>6023</c:v>
                </c:pt>
                <c:pt idx="6024">
                  <c:v>6024</c:v>
                </c:pt>
                <c:pt idx="6025">
                  <c:v>6025</c:v>
                </c:pt>
                <c:pt idx="6026">
                  <c:v>6026</c:v>
                </c:pt>
                <c:pt idx="6027">
                  <c:v>6027</c:v>
                </c:pt>
                <c:pt idx="6028">
                  <c:v>6028</c:v>
                </c:pt>
                <c:pt idx="6029">
                  <c:v>6029</c:v>
                </c:pt>
                <c:pt idx="6030">
                  <c:v>6030</c:v>
                </c:pt>
                <c:pt idx="6031">
                  <c:v>6031</c:v>
                </c:pt>
                <c:pt idx="6032">
                  <c:v>6032</c:v>
                </c:pt>
                <c:pt idx="6033">
                  <c:v>6033</c:v>
                </c:pt>
                <c:pt idx="6034">
                  <c:v>6034</c:v>
                </c:pt>
                <c:pt idx="6035">
                  <c:v>6035</c:v>
                </c:pt>
                <c:pt idx="6036">
                  <c:v>6036</c:v>
                </c:pt>
                <c:pt idx="6037">
                  <c:v>6037</c:v>
                </c:pt>
                <c:pt idx="6038">
                  <c:v>6038</c:v>
                </c:pt>
                <c:pt idx="6039">
                  <c:v>6039</c:v>
                </c:pt>
                <c:pt idx="6040">
                  <c:v>6040</c:v>
                </c:pt>
                <c:pt idx="6041">
                  <c:v>6041</c:v>
                </c:pt>
                <c:pt idx="6042">
                  <c:v>6042</c:v>
                </c:pt>
                <c:pt idx="6043">
                  <c:v>6043</c:v>
                </c:pt>
                <c:pt idx="6044">
                  <c:v>6044</c:v>
                </c:pt>
                <c:pt idx="6045">
                  <c:v>6045</c:v>
                </c:pt>
                <c:pt idx="6046">
                  <c:v>6046</c:v>
                </c:pt>
                <c:pt idx="6047">
                  <c:v>6047</c:v>
                </c:pt>
                <c:pt idx="6048">
                  <c:v>6048</c:v>
                </c:pt>
                <c:pt idx="6049">
                  <c:v>6049</c:v>
                </c:pt>
                <c:pt idx="6050">
                  <c:v>6050</c:v>
                </c:pt>
                <c:pt idx="6051">
                  <c:v>6051</c:v>
                </c:pt>
                <c:pt idx="6052">
                  <c:v>6052</c:v>
                </c:pt>
                <c:pt idx="6053">
                  <c:v>6053</c:v>
                </c:pt>
                <c:pt idx="6054">
                  <c:v>6054</c:v>
                </c:pt>
                <c:pt idx="6055">
                  <c:v>6055</c:v>
                </c:pt>
                <c:pt idx="6056">
                  <c:v>6056</c:v>
                </c:pt>
                <c:pt idx="6057">
                  <c:v>6057</c:v>
                </c:pt>
                <c:pt idx="6058">
                  <c:v>6058</c:v>
                </c:pt>
                <c:pt idx="6059">
                  <c:v>6059</c:v>
                </c:pt>
                <c:pt idx="6060">
                  <c:v>6060</c:v>
                </c:pt>
                <c:pt idx="6061">
                  <c:v>6061</c:v>
                </c:pt>
                <c:pt idx="6062">
                  <c:v>6062</c:v>
                </c:pt>
                <c:pt idx="6063">
                  <c:v>6063</c:v>
                </c:pt>
                <c:pt idx="6064">
                  <c:v>6064</c:v>
                </c:pt>
                <c:pt idx="6065">
                  <c:v>6065</c:v>
                </c:pt>
                <c:pt idx="6066">
                  <c:v>6066</c:v>
                </c:pt>
                <c:pt idx="6067">
                  <c:v>6067</c:v>
                </c:pt>
                <c:pt idx="6068">
                  <c:v>6068</c:v>
                </c:pt>
                <c:pt idx="6069">
                  <c:v>6069</c:v>
                </c:pt>
                <c:pt idx="6070">
                  <c:v>6070</c:v>
                </c:pt>
                <c:pt idx="6071">
                  <c:v>6071</c:v>
                </c:pt>
                <c:pt idx="6072">
                  <c:v>6072</c:v>
                </c:pt>
                <c:pt idx="6073">
                  <c:v>6073</c:v>
                </c:pt>
                <c:pt idx="6074">
                  <c:v>6074</c:v>
                </c:pt>
                <c:pt idx="6075">
                  <c:v>6075</c:v>
                </c:pt>
                <c:pt idx="6076">
                  <c:v>6076</c:v>
                </c:pt>
                <c:pt idx="6077">
                  <c:v>6077</c:v>
                </c:pt>
                <c:pt idx="6078">
                  <c:v>6078</c:v>
                </c:pt>
                <c:pt idx="6079">
                  <c:v>6079</c:v>
                </c:pt>
                <c:pt idx="6080">
                  <c:v>6080</c:v>
                </c:pt>
                <c:pt idx="6081">
                  <c:v>6081</c:v>
                </c:pt>
                <c:pt idx="6082">
                  <c:v>6082</c:v>
                </c:pt>
                <c:pt idx="6083">
                  <c:v>6083</c:v>
                </c:pt>
                <c:pt idx="6084">
                  <c:v>6084</c:v>
                </c:pt>
                <c:pt idx="6085">
                  <c:v>6085</c:v>
                </c:pt>
                <c:pt idx="6086">
                  <c:v>6086</c:v>
                </c:pt>
                <c:pt idx="6087">
                  <c:v>6087</c:v>
                </c:pt>
                <c:pt idx="6088">
                  <c:v>6088</c:v>
                </c:pt>
                <c:pt idx="6089">
                  <c:v>6089</c:v>
                </c:pt>
                <c:pt idx="6090">
                  <c:v>6090</c:v>
                </c:pt>
                <c:pt idx="6091">
                  <c:v>6091</c:v>
                </c:pt>
                <c:pt idx="6092">
                  <c:v>6092</c:v>
                </c:pt>
                <c:pt idx="6093">
                  <c:v>6093</c:v>
                </c:pt>
                <c:pt idx="6094">
                  <c:v>6094</c:v>
                </c:pt>
                <c:pt idx="6095">
                  <c:v>6095</c:v>
                </c:pt>
                <c:pt idx="6096">
                  <c:v>6096</c:v>
                </c:pt>
                <c:pt idx="6097">
                  <c:v>6097</c:v>
                </c:pt>
                <c:pt idx="6098">
                  <c:v>6098</c:v>
                </c:pt>
                <c:pt idx="6099">
                  <c:v>6099</c:v>
                </c:pt>
                <c:pt idx="6100">
                  <c:v>6100</c:v>
                </c:pt>
                <c:pt idx="6101">
                  <c:v>6101</c:v>
                </c:pt>
                <c:pt idx="6102">
                  <c:v>6102</c:v>
                </c:pt>
                <c:pt idx="6103">
                  <c:v>6103</c:v>
                </c:pt>
                <c:pt idx="6104">
                  <c:v>6104</c:v>
                </c:pt>
                <c:pt idx="6105">
                  <c:v>6105</c:v>
                </c:pt>
                <c:pt idx="6106">
                  <c:v>6106</c:v>
                </c:pt>
                <c:pt idx="6107">
                  <c:v>6107</c:v>
                </c:pt>
                <c:pt idx="6108">
                  <c:v>6108</c:v>
                </c:pt>
                <c:pt idx="6109">
                  <c:v>6109</c:v>
                </c:pt>
                <c:pt idx="6110">
                  <c:v>6110</c:v>
                </c:pt>
                <c:pt idx="6111">
                  <c:v>6111</c:v>
                </c:pt>
                <c:pt idx="6112">
                  <c:v>6112</c:v>
                </c:pt>
                <c:pt idx="6113">
                  <c:v>6113</c:v>
                </c:pt>
                <c:pt idx="6114">
                  <c:v>6114</c:v>
                </c:pt>
                <c:pt idx="6115">
                  <c:v>6115</c:v>
                </c:pt>
                <c:pt idx="6116">
                  <c:v>6116</c:v>
                </c:pt>
                <c:pt idx="6117">
                  <c:v>6117</c:v>
                </c:pt>
                <c:pt idx="6118">
                  <c:v>6118</c:v>
                </c:pt>
                <c:pt idx="6119">
                  <c:v>6119</c:v>
                </c:pt>
                <c:pt idx="6120">
                  <c:v>6120</c:v>
                </c:pt>
                <c:pt idx="6121">
                  <c:v>6121</c:v>
                </c:pt>
                <c:pt idx="6122">
                  <c:v>6122</c:v>
                </c:pt>
                <c:pt idx="6123">
                  <c:v>6123</c:v>
                </c:pt>
                <c:pt idx="6124">
                  <c:v>6124</c:v>
                </c:pt>
                <c:pt idx="6125">
                  <c:v>6125</c:v>
                </c:pt>
                <c:pt idx="6126">
                  <c:v>6126</c:v>
                </c:pt>
                <c:pt idx="6127">
                  <c:v>6127</c:v>
                </c:pt>
                <c:pt idx="6128">
                  <c:v>6128</c:v>
                </c:pt>
                <c:pt idx="6129">
                  <c:v>6129</c:v>
                </c:pt>
                <c:pt idx="6130">
                  <c:v>6130</c:v>
                </c:pt>
                <c:pt idx="6131">
                  <c:v>6131</c:v>
                </c:pt>
                <c:pt idx="6132">
                  <c:v>6132</c:v>
                </c:pt>
                <c:pt idx="6133">
                  <c:v>6133</c:v>
                </c:pt>
                <c:pt idx="6134">
                  <c:v>6134</c:v>
                </c:pt>
                <c:pt idx="6135">
                  <c:v>6135</c:v>
                </c:pt>
                <c:pt idx="6136">
                  <c:v>6136</c:v>
                </c:pt>
                <c:pt idx="6137">
                  <c:v>6137</c:v>
                </c:pt>
                <c:pt idx="6138">
                  <c:v>6138</c:v>
                </c:pt>
                <c:pt idx="6139">
                  <c:v>6139</c:v>
                </c:pt>
                <c:pt idx="6140">
                  <c:v>6140</c:v>
                </c:pt>
                <c:pt idx="6141">
                  <c:v>6141</c:v>
                </c:pt>
                <c:pt idx="6142">
                  <c:v>6142</c:v>
                </c:pt>
                <c:pt idx="6143">
                  <c:v>6143</c:v>
                </c:pt>
                <c:pt idx="6144">
                  <c:v>6144</c:v>
                </c:pt>
                <c:pt idx="6145">
                  <c:v>6145</c:v>
                </c:pt>
                <c:pt idx="6146">
                  <c:v>6146</c:v>
                </c:pt>
                <c:pt idx="6147">
                  <c:v>6147</c:v>
                </c:pt>
                <c:pt idx="6148">
                  <c:v>6148</c:v>
                </c:pt>
                <c:pt idx="6149">
                  <c:v>6149</c:v>
                </c:pt>
                <c:pt idx="6150">
                  <c:v>6150</c:v>
                </c:pt>
                <c:pt idx="6151">
                  <c:v>6151</c:v>
                </c:pt>
                <c:pt idx="6152">
                  <c:v>6152</c:v>
                </c:pt>
                <c:pt idx="6153">
                  <c:v>6153</c:v>
                </c:pt>
                <c:pt idx="6154">
                  <c:v>6154</c:v>
                </c:pt>
                <c:pt idx="6155">
                  <c:v>6155</c:v>
                </c:pt>
                <c:pt idx="6156">
                  <c:v>6156</c:v>
                </c:pt>
                <c:pt idx="6157">
                  <c:v>6157</c:v>
                </c:pt>
                <c:pt idx="6158">
                  <c:v>6158</c:v>
                </c:pt>
                <c:pt idx="6159">
                  <c:v>6159</c:v>
                </c:pt>
                <c:pt idx="6160">
                  <c:v>6160</c:v>
                </c:pt>
                <c:pt idx="6161">
                  <c:v>6161</c:v>
                </c:pt>
                <c:pt idx="6162">
                  <c:v>6162</c:v>
                </c:pt>
                <c:pt idx="6163">
                  <c:v>6163</c:v>
                </c:pt>
                <c:pt idx="6164">
                  <c:v>6164</c:v>
                </c:pt>
                <c:pt idx="6165">
                  <c:v>6165</c:v>
                </c:pt>
                <c:pt idx="6166">
                  <c:v>6166</c:v>
                </c:pt>
                <c:pt idx="6167">
                  <c:v>6167</c:v>
                </c:pt>
                <c:pt idx="6168">
                  <c:v>6168</c:v>
                </c:pt>
                <c:pt idx="6169">
                  <c:v>6169</c:v>
                </c:pt>
                <c:pt idx="6170">
                  <c:v>6170</c:v>
                </c:pt>
                <c:pt idx="6171">
                  <c:v>6171</c:v>
                </c:pt>
                <c:pt idx="6172">
                  <c:v>6172</c:v>
                </c:pt>
                <c:pt idx="6173">
                  <c:v>6173</c:v>
                </c:pt>
                <c:pt idx="6174">
                  <c:v>6174</c:v>
                </c:pt>
                <c:pt idx="6175">
                  <c:v>6175</c:v>
                </c:pt>
                <c:pt idx="6176">
                  <c:v>6176</c:v>
                </c:pt>
                <c:pt idx="6177">
                  <c:v>6177</c:v>
                </c:pt>
                <c:pt idx="6178">
                  <c:v>6178</c:v>
                </c:pt>
                <c:pt idx="6179">
                  <c:v>6179</c:v>
                </c:pt>
                <c:pt idx="6180">
                  <c:v>6180</c:v>
                </c:pt>
                <c:pt idx="6181">
                  <c:v>6181</c:v>
                </c:pt>
                <c:pt idx="6182">
                  <c:v>6182</c:v>
                </c:pt>
                <c:pt idx="6183">
                  <c:v>6183</c:v>
                </c:pt>
                <c:pt idx="6184">
                  <c:v>6184</c:v>
                </c:pt>
                <c:pt idx="6185">
                  <c:v>6185</c:v>
                </c:pt>
                <c:pt idx="6186">
                  <c:v>6186</c:v>
                </c:pt>
                <c:pt idx="6187">
                  <c:v>6187</c:v>
                </c:pt>
                <c:pt idx="6188">
                  <c:v>6188</c:v>
                </c:pt>
                <c:pt idx="6189">
                  <c:v>6189</c:v>
                </c:pt>
                <c:pt idx="6190">
                  <c:v>6190</c:v>
                </c:pt>
                <c:pt idx="6191">
                  <c:v>6191</c:v>
                </c:pt>
                <c:pt idx="6192">
                  <c:v>6192</c:v>
                </c:pt>
                <c:pt idx="6193">
                  <c:v>6193</c:v>
                </c:pt>
                <c:pt idx="6194">
                  <c:v>6194</c:v>
                </c:pt>
                <c:pt idx="6195">
                  <c:v>6195</c:v>
                </c:pt>
                <c:pt idx="6196">
                  <c:v>6196</c:v>
                </c:pt>
                <c:pt idx="6197">
                  <c:v>6197</c:v>
                </c:pt>
                <c:pt idx="6198">
                  <c:v>6198</c:v>
                </c:pt>
                <c:pt idx="6199">
                  <c:v>6199</c:v>
                </c:pt>
                <c:pt idx="6200">
                  <c:v>6200</c:v>
                </c:pt>
                <c:pt idx="6201">
                  <c:v>6201</c:v>
                </c:pt>
                <c:pt idx="6202">
                  <c:v>6202</c:v>
                </c:pt>
                <c:pt idx="6203">
                  <c:v>6203</c:v>
                </c:pt>
                <c:pt idx="6204">
                  <c:v>6204</c:v>
                </c:pt>
                <c:pt idx="6205">
                  <c:v>6205</c:v>
                </c:pt>
                <c:pt idx="6206">
                  <c:v>6206</c:v>
                </c:pt>
                <c:pt idx="6207">
                  <c:v>6207</c:v>
                </c:pt>
                <c:pt idx="6208">
                  <c:v>6208</c:v>
                </c:pt>
                <c:pt idx="6209">
                  <c:v>6209</c:v>
                </c:pt>
                <c:pt idx="6210">
                  <c:v>6210</c:v>
                </c:pt>
                <c:pt idx="6211">
                  <c:v>6211</c:v>
                </c:pt>
                <c:pt idx="6212">
                  <c:v>6212</c:v>
                </c:pt>
                <c:pt idx="6213">
                  <c:v>6213</c:v>
                </c:pt>
                <c:pt idx="6214">
                  <c:v>6214</c:v>
                </c:pt>
                <c:pt idx="6215">
                  <c:v>6215</c:v>
                </c:pt>
                <c:pt idx="6216">
                  <c:v>6216</c:v>
                </c:pt>
                <c:pt idx="6217">
                  <c:v>6217</c:v>
                </c:pt>
                <c:pt idx="6218">
                  <c:v>6218</c:v>
                </c:pt>
                <c:pt idx="6219">
                  <c:v>6219</c:v>
                </c:pt>
                <c:pt idx="6220">
                  <c:v>6220</c:v>
                </c:pt>
                <c:pt idx="6221">
                  <c:v>6221</c:v>
                </c:pt>
                <c:pt idx="6222">
                  <c:v>6222</c:v>
                </c:pt>
                <c:pt idx="6223">
                  <c:v>6223</c:v>
                </c:pt>
                <c:pt idx="6224">
                  <c:v>6224</c:v>
                </c:pt>
                <c:pt idx="6225">
                  <c:v>6225</c:v>
                </c:pt>
                <c:pt idx="6226">
                  <c:v>6226</c:v>
                </c:pt>
                <c:pt idx="6227">
                  <c:v>6227</c:v>
                </c:pt>
                <c:pt idx="6228">
                  <c:v>6228</c:v>
                </c:pt>
                <c:pt idx="6229">
                  <c:v>6229</c:v>
                </c:pt>
                <c:pt idx="6230">
                  <c:v>6230</c:v>
                </c:pt>
                <c:pt idx="6231">
                  <c:v>6231</c:v>
                </c:pt>
                <c:pt idx="6232">
                  <c:v>6232</c:v>
                </c:pt>
                <c:pt idx="6233">
                  <c:v>6233</c:v>
                </c:pt>
                <c:pt idx="6234">
                  <c:v>6234</c:v>
                </c:pt>
                <c:pt idx="6235">
                  <c:v>6235</c:v>
                </c:pt>
                <c:pt idx="6236">
                  <c:v>6236</c:v>
                </c:pt>
                <c:pt idx="6237">
                  <c:v>6237</c:v>
                </c:pt>
                <c:pt idx="6238">
                  <c:v>6238</c:v>
                </c:pt>
                <c:pt idx="6239">
                  <c:v>6239</c:v>
                </c:pt>
                <c:pt idx="6240">
                  <c:v>6240</c:v>
                </c:pt>
                <c:pt idx="6241">
                  <c:v>6241</c:v>
                </c:pt>
                <c:pt idx="6242">
                  <c:v>6242</c:v>
                </c:pt>
                <c:pt idx="6243">
                  <c:v>6243</c:v>
                </c:pt>
                <c:pt idx="6244">
                  <c:v>6244</c:v>
                </c:pt>
                <c:pt idx="6245">
                  <c:v>6245</c:v>
                </c:pt>
                <c:pt idx="6246">
                  <c:v>6246</c:v>
                </c:pt>
                <c:pt idx="6247">
                  <c:v>6247</c:v>
                </c:pt>
                <c:pt idx="6248">
                  <c:v>6248</c:v>
                </c:pt>
                <c:pt idx="6249">
                  <c:v>6249</c:v>
                </c:pt>
                <c:pt idx="6250">
                  <c:v>6250</c:v>
                </c:pt>
                <c:pt idx="6251">
                  <c:v>6251</c:v>
                </c:pt>
                <c:pt idx="6252">
                  <c:v>6252</c:v>
                </c:pt>
                <c:pt idx="6253">
                  <c:v>6253</c:v>
                </c:pt>
                <c:pt idx="6254">
                  <c:v>6254</c:v>
                </c:pt>
                <c:pt idx="6255">
                  <c:v>6255</c:v>
                </c:pt>
                <c:pt idx="6256">
                  <c:v>6256</c:v>
                </c:pt>
                <c:pt idx="6257">
                  <c:v>6257</c:v>
                </c:pt>
                <c:pt idx="6258">
                  <c:v>6258</c:v>
                </c:pt>
                <c:pt idx="6259">
                  <c:v>6259</c:v>
                </c:pt>
                <c:pt idx="6260">
                  <c:v>6260</c:v>
                </c:pt>
                <c:pt idx="6261">
                  <c:v>6261</c:v>
                </c:pt>
                <c:pt idx="6262">
                  <c:v>6262</c:v>
                </c:pt>
                <c:pt idx="6263">
                  <c:v>6263</c:v>
                </c:pt>
                <c:pt idx="6264">
                  <c:v>6264</c:v>
                </c:pt>
                <c:pt idx="6265">
                  <c:v>6265</c:v>
                </c:pt>
                <c:pt idx="6266">
                  <c:v>6266</c:v>
                </c:pt>
                <c:pt idx="6267">
                  <c:v>6267</c:v>
                </c:pt>
                <c:pt idx="6268">
                  <c:v>6268</c:v>
                </c:pt>
                <c:pt idx="6269">
                  <c:v>6269</c:v>
                </c:pt>
                <c:pt idx="6270">
                  <c:v>6270</c:v>
                </c:pt>
                <c:pt idx="6271">
                  <c:v>6271</c:v>
                </c:pt>
                <c:pt idx="6272">
                  <c:v>6272</c:v>
                </c:pt>
                <c:pt idx="6273">
                  <c:v>6273</c:v>
                </c:pt>
                <c:pt idx="6274">
                  <c:v>6274</c:v>
                </c:pt>
                <c:pt idx="6275">
                  <c:v>6275</c:v>
                </c:pt>
                <c:pt idx="6276">
                  <c:v>6276</c:v>
                </c:pt>
                <c:pt idx="6277">
                  <c:v>6277</c:v>
                </c:pt>
                <c:pt idx="6278">
                  <c:v>6278</c:v>
                </c:pt>
                <c:pt idx="6279">
                  <c:v>6279</c:v>
                </c:pt>
                <c:pt idx="6280">
                  <c:v>6280</c:v>
                </c:pt>
                <c:pt idx="6281">
                  <c:v>6281</c:v>
                </c:pt>
                <c:pt idx="6282">
                  <c:v>6282</c:v>
                </c:pt>
                <c:pt idx="6283">
                  <c:v>6283</c:v>
                </c:pt>
                <c:pt idx="6284">
                  <c:v>6284</c:v>
                </c:pt>
                <c:pt idx="6285">
                  <c:v>6285</c:v>
                </c:pt>
                <c:pt idx="6286">
                  <c:v>6286</c:v>
                </c:pt>
                <c:pt idx="6287">
                  <c:v>6287</c:v>
                </c:pt>
                <c:pt idx="6288">
                  <c:v>6288</c:v>
                </c:pt>
                <c:pt idx="6289">
                  <c:v>6289</c:v>
                </c:pt>
                <c:pt idx="6290">
                  <c:v>6290</c:v>
                </c:pt>
                <c:pt idx="6291">
                  <c:v>6291</c:v>
                </c:pt>
                <c:pt idx="6292">
                  <c:v>6292</c:v>
                </c:pt>
                <c:pt idx="6293">
                  <c:v>6293</c:v>
                </c:pt>
                <c:pt idx="6294">
                  <c:v>6294</c:v>
                </c:pt>
                <c:pt idx="6295">
                  <c:v>6295</c:v>
                </c:pt>
                <c:pt idx="6296">
                  <c:v>6296</c:v>
                </c:pt>
                <c:pt idx="6297">
                  <c:v>6297</c:v>
                </c:pt>
                <c:pt idx="6298">
                  <c:v>6298</c:v>
                </c:pt>
                <c:pt idx="6299">
                  <c:v>6299</c:v>
                </c:pt>
                <c:pt idx="6300">
                  <c:v>6300</c:v>
                </c:pt>
                <c:pt idx="6301">
                  <c:v>6301</c:v>
                </c:pt>
                <c:pt idx="6302">
                  <c:v>6302</c:v>
                </c:pt>
                <c:pt idx="6303">
                  <c:v>6303</c:v>
                </c:pt>
                <c:pt idx="6304">
                  <c:v>6304</c:v>
                </c:pt>
                <c:pt idx="6305">
                  <c:v>6305</c:v>
                </c:pt>
                <c:pt idx="6306">
                  <c:v>6306</c:v>
                </c:pt>
                <c:pt idx="6307">
                  <c:v>6307</c:v>
                </c:pt>
                <c:pt idx="6308">
                  <c:v>6308</c:v>
                </c:pt>
                <c:pt idx="6309">
                  <c:v>6309</c:v>
                </c:pt>
                <c:pt idx="6310">
                  <c:v>6310</c:v>
                </c:pt>
                <c:pt idx="6311">
                  <c:v>6311</c:v>
                </c:pt>
                <c:pt idx="6312">
                  <c:v>6312</c:v>
                </c:pt>
                <c:pt idx="6313">
                  <c:v>6313</c:v>
                </c:pt>
                <c:pt idx="6314">
                  <c:v>6314</c:v>
                </c:pt>
                <c:pt idx="6315">
                  <c:v>6315</c:v>
                </c:pt>
                <c:pt idx="6316">
                  <c:v>6316</c:v>
                </c:pt>
                <c:pt idx="6317">
                  <c:v>6317</c:v>
                </c:pt>
                <c:pt idx="6318">
                  <c:v>6318</c:v>
                </c:pt>
                <c:pt idx="6319">
                  <c:v>6319</c:v>
                </c:pt>
                <c:pt idx="6320">
                  <c:v>6320</c:v>
                </c:pt>
                <c:pt idx="6321">
                  <c:v>6321</c:v>
                </c:pt>
                <c:pt idx="6322">
                  <c:v>6322</c:v>
                </c:pt>
                <c:pt idx="6323">
                  <c:v>6323</c:v>
                </c:pt>
                <c:pt idx="6324">
                  <c:v>6324</c:v>
                </c:pt>
                <c:pt idx="6325">
                  <c:v>6325</c:v>
                </c:pt>
                <c:pt idx="6326">
                  <c:v>6326</c:v>
                </c:pt>
                <c:pt idx="6327">
                  <c:v>6327</c:v>
                </c:pt>
                <c:pt idx="6328">
                  <c:v>6328</c:v>
                </c:pt>
                <c:pt idx="6329">
                  <c:v>6329</c:v>
                </c:pt>
                <c:pt idx="6330">
                  <c:v>6330</c:v>
                </c:pt>
                <c:pt idx="6331">
                  <c:v>6331</c:v>
                </c:pt>
                <c:pt idx="6332">
                  <c:v>6332</c:v>
                </c:pt>
                <c:pt idx="6333">
                  <c:v>6333</c:v>
                </c:pt>
                <c:pt idx="6334">
                  <c:v>6334</c:v>
                </c:pt>
                <c:pt idx="6335">
                  <c:v>6335</c:v>
                </c:pt>
                <c:pt idx="6336">
                  <c:v>6336</c:v>
                </c:pt>
                <c:pt idx="6337">
                  <c:v>6337</c:v>
                </c:pt>
                <c:pt idx="6338">
                  <c:v>6338</c:v>
                </c:pt>
                <c:pt idx="6339">
                  <c:v>6339</c:v>
                </c:pt>
                <c:pt idx="6340">
                  <c:v>6340</c:v>
                </c:pt>
                <c:pt idx="6341">
                  <c:v>6341</c:v>
                </c:pt>
                <c:pt idx="6342">
                  <c:v>6342</c:v>
                </c:pt>
                <c:pt idx="6343">
                  <c:v>6343</c:v>
                </c:pt>
                <c:pt idx="6344">
                  <c:v>6344</c:v>
                </c:pt>
                <c:pt idx="6345">
                  <c:v>6345</c:v>
                </c:pt>
                <c:pt idx="6346">
                  <c:v>6346</c:v>
                </c:pt>
                <c:pt idx="6347">
                  <c:v>6347</c:v>
                </c:pt>
                <c:pt idx="6348">
                  <c:v>6348</c:v>
                </c:pt>
                <c:pt idx="6349">
                  <c:v>6349</c:v>
                </c:pt>
                <c:pt idx="6350">
                  <c:v>6350</c:v>
                </c:pt>
                <c:pt idx="6351">
                  <c:v>6351</c:v>
                </c:pt>
                <c:pt idx="6352">
                  <c:v>6352</c:v>
                </c:pt>
                <c:pt idx="6353">
                  <c:v>6353</c:v>
                </c:pt>
                <c:pt idx="6354">
                  <c:v>6354</c:v>
                </c:pt>
                <c:pt idx="6355">
                  <c:v>6355</c:v>
                </c:pt>
                <c:pt idx="6356">
                  <c:v>6356</c:v>
                </c:pt>
                <c:pt idx="6357">
                  <c:v>6357</c:v>
                </c:pt>
                <c:pt idx="6358">
                  <c:v>6358</c:v>
                </c:pt>
                <c:pt idx="6359">
                  <c:v>6359</c:v>
                </c:pt>
                <c:pt idx="6360">
                  <c:v>6360</c:v>
                </c:pt>
                <c:pt idx="6361">
                  <c:v>6361</c:v>
                </c:pt>
                <c:pt idx="6362">
                  <c:v>6362</c:v>
                </c:pt>
                <c:pt idx="6363">
                  <c:v>6363</c:v>
                </c:pt>
                <c:pt idx="6364">
                  <c:v>6364</c:v>
                </c:pt>
                <c:pt idx="6365">
                  <c:v>6365</c:v>
                </c:pt>
                <c:pt idx="6366">
                  <c:v>6366</c:v>
                </c:pt>
                <c:pt idx="6367">
                  <c:v>6367</c:v>
                </c:pt>
                <c:pt idx="6368">
                  <c:v>6368</c:v>
                </c:pt>
                <c:pt idx="6369">
                  <c:v>6369</c:v>
                </c:pt>
                <c:pt idx="6370">
                  <c:v>6370</c:v>
                </c:pt>
                <c:pt idx="6371">
                  <c:v>6371</c:v>
                </c:pt>
                <c:pt idx="6372">
                  <c:v>6372</c:v>
                </c:pt>
                <c:pt idx="6373">
                  <c:v>6373</c:v>
                </c:pt>
                <c:pt idx="6374">
                  <c:v>6374</c:v>
                </c:pt>
                <c:pt idx="6375">
                  <c:v>6375</c:v>
                </c:pt>
                <c:pt idx="6376">
                  <c:v>6376</c:v>
                </c:pt>
                <c:pt idx="6377">
                  <c:v>6377</c:v>
                </c:pt>
                <c:pt idx="6378">
                  <c:v>6378</c:v>
                </c:pt>
                <c:pt idx="6379">
                  <c:v>6379</c:v>
                </c:pt>
                <c:pt idx="6380">
                  <c:v>6380</c:v>
                </c:pt>
                <c:pt idx="6381">
                  <c:v>6381</c:v>
                </c:pt>
                <c:pt idx="6382">
                  <c:v>6382</c:v>
                </c:pt>
                <c:pt idx="6383">
                  <c:v>6383</c:v>
                </c:pt>
                <c:pt idx="6384">
                  <c:v>6384</c:v>
                </c:pt>
                <c:pt idx="6385">
                  <c:v>6385</c:v>
                </c:pt>
                <c:pt idx="6386">
                  <c:v>6386</c:v>
                </c:pt>
                <c:pt idx="6387">
                  <c:v>6387</c:v>
                </c:pt>
                <c:pt idx="6388">
                  <c:v>6388</c:v>
                </c:pt>
                <c:pt idx="6389">
                  <c:v>6389</c:v>
                </c:pt>
                <c:pt idx="6390">
                  <c:v>6390</c:v>
                </c:pt>
                <c:pt idx="6391">
                  <c:v>6391</c:v>
                </c:pt>
                <c:pt idx="6392">
                  <c:v>6392</c:v>
                </c:pt>
                <c:pt idx="6393">
                  <c:v>6393</c:v>
                </c:pt>
                <c:pt idx="6394">
                  <c:v>6394</c:v>
                </c:pt>
                <c:pt idx="6395">
                  <c:v>6395</c:v>
                </c:pt>
                <c:pt idx="6396">
                  <c:v>6396</c:v>
                </c:pt>
                <c:pt idx="6397">
                  <c:v>6397</c:v>
                </c:pt>
                <c:pt idx="6398">
                  <c:v>6398</c:v>
                </c:pt>
                <c:pt idx="6399">
                  <c:v>6399</c:v>
                </c:pt>
                <c:pt idx="6400">
                  <c:v>6400</c:v>
                </c:pt>
                <c:pt idx="6401">
                  <c:v>6401</c:v>
                </c:pt>
                <c:pt idx="6402">
                  <c:v>6402</c:v>
                </c:pt>
                <c:pt idx="6403">
                  <c:v>6403</c:v>
                </c:pt>
                <c:pt idx="6404">
                  <c:v>6404</c:v>
                </c:pt>
                <c:pt idx="6405">
                  <c:v>6405</c:v>
                </c:pt>
                <c:pt idx="6406">
                  <c:v>6406</c:v>
                </c:pt>
                <c:pt idx="6407">
                  <c:v>6407</c:v>
                </c:pt>
                <c:pt idx="6408">
                  <c:v>6408</c:v>
                </c:pt>
                <c:pt idx="6409">
                  <c:v>6409</c:v>
                </c:pt>
                <c:pt idx="6410">
                  <c:v>6410</c:v>
                </c:pt>
                <c:pt idx="6411">
                  <c:v>6411</c:v>
                </c:pt>
                <c:pt idx="6412">
                  <c:v>6412</c:v>
                </c:pt>
                <c:pt idx="6413">
                  <c:v>6413</c:v>
                </c:pt>
                <c:pt idx="6414">
                  <c:v>6414</c:v>
                </c:pt>
                <c:pt idx="6415">
                  <c:v>6415</c:v>
                </c:pt>
                <c:pt idx="6416">
                  <c:v>6416</c:v>
                </c:pt>
                <c:pt idx="6417">
                  <c:v>6417</c:v>
                </c:pt>
                <c:pt idx="6418">
                  <c:v>6418</c:v>
                </c:pt>
                <c:pt idx="6419">
                  <c:v>6419</c:v>
                </c:pt>
                <c:pt idx="6420">
                  <c:v>6420</c:v>
                </c:pt>
                <c:pt idx="6421">
                  <c:v>6421</c:v>
                </c:pt>
                <c:pt idx="6422">
                  <c:v>6422</c:v>
                </c:pt>
                <c:pt idx="6423">
                  <c:v>6423</c:v>
                </c:pt>
                <c:pt idx="6424">
                  <c:v>6424</c:v>
                </c:pt>
                <c:pt idx="6425">
                  <c:v>6425</c:v>
                </c:pt>
                <c:pt idx="6426">
                  <c:v>6426</c:v>
                </c:pt>
                <c:pt idx="6427">
                  <c:v>6427</c:v>
                </c:pt>
                <c:pt idx="6428">
                  <c:v>6428</c:v>
                </c:pt>
                <c:pt idx="6429">
                  <c:v>6429</c:v>
                </c:pt>
                <c:pt idx="6430">
                  <c:v>6430</c:v>
                </c:pt>
                <c:pt idx="6431">
                  <c:v>6431</c:v>
                </c:pt>
                <c:pt idx="6432">
                  <c:v>6432</c:v>
                </c:pt>
                <c:pt idx="6433">
                  <c:v>6433</c:v>
                </c:pt>
                <c:pt idx="6434">
                  <c:v>6434</c:v>
                </c:pt>
                <c:pt idx="6435">
                  <c:v>6435</c:v>
                </c:pt>
                <c:pt idx="6436">
                  <c:v>6436</c:v>
                </c:pt>
                <c:pt idx="6437">
                  <c:v>6437</c:v>
                </c:pt>
                <c:pt idx="6438">
                  <c:v>6438</c:v>
                </c:pt>
                <c:pt idx="6439">
                  <c:v>6439</c:v>
                </c:pt>
                <c:pt idx="6440">
                  <c:v>6440</c:v>
                </c:pt>
                <c:pt idx="6441">
                  <c:v>6441</c:v>
                </c:pt>
                <c:pt idx="6442">
                  <c:v>6442</c:v>
                </c:pt>
                <c:pt idx="6443">
                  <c:v>6443</c:v>
                </c:pt>
                <c:pt idx="6444">
                  <c:v>6444</c:v>
                </c:pt>
                <c:pt idx="6445">
                  <c:v>6445</c:v>
                </c:pt>
                <c:pt idx="6446">
                  <c:v>6446</c:v>
                </c:pt>
                <c:pt idx="6447">
                  <c:v>6447</c:v>
                </c:pt>
                <c:pt idx="6448">
                  <c:v>6448</c:v>
                </c:pt>
                <c:pt idx="6449">
                  <c:v>6449</c:v>
                </c:pt>
                <c:pt idx="6450">
                  <c:v>6450</c:v>
                </c:pt>
                <c:pt idx="6451">
                  <c:v>6451</c:v>
                </c:pt>
                <c:pt idx="6452">
                  <c:v>6452</c:v>
                </c:pt>
                <c:pt idx="6453">
                  <c:v>6453</c:v>
                </c:pt>
                <c:pt idx="6454">
                  <c:v>6454</c:v>
                </c:pt>
                <c:pt idx="6455">
                  <c:v>6455</c:v>
                </c:pt>
                <c:pt idx="6456">
                  <c:v>6456</c:v>
                </c:pt>
                <c:pt idx="6457">
                  <c:v>6457</c:v>
                </c:pt>
                <c:pt idx="6458">
                  <c:v>6458</c:v>
                </c:pt>
                <c:pt idx="6459">
                  <c:v>6459</c:v>
                </c:pt>
                <c:pt idx="6460">
                  <c:v>6460</c:v>
                </c:pt>
                <c:pt idx="6461">
                  <c:v>6461</c:v>
                </c:pt>
                <c:pt idx="6462">
                  <c:v>6462</c:v>
                </c:pt>
                <c:pt idx="6463">
                  <c:v>6463</c:v>
                </c:pt>
                <c:pt idx="6464">
                  <c:v>6464</c:v>
                </c:pt>
                <c:pt idx="6465">
                  <c:v>6465</c:v>
                </c:pt>
                <c:pt idx="6466">
                  <c:v>6466</c:v>
                </c:pt>
                <c:pt idx="6467">
                  <c:v>6467</c:v>
                </c:pt>
                <c:pt idx="6468">
                  <c:v>6468</c:v>
                </c:pt>
                <c:pt idx="6469">
                  <c:v>6469</c:v>
                </c:pt>
                <c:pt idx="6470">
                  <c:v>6470</c:v>
                </c:pt>
                <c:pt idx="6471">
                  <c:v>6471</c:v>
                </c:pt>
                <c:pt idx="6472">
                  <c:v>6472</c:v>
                </c:pt>
                <c:pt idx="6473">
                  <c:v>6473</c:v>
                </c:pt>
                <c:pt idx="6474">
                  <c:v>6474</c:v>
                </c:pt>
                <c:pt idx="6475">
                  <c:v>6475</c:v>
                </c:pt>
                <c:pt idx="6476">
                  <c:v>6476</c:v>
                </c:pt>
                <c:pt idx="6477">
                  <c:v>6477</c:v>
                </c:pt>
                <c:pt idx="6478">
                  <c:v>6478</c:v>
                </c:pt>
                <c:pt idx="6479">
                  <c:v>6479</c:v>
                </c:pt>
                <c:pt idx="6480">
                  <c:v>6480</c:v>
                </c:pt>
                <c:pt idx="6481">
                  <c:v>6481</c:v>
                </c:pt>
                <c:pt idx="6482">
                  <c:v>6482</c:v>
                </c:pt>
                <c:pt idx="6483">
                  <c:v>6483</c:v>
                </c:pt>
                <c:pt idx="6484">
                  <c:v>6484</c:v>
                </c:pt>
                <c:pt idx="6485">
                  <c:v>6485</c:v>
                </c:pt>
                <c:pt idx="6486">
                  <c:v>6486</c:v>
                </c:pt>
                <c:pt idx="6487">
                  <c:v>6487</c:v>
                </c:pt>
                <c:pt idx="6488">
                  <c:v>6488</c:v>
                </c:pt>
                <c:pt idx="6489">
                  <c:v>6489</c:v>
                </c:pt>
                <c:pt idx="6490">
                  <c:v>6490</c:v>
                </c:pt>
                <c:pt idx="6491">
                  <c:v>6491</c:v>
                </c:pt>
                <c:pt idx="6492">
                  <c:v>6492</c:v>
                </c:pt>
                <c:pt idx="6493">
                  <c:v>6493</c:v>
                </c:pt>
                <c:pt idx="6494">
                  <c:v>6494</c:v>
                </c:pt>
                <c:pt idx="6495">
                  <c:v>6495</c:v>
                </c:pt>
                <c:pt idx="6496">
                  <c:v>6496</c:v>
                </c:pt>
                <c:pt idx="6497">
                  <c:v>6497</c:v>
                </c:pt>
                <c:pt idx="6498">
                  <c:v>6498</c:v>
                </c:pt>
                <c:pt idx="6499">
                  <c:v>6499</c:v>
                </c:pt>
                <c:pt idx="6500">
                  <c:v>6500</c:v>
                </c:pt>
                <c:pt idx="6501">
                  <c:v>6501</c:v>
                </c:pt>
                <c:pt idx="6502">
                  <c:v>6502</c:v>
                </c:pt>
                <c:pt idx="6503">
                  <c:v>6503</c:v>
                </c:pt>
                <c:pt idx="6504">
                  <c:v>6504</c:v>
                </c:pt>
                <c:pt idx="6505">
                  <c:v>6505</c:v>
                </c:pt>
                <c:pt idx="6506">
                  <c:v>6506</c:v>
                </c:pt>
                <c:pt idx="6507">
                  <c:v>6507</c:v>
                </c:pt>
                <c:pt idx="6508">
                  <c:v>6508</c:v>
                </c:pt>
                <c:pt idx="6509">
                  <c:v>6509</c:v>
                </c:pt>
                <c:pt idx="6510">
                  <c:v>6510</c:v>
                </c:pt>
                <c:pt idx="6511">
                  <c:v>6511</c:v>
                </c:pt>
                <c:pt idx="6512">
                  <c:v>6512</c:v>
                </c:pt>
                <c:pt idx="6513">
                  <c:v>6513</c:v>
                </c:pt>
                <c:pt idx="6514">
                  <c:v>6514</c:v>
                </c:pt>
                <c:pt idx="6515">
                  <c:v>6515</c:v>
                </c:pt>
                <c:pt idx="6516">
                  <c:v>6516</c:v>
                </c:pt>
                <c:pt idx="6517">
                  <c:v>6517</c:v>
                </c:pt>
                <c:pt idx="6518">
                  <c:v>6518</c:v>
                </c:pt>
                <c:pt idx="6519">
                  <c:v>6519</c:v>
                </c:pt>
                <c:pt idx="6520">
                  <c:v>6520</c:v>
                </c:pt>
                <c:pt idx="6521">
                  <c:v>6521</c:v>
                </c:pt>
                <c:pt idx="6522">
                  <c:v>6522</c:v>
                </c:pt>
                <c:pt idx="6523">
                  <c:v>6523</c:v>
                </c:pt>
                <c:pt idx="6524">
                  <c:v>6524</c:v>
                </c:pt>
                <c:pt idx="6525">
                  <c:v>6525</c:v>
                </c:pt>
                <c:pt idx="6526">
                  <c:v>6526</c:v>
                </c:pt>
                <c:pt idx="6527">
                  <c:v>6527</c:v>
                </c:pt>
                <c:pt idx="6528">
                  <c:v>6528</c:v>
                </c:pt>
                <c:pt idx="6529">
                  <c:v>6529</c:v>
                </c:pt>
                <c:pt idx="6530">
                  <c:v>6530</c:v>
                </c:pt>
                <c:pt idx="6531">
                  <c:v>6531</c:v>
                </c:pt>
                <c:pt idx="6532">
                  <c:v>6532</c:v>
                </c:pt>
                <c:pt idx="6533">
                  <c:v>6533</c:v>
                </c:pt>
                <c:pt idx="6534">
                  <c:v>6534</c:v>
                </c:pt>
                <c:pt idx="6535">
                  <c:v>6535</c:v>
                </c:pt>
                <c:pt idx="6536">
                  <c:v>6536</c:v>
                </c:pt>
                <c:pt idx="6537">
                  <c:v>6537</c:v>
                </c:pt>
                <c:pt idx="6538">
                  <c:v>6538</c:v>
                </c:pt>
                <c:pt idx="6539">
                  <c:v>6539</c:v>
                </c:pt>
                <c:pt idx="6540">
                  <c:v>6540</c:v>
                </c:pt>
                <c:pt idx="6541">
                  <c:v>6541</c:v>
                </c:pt>
                <c:pt idx="6542">
                  <c:v>6542</c:v>
                </c:pt>
                <c:pt idx="6543">
                  <c:v>6543</c:v>
                </c:pt>
                <c:pt idx="6544">
                  <c:v>6544</c:v>
                </c:pt>
                <c:pt idx="6545">
                  <c:v>6545</c:v>
                </c:pt>
                <c:pt idx="6546">
                  <c:v>6546</c:v>
                </c:pt>
                <c:pt idx="6547">
                  <c:v>6547</c:v>
                </c:pt>
                <c:pt idx="6548">
                  <c:v>6548</c:v>
                </c:pt>
                <c:pt idx="6549">
                  <c:v>6549</c:v>
                </c:pt>
                <c:pt idx="6550">
                  <c:v>6550</c:v>
                </c:pt>
                <c:pt idx="6551">
                  <c:v>6551</c:v>
                </c:pt>
                <c:pt idx="6552">
                  <c:v>6552</c:v>
                </c:pt>
                <c:pt idx="6553">
                  <c:v>6553</c:v>
                </c:pt>
                <c:pt idx="6554">
                  <c:v>6554</c:v>
                </c:pt>
                <c:pt idx="6555">
                  <c:v>6555</c:v>
                </c:pt>
                <c:pt idx="6556">
                  <c:v>6556</c:v>
                </c:pt>
                <c:pt idx="6557">
                  <c:v>6557</c:v>
                </c:pt>
                <c:pt idx="6558">
                  <c:v>6558</c:v>
                </c:pt>
                <c:pt idx="6559">
                  <c:v>6559</c:v>
                </c:pt>
                <c:pt idx="6560">
                  <c:v>6560</c:v>
                </c:pt>
                <c:pt idx="6561">
                  <c:v>6561</c:v>
                </c:pt>
                <c:pt idx="6562">
                  <c:v>6562</c:v>
                </c:pt>
                <c:pt idx="6563">
                  <c:v>6563</c:v>
                </c:pt>
                <c:pt idx="6564">
                  <c:v>6564</c:v>
                </c:pt>
                <c:pt idx="6565">
                  <c:v>6565</c:v>
                </c:pt>
                <c:pt idx="6566">
                  <c:v>6566</c:v>
                </c:pt>
                <c:pt idx="6567">
                  <c:v>6567</c:v>
                </c:pt>
                <c:pt idx="6568">
                  <c:v>6568</c:v>
                </c:pt>
                <c:pt idx="6569">
                  <c:v>6569</c:v>
                </c:pt>
                <c:pt idx="6570">
                  <c:v>6570</c:v>
                </c:pt>
                <c:pt idx="6571">
                  <c:v>6571</c:v>
                </c:pt>
                <c:pt idx="6572">
                  <c:v>6572</c:v>
                </c:pt>
                <c:pt idx="6573">
                  <c:v>6573</c:v>
                </c:pt>
                <c:pt idx="6574">
                  <c:v>6574</c:v>
                </c:pt>
                <c:pt idx="6575">
                  <c:v>6575</c:v>
                </c:pt>
                <c:pt idx="6576">
                  <c:v>6576</c:v>
                </c:pt>
                <c:pt idx="6577">
                  <c:v>6577</c:v>
                </c:pt>
                <c:pt idx="6578">
                  <c:v>6578</c:v>
                </c:pt>
                <c:pt idx="6579">
                  <c:v>6579</c:v>
                </c:pt>
                <c:pt idx="6580">
                  <c:v>6580</c:v>
                </c:pt>
                <c:pt idx="6581">
                  <c:v>6581</c:v>
                </c:pt>
                <c:pt idx="6582">
                  <c:v>6582</c:v>
                </c:pt>
                <c:pt idx="6583">
                  <c:v>6583</c:v>
                </c:pt>
                <c:pt idx="6584">
                  <c:v>6584</c:v>
                </c:pt>
                <c:pt idx="6585">
                  <c:v>6585</c:v>
                </c:pt>
                <c:pt idx="6586">
                  <c:v>6586</c:v>
                </c:pt>
                <c:pt idx="6587">
                  <c:v>6587</c:v>
                </c:pt>
                <c:pt idx="6588">
                  <c:v>6588</c:v>
                </c:pt>
                <c:pt idx="6589">
                  <c:v>6589</c:v>
                </c:pt>
                <c:pt idx="6590">
                  <c:v>6590</c:v>
                </c:pt>
                <c:pt idx="6591">
                  <c:v>6591</c:v>
                </c:pt>
                <c:pt idx="6592">
                  <c:v>6592</c:v>
                </c:pt>
                <c:pt idx="6593">
                  <c:v>6593</c:v>
                </c:pt>
                <c:pt idx="6594">
                  <c:v>6594</c:v>
                </c:pt>
                <c:pt idx="6595">
                  <c:v>6595</c:v>
                </c:pt>
                <c:pt idx="6596">
                  <c:v>6596</c:v>
                </c:pt>
                <c:pt idx="6597">
                  <c:v>6597</c:v>
                </c:pt>
                <c:pt idx="6598">
                  <c:v>6598</c:v>
                </c:pt>
                <c:pt idx="6599">
                  <c:v>6599</c:v>
                </c:pt>
                <c:pt idx="6600">
                  <c:v>6600</c:v>
                </c:pt>
                <c:pt idx="6601">
                  <c:v>6601</c:v>
                </c:pt>
                <c:pt idx="6602">
                  <c:v>6602</c:v>
                </c:pt>
                <c:pt idx="6603">
                  <c:v>6603</c:v>
                </c:pt>
                <c:pt idx="6604">
                  <c:v>6604</c:v>
                </c:pt>
                <c:pt idx="6605">
                  <c:v>6605</c:v>
                </c:pt>
                <c:pt idx="6606">
                  <c:v>6606</c:v>
                </c:pt>
                <c:pt idx="6607">
                  <c:v>6607</c:v>
                </c:pt>
                <c:pt idx="6608">
                  <c:v>6608</c:v>
                </c:pt>
                <c:pt idx="6609">
                  <c:v>6609</c:v>
                </c:pt>
                <c:pt idx="6610">
                  <c:v>6610</c:v>
                </c:pt>
                <c:pt idx="6611">
                  <c:v>6611</c:v>
                </c:pt>
                <c:pt idx="6612">
                  <c:v>6612</c:v>
                </c:pt>
                <c:pt idx="6613">
                  <c:v>6613</c:v>
                </c:pt>
                <c:pt idx="6614">
                  <c:v>6614</c:v>
                </c:pt>
                <c:pt idx="6615">
                  <c:v>6615</c:v>
                </c:pt>
                <c:pt idx="6616">
                  <c:v>6616</c:v>
                </c:pt>
                <c:pt idx="6617">
                  <c:v>6617</c:v>
                </c:pt>
                <c:pt idx="6618">
                  <c:v>6618</c:v>
                </c:pt>
                <c:pt idx="6619">
                  <c:v>6619</c:v>
                </c:pt>
                <c:pt idx="6620">
                  <c:v>6620</c:v>
                </c:pt>
                <c:pt idx="6621">
                  <c:v>6621</c:v>
                </c:pt>
                <c:pt idx="6622">
                  <c:v>6622</c:v>
                </c:pt>
                <c:pt idx="6623">
                  <c:v>6623</c:v>
                </c:pt>
                <c:pt idx="6624">
                  <c:v>6624</c:v>
                </c:pt>
                <c:pt idx="6625">
                  <c:v>6625</c:v>
                </c:pt>
                <c:pt idx="6626">
                  <c:v>6626</c:v>
                </c:pt>
                <c:pt idx="6627">
                  <c:v>6627</c:v>
                </c:pt>
                <c:pt idx="6628">
                  <c:v>6628</c:v>
                </c:pt>
                <c:pt idx="6629">
                  <c:v>6629</c:v>
                </c:pt>
                <c:pt idx="6630">
                  <c:v>6630</c:v>
                </c:pt>
                <c:pt idx="6631">
                  <c:v>6631</c:v>
                </c:pt>
                <c:pt idx="6632">
                  <c:v>6632</c:v>
                </c:pt>
                <c:pt idx="6633">
                  <c:v>6633</c:v>
                </c:pt>
                <c:pt idx="6634">
                  <c:v>6634</c:v>
                </c:pt>
                <c:pt idx="6635">
                  <c:v>6635</c:v>
                </c:pt>
                <c:pt idx="6636">
                  <c:v>6636</c:v>
                </c:pt>
                <c:pt idx="6637">
                  <c:v>6637</c:v>
                </c:pt>
                <c:pt idx="6638">
                  <c:v>6638</c:v>
                </c:pt>
                <c:pt idx="6639">
                  <c:v>6639</c:v>
                </c:pt>
                <c:pt idx="6640">
                  <c:v>6640</c:v>
                </c:pt>
                <c:pt idx="6641">
                  <c:v>6641</c:v>
                </c:pt>
                <c:pt idx="6642">
                  <c:v>6642</c:v>
                </c:pt>
                <c:pt idx="6643">
                  <c:v>6643</c:v>
                </c:pt>
                <c:pt idx="6644">
                  <c:v>6644</c:v>
                </c:pt>
                <c:pt idx="6645">
                  <c:v>6645</c:v>
                </c:pt>
                <c:pt idx="6646">
                  <c:v>6646</c:v>
                </c:pt>
                <c:pt idx="6647">
                  <c:v>6647</c:v>
                </c:pt>
                <c:pt idx="6648">
                  <c:v>6648</c:v>
                </c:pt>
                <c:pt idx="6649">
                  <c:v>6649</c:v>
                </c:pt>
                <c:pt idx="6650">
                  <c:v>6650</c:v>
                </c:pt>
                <c:pt idx="6651">
                  <c:v>6651</c:v>
                </c:pt>
                <c:pt idx="6652">
                  <c:v>6652</c:v>
                </c:pt>
                <c:pt idx="6653">
                  <c:v>6653</c:v>
                </c:pt>
                <c:pt idx="6654">
                  <c:v>6654</c:v>
                </c:pt>
                <c:pt idx="6655">
                  <c:v>6655</c:v>
                </c:pt>
                <c:pt idx="6656">
                  <c:v>6656</c:v>
                </c:pt>
                <c:pt idx="6657">
                  <c:v>6657</c:v>
                </c:pt>
                <c:pt idx="6658">
                  <c:v>6658</c:v>
                </c:pt>
                <c:pt idx="6659">
                  <c:v>6659</c:v>
                </c:pt>
                <c:pt idx="6660">
                  <c:v>6660</c:v>
                </c:pt>
                <c:pt idx="6661">
                  <c:v>6661</c:v>
                </c:pt>
                <c:pt idx="6662">
                  <c:v>6662</c:v>
                </c:pt>
                <c:pt idx="6663">
                  <c:v>6663</c:v>
                </c:pt>
                <c:pt idx="6664">
                  <c:v>6664</c:v>
                </c:pt>
                <c:pt idx="6665">
                  <c:v>6665</c:v>
                </c:pt>
                <c:pt idx="6666">
                  <c:v>6666</c:v>
                </c:pt>
                <c:pt idx="6667">
                  <c:v>6667</c:v>
                </c:pt>
                <c:pt idx="6668">
                  <c:v>6668</c:v>
                </c:pt>
                <c:pt idx="6669">
                  <c:v>6669</c:v>
                </c:pt>
                <c:pt idx="6670">
                  <c:v>6670</c:v>
                </c:pt>
                <c:pt idx="6671">
                  <c:v>6671</c:v>
                </c:pt>
                <c:pt idx="6672">
                  <c:v>6672</c:v>
                </c:pt>
                <c:pt idx="6673">
                  <c:v>6673</c:v>
                </c:pt>
                <c:pt idx="6674">
                  <c:v>6674</c:v>
                </c:pt>
                <c:pt idx="6675">
                  <c:v>6675</c:v>
                </c:pt>
                <c:pt idx="6676">
                  <c:v>6676</c:v>
                </c:pt>
                <c:pt idx="6677">
                  <c:v>6677</c:v>
                </c:pt>
                <c:pt idx="6678">
                  <c:v>6678</c:v>
                </c:pt>
                <c:pt idx="6679">
                  <c:v>6679</c:v>
                </c:pt>
                <c:pt idx="6680">
                  <c:v>6680</c:v>
                </c:pt>
                <c:pt idx="6681">
                  <c:v>6681</c:v>
                </c:pt>
                <c:pt idx="6682">
                  <c:v>6682</c:v>
                </c:pt>
                <c:pt idx="6683">
                  <c:v>6683</c:v>
                </c:pt>
                <c:pt idx="6684">
                  <c:v>6684</c:v>
                </c:pt>
                <c:pt idx="6685">
                  <c:v>6685</c:v>
                </c:pt>
                <c:pt idx="6686">
                  <c:v>6686</c:v>
                </c:pt>
                <c:pt idx="6687">
                  <c:v>6687</c:v>
                </c:pt>
                <c:pt idx="6688">
                  <c:v>6688</c:v>
                </c:pt>
                <c:pt idx="6689">
                  <c:v>6689</c:v>
                </c:pt>
                <c:pt idx="6690">
                  <c:v>6690</c:v>
                </c:pt>
                <c:pt idx="6691">
                  <c:v>6691</c:v>
                </c:pt>
                <c:pt idx="6692">
                  <c:v>6692</c:v>
                </c:pt>
                <c:pt idx="6693">
                  <c:v>6693</c:v>
                </c:pt>
                <c:pt idx="6694">
                  <c:v>6694</c:v>
                </c:pt>
                <c:pt idx="6695">
                  <c:v>6695</c:v>
                </c:pt>
                <c:pt idx="6696">
                  <c:v>6696</c:v>
                </c:pt>
                <c:pt idx="6697">
                  <c:v>6697</c:v>
                </c:pt>
                <c:pt idx="6698">
                  <c:v>6698</c:v>
                </c:pt>
                <c:pt idx="6699">
                  <c:v>6699</c:v>
                </c:pt>
                <c:pt idx="6700">
                  <c:v>6700</c:v>
                </c:pt>
                <c:pt idx="6701">
                  <c:v>6701</c:v>
                </c:pt>
                <c:pt idx="6702">
                  <c:v>6702</c:v>
                </c:pt>
                <c:pt idx="6703">
                  <c:v>6703</c:v>
                </c:pt>
                <c:pt idx="6704">
                  <c:v>6704</c:v>
                </c:pt>
                <c:pt idx="6705">
                  <c:v>6705</c:v>
                </c:pt>
                <c:pt idx="6706">
                  <c:v>6706</c:v>
                </c:pt>
                <c:pt idx="6707">
                  <c:v>6707</c:v>
                </c:pt>
                <c:pt idx="6708">
                  <c:v>6708</c:v>
                </c:pt>
                <c:pt idx="6709">
                  <c:v>6709</c:v>
                </c:pt>
                <c:pt idx="6710">
                  <c:v>6710</c:v>
                </c:pt>
                <c:pt idx="6711">
                  <c:v>6711</c:v>
                </c:pt>
                <c:pt idx="6712">
                  <c:v>6712</c:v>
                </c:pt>
                <c:pt idx="6713">
                  <c:v>6713</c:v>
                </c:pt>
                <c:pt idx="6714">
                  <c:v>6714</c:v>
                </c:pt>
                <c:pt idx="6715">
                  <c:v>6715</c:v>
                </c:pt>
                <c:pt idx="6716">
                  <c:v>6716</c:v>
                </c:pt>
                <c:pt idx="6717">
                  <c:v>6717</c:v>
                </c:pt>
                <c:pt idx="6718">
                  <c:v>6718</c:v>
                </c:pt>
                <c:pt idx="6719">
                  <c:v>6719</c:v>
                </c:pt>
                <c:pt idx="6720">
                  <c:v>6720</c:v>
                </c:pt>
                <c:pt idx="6721">
                  <c:v>6721</c:v>
                </c:pt>
                <c:pt idx="6722">
                  <c:v>6722</c:v>
                </c:pt>
                <c:pt idx="6723">
                  <c:v>6723</c:v>
                </c:pt>
                <c:pt idx="6724">
                  <c:v>6724</c:v>
                </c:pt>
                <c:pt idx="6725">
                  <c:v>6725</c:v>
                </c:pt>
                <c:pt idx="6726">
                  <c:v>6726</c:v>
                </c:pt>
                <c:pt idx="6727">
                  <c:v>6727</c:v>
                </c:pt>
                <c:pt idx="6728">
                  <c:v>6728</c:v>
                </c:pt>
                <c:pt idx="6729">
                  <c:v>6729</c:v>
                </c:pt>
                <c:pt idx="6730">
                  <c:v>6730</c:v>
                </c:pt>
                <c:pt idx="6731">
                  <c:v>6731</c:v>
                </c:pt>
                <c:pt idx="6732">
                  <c:v>6732</c:v>
                </c:pt>
                <c:pt idx="6733">
                  <c:v>6733</c:v>
                </c:pt>
                <c:pt idx="6734">
                  <c:v>6734</c:v>
                </c:pt>
                <c:pt idx="6735">
                  <c:v>6735</c:v>
                </c:pt>
                <c:pt idx="6736">
                  <c:v>6736</c:v>
                </c:pt>
                <c:pt idx="6737">
                  <c:v>6737</c:v>
                </c:pt>
                <c:pt idx="6738">
                  <c:v>6738</c:v>
                </c:pt>
                <c:pt idx="6739">
                  <c:v>6739</c:v>
                </c:pt>
                <c:pt idx="6740">
                  <c:v>6740</c:v>
                </c:pt>
                <c:pt idx="6741">
                  <c:v>6741</c:v>
                </c:pt>
                <c:pt idx="6742">
                  <c:v>6742</c:v>
                </c:pt>
                <c:pt idx="6743">
                  <c:v>6743</c:v>
                </c:pt>
                <c:pt idx="6744">
                  <c:v>6744</c:v>
                </c:pt>
                <c:pt idx="6745">
                  <c:v>6745</c:v>
                </c:pt>
                <c:pt idx="6746">
                  <c:v>6746</c:v>
                </c:pt>
                <c:pt idx="6747">
                  <c:v>6747</c:v>
                </c:pt>
                <c:pt idx="6748">
                  <c:v>6748</c:v>
                </c:pt>
                <c:pt idx="6749">
                  <c:v>6749</c:v>
                </c:pt>
                <c:pt idx="6750">
                  <c:v>6750</c:v>
                </c:pt>
                <c:pt idx="6751">
                  <c:v>6751</c:v>
                </c:pt>
                <c:pt idx="6752">
                  <c:v>6752</c:v>
                </c:pt>
                <c:pt idx="6753">
                  <c:v>6753</c:v>
                </c:pt>
                <c:pt idx="6754">
                  <c:v>6754</c:v>
                </c:pt>
                <c:pt idx="6755">
                  <c:v>6755</c:v>
                </c:pt>
                <c:pt idx="6756">
                  <c:v>6756</c:v>
                </c:pt>
                <c:pt idx="6757">
                  <c:v>6757</c:v>
                </c:pt>
                <c:pt idx="6758">
                  <c:v>6758</c:v>
                </c:pt>
                <c:pt idx="6759">
                  <c:v>6759</c:v>
                </c:pt>
                <c:pt idx="6760">
                  <c:v>6760</c:v>
                </c:pt>
                <c:pt idx="6761">
                  <c:v>6761</c:v>
                </c:pt>
                <c:pt idx="6762">
                  <c:v>6762</c:v>
                </c:pt>
                <c:pt idx="6763">
                  <c:v>6763</c:v>
                </c:pt>
                <c:pt idx="6764">
                  <c:v>6764</c:v>
                </c:pt>
                <c:pt idx="6765">
                  <c:v>6765</c:v>
                </c:pt>
                <c:pt idx="6766">
                  <c:v>6766</c:v>
                </c:pt>
                <c:pt idx="6767">
                  <c:v>6767</c:v>
                </c:pt>
                <c:pt idx="6768">
                  <c:v>6768</c:v>
                </c:pt>
                <c:pt idx="6769">
                  <c:v>6769</c:v>
                </c:pt>
                <c:pt idx="6770">
                  <c:v>6770</c:v>
                </c:pt>
                <c:pt idx="6771">
                  <c:v>6771</c:v>
                </c:pt>
                <c:pt idx="6772">
                  <c:v>6772</c:v>
                </c:pt>
                <c:pt idx="6773">
                  <c:v>6773</c:v>
                </c:pt>
                <c:pt idx="6774">
                  <c:v>6774</c:v>
                </c:pt>
                <c:pt idx="6775">
                  <c:v>6775</c:v>
                </c:pt>
                <c:pt idx="6776">
                  <c:v>6776</c:v>
                </c:pt>
                <c:pt idx="6777">
                  <c:v>6777</c:v>
                </c:pt>
                <c:pt idx="6778">
                  <c:v>6778</c:v>
                </c:pt>
                <c:pt idx="6779">
                  <c:v>6779</c:v>
                </c:pt>
                <c:pt idx="6780">
                  <c:v>6780</c:v>
                </c:pt>
                <c:pt idx="6781">
                  <c:v>6781</c:v>
                </c:pt>
                <c:pt idx="6782">
                  <c:v>6782</c:v>
                </c:pt>
                <c:pt idx="6783">
                  <c:v>6783</c:v>
                </c:pt>
                <c:pt idx="6784">
                  <c:v>6784</c:v>
                </c:pt>
                <c:pt idx="6785">
                  <c:v>6785</c:v>
                </c:pt>
                <c:pt idx="6786">
                  <c:v>6786</c:v>
                </c:pt>
                <c:pt idx="6787">
                  <c:v>6787</c:v>
                </c:pt>
                <c:pt idx="6788">
                  <c:v>6788</c:v>
                </c:pt>
                <c:pt idx="6789">
                  <c:v>6789</c:v>
                </c:pt>
                <c:pt idx="6790">
                  <c:v>6790</c:v>
                </c:pt>
                <c:pt idx="6791">
                  <c:v>6791</c:v>
                </c:pt>
                <c:pt idx="6792">
                  <c:v>6792</c:v>
                </c:pt>
                <c:pt idx="6793">
                  <c:v>6793</c:v>
                </c:pt>
                <c:pt idx="6794">
                  <c:v>6794</c:v>
                </c:pt>
                <c:pt idx="6795">
                  <c:v>6795</c:v>
                </c:pt>
                <c:pt idx="6796">
                  <c:v>6796</c:v>
                </c:pt>
                <c:pt idx="6797">
                  <c:v>6797</c:v>
                </c:pt>
                <c:pt idx="6798">
                  <c:v>6798</c:v>
                </c:pt>
                <c:pt idx="6799">
                  <c:v>6799</c:v>
                </c:pt>
                <c:pt idx="6800">
                  <c:v>6800</c:v>
                </c:pt>
                <c:pt idx="6801">
                  <c:v>6801</c:v>
                </c:pt>
                <c:pt idx="6802">
                  <c:v>6802</c:v>
                </c:pt>
                <c:pt idx="6803">
                  <c:v>6803</c:v>
                </c:pt>
                <c:pt idx="6804">
                  <c:v>6804</c:v>
                </c:pt>
                <c:pt idx="6805">
                  <c:v>6805</c:v>
                </c:pt>
                <c:pt idx="6806">
                  <c:v>6806</c:v>
                </c:pt>
                <c:pt idx="6807">
                  <c:v>6807</c:v>
                </c:pt>
                <c:pt idx="6808">
                  <c:v>6808</c:v>
                </c:pt>
                <c:pt idx="6809">
                  <c:v>6809</c:v>
                </c:pt>
                <c:pt idx="6810">
                  <c:v>6810</c:v>
                </c:pt>
                <c:pt idx="6811">
                  <c:v>6811</c:v>
                </c:pt>
                <c:pt idx="6812">
                  <c:v>6812</c:v>
                </c:pt>
                <c:pt idx="6813">
                  <c:v>6813</c:v>
                </c:pt>
                <c:pt idx="6814">
                  <c:v>6814</c:v>
                </c:pt>
                <c:pt idx="6815">
                  <c:v>6815</c:v>
                </c:pt>
                <c:pt idx="6816">
                  <c:v>6816</c:v>
                </c:pt>
                <c:pt idx="6817">
                  <c:v>6817</c:v>
                </c:pt>
                <c:pt idx="6818">
                  <c:v>6818</c:v>
                </c:pt>
                <c:pt idx="6819">
                  <c:v>6819</c:v>
                </c:pt>
                <c:pt idx="6820">
                  <c:v>6820</c:v>
                </c:pt>
                <c:pt idx="6821">
                  <c:v>6821</c:v>
                </c:pt>
                <c:pt idx="6822">
                  <c:v>6822</c:v>
                </c:pt>
                <c:pt idx="6823">
                  <c:v>6823</c:v>
                </c:pt>
                <c:pt idx="6824">
                  <c:v>6824</c:v>
                </c:pt>
                <c:pt idx="6825">
                  <c:v>6825</c:v>
                </c:pt>
                <c:pt idx="6826">
                  <c:v>6826</c:v>
                </c:pt>
                <c:pt idx="6827">
                  <c:v>6827</c:v>
                </c:pt>
                <c:pt idx="6828">
                  <c:v>6828</c:v>
                </c:pt>
                <c:pt idx="6829">
                  <c:v>6829</c:v>
                </c:pt>
                <c:pt idx="6830">
                  <c:v>6830</c:v>
                </c:pt>
                <c:pt idx="6831">
                  <c:v>6831</c:v>
                </c:pt>
                <c:pt idx="6832">
                  <c:v>6832</c:v>
                </c:pt>
                <c:pt idx="6833">
                  <c:v>6833</c:v>
                </c:pt>
                <c:pt idx="6834">
                  <c:v>6834</c:v>
                </c:pt>
                <c:pt idx="6835">
                  <c:v>6835</c:v>
                </c:pt>
                <c:pt idx="6836">
                  <c:v>6836</c:v>
                </c:pt>
                <c:pt idx="6837">
                  <c:v>6837</c:v>
                </c:pt>
                <c:pt idx="6838">
                  <c:v>6838</c:v>
                </c:pt>
                <c:pt idx="6839">
                  <c:v>6839</c:v>
                </c:pt>
                <c:pt idx="6840">
                  <c:v>6840</c:v>
                </c:pt>
                <c:pt idx="6841">
                  <c:v>6841</c:v>
                </c:pt>
                <c:pt idx="6842">
                  <c:v>6842</c:v>
                </c:pt>
                <c:pt idx="6843">
                  <c:v>6843</c:v>
                </c:pt>
                <c:pt idx="6844">
                  <c:v>6844</c:v>
                </c:pt>
                <c:pt idx="6845">
                  <c:v>6845</c:v>
                </c:pt>
                <c:pt idx="6846">
                  <c:v>6846</c:v>
                </c:pt>
                <c:pt idx="6847">
                  <c:v>6847</c:v>
                </c:pt>
                <c:pt idx="6848">
                  <c:v>6848</c:v>
                </c:pt>
                <c:pt idx="6849">
                  <c:v>6849</c:v>
                </c:pt>
                <c:pt idx="6850">
                  <c:v>6850</c:v>
                </c:pt>
                <c:pt idx="6851">
                  <c:v>6851</c:v>
                </c:pt>
                <c:pt idx="6852">
                  <c:v>6852</c:v>
                </c:pt>
                <c:pt idx="6853">
                  <c:v>6853</c:v>
                </c:pt>
                <c:pt idx="6854">
                  <c:v>6854</c:v>
                </c:pt>
                <c:pt idx="6855">
                  <c:v>6855</c:v>
                </c:pt>
                <c:pt idx="6856">
                  <c:v>6856</c:v>
                </c:pt>
                <c:pt idx="6857">
                  <c:v>6857</c:v>
                </c:pt>
                <c:pt idx="6858">
                  <c:v>6858</c:v>
                </c:pt>
                <c:pt idx="6859">
                  <c:v>6859</c:v>
                </c:pt>
                <c:pt idx="6860">
                  <c:v>6860</c:v>
                </c:pt>
                <c:pt idx="6861">
                  <c:v>6861</c:v>
                </c:pt>
                <c:pt idx="6862">
                  <c:v>6862</c:v>
                </c:pt>
                <c:pt idx="6863">
                  <c:v>6863</c:v>
                </c:pt>
                <c:pt idx="6864">
                  <c:v>6864</c:v>
                </c:pt>
                <c:pt idx="6865">
                  <c:v>6865</c:v>
                </c:pt>
                <c:pt idx="6866">
                  <c:v>6866</c:v>
                </c:pt>
                <c:pt idx="6867">
                  <c:v>6867</c:v>
                </c:pt>
                <c:pt idx="6868">
                  <c:v>6868</c:v>
                </c:pt>
                <c:pt idx="6869">
                  <c:v>6869</c:v>
                </c:pt>
                <c:pt idx="6870">
                  <c:v>6870</c:v>
                </c:pt>
                <c:pt idx="6871">
                  <c:v>6871</c:v>
                </c:pt>
                <c:pt idx="6872">
                  <c:v>6872</c:v>
                </c:pt>
                <c:pt idx="6873">
                  <c:v>6873</c:v>
                </c:pt>
                <c:pt idx="6874">
                  <c:v>6874</c:v>
                </c:pt>
                <c:pt idx="6875">
                  <c:v>6875</c:v>
                </c:pt>
                <c:pt idx="6876">
                  <c:v>6876</c:v>
                </c:pt>
                <c:pt idx="6877">
                  <c:v>6877</c:v>
                </c:pt>
                <c:pt idx="6878">
                  <c:v>6878</c:v>
                </c:pt>
                <c:pt idx="6879">
                  <c:v>6879</c:v>
                </c:pt>
                <c:pt idx="6880">
                  <c:v>6880</c:v>
                </c:pt>
                <c:pt idx="6881">
                  <c:v>6881</c:v>
                </c:pt>
                <c:pt idx="6882">
                  <c:v>6882</c:v>
                </c:pt>
                <c:pt idx="6883">
                  <c:v>6883</c:v>
                </c:pt>
                <c:pt idx="6884">
                  <c:v>6884</c:v>
                </c:pt>
                <c:pt idx="6885">
                  <c:v>6885</c:v>
                </c:pt>
                <c:pt idx="6886">
                  <c:v>6886</c:v>
                </c:pt>
                <c:pt idx="6887">
                  <c:v>6887</c:v>
                </c:pt>
                <c:pt idx="6888">
                  <c:v>6888</c:v>
                </c:pt>
                <c:pt idx="6889">
                  <c:v>6889</c:v>
                </c:pt>
                <c:pt idx="6890">
                  <c:v>6890</c:v>
                </c:pt>
                <c:pt idx="6891">
                  <c:v>6891</c:v>
                </c:pt>
                <c:pt idx="6892">
                  <c:v>6892</c:v>
                </c:pt>
                <c:pt idx="6893">
                  <c:v>6893</c:v>
                </c:pt>
                <c:pt idx="6894">
                  <c:v>6894</c:v>
                </c:pt>
                <c:pt idx="6895">
                  <c:v>6895</c:v>
                </c:pt>
                <c:pt idx="6896">
                  <c:v>6896</c:v>
                </c:pt>
                <c:pt idx="6897">
                  <c:v>6897</c:v>
                </c:pt>
                <c:pt idx="6898">
                  <c:v>6898</c:v>
                </c:pt>
                <c:pt idx="6899">
                  <c:v>6899</c:v>
                </c:pt>
                <c:pt idx="6900">
                  <c:v>6900</c:v>
                </c:pt>
                <c:pt idx="6901">
                  <c:v>6901</c:v>
                </c:pt>
                <c:pt idx="6902">
                  <c:v>6902</c:v>
                </c:pt>
                <c:pt idx="6903">
                  <c:v>6903</c:v>
                </c:pt>
                <c:pt idx="6904">
                  <c:v>6904</c:v>
                </c:pt>
                <c:pt idx="6905">
                  <c:v>6905</c:v>
                </c:pt>
                <c:pt idx="6906">
                  <c:v>6906</c:v>
                </c:pt>
                <c:pt idx="6907">
                  <c:v>6907</c:v>
                </c:pt>
                <c:pt idx="6908">
                  <c:v>6908</c:v>
                </c:pt>
                <c:pt idx="6909">
                  <c:v>6909</c:v>
                </c:pt>
                <c:pt idx="6910">
                  <c:v>6910</c:v>
                </c:pt>
                <c:pt idx="6911">
                  <c:v>6911</c:v>
                </c:pt>
                <c:pt idx="6912">
                  <c:v>6912</c:v>
                </c:pt>
                <c:pt idx="6913">
                  <c:v>6913</c:v>
                </c:pt>
                <c:pt idx="6914">
                  <c:v>6914</c:v>
                </c:pt>
                <c:pt idx="6915">
                  <c:v>6915</c:v>
                </c:pt>
                <c:pt idx="6916">
                  <c:v>6916</c:v>
                </c:pt>
                <c:pt idx="6917">
                  <c:v>6917</c:v>
                </c:pt>
                <c:pt idx="6918">
                  <c:v>6918</c:v>
                </c:pt>
                <c:pt idx="6919">
                  <c:v>6919</c:v>
                </c:pt>
                <c:pt idx="6920">
                  <c:v>6920</c:v>
                </c:pt>
                <c:pt idx="6921">
                  <c:v>6921</c:v>
                </c:pt>
                <c:pt idx="6922">
                  <c:v>6922</c:v>
                </c:pt>
                <c:pt idx="6923">
                  <c:v>6923</c:v>
                </c:pt>
                <c:pt idx="6924">
                  <c:v>6924</c:v>
                </c:pt>
                <c:pt idx="6925">
                  <c:v>6925</c:v>
                </c:pt>
                <c:pt idx="6926">
                  <c:v>6926</c:v>
                </c:pt>
                <c:pt idx="6927">
                  <c:v>6927</c:v>
                </c:pt>
                <c:pt idx="6928">
                  <c:v>6928</c:v>
                </c:pt>
                <c:pt idx="6929">
                  <c:v>6929</c:v>
                </c:pt>
                <c:pt idx="6930">
                  <c:v>6930</c:v>
                </c:pt>
                <c:pt idx="6931">
                  <c:v>6931</c:v>
                </c:pt>
                <c:pt idx="6932">
                  <c:v>6932</c:v>
                </c:pt>
                <c:pt idx="6933">
                  <c:v>6933</c:v>
                </c:pt>
                <c:pt idx="6934">
                  <c:v>6934</c:v>
                </c:pt>
                <c:pt idx="6935">
                  <c:v>6935</c:v>
                </c:pt>
                <c:pt idx="6936">
                  <c:v>6936</c:v>
                </c:pt>
                <c:pt idx="6937">
                  <c:v>6937</c:v>
                </c:pt>
                <c:pt idx="6938">
                  <c:v>6938</c:v>
                </c:pt>
                <c:pt idx="6939">
                  <c:v>6939</c:v>
                </c:pt>
                <c:pt idx="6940">
                  <c:v>6940</c:v>
                </c:pt>
                <c:pt idx="6941">
                  <c:v>6941</c:v>
                </c:pt>
                <c:pt idx="6942">
                  <c:v>6942</c:v>
                </c:pt>
                <c:pt idx="6943">
                  <c:v>6943</c:v>
                </c:pt>
                <c:pt idx="6944">
                  <c:v>6944</c:v>
                </c:pt>
                <c:pt idx="6945">
                  <c:v>6945</c:v>
                </c:pt>
                <c:pt idx="6946">
                  <c:v>6946</c:v>
                </c:pt>
                <c:pt idx="6947">
                  <c:v>6947</c:v>
                </c:pt>
                <c:pt idx="6948">
                  <c:v>6948</c:v>
                </c:pt>
                <c:pt idx="6949">
                  <c:v>6949</c:v>
                </c:pt>
                <c:pt idx="6950">
                  <c:v>6950</c:v>
                </c:pt>
                <c:pt idx="6951">
                  <c:v>6951</c:v>
                </c:pt>
                <c:pt idx="6952">
                  <c:v>6952</c:v>
                </c:pt>
                <c:pt idx="6953">
                  <c:v>6953</c:v>
                </c:pt>
                <c:pt idx="6954">
                  <c:v>6954</c:v>
                </c:pt>
                <c:pt idx="6955">
                  <c:v>6955</c:v>
                </c:pt>
                <c:pt idx="6956">
                  <c:v>6956</c:v>
                </c:pt>
                <c:pt idx="6957">
                  <c:v>6957</c:v>
                </c:pt>
                <c:pt idx="6958">
                  <c:v>6958</c:v>
                </c:pt>
                <c:pt idx="6959">
                  <c:v>6959</c:v>
                </c:pt>
                <c:pt idx="6960">
                  <c:v>6960</c:v>
                </c:pt>
                <c:pt idx="6961">
                  <c:v>6961</c:v>
                </c:pt>
                <c:pt idx="6962">
                  <c:v>6962</c:v>
                </c:pt>
                <c:pt idx="6963">
                  <c:v>6963</c:v>
                </c:pt>
                <c:pt idx="6964">
                  <c:v>6964</c:v>
                </c:pt>
                <c:pt idx="6965">
                  <c:v>6965</c:v>
                </c:pt>
                <c:pt idx="6966">
                  <c:v>6966</c:v>
                </c:pt>
                <c:pt idx="6967">
                  <c:v>6967</c:v>
                </c:pt>
                <c:pt idx="6968">
                  <c:v>6968</c:v>
                </c:pt>
                <c:pt idx="6969">
                  <c:v>6969</c:v>
                </c:pt>
                <c:pt idx="6970">
                  <c:v>6970</c:v>
                </c:pt>
                <c:pt idx="6971">
                  <c:v>6971</c:v>
                </c:pt>
                <c:pt idx="6972">
                  <c:v>6972</c:v>
                </c:pt>
                <c:pt idx="6973">
                  <c:v>6973</c:v>
                </c:pt>
                <c:pt idx="6974">
                  <c:v>6974</c:v>
                </c:pt>
                <c:pt idx="6975">
                  <c:v>6975</c:v>
                </c:pt>
                <c:pt idx="6976">
                  <c:v>6976</c:v>
                </c:pt>
                <c:pt idx="6977">
                  <c:v>6977</c:v>
                </c:pt>
                <c:pt idx="6978">
                  <c:v>6978</c:v>
                </c:pt>
                <c:pt idx="6979">
                  <c:v>6979</c:v>
                </c:pt>
                <c:pt idx="6980">
                  <c:v>6980</c:v>
                </c:pt>
                <c:pt idx="6981">
                  <c:v>6981</c:v>
                </c:pt>
                <c:pt idx="6982">
                  <c:v>6982</c:v>
                </c:pt>
                <c:pt idx="6983">
                  <c:v>6983</c:v>
                </c:pt>
                <c:pt idx="6984">
                  <c:v>6984</c:v>
                </c:pt>
                <c:pt idx="6985">
                  <c:v>6985</c:v>
                </c:pt>
                <c:pt idx="6986">
                  <c:v>6986</c:v>
                </c:pt>
                <c:pt idx="6987">
                  <c:v>6987</c:v>
                </c:pt>
                <c:pt idx="6988">
                  <c:v>6988</c:v>
                </c:pt>
                <c:pt idx="6989">
                  <c:v>6989</c:v>
                </c:pt>
                <c:pt idx="6990">
                  <c:v>6990</c:v>
                </c:pt>
                <c:pt idx="6991">
                  <c:v>6991</c:v>
                </c:pt>
                <c:pt idx="6992">
                  <c:v>6992</c:v>
                </c:pt>
                <c:pt idx="6993">
                  <c:v>6993</c:v>
                </c:pt>
                <c:pt idx="6994">
                  <c:v>6994</c:v>
                </c:pt>
                <c:pt idx="6995">
                  <c:v>6995</c:v>
                </c:pt>
                <c:pt idx="6996">
                  <c:v>6996</c:v>
                </c:pt>
                <c:pt idx="6997">
                  <c:v>6997</c:v>
                </c:pt>
                <c:pt idx="6998">
                  <c:v>6998</c:v>
                </c:pt>
                <c:pt idx="6999">
                  <c:v>6999</c:v>
                </c:pt>
                <c:pt idx="7000">
                  <c:v>7000</c:v>
                </c:pt>
                <c:pt idx="7001">
                  <c:v>7001</c:v>
                </c:pt>
                <c:pt idx="7002">
                  <c:v>7002</c:v>
                </c:pt>
                <c:pt idx="7003">
                  <c:v>7003</c:v>
                </c:pt>
                <c:pt idx="7004">
                  <c:v>7004</c:v>
                </c:pt>
                <c:pt idx="7005">
                  <c:v>7005</c:v>
                </c:pt>
                <c:pt idx="7006">
                  <c:v>7006</c:v>
                </c:pt>
                <c:pt idx="7007">
                  <c:v>7007</c:v>
                </c:pt>
                <c:pt idx="7008">
                  <c:v>7008</c:v>
                </c:pt>
                <c:pt idx="7009">
                  <c:v>7009</c:v>
                </c:pt>
                <c:pt idx="7010">
                  <c:v>7010</c:v>
                </c:pt>
                <c:pt idx="7011">
                  <c:v>7011</c:v>
                </c:pt>
                <c:pt idx="7012">
                  <c:v>7012</c:v>
                </c:pt>
                <c:pt idx="7013">
                  <c:v>7013</c:v>
                </c:pt>
                <c:pt idx="7014">
                  <c:v>7014</c:v>
                </c:pt>
                <c:pt idx="7015">
                  <c:v>7015</c:v>
                </c:pt>
                <c:pt idx="7016">
                  <c:v>7016</c:v>
                </c:pt>
                <c:pt idx="7017">
                  <c:v>7017</c:v>
                </c:pt>
                <c:pt idx="7018">
                  <c:v>7018</c:v>
                </c:pt>
                <c:pt idx="7019">
                  <c:v>7019</c:v>
                </c:pt>
                <c:pt idx="7020">
                  <c:v>7020</c:v>
                </c:pt>
                <c:pt idx="7021">
                  <c:v>7021</c:v>
                </c:pt>
                <c:pt idx="7022">
                  <c:v>7022</c:v>
                </c:pt>
                <c:pt idx="7023">
                  <c:v>7023</c:v>
                </c:pt>
                <c:pt idx="7024">
                  <c:v>7024</c:v>
                </c:pt>
                <c:pt idx="7025">
                  <c:v>7025</c:v>
                </c:pt>
                <c:pt idx="7026">
                  <c:v>7026</c:v>
                </c:pt>
                <c:pt idx="7027">
                  <c:v>7027</c:v>
                </c:pt>
                <c:pt idx="7028">
                  <c:v>7028</c:v>
                </c:pt>
                <c:pt idx="7029">
                  <c:v>7029</c:v>
                </c:pt>
                <c:pt idx="7030">
                  <c:v>7030</c:v>
                </c:pt>
                <c:pt idx="7031">
                  <c:v>7031</c:v>
                </c:pt>
                <c:pt idx="7032">
                  <c:v>7032</c:v>
                </c:pt>
                <c:pt idx="7033">
                  <c:v>7033</c:v>
                </c:pt>
                <c:pt idx="7034">
                  <c:v>7034</c:v>
                </c:pt>
                <c:pt idx="7035">
                  <c:v>7035</c:v>
                </c:pt>
                <c:pt idx="7036">
                  <c:v>7036</c:v>
                </c:pt>
                <c:pt idx="7037">
                  <c:v>7037</c:v>
                </c:pt>
                <c:pt idx="7038">
                  <c:v>7038</c:v>
                </c:pt>
                <c:pt idx="7039">
                  <c:v>7039</c:v>
                </c:pt>
                <c:pt idx="7040">
                  <c:v>7040</c:v>
                </c:pt>
                <c:pt idx="7041">
                  <c:v>7041</c:v>
                </c:pt>
                <c:pt idx="7042">
                  <c:v>7042</c:v>
                </c:pt>
                <c:pt idx="7043">
                  <c:v>7043</c:v>
                </c:pt>
                <c:pt idx="7044">
                  <c:v>7044</c:v>
                </c:pt>
                <c:pt idx="7045">
                  <c:v>7045</c:v>
                </c:pt>
                <c:pt idx="7046">
                  <c:v>7046</c:v>
                </c:pt>
                <c:pt idx="7047">
                  <c:v>7047</c:v>
                </c:pt>
                <c:pt idx="7048">
                  <c:v>7048</c:v>
                </c:pt>
                <c:pt idx="7049">
                  <c:v>7049</c:v>
                </c:pt>
                <c:pt idx="7050">
                  <c:v>7050</c:v>
                </c:pt>
                <c:pt idx="7051">
                  <c:v>7051</c:v>
                </c:pt>
                <c:pt idx="7052">
                  <c:v>7052</c:v>
                </c:pt>
                <c:pt idx="7053">
                  <c:v>7053</c:v>
                </c:pt>
                <c:pt idx="7054">
                  <c:v>7054</c:v>
                </c:pt>
                <c:pt idx="7055">
                  <c:v>7055</c:v>
                </c:pt>
                <c:pt idx="7056">
                  <c:v>7056</c:v>
                </c:pt>
                <c:pt idx="7057">
                  <c:v>7057</c:v>
                </c:pt>
                <c:pt idx="7058">
                  <c:v>7058</c:v>
                </c:pt>
                <c:pt idx="7059">
                  <c:v>7059</c:v>
                </c:pt>
                <c:pt idx="7060">
                  <c:v>7060</c:v>
                </c:pt>
                <c:pt idx="7061">
                  <c:v>7061</c:v>
                </c:pt>
                <c:pt idx="7062">
                  <c:v>7062</c:v>
                </c:pt>
                <c:pt idx="7063">
                  <c:v>7063</c:v>
                </c:pt>
                <c:pt idx="7064">
                  <c:v>7064</c:v>
                </c:pt>
                <c:pt idx="7065">
                  <c:v>7065</c:v>
                </c:pt>
                <c:pt idx="7066">
                  <c:v>7066</c:v>
                </c:pt>
                <c:pt idx="7067">
                  <c:v>7067</c:v>
                </c:pt>
                <c:pt idx="7068">
                  <c:v>7068</c:v>
                </c:pt>
                <c:pt idx="7069">
                  <c:v>7069</c:v>
                </c:pt>
                <c:pt idx="7070">
                  <c:v>7070</c:v>
                </c:pt>
                <c:pt idx="7071">
                  <c:v>7071</c:v>
                </c:pt>
                <c:pt idx="7072">
                  <c:v>7072</c:v>
                </c:pt>
                <c:pt idx="7073">
                  <c:v>7073</c:v>
                </c:pt>
                <c:pt idx="7074">
                  <c:v>7074</c:v>
                </c:pt>
                <c:pt idx="7075">
                  <c:v>7075</c:v>
                </c:pt>
                <c:pt idx="7076">
                  <c:v>7076</c:v>
                </c:pt>
                <c:pt idx="7077">
                  <c:v>7077</c:v>
                </c:pt>
                <c:pt idx="7078">
                  <c:v>7078</c:v>
                </c:pt>
                <c:pt idx="7079">
                  <c:v>7079</c:v>
                </c:pt>
                <c:pt idx="7080">
                  <c:v>7080</c:v>
                </c:pt>
                <c:pt idx="7081">
                  <c:v>7081</c:v>
                </c:pt>
                <c:pt idx="7082">
                  <c:v>7082</c:v>
                </c:pt>
                <c:pt idx="7083">
                  <c:v>7083</c:v>
                </c:pt>
                <c:pt idx="7084">
                  <c:v>7084</c:v>
                </c:pt>
                <c:pt idx="7085">
                  <c:v>7085</c:v>
                </c:pt>
                <c:pt idx="7086">
                  <c:v>7086</c:v>
                </c:pt>
                <c:pt idx="7087">
                  <c:v>7087</c:v>
                </c:pt>
                <c:pt idx="7088">
                  <c:v>7088</c:v>
                </c:pt>
                <c:pt idx="7089">
                  <c:v>7089</c:v>
                </c:pt>
                <c:pt idx="7090">
                  <c:v>7090</c:v>
                </c:pt>
                <c:pt idx="7091">
                  <c:v>7091</c:v>
                </c:pt>
                <c:pt idx="7092">
                  <c:v>7092</c:v>
                </c:pt>
                <c:pt idx="7093">
                  <c:v>7093</c:v>
                </c:pt>
                <c:pt idx="7094">
                  <c:v>7094</c:v>
                </c:pt>
                <c:pt idx="7095">
                  <c:v>7095</c:v>
                </c:pt>
                <c:pt idx="7096">
                  <c:v>7096</c:v>
                </c:pt>
                <c:pt idx="7097">
                  <c:v>7097</c:v>
                </c:pt>
                <c:pt idx="7098">
                  <c:v>7098</c:v>
                </c:pt>
                <c:pt idx="7099">
                  <c:v>7099</c:v>
                </c:pt>
                <c:pt idx="7100">
                  <c:v>7100</c:v>
                </c:pt>
                <c:pt idx="7101">
                  <c:v>7101</c:v>
                </c:pt>
                <c:pt idx="7102">
                  <c:v>7102</c:v>
                </c:pt>
                <c:pt idx="7103">
                  <c:v>7103</c:v>
                </c:pt>
                <c:pt idx="7104">
                  <c:v>7104</c:v>
                </c:pt>
                <c:pt idx="7105">
                  <c:v>7105</c:v>
                </c:pt>
                <c:pt idx="7106">
                  <c:v>7106</c:v>
                </c:pt>
                <c:pt idx="7107">
                  <c:v>7107</c:v>
                </c:pt>
                <c:pt idx="7108">
                  <c:v>7108</c:v>
                </c:pt>
                <c:pt idx="7109">
                  <c:v>7109</c:v>
                </c:pt>
                <c:pt idx="7110">
                  <c:v>7110</c:v>
                </c:pt>
                <c:pt idx="7111">
                  <c:v>7111</c:v>
                </c:pt>
                <c:pt idx="7112">
                  <c:v>7112</c:v>
                </c:pt>
                <c:pt idx="7113">
                  <c:v>7113</c:v>
                </c:pt>
                <c:pt idx="7114">
                  <c:v>7114</c:v>
                </c:pt>
                <c:pt idx="7115">
                  <c:v>7115</c:v>
                </c:pt>
                <c:pt idx="7116">
                  <c:v>7116</c:v>
                </c:pt>
                <c:pt idx="7117">
                  <c:v>7117</c:v>
                </c:pt>
                <c:pt idx="7118">
                  <c:v>7118</c:v>
                </c:pt>
                <c:pt idx="7119">
                  <c:v>7119</c:v>
                </c:pt>
                <c:pt idx="7120">
                  <c:v>7120</c:v>
                </c:pt>
                <c:pt idx="7121">
                  <c:v>7121</c:v>
                </c:pt>
                <c:pt idx="7122">
                  <c:v>7122</c:v>
                </c:pt>
                <c:pt idx="7123">
                  <c:v>7123</c:v>
                </c:pt>
                <c:pt idx="7124">
                  <c:v>7124</c:v>
                </c:pt>
                <c:pt idx="7125">
                  <c:v>7125</c:v>
                </c:pt>
                <c:pt idx="7126">
                  <c:v>7126</c:v>
                </c:pt>
                <c:pt idx="7127">
                  <c:v>7127</c:v>
                </c:pt>
                <c:pt idx="7128">
                  <c:v>7128</c:v>
                </c:pt>
                <c:pt idx="7129">
                  <c:v>7129</c:v>
                </c:pt>
                <c:pt idx="7130">
                  <c:v>7130</c:v>
                </c:pt>
                <c:pt idx="7131">
                  <c:v>7131</c:v>
                </c:pt>
                <c:pt idx="7132">
                  <c:v>7132</c:v>
                </c:pt>
                <c:pt idx="7133">
                  <c:v>7133</c:v>
                </c:pt>
                <c:pt idx="7134">
                  <c:v>7134</c:v>
                </c:pt>
                <c:pt idx="7135">
                  <c:v>7135</c:v>
                </c:pt>
                <c:pt idx="7136">
                  <c:v>7136</c:v>
                </c:pt>
                <c:pt idx="7137">
                  <c:v>7137</c:v>
                </c:pt>
                <c:pt idx="7138">
                  <c:v>7138</c:v>
                </c:pt>
                <c:pt idx="7139">
                  <c:v>7139</c:v>
                </c:pt>
                <c:pt idx="7140">
                  <c:v>7140</c:v>
                </c:pt>
                <c:pt idx="7141">
                  <c:v>7141</c:v>
                </c:pt>
                <c:pt idx="7142">
                  <c:v>7142</c:v>
                </c:pt>
                <c:pt idx="7143">
                  <c:v>7143</c:v>
                </c:pt>
                <c:pt idx="7144">
                  <c:v>7144</c:v>
                </c:pt>
                <c:pt idx="7145">
                  <c:v>7145</c:v>
                </c:pt>
                <c:pt idx="7146">
                  <c:v>7146</c:v>
                </c:pt>
                <c:pt idx="7147">
                  <c:v>7147</c:v>
                </c:pt>
                <c:pt idx="7148">
                  <c:v>7148</c:v>
                </c:pt>
                <c:pt idx="7149">
                  <c:v>7149</c:v>
                </c:pt>
                <c:pt idx="7150">
                  <c:v>7150</c:v>
                </c:pt>
                <c:pt idx="7151">
                  <c:v>7151</c:v>
                </c:pt>
                <c:pt idx="7152">
                  <c:v>7152</c:v>
                </c:pt>
                <c:pt idx="7153">
                  <c:v>7153</c:v>
                </c:pt>
                <c:pt idx="7154">
                  <c:v>7154</c:v>
                </c:pt>
                <c:pt idx="7155">
                  <c:v>7155</c:v>
                </c:pt>
                <c:pt idx="7156">
                  <c:v>7156</c:v>
                </c:pt>
                <c:pt idx="7157">
                  <c:v>7157</c:v>
                </c:pt>
                <c:pt idx="7158">
                  <c:v>7158</c:v>
                </c:pt>
                <c:pt idx="7159">
                  <c:v>7159</c:v>
                </c:pt>
                <c:pt idx="7160">
                  <c:v>7160</c:v>
                </c:pt>
                <c:pt idx="7161">
                  <c:v>7161</c:v>
                </c:pt>
                <c:pt idx="7162">
                  <c:v>7162</c:v>
                </c:pt>
                <c:pt idx="7163">
                  <c:v>7163</c:v>
                </c:pt>
                <c:pt idx="7164">
                  <c:v>7164</c:v>
                </c:pt>
                <c:pt idx="7165">
                  <c:v>7165</c:v>
                </c:pt>
                <c:pt idx="7166">
                  <c:v>7166</c:v>
                </c:pt>
                <c:pt idx="7167">
                  <c:v>7167</c:v>
                </c:pt>
                <c:pt idx="7168">
                  <c:v>7168</c:v>
                </c:pt>
                <c:pt idx="7169">
                  <c:v>7169</c:v>
                </c:pt>
                <c:pt idx="7170">
                  <c:v>7170</c:v>
                </c:pt>
                <c:pt idx="7171">
                  <c:v>7171</c:v>
                </c:pt>
                <c:pt idx="7172">
                  <c:v>7172</c:v>
                </c:pt>
                <c:pt idx="7173">
                  <c:v>7173</c:v>
                </c:pt>
                <c:pt idx="7174">
                  <c:v>7174</c:v>
                </c:pt>
                <c:pt idx="7175">
                  <c:v>7175</c:v>
                </c:pt>
                <c:pt idx="7176">
                  <c:v>7176</c:v>
                </c:pt>
                <c:pt idx="7177">
                  <c:v>7177</c:v>
                </c:pt>
                <c:pt idx="7178">
                  <c:v>7178</c:v>
                </c:pt>
                <c:pt idx="7179">
                  <c:v>7179</c:v>
                </c:pt>
                <c:pt idx="7180">
                  <c:v>7180</c:v>
                </c:pt>
                <c:pt idx="7181">
                  <c:v>7181</c:v>
                </c:pt>
                <c:pt idx="7182">
                  <c:v>7182</c:v>
                </c:pt>
                <c:pt idx="7183">
                  <c:v>7183</c:v>
                </c:pt>
                <c:pt idx="7184">
                  <c:v>7184</c:v>
                </c:pt>
                <c:pt idx="7185">
                  <c:v>7185</c:v>
                </c:pt>
                <c:pt idx="7186">
                  <c:v>7186</c:v>
                </c:pt>
                <c:pt idx="7187">
                  <c:v>7187</c:v>
                </c:pt>
                <c:pt idx="7188">
                  <c:v>7188</c:v>
                </c:pt>
                <c:pt idx="7189">
                  <c:v>7189</c:v>
                </c:pt>
                <c:pt idx="7190">
                  <c:v>7190</c:v>
                </c:pt>
                <c:pt idx="7191">
                  <c:v>7191</c:v>
                </c:pt>
                <c:pt idx="7192">
                  <c:v>7192</c:v>
                </c:pt>
                <c:pt idx="7193">
                  <c:v>7193</c:v>
                </c:pt>
                <c:pt idx="7194">
                  <c:v>7194</c:v>
                </c:pt>
                <c:pt idx="7195">
                  <c:v>7195</c:v>
                </c:pt>
                <c:pt idx="7196">
                  <c:v>7196</c:v>
                </c:pt>
                <c:pt idx="7197">
                  <c:v>7197</c:v>
                </c:pt>
                <c:pt idx="7198">
                  <c:v>7198</c:v>
                </c:pt>
                <c:pt idx="7199">
                  <c:v>7199</c:v>
                </c:pt>
                <c:pt idx="7200">
                  <c:v>7200</c:v>
                </c:pt>
                <c:pt idx="7201">
                  <c:v>7201</c:v>
                </c:pt>
                <c:pt idx="7202">
                  <c:v>7202</c:v>
                </c:pt>
                <c:pt idx="7203">
                  <c:v>7203</c:v>
                </c:pt>
                <c:pt idx="7204">
                  <c:v>7204</c:v>
                </c:pt>
                <c:pt idx="7205">
                  <c:v>7205</c:v>
                </c:pt>
                <c:pt idx="7206">
                  <c:v>7206</c:v>
                </c:pt>
                <c:pt idx="7207">
                  <c:v>7207</c:v>
                </c:pt>
                <c:pt idx="7208">
                  <c:v>7208</c:v>
                </c:pt>
                <c:pt idx="7209">
                  <c:v>7209</c:v>
                </c:pt>
                <c:pt idx="7210">
                  <c:v>7210</c:v>
                </c:pt>
                <c:pt idx="7211">
                  <c:v>7211</c:v>
                </c:pt>
                <c:pt idx="7212">
                  <c:v>7212</c:v>
                </c:pt>
                <c:pt idx="7213">
                  <c:v>7213</c:v>
                </c:pt>
                <c:pt idx="7214">
                  <c:v>7214</c:v>
                </c:pt>
                <c:pt idx="7215">
                  <c:v>7215</c:v>
                </c:pt>
                <c:pt idx="7216">
                  <c:v>7216</c:v>
                </c:pt>
                <c:pt idx="7217">
                  <c:v>7217</c:v>
                </c:pt>
                <c:pt idx="7218">
                  <c:v>7218</c:v>
                </c:pt>
                <c:pt idx="7219">
                  <c:v>7219</c:v>
                </c:pt>
                <c:pt idx="7220">
                  <c:v>7220</c:v>
                </c:pt>
                <c:pt idx="7221">
                  <c:v>7221</c:v>
                </c:pt>
                <c:pt idx="7222">
                  <c:v>7222</c:v>
                </c:pt>
                <c:pt idx="7223">
                  <c:v>7223</c:v>
                </c:pt>
                <c:pt idx="7224">
                  <c:v>7224</c:v>
                </c:pt>
                <c:pt idx="7225">
                  <c:v>7225</c:v>
                </c:pt>
                <c:pt idx="7226">
                  <c:v>7226</c:v>
                </c:pt>
                <c:pt idx="7227">
                  <c:v>7227</c:v>
                </c:pt>
                <c:pt idx="7228">
                  <c:v>7228</c:v>
                </c:pt>
                <c:pt idx="7229">
                  <c:v>7229</c:v>
                </c:pt>
                <c:pt idx="7230">
                  <c:v>7230</c:v>
                </c:pt>
                <c:pt idx="7231">
                  <c:v>7231</c:v>
                </c:pt>
                <c:pt idx="7232">
                  <c:v>7232</c:v>
                </c:pt>
                <c:pt idx="7233">
                  <c:v>7233</c:v>
                </c:pt>
                <c:pt idx="7234">
                  <c:v>7234</c:v>
                </c:pt>
                <c:pt idx="7235">
                  <c:v>7235</c:v>
                </c:pt>
                <c:pt idx="7236">
                  <c:v>7236</c:v>
                </c:pt>
                <c:pt idx="7237">
                  <c:v>7237</c:v>
                </c:pt>
                <c:pt idx="7238">
                  <c:v>7238</c:v>
                </c:pt>
                <c:pt idx="7239">
                  <c:v>7239</c:v>
                </c:pt>
                <c:pt idx="7240">
                  <c:v>7240</c:v>
                </c:pt>
                <c:pt idx="7241">
                  <c:v>7241</c:v>
                </c:pt>
                <c:pt idx="7242">
                  <c:v>7242</c:v>
                </c:pt>
                <c:pt idx="7243">
                  <c:v>7243</c:v>
                </c:pt>
                <c:pt idx="7244">
                  <c:v>7244</c:v>
                </c:pt>
                <c:pt idx="7245">
                  <c:v>7245</c:v>
                </c:pt>
                <c:pt idx="7246">
                  <c:v>7246</c:v>
                </c:pt>
                <c:pt idx="7247">
                  <c:v>7247</c:v>
                </c:pt>
                <c:pt idx="7248">
                  <c:v>7248</c:v>
                </c:pt>
                <c:pt idx="7249">
                  <c:v>7249</c:v>
                </c:pt>
                <c:pt idx="7250">
                  <c:v>7250</c:v>
                </c:pt>
                <c:pt idx="7251">
                  <c:v>7251</c:v>
                </c:pt>
                <c:pt idx="7252">
                  <c:v>7252</c:v>
                </c:pt>
                <c:pt idx="7253">
                  <c:v>7253</c:v>
                </c:pt>
                <c:pt idx="7254">
                  <c:v>7254</c:v>
                </c:pt>
                <c:pt idx="7255">
                  <c:v>7255</c:v>
                </c:pt>
                <c:pt idx="7256">
                  <c:v>7256</c:v>
                </c:pt>
                <c:pt idx="7257">
                  <c:v>7257</c:v>
                </c:pt>
                <c:pt idx="7258">
                  <c:v>7258</c:v>
                </c:pt>
                <c:pt idx="7259">
                  <c:v>7259</c:v>
                </c:pt>
                <c:pt idx="7260">
                  <c:v>7260</c:v>
                </c:pt>
                <c:pt idx="7261">
                  <c:v>7261</c:v>
                </c:pt>
                <c:pt idx="7262">
                  <c:v>7262</c:v>
                </c:pt>
                <c:pt idx="7263">
                  <c:v>7263</c:v>
                </c:pt>
                <c:pt idx="7264">
                  <c:v>7264</c:v>
                </c:pt>
                <c:pt idx="7265">
                  <c:v>7265</c:v>
                </c:pt>
                <c:pt idx="7266">
                  <c:v>7266</c:v>
                </c:pt>
                <c:pt idx="7267">
                  <c:v>7267</c:v>
                </c:pt>
                <c:pt idx="7268">
                  <c:v>7268</c:v>
                </c:pt>
                <c:pt idx="7269">
                  <c:v>7269</c:v>
                </c:pt>
                <c:pt idx="7270">
                  <c:v>7270</c:v>
                </c:pt>
                <c:pt idx="7271">
                  <c:v>7271</c:v>
                </c:pt>
                <c:pt idx="7272">
                  <c:v>7272</c:v>
                </c:pt>
                <c:pt idx="7273">
                  <c:v>7273</c:v>
                </c:pt>
                <c:pt idx="7274">
                  <c:v>7274</c:v>
                </c:pt>
                <c:pt idx="7275">
                  <c:v>7275</c:v>
                </c:pt>
                <c:pt idx="7276">
                  <c:v>7276</c:v>
                </c:pt>
                <c:pt idx="7277">
                  <c:v>7277</c:v>
                </c:pt>
                <c:pt idx="7278">
                  <c:v>7278</c:v>
                </c:pt>
                <c:pt idx="7279">
                  <c:v>7279</c:v>
                </c:pt>
                <c:pt idx="7280">
                  <c:v>7280</c:v>
                </c:pt>
                <c:pt idx="7281">
                  <c:v>7281</c:v>
                </c:pt>
                <c:pt idx="7282">
                  <c:v>7282</c:v>
                </c:pt>
                <c:pt idx="7283">
                  <c:v>7283</c:v>
                </c:pt>
                <c:pt idx="7284">
                  <c:v>7284</c:v>
                </c:pt>
                <c:pt idx="7285">
                  <c:v>7285</c:v>
                </c:pt>
                <c:pt idx="7286">
                  <c:v>7286</c:v>
                </c:pt>
                <c:pt idx="7287">
                  <c:v>7287</c:v>
                </c:pt>
                <c:pt idx="7288">
                  <c:v>7288</c:v>
                </c:pt>
                <c:pt idx="7289">
                  <c:v>7289</c:v>
                </c:pt>
                <c:pt idx="7290">
                  <c:v>7290</c:v>
                </c:pt>
                <c:pt idx="7291">
                  <c:v>7291</c:v>
                </c:pt>
                <c:pt idx="7292">
                  <c:v>7292</c:v>
                </c:pt>
                <c:pt idx="7293">
                  <c:v>7293</c:v>
                </c:pt>
                <c:pt idx="7294">
                  <c:v>7294</c:v>
                </c:pt>
                <c:pt idx="7295">
                  <c:v>7295</c:v>
                </c:pt>
                <c:pt idx="7296">
                  <c:v>7296</c:v>
                </c:pt>
                <c:pt idx="7297">
                  <c:v>7297</c:v>
                </c:pt>
                <c:pt idx="7298">
                  <c:v>7298</c:v>
                </c:pt>
                <c:pt idx="7299">
                  <c:v>7299</c:v>
                </c:pt>
                <c:pt idx="7300">
                  <c:v>7300</c:v>
                </c:pt>
                <c:pt idx="7301">
                  <c:v>7301</c:v>
                </c:pt>
                <c:pt idx="7302">
                  <c:v>7302</c:v>
                </c:pt>
                <c:pt idx="7303">
                  <c:v>7303</c:v>
                </c:pt>
                <c:pt idx="7304">
                  <c:v>7304</c:v>
                </c:pt>
                <c:pt idx="7305">
                  <c:v>7305</c:v>
                </c:pt>
                <c:pt idx="7306">
                  <c:v>7306</c:v>
                </c:pt>
                <c:pt idx="7307">
                  <c:v>7307</c:v>
                </c:pt>
                <c:pt idx="7308">
                  <c:v>7308</c:v>
                </c:pt>
                <c:pt idx="7309">
                  <c:v>7309</c:v>
                </c:pt>
                <c:pt idx="7310">
                  <c:v>7310</c:v>
                </c:pt>
                <c:pt idx="7311">
                  <c:v>7311</c:v>
                </c:pt>
                <c:pt idx="7312">
                  <c:v>7312</c:v>
                </c:pt>
                <c:pt idx="7313">
                  <c:v>7313</c:v>
                </c:pt>
                <c:pt idx="7314">
                  <c:v>7314</c:v>
                </c:pt>
                <c:pt idx="7315">
                  <c:v>7315</c:v>
                </c:pt>
                <c:pt idx="7316">
                  <c:v>7316</c:v>
                </c:pt>
                <c:pt idx="7317">
                  <c:v>7317</c:v>
                </c:pt>
                <c:pt idx="7318">
                  <c:v>7318</c:v>
                </c:pt>
                <c:pt idx="7319">
                  <c:v>7319</c:v>
                </c:pt>
                <c:pt idx="7320">
                  <c:v>7320</c:v>
                </c:pt>
                <c:pt idx="7321">
                  <c:v>7321</c:v>
                </c:pt>
                <c:pt idx="7322">
                  <c:v>7322</c:v>
                </c:pt>
                <c:pt idx="7323">
                  <c:v>7323</c:v>
                </c:pt>
                <c:pt idx="7324">
                  <c:v>7324</c:v>
                </c:pt>
                <c:pt idx="7325">
                  <c:v>7325</c:v>
                </c:pt>
                <c:pt idx="7326">
                  <c:v>7326</c:v>
                </c:pt>
                <c:pt idx="7327">
                  <c:v>7327</c:v>
                </c:pt>
                <c:pt idx="7328">
                  <c:v>7328</c:v>
                </c:pt>
                <c:pt idx="7329">
                  <c:v>7329</c:v>
                </c:pt>
                <c:pt idx="7330">
                  <c:v>7330</c:v>
                </c:pt>
                <c:pt idx="7331">
                  <c:v>7331</c:v>
                </c:pt>
                <c:pt idx="7332">
                  <c:v>7332</c:v>
                </c:pt>
                <c:pt idx="7333">
                  <c:v>7333</c:v>
                </c:pt>
                <c:pt idx="7334">
                  <c:v>7334</c:v>
                </c:pt>
                <c:pt idx="7335">
                  <c:v>7335</c:v>
                </c:pt>
                <c:pt idx="7336">
                  <c:v>7336</c:v>
                </c:pt>
                <c:pt idx="7337">
                  <c:v>7337</c:v>
                </c:pt>
                <c:pt idx="7338">
                  <c:v>7338</c:v>
                </c:pt>
                <c:pt idx="7339">
                  <c:v>7339</c:v>
                </c:pt>
                <c:pt idx="7340">
                  <c:v>7340</c:v>
                </c:pt>
                <c:pt idx="7341">
                  <c:v>7341</c:v>
                </c:pt>
                <c:pt idx="7342">
                  <c:v>7342</c:v>
                </c:pt>
                <c:pt idx="7343">
                  <c:v>7343</c:v>
                </c:pt>
                <c:pt idx="7344">
                  <c:v>7344</c:v>
                </c:pt>
                <c:pt idx="7345">
                  <c:v>7345</c:v>
                </c:pt>
                <c:pt idx="7346">
                  <c:v>7346</c:v>
                </c:pt>
                <c:pt idx="7347">
                  <c:v>7347</c:v>
                </c:pt>
                <c:pt idx="7348">
                  <c:v>7348</c:v>
                </c:pt>
                <c:pt idx="7349">
                  <c:v>7349</c:v>
                </c:pt>
                <c:pt idx="7350">
                  <c:v>7350</c:v>
                </c:pt>
                <c:pt idx="7351">
                  <c:v>7351</c:v>
                </c:pt>
                <c:pt idx="7352">
                  <c:v>7352</c:v>
                </c:pt>
                <c:pt idx="7353">
                  <c:v>7353</c:v>
                </c:pt>
                <c:pt idx="7354">
                  <c:v>7354</c:v>
                </c:pt>
                <c:pt idx="7355">
                  <c:v>7355</c:v>
                </c:pt>
                <c:pt idx="7356">
                  <c:v>7356</c:v>
                </c:pt>
                <c:pt idx="7357">
                  <c:v>7357</c:v>
                </c:pt>
                <c:pt idx="7358">
                  <c:v>7358</c:v>
                </c:pt>
                <c:pt idx="7359">
                  <c:v>7359</c:v>
                </c:pt>
                <c:pt idx="7360">
                  <c:v>7360</c:v>
                </c:pt>
                <c:pt idx="7361">
                  <c:v>7361</c:v>
                </c:pt>
                <c:pt idx="7362">
                  <c:v>7362</c:v>
                </c:pt>
                <c:pt idx="7363">
                  <c:v>7363</c:v>
                </c:pt>
                <c:pt idx="7364">
                  <c:v>7364</c:v>
                </c:pt>
                <c:pt idx="7365">
                  <c:v>7365</c:v>
                </c:pt>
                <c:pt idx="7366">
                  <c:v>7366</c:v>
                </c:pt>
                <c:pt idx="7367">
                  <c:v>7367</c:v>
                </c:pt>
                <c:pt idx="7368">
                  <c:v>7368</c:v>
                </c:pt>
                <c:pt idx="7369">
                  <c:v>7369</c:v>
                </c:pt>
                <c:pt idx="7370">
                  <c:v>7370</c:v>
                </c:pt>
                <c:pt idx="7371">
                  <c:v>7371</c:v>
                </c:pt>
                <c:pt idx="7372">
                  <c:v>7372</c:v>
                </c:pt>
                <c:pt idx="7373">
                  <c:v>7373</c:v>
                </c:pt>
                <c:pt idx="7374">
                  <c:v>7374</c:v>
                </c:pt>
                <c:pt idx="7375">
                  <c:v>7375</c:v>
                </c:pt>
                <c:pt idx="7376">
                  <c:v>7376</c:v>
                </c:pt>
                <c:pt idx="7377">
                  <c:v>7377</c:v>
                </c:pt>
                <c:pt idx="7378">
                  <c:v>7378</c:v>
                </c:pt>
                <c:pt idx="7379">
                  <c:v>7379</c:v>
                </c:pt>
                <c:pt idx="7380">
                  <c:v>7380</c:v>
                </c:pt>
                <c:pt idx="7381">
                  <c:v>7381</c:v>
                </c:pt>
                <c:pt idx="7382">
                  <c:v>7382</c:v>
                </c:pt>
                <c:pt idx="7383">
                  <c:v>7383</c:v>
                </c:pt>
                <c:pt idx="7384">
                  <c:v>7384</c:v>
                </c:pt>
                <c:pt idx="7385">
                  <c:v>7385</c:v>
                </c:pt>
                <c:pt idx="7386">
                  <c:v>7386</c:v>
                </c:pt>
                <c:pt idx="7387">
                  <c:v>7387</c:v>
                </c:pt>
                <c:pt idx="7388">
                  <c:v>7388</c:v>
                </c:pt>
                <c:pt idx="7389">
                  <c:v>7389</c:v>
                </c:pt>
                <c:pt idx="7390">
                  <c:v>7390</c:v>
                </c:pt>
                <c:pt idx="7391">
                  <c:v>7391</c:v>
                </c:pt>
                <c:pt idx="7392">
                  <c:v>7392</c:v>
                </c:pt>
                <c:pt idx="7393">
                  <c:v>7393</c:v>
                </c:pt>
                <c:pt idx="7394">
                  <c:v>7394</c:v>
                </c:pt>
                <c:pt idx="7395">
                  <c:v>7395</c:v>
                </c:pt>
                <c:pt idx="7396">
                  <c:v>7396</c:v>
                </c:pt>
                <c:pt idx="7397">
                  <c:v>7397</c:v>
                </c:pt>
                <c:pt idx="7398">
                  <c:v>7398</c:v>
                </c:pt>
                <c:pt idx="7399">
                  <c:v>7399</c:v>
                </c:pt>
                <c:pt idx="7400">
                  <c:v>7400</c:v>
                </c:pt>
                <c:pt idx="7401">
                  <c:v>7401</c:v>
                </c:pt>
                <c:pt idx="7402">
                  <c:v>7402</c:v>
                </c:pt>
                <c:pt idx="7403">
                  <c:v>7403</c:v>
                </c:pt>
                <c:pt idx="7404">
                  <c:v>7404</c:v>
                </c:pt>
                <c:pt idx="7405">
                  <c:v>7405</c:v>
                </c:pt>
                <c:pt idx="7406">
                  <c:v>7406</c:v>
                </c:pt>
                <c:pt idx="7407">
                  <c:v>7407</c:v>
                </c:pt>
                <c:pt idx="7408">
                  <c:v>7408</c:v>
                </c:pt>
                <c:pt idx="7409">
                  <c:v>7409</c:v>
                </c:pt>
                <c:pt idx="7410">
                  <c:v>7410</c:v>
                </c:pt>
                <c:pt idx="7411">
                  <c:v>7411</c:v>
                </c:pt>
                <c:pt idx="7412">
                  <c:v>7412</c:v>
                </c:pt>
                <c:pt idx="7413">
                  <c:v>7413</c:v>
                </c:pt>
                <c:pt idx="7414">
                  <c:v>7414</c:v>
                </c:pt>
                <c:pt idx="7415">
                  <c:v>7415</c:v>
                </c:pt>
                <c:pt idx="7416">
                  <c:v>7416</c:v>
                </c:pt>
                <c:pt idx="7417">
                  <c:v>7417</c:v>
                </c:pt>
                <c:pt idx="7418">
                  <c:v>7418</c:v>
                </c:pt>
                <c:pt idx="7419">
                  <c:v>7419</c:v>
                </c:pt>
                <c:pt idx="7420">
                  <c:v>7420</c:v>
                </c:pt>
                <c:pt idx="7421">
                  <c:v>7421</c:v>
                </c:pt>
                <c:pt idx="7422">
                  <c:v>7422</c:v>
                </c:pt>
                <c:pt idx="7423">
                  <c:v>7423</c:v>
                </c:pt>
                <c:pt idx="7424">
                  <c:v>7424</c:v>
                </c:pt>
                <c:pt idx="7425">
                  <c:v>7425</c:v>
                </c:pt>
                <c:pt idx="7426">
                  <c:v>7426</c:v>
                </c:pt>
                <c:pt idx="7427">
                  <c:v>7427</c:v>
                </c:pt>
                <c:pt idx="7428">
                  <c:v>7428</c:v>
                </c:pt>
                <c:pt idx="7429">
                  <c:v>7429</c:v>
                </c:pt>
                <c:pt idx="7430">
                  <c:v>7430</c:v>
                </c:pt>
                <c:pt idx="7431">
                  <c:v>7431</c:v>
                </c:pt>
                <c:pt idx="7432">
                  <c:v>7432</c:v>
                </c:pt>
                <c:pt idx="7433">
                  <c:v>7433</c:v>
                </c:pt>
                <c:pt idx="7434">
                  <c:v>7434</c:v>
                </c:pt>
                <c:pt idx="7435">
                  <c:v>7435</c:v>
                </c:pt>
                <c:pt idx="7436">
                  <c:v>7436</c:v>
                </c:pt>
                <c:pt idx="7437">
                  <c:v>7437</c:v>
                </c:pt>
                <c:pt idx="7438">
                  <c:v>7438</c:v>
                </c:pt>
                <c:pt idx="7439">
                  <c:v>7439</c:v>
                </c:pt>
                <c:pt idx="7440">
                  <c:v>7440</c:v>
                </c:pt>
                <c:pt idx="7441">
                  <c:v>7441</c:v>
                </c:pt>
                <c:pt idx="7442">
                  <c:v>7442</c:v>
                </c:pt>
                <c:pt idx="7443">
                  <c:v>7443</c:v>
                </c:pt>
                <c:pt idx="7444">
                  <c:v>7444</c:v>
                </c:pt>
                <c:pt idx="7445">
                  <c:v>7445</c:v>
                </c:pt>
                <c:pt idx="7446">
                  <c:v>7446</c:v>
                </c:pt>
                <c:pt idx="7447">
                  <c:v>7447</c:v>
                </c:pt>
                <c:pt idx="7448">
                  <c:v>7448</c:v>
                </c:pt>
                <c:pt idx="7449">
                  <c:v>7449</c:v>
                </c:pt>
                <c:pt idx="7450">
                  <c:v>7450</c:v>
                </c:pt>
                <c:pt idx="7451">
                  <c:v>7451</c:v>
                </c:pt>
                <c:pt idx="7452">
                  <c:v>7452</c:v>
                </c:pt>
                <c:pt idx="7453">
                  <c:v>7453</c:v>
                </c:pt>
                <c:pt idx="7454">
                  <c:v>7454</c:v>
                </c:pt>
                <c:pt idx="7455">
                  <c:v>7455</c:v>
                </c:pt>
                <c:pt idx="7456">
                  <c:v>7456</c:v>
                </c:pt>
                <c:pt idx="7457">
                  <c:v>7457</c:v>
                </c:pt>
                <c:pt idx="7458">
                  <c:v>7458</c:v>
                </c:pt>
                <c:pt idx="7459">
                  <c:v>7459</c:v>
                </c:pt>
                <c:pt idx="7460">
                  <c:v>7460</c:v>
                </c:pt>
                <c:pt idx="7461">
                  <c:v>7461</c:v>
                </c:pt>
                <c:pt idx="7462">
                  <c:v>7462</c:v>
                </c:pt>
                <c:pt idx="7463">
                  <c:v>7463</c:v>
                </c:pt>
                <c:pt idx="7464">
                  <c:v>7464</c:v>
                </c:pt>
                <c:pt idx="7465">
                  <c:v>7465</c:v>
                </c:pt>
                <c:pt idx="7466">
                  <c:v>7466</c:v>
                </c:pt>
                <c:pt idx="7467">
                  <c:v>7467</c:v>
                </c:pt>
                <c:pt idx="7468">
                  <c:v>7468</c:v>
                </c:pt>
                <c:pt idx="7469">
                  <c:v>7469</c:v>
                </c:pt>
                <c:pt idx="7470">
                  <c:v>7470</c:v>
                </c:pt>
                <c:pt idx="7471">
                  <c:v>7471</c:v>
                </c:pt>
                <c:pt idx="7472">
                  <c:v>7472</c:v>
                </c:pt>
                <c:pt idx="7473">
                  <c:v>7473</c:v>
                </c:pt>
                <c:pt idx="7474">
                  <c:v>7474</c:v>
                </c:pt>
                <c:pt idx="7475">
                  <c:v>7475</c:v>
                </c:pt>
                <c:pt idx="7476">
                  <c:v>7476</c:v>
                </c:pt>
                <c:pt idx="7477">
                  <c:v>7477</c:v>
                </c:pt>
                <c:pt idx="7478">
                  <c:v>7478</c:v>
                </c:pt>
                <c:pt idx="7479">
                  <c:v>7479</c:v>
                </c:pt>
                <c:pt idx="7480">
                  <c:v>7480</c:v>
                </c:pt>
                <c:pt idx="7481">
                  <c:v>7481</c:v>
                </c:pt>
                <c:pt idx="7482">
                  <c:v>7482</c:v>
                </c:pt>
                <c:pt idx="7483">
                  <c:v>7483</c:v>
                </c:pt>
                <c:pt idx="7484">
                  <c:v>7484</c:v>
                </c:pt>
                <c:pt idx="7485">
                  <c:v>7485</c:v>
                </c:pt>
                <c:pt idx="7486">
                  <c:v>7486</c:v>
                </c:pt>
                <c:pt idx="7487">
                  <c:v>7487</c:v>
                </c:pt>
                <c:pt idx="7488">
                  <c:v>7488</c:v>
                </c:pt>
                <c:pt idx="7489">
                  <c:v>7489</c:v>
                </c:pt>
                <c:pt idx="7490">
                  <c:v>7490</c:v>
                </c:pt>
                <c:pt idx="7491">
                  <c:v>7491</c:v>
                </c:pt>
                <c:pt idx="7492">
                  <c:v>7492</c:v>
                </c:pt>
                <c:pt idx="7493">
                  <c:v>7493</c:v>
                </c:pt>
                <c:pt idx="7494">
                  <c:v>7494</c:v>
                </c:pt>
                <c:pt idx="7495">
                  <c:v>7495</c:v>
                </c:pt>
                <c:pt idx="7496">
                  <c:v>7496</c:v>
                </c:pt>
                <c:pt idx="7497">
                  <c:v>7497</c:v>
                </c:pt>
                <c:pt idx="7498">
                  <c:v>7498</c:v>
                </c:pt>
                <c:pt idx="7499">
                  <c:v>7499</c:v>
                </c:pt>
                <c:pt idx="7500">
                  <c:v>7500</c:v>
                </c:pt>
                <c:pt idx="7501">
                  <c:v>7501</c:v>
                </c:pt>
                <c:pt idx="7502">
                  <c:v>7502</c:v>
                </c:pt>
                <c:pt idx="7503">
                  <c:v>7503</c:v>
                </c:pt>
                <c:pt idx="7504">
                  <c:v>7504</c:v>
                </c:pt>
                <c:pt idx="7505">
                  <c:v>7505</c:v>
                </c:pt>
                <c:pt idx="7506">
                  <c:v>7506</c:v>
                </c:pt>
                <c:pt idx="7507">
                  <c:v>7507</c:v>
                </c:pt>
                <c:pt idx="7508">
                  <c:v>7508</c:v>
                </c:pt>
                <c:pt idx="7509">
                  <c:v>7509</c:v>
                </c:pt>
                <c:pt idx="7510">
                  <c:v>7510</c:v>
                </c:pt>
                <c:pt idx="7511">
                  <c:v>7511</c:v>
                </c:pt>
                <c:pt idx="7512">
                  <c:v>7512</c:v>
                </c:pt>
                <c:pt idx="7513">
                  <c:v>7513</c:v>
                </c:pt>
                <c:pt idx="7514">
                  <c:v>7514</c:v>
                </c:pt>
                <c:pt idx="7515">
                  <c:v>7515</c:v>
                </c:pt>
                <c:pt idx="7516">
                  <c:v>7516</c:v>
                </c:pt>
                <c:pt idx="7517">
                  <c:v>7517</c:v>
                </c:pt>
                <c:pt idx="7518">
                  <c:v>7518</c:v>
                </c:pt>
                <c:pt idx="7519">
                  <c:v>7519</c:v>
                </c:pt>
                <c:pt idx="7520">
                  <c:v>7520</c:v>
                </c:pt>
                <c:pt idx="7521">
                  <c:v>7521</c:v>
                </c:pt>
                <c:pt idx="7522">
                  <c:v>7522</c:v>
                </c:pt>
                <c:pt idx="7523">
                  <c:v>7523</c:v>
                </c:pt>
                <c:pt idx="7524">
                  <c:v>7524</c:v>
                </c:pt>
                <c:pt idx="7525">
                  <c:v>7525</c:v>
                </c:pt>
                <c:pt idx="7526">
                  <c:v>7526</c:v>
                </c:pt>
                <c:pt idx="7527">
                  <c:v>7527</c:v>
                </c:pt>
                <c:pt idx="7528">
                  <c:v>7528</c:v>
                </c:pt>
                <c:pt idx="7529">
                  <c:v>7529</c:v>
                </c:pt>
                <c:pt idx="7530">
                  <c:v>7530</c:v>
                </c:pt>
                <c:pt idx="7531">
                  <c:v>7531</c:v>
                </c:pt>
                <c:pt idx="7532">
                  <c:v>7532</c:v>
                </c:pt>
                <c:pt idx="7533">
                  <c:v>7533</c:v>
                </c:pt>
                <c:pt idx="7534">
                  <c:v>7534</c:v>
                </c:pt>
                <c:pt idx="7535">
                  <c:v>7535</c:v>
                </c:pt>
                <c:pt idx="7536">
                  <c:v>7536</c:v>
                </c:pt>
                <c:pt idx="7537">
                  <c:v>7537</c:v>
                </c:pt>
                <c:pt idx="7538">
                  <c:v>7538</c:v>
                </c:pt>
                <c:pt idx="7539">
                  <c:v>7539</c:v>
                </c:pt>
                <c:pt idx="7540">
                  <c:v>7540</c:v>
                </c:pt>
                <c:pt idx="7541">
                  <c:v>7541</c:v>
                </c:pt>
                <c:pt idx="7542">
                  <c:v>7542</c:v>
                </c:pt>
                <c:pt idx="7543">
                  <c:v>7543</c:v>
                </c:pt>
                <c:pt idx="7544">
                  <c:v>7544</c:v>
                </c:pt>
                <c:pt idx="7545">
                  <c:v>7545</c:v>
                </c:pt>
                <c:pt idx="7546">
                  <c:v>7546</c:v>
                </c:pt>
                <c:pt idx="7547">
                  <c:v>7547</c:v>
                </c:pt>
                <c:pt idx="7548">
                  <c:v>7548</c:v>
                </c:pt>
                <c:pt idx="7549">
                  <c:v>7549</c:v>
                </c:pt>
                <c:pt idx="7550">
                  <c:v>7550</c:v>
                </c:pt>
                <c:pt idx="7551">
                  <c:v>7551</c:v>
                </c:pt>
                <c:pt idx="7552">
                  <c:v>7552</c:v>
                </c:pt>
                <c:pt idx="7553">
                  <c:v>7553</c:v>
                </c:pt>
                <c:pt idx="7554">
                  <c:v>7554</c:v>
                </c:pt>
                <c:pt idx="7555">
                  <c:v>7555</c:v>
                </c:pt>
                <c:pt idx="7556">
                  <c:v>7556</c:v>
                </c:pt>
                <c:pt idx="7557">
                  <c:v>7557</c:v>
                </c:pt>
                <c:pt idx="7558">
                  <c:v>7558</c:v>
                </c:pt>
                <c:pt idx="7559">
                  <c:v>7559</c:v>
                </c:pt>
                <c:pt idx="7560">
                  <c:v>7560</c:v>
                </c:pt>
                <c:pt idx="7561">
                  <c:v>7561</c:v>
                </c:pt>
                <c:pt idx="7562">
                  <c:v>7562</c:v>
                </c:pt>
                <c:pt idx="7563">
                  <c:v>7563</c:v>
                </c:pt>
                <c:pt idx="7564">
                  <c:v>7564</c:v>
                </c:pt>
                <c:pt idx="7565">
                  <c:v>7565</c:v>
                </c:pt>
                <c:pt idx="7566">
                  <c:v>7566</c:v>
                </c:pt>
                <c:pt idx="7567">
                  <c:v>7567</c:v>
                </c:pt>
                <c:pt idx="7568">
                  <c:v>7568</c:v>
                </c:pt>
                <c:pt idx="7569">
                  <c:v>7569</c:v>
                </c:pt>
                <c:pt idx="7570">
                  <c:v>7570</c:v>
                </c:pt>
                <c:pt idx="7571">
                  <c:v>7571</c:v>
                </c:pt>
                <c:pt idx="7572">
                  <c:v>7572</c:v>
                </c:pt>
                <c:pt idx="7573">
                  <c:v>7573</c:v>
                </c:pt>
                <c:pt idx="7574">
                  <c:v>7574</c:v>
                </c:pt>
                <c:pt idx="7575">
                  <c:v>7575</c:v>
                </c:pt>
                <c:pt idx="7576">
                  <c:v>7576</c:v>
                </c:pt>
                <c:pt idx="7577">
                  <c:v>7577</c:v>
                </c:pt>
                <c:pt idx="7578">
                  <c:v>7578</c:v>
                </c:pt>
                <c:pt idx="7579">
                  <c:v>7579</c:v>
                </c:pt>
                <c:pt idx="7580">
                  <c:v>7580</c:v>
                </c:pt>
                <c:pt idx="7581">
                  <c:v>7581</c:v>
                </c:pt>
                <c:pt idx="7582">
                  <c:v>7582</c:v>
                </c:pt>
                <c:pt idx="7583">
                  <c:v>7583</c:v>
                </c:pt>
                <c:pt idx="7584">
                  <c:v>7584</c:v>
                </c:pt>
                <c:pt idx="7585">
                  <c:v>7585</c:v>
                </c:pt>
                <c:pt idx="7586">
                  <c:v>7586</c:v>
                </c:pt>
                <c:pt idx="7587">
                  <c:v>7587</c:v>
                </c:pt>
                <c:pt idx="7588">
                  <c:v>7588</c:v>
                </c:pt>
                <c:pt idx="7589">
                  <c:v>7589</c:v>
                </c:pt>
                <c:pt idx="7590">
                  <c:v>7590</c:v>
                </c:pt>
                <c:pt idx="7591">
                  <c:v>7591</c:v>
                </c:pt>
                <c:pt idx="7592">
                  <c:v>7592</c:v>
                </c:pt>
                <c:pt idx="7593">
                  <c:v>7593</c:v>
                </c:pt>
                <c:pt idx="7594">
                  <c:v>7594</c:v>
                </c:pt>
                <c:pt idx="7595">
                  <c:v>7595</c:v>
                </c:pt>
                <c:pt idx="7596">
                  <c:v>7596</c:v>
                </c:pt>
                <c:pt idx="7597">
                  <c:v>7597</c:v>
                </c:pt>
                <c:pt idx="7598">
                  <c:v>7598</c:v>
                </c:pt>
                <c:pt idx="7599">
                  <c:v>7599</c:v>
                </c:pt>
                <c:pt idx="7600">
                  <c:v>7600</c:v>
                </c:pt>
                <c:pt idx="7601">
                  <c:v>7601</c:v>
                </c:pt>
                <c:pt idx="7602">
                  <c:v>7602</c:v>
                </c:pt>
                <c:pt idx="7603">
                  <c:v>7603</c:v>
                </c:pt>
                <c:pt idx="7604">
                  <c:v>7604</c:v>
                </c:pt>
                <c:pt idx="7605">
                  <c:v>7605</c:v>
                </c:pt>
                <c:pt idx="7606">
                  <c:v>7606</c:v>
                </c:pt>
                <c:pt idx="7607">
                  <c:v>7607</c:v>
                </c:pt>
                <c:pt idx="7608">
                  <c:v>7608</c:v>
                </c:pt>
                <c:pt idx="7609">
                  <c:v>7609</c:v>
                </c:pt>
                <c:pt idx="7610">
                  <c:v>7610</c:v>
                </c:pt>
                <c:pt idx="7611">
                  <c:v>7611</c:v>
                </c:pt>
                <c:pt idx="7612">
                  <c:v>7612</c:v>
                </c:pt>
                <c:pt idx="7613">
                  <c:v>7613</c:v>
                </c:pt>
                <c:pt idx="7614">
                  <c:v>7614</c:v>
                </c:pt>
                <c:pt idx="7615">
                  <c:v>7615</c:v>
                </c:pt>
                <c:pt idx="7616">
                  <c:v>7616</c:v>
                </c:pt>
                <c:pt idx="7617">
                  <c:v>7617</c:v>
                </c:pt>
                <c:pt idx="7618">
                  <c:v>7618</c:v>
                </c:pt>
                <c:pt idx="7619">
                  <c:v>7619</c:v>
                </c:pt>
                <c:pt idx="7620">
                  <c:v>7620</c:v>
                </c:pt>
                <c:pt idx="7621">
                  <c:v>7621</c:v>
                </c:pt>
                <c:pt idx="7622">
                  <c:v>7622</c:v>
                </c:pt>
                <c:pt idx="7623">
                  <c:v>7623</c:v>
                </c:pt>
                <c:pt idx="7624">
                  <c:v>7624</c:v>
                </c:pt>
                <c:pt idx="7625">
                  <c:v>7625</c:v>
                </c:pt>
                <c:pt idx="7626">
                  <c:v>7626</c:v>
                </c:pt>
                <c:pt idx="7627">
                  <c:v>7627</c:v>
                </c:pt>
                <c:pt idx="7628">
                  <c:v>7628</c:v>
                </c:pt>
                <c:pt idx="7629">
                  <c:v>7629</c:v>
                </c:pt>
                <c:pt idx="7630">
                  <c:v>7630</c:v>
                </c:pt>
                <c:pt idx="7631">
                  <c:v>7631</c:v>
                </c:pt>
                <c:pt idx="7632">
                  <c:v>7632</c:v>
                </c:pt>
                <c:pt idx="7633">
                  <c:v>7633</c:v>
                </c:pt>
                <c:pt idx="7634">
                  <c:v>7634</c:v>
                </c:pt>
                <c:pt idx="7635">
                  <c:v>7635</c:v>
                </c:pt>
                <c:pt idx="7636">
                  <c:v>7636</c:v>
                </c:pt>
                <c:pt idx="7637">
                  <c:v>7637</c:v>
                </c:pt>
                <c:pt idx="7638">
                  <c:v>7638</c:v>
                </c:pt>
                <c:pt idx="7639">
                  <c:v>7639</c:v>
                </c:pt>
                <c:pt idx="7640">
                  <c:v>7640</c:v>
                </c:pt>
                <c:pt idx="7641">
                  <c:v>7641</c:v>
                </c:pt>
                <c:pt idx="7642">
                  <c:v>7642</c:v>
                </c:pt>
                <c:pt idx="7643">
                  <c:v>7643</c:v>
                </c:pt>
                <c:pt idx="7644">
                  <c:v>7644</c:v>
                </c:pt>
                <c:pt idx="7645">
                  <c:v>7645</c:v>
                </c:pt>
                <c:pt idx="7646">
                  <c:v>7646</c:v>
                </c:pt>
                <c:pt idx="7647">
                  <c:v>7647</c:v>
                </c:pt>
                <c:pt idx="7648">
                  <c:v>7648</c:v>
                </c:pt>
                <c:pt idx="7649">
                  <c:v>7649</c:v>
                </c:pt>
                <c:pt idx="7650">
                  <c:v>7650</c:v>
                </c:pt>
                <c:pt idx="7651">
                  <c:v>7651</c:v>
                </c:pt>
                <c:pt idx="7652">
                  <c:v>7652</c:v>
                </c:pt>
                <c:pt idx="7653">
                  <c:v>7653</c:v>
                </c:pt>
                <c:pt idx="7654">
                  <c:v>7654</c:v>
                </c:pt>
                <c:pt idx="7655">
                  <c:v>7655</c:v>
                </c:pt>
                <c:pt idx="7656">
                  <c:v>7656</c:v>
                </c:pt>
                <c:pt idx="7657">
                  <c:v>7657</c:v>
                </c:pt>
                <c:pt idx="7658">
                  <c:v>7658</c:v>
                </c:pt>
                <c:pt idx="7659">
                  <c:v>7659</c:v>
                </c:pt>
                <c:pt idx="7660">
                  <c:v>7660</c:v>
                </c:pt>
                <c:pt idx="7661">
                  <c:v>7661</c:v>
                </c:pt>
                <c:pt idx="7662">
                  <c:v>7662</c:v>
                </c:pt>
                <c:pt idx="7663">
                  <c:v>7663</c:v>
                </c:pt>
                <c:pt idx="7664">
                  <c:v>7664</c:v>
                </c:pt>
                <c:pt idx="7665">
                  <c:v>7665</c:v>
                </c:pt>
                <c:pt idx="7666">
                  <c:v>7666</c:v>
                </c:pt>
                <c:pt idx="7667">
                  <c:v>7667</c:v>
                </c:pt>
                <c:pt idx="7668">
                  <c:v>7668</c:v>
                </c:pt>
                <c:pt idx="7669">
                  <c:v>7669</c:v>
                </c:pt>
                <c:pt idx="7670">
                  <c:v>7670</c:v>
                </c:pt>
                <c:pt idx="7671">
                  <c:v>7671</c:v>
                </c:pt>
                <c:pt idx="7672">
                  <c:v>7672</c:v>
                </c:pt>
                <c:pt idx="7673">
                  <c:v>7673</c:v>
                </c:pt>
                <c:pt idx="7674">
                  <c:v>7674</c:v>
                </c:pt>
                <c:pt idx="7675">
                  <c:v>7675</c:v>
                </c:pt>
                <c:pt idx="7676">
                  <c:v>7676</c:v>
                </c:pt>
                <c:pt idx="7677">
                  <c:v>7677</c:v>
                </c:pt>
                <c:pt idx="7678">
                  <c:v>7678</c:v>
                </c:pt>
                <c:pt idx="7679">
                  <c:v>7679</c:v>
                </c:pt>
                <c:pt idx="7680">
                  <c:v>7680</c:v>
                </c:pt>
                <c:pt idx="7681">
                  <c:v>7681</c:v>
                </c:pt>
                <c:pt idx="7682">
                  <c:v>7682</c:v>
                </c:pt>
                <c:pt idx="7683">
                  <c:v>7683</c:v>
                </c:pt>
                <c:pt idx="7684">
                  <c:v>7684</c:v>
                </c:pt>
                <c:pt idx="7685">
                  <c:v>7685</c:v>
                </c:pt>
                <c:pt idx="7686">
                  <c:v>7686</c:v>
                </c:pt>
                <c:pt idx="7687">
                  <c:v>7687</c:v>
                </c:pt>
                <c:pt idx="7688">
                  <c:v>7688</c:v>
                </c:pt>
                <c:pt idx="7689">
                  <c:v>7689</c:v>
                </c:pt>
                <c:pt idx="7690">
                  <c:v>7690</c:v>
                </c:pt>
                <c:pt idx="7691">
                  <c:v>7691</c:v>
                </c:pt>
                <c:pt idx="7692">
                  <c:v>7692</c:v>
                </c:pt>
                <c:pt idx="7693">
                  <c:v>7693</c:v>
                </c:pt>
                <c:pt idx="7694">
                  <c:v>7694</c:v>
                </c:pt>
                <c:pt idx="7695">
                  <c:v>7695</c:v>
                </c:pt>
                <c:pt idx="7696">
                  <c:v>7696</c:v>
                </c:pt>
                <c:pt idx="7697">
                  <c:v>7697</c:v>
                </c:pt>
                <c:pt idx="7698">
                  <c:v>7698</c:v>
                </c:pt>
                <c:pt idx="7699">
                  <c:v>7699</c:v>
                </c:pt>
                <c:pt idx="7700">
                  <c:v>7700</c:v>
                </c:pt>
                <c:pt idx="7701">
                  <c:v>7701</c:v>
                </c:pt>
                <c:pt idx="7702">
                  <c:v>7702</c:v>
                </c:pt>
                <c:pt idx="7703">
                  <c:v>7703</c:v>
                </c:pt>
                <c:pt idx="7704">
                  <c:v>7704</c:v>
                </c:pt>
                <c:pt idx="7705">
                  <c:v>7705</c:v>
                </c:pt>
                <c:pt idx="7706">
                  <c:v>7706</c:v>
                </c:pt>
                <c:pt idx="7707">
                  <c:v>7707</c:v>
                </c:pt>
                <c:pt idx="7708">
                  <c:v>7708</c:v>
                </c:pt>
                <c:pt idx="7709">
                  <c:v>7709</c:v>
                </c:pt>
                <c:pt idx="7710">
                  <c:v>7710</c:v>
                </c:pt>
                <c:pt idx="7711">
                  <c:v>7711</c:v>
                </c:pt>
                <c:pt idx="7712">
                  <c:v>7712</c:v>
                </c:pt>
                <c:pt idx="7713">
                  <c:v>7713</c:v>
                </c:pt>
                <c:pt idx="7714">
                  <c:v>7714</c:v>
                </c:pt>
                <c:pt idx="7715">
                  <c:v>7715</c:v>
                </c:pt>
                <c:pt idx="7716">
                  <c:v>7716</c:v>
                </c:pt>
                <c:pt idx="7717">
                  <c:v>7717</c:v>
                </c:pt>
                <c:pt idx="7718">
                  <c:v>7718</c:v>
                </c:pt>
                <c:pt idx="7719">
                  <c:v>7719</c:v>
                </c:pt>
                <c:pt idx="7720">
                  <c:v>7720</c:v>
                </c:pt>
                <c:pt idx="7721">
                  <c:v>7721</c:v>
                </c:pt>
                <c:pt idx="7722">
                  <c:v>7722</c:v>
                </c:pt>
                <c:pt idx="7723">
                  <c:v>7723</c:v>
                </c:pt>
                <c:pt idx="7724">
                  <c:v>7724</c:v>
                </c:pt>
                <c:pt idx="7725">
                  <c:v>7725</c:v>
                </c:pt>
                <c:pt idx="7726">
                  <c:v>7726</c:v>
                </c:pt>
                <c:pt idx="7727">
                  <c:v>7727</c:v>
                </c:pt>
                <c:pt idx="7728">
                  <c:v>7728</c:v>
                </c:pt>
                <c:pt idx="7729">
                  <c:v>7729</c:v>
                </c:pt>
                <c:pt idx="7730">
                  <c:v>7730</c:v>
                </c:pt>
                <c:pt idx="7731">
                  <c:v>7731</c:v>
                </c:pt>
                <c:pt idx="7732">
                  <c:v>7732</c:v>
                </c:pt>
                <c:pt idx="7733">
                  <c:v>7733</c:v>
                </c:pt>
                <c:pt idx="7734">
                  <c:v>7734</c:v>
                </c:pt>
                <c:pt idx="7735">
                  <c:v>7735</c:v>
                </c:pt>
                <c:pt idx="7736">
                  <c:v>7736</c:v>
                </c:pt>
                <c:pt idx="7737">
                  <c:v>7737</c:v>
                </c:pt>
                <c:pt idx="7738">
                  <c:v>7738</c:v>
                </c:pt>
                <c:pt idx="7739">
                  <c:v>7739</c:v>
                </c:pt>
                <c:pt idx="7740">
                  <c:v>7740</c:v>
                </c:pt>
                <c:pt idx="7741">
                  <c:v>7741</c:v>
                </c:pt>
                <c:pt idx="7742">
                  <c:v>7742</c:v>
                </c:pt>
                <c:pt idx="7743">
                  <c:v>7743</c:v>
                </c:pt>
                <c:pt idx="7744">
                  <c:v>7744</c:v>
                </c:pt>
                <c:pt idx="7745">
                  <c:v>7745</c:v>
                </c:pt>
                <c:pt idx="7746">
                  <c:v>7746</c:v>
                </c:pt>
                <c:pt idx="7747">
                  <c:v>7747</c:v>
                </c:pt>
                <c:pt idx="7748">
                  <c:v>7748</c:v>
                </c:pt>
                <c:pt idx="7749">
                  <c:v>7749</c:v>
                </c:pt>
                <c:pt idx="7750">
                  <c:v>7750</c:v>
                </c:pt>
                <c:pt idx="7751">
                  <c:v>7751</c:v>
                </c:pt>
                <c:pt idx="7752">
                  <c:v>7752</c:v>
                </c:pt>
                <c:pt idx="7753">
                  <c:v>7753</c:v>
                </c:pt>
                <c:pt idx="7754">
                  <c:v>7754</c:v>
                </c:pt>
                <c:pt idx="7755">
                  <c:v>7755</c:v>
                </c:pt>
                <c:pt idx="7756">
                  <c:v>7756</c:v>
                </c:pt>
                <c:pt idx="7757">
                  <c:v>7757</c:v>
                </c:pt>
                <c:pt idx="7758">
                  <c:v>7758</c:v>
                </c:pt>
                <c:pt idx="7759">
                  <c:v>7759</c:v>
                </c:pt>
                <c:pt idx="7760">
                  <c:v>7760</c:v>
                </c:pt>
                <c:pt idx="7761">
                  <c:v>7761</c:v>
                </c:pt>
                <c:pt idx="7762">
                  <c:v>7762</c:v>
                </c:pt>
                <c:pt idx="7763">
                  <c:v>7763</c:v>
                </c:pt>
                <c:pt idx="7764">
                  <c:v>7764</c:v>
                </c:pt>
                <c:pt idx="7765">
                  <c:v>7765</c:v>
                </c:pt>
                <c:pt idx="7766">
                  <c:v>7766</c:v>
                </c:pt>
                <c:pt idx="7767">
                  <c:v>7767</c:v>
                </c:pt>
                <c:pt idx="7768">
                  <c:v>7768</c:v>
                </c:pt>
                <c:pt idx="7769">
                  <c:v>7769</c:v>
                </c:pt>
                <c:pt idx="7770">
                  <c:v>7770</c:v>
                </c:pt>
                <c:pt idx="7771">
                  <c:v>7771</c:v>
                </c:pt>
                <c:pt idx="7772">
                  <c:v>7772</c:v>
                </c:pt>
                <c:pt idx="7773">
                  <c:v>7773</c:v>
                </c:pt>
                <c:pt idx="7774">
                  <c:v>7774</c:v>
                </c:pt>
                <c:pt idx="7775">
                  <c:v>7775</c:v>
                </c:pt>
                <c:pt idx="7776">
                  <c:v>7776</c:v>
                </c:pt>
                <c:pt idx="7777">
                  <c:v>7777</c:v>
                </c:pt>
                <c:pt idx="7778">
                  <c:v>7778</c:v>
                </c:pt>
                <c:pt idx="7779">
                  <c:v>7779</c:v>
                </c:pt>
                <c:pt idx="7780">
                  <c:v>7780</c:v>
                </c:pt>
                <c:pt idx="7781">
                  <c:v>7781</c:v>
                </c:pt>
                <c:pt idx="7782">
                  <c:v>7782</c:v>
                </c:pt>
                <c:pt idx="7783">
                  <c:v>7783</c:v>
                </c:pt>
                <c:pt idx="7784">
                  <c:v>7784</c:v>
                </c:pt>
                <c:pt idx="7785">
                  <c:v>7785</c:v>
                </c:pt>
                <c:pt idx="7786">
                  <c:v>7786</c:v>
                </c:pt>
                <c:pt idx="7787">
                  <c:v>7787</c:v>
                </c:pt>
                <c:pt idx="7788">
                  <c:v>7788</c:v>
                </c:pt>
                <c:pt idx="7789">
                  <c:v>7789</c:v>
                </c:pt>
                <c:pt idx="7790">
                  <c:v>7790</c:v>
                </c:pt>
                <c:pt idx="7791">
                  <c:v>7791</c:v>
                </c:pt>
                <c:pt idx="7792">
                  <c:v>7792</c:v>
                </c:pt>
                <c:pt idx="7793">
                  <c:v>7793</c:v>
                </c:pt>
                <c:pt idx="7794">
                  <c:v>7794</c:v>
                </c:pt>
                <c:pt idx="7795">
                  <c:v>7795</c:v>
                </c:pt>
                <c:pt idx="7796">
                  <c:v>7796</c:v>
                </c:pt>
                <c:pt idx="7797">
                  <c:v>7797</c:v>
                </c:pt>
                <c:pt idx="7798">
                  <c:v>7798</c:v>
                </c:pt>
                <c:pt idx="7799">
                  <c:v>7799</c:v>
                </c:pt>
                <c:pt idx="7800">
                  <c:v>7800</c:v>
                </c:pt>
                <c:pt idx="7801">
                  <c:v>7801</c:v>
                </c:pt>
                <c:pt idx="7802">
                  <c:v>7802</c:v>
                </c:pt>
                <c:pt idx="7803">
                  <c:v>7803</c:v>
                </c:pt>
                <c:pt idx="7804">
                  <c:v>7804</c:v>
                </c:pt>
                <c:pt idx="7805">
                  <c:v>7805</c:v>
                </c:pt>
                <c:pt idx="7806">
                  <c:v>7806</c:v>
                </c:pt>
                <c:pt idx="7807">
                  <c:v>7807</c:v>
                </c:pt>
                <c:pt idx="7808">
                  <c:v>7808</c:v>
                </c:pt>
                <c:pt idx="7809">
                  <c:v>7809</c:v>
                </c:pt>
                <c:pt idx="7810">
                  <c:v>7810</c:v>
                </c:pt>
                <c:pt idx="7811">
                  <c:v>7811</c:v>
                </c:pt>
                <c:pt idx="7812">
                  <c:v>7812</c:v>
                </c:pt>
                <c:pt idx="7813">
                  <c:v>7813</c:v>
                </c:pt>
                <c:pt idx="7814">
                  <c:v>7814</c:v>
                </c:pt>
                <c:pt idx="7815">
                  <c:v>7815</c:v>
                </c:pt>
                <c:pt idx="7816">
                  <c:v>7816</c:v>
                </c:pt>
                <c:pt idx="7817">
                  <c:v>7817</c:v>
                </c:pt>
                <c:pt idx="7818">
                  <c:v>7818</c:v>
                </c:pt>
                <c:pt idx="7819">
                  <c:v>7819</c:v>
                </c:pt>
                <c:pt idx="7820">
                  <c:v>7820</c:v>
                </c:pt>
                <c:pt idx="7821">
                  <c:v>7821</c:v>
                </c:pt>
                <c:pt idx="7822">
                  <c:v>7822</c:v>
                </c:pt>
                <c:pt idx="7823">
                  <c:v>7823</c:v>
                </c:pt>
                <c:pt idx="7824">
                  <c:v>7824</c:v>
                </c:pt>
                <c:pt idx="7825">
                  <c:v>7825</c:v>
                </c:pt>
                <c:pt idx="7826">
                  <c:v>7826</c:v>
                </c:pt>
                <c:pt idx="7827">
                  <c:v>7827</c:v>
                </c:pt>
                <c:pt idx="7828">
                  <c:v>7828</c:v>
                </c:pt>
                <c:pt idx="7829">
                  <c:v>7829</c:v>
                </c:pt>
                <c:pt idx="7830">
                  <c:v>7830</c:v>
                </c:pt>
                <c:pt idx="7831">
                  <c:v>7831</c:v>
                </c:pt>
                <c:pt idx="7832">
                  <c:v>7832</c:v>
                </c:pt>
                <c:pt idx="7833">
                  <c:v>7833</c:v>
                </c:pt>
                <c:pt idx="7834">
                  <c:v>7834</c:v>
                </c:pt>
                <c:pt idx="7835">
                  <c:v>7835</c:v>
                </c:pt>
                <c:pt idx="7836">
                  <c:v>7836</c:v>
                </c:pt>
                <c:pt idx="7837">
                  <c:v>7837</c:v>
                </c:pt>
                <c:pt idx="7838">
                  <c:v>7838</c:v>
                </c:pt>
                <c:pt idx="7839">
                  <c:v>7839</c:v>
                </c:pt>
                <c:pt idx="7840">
                  <c:v>7840</c:v>
                </c:pt>
                <c:pt idx="7841">
                  <c:v>7841</c:v>
                </c:pt>
                <c:pt idx="7842">
                  <c:v>7842</c:v>
                </c:pt>
                <c:pt idx="7843">
                  <c:v>7843</c:v>
                </c:pt>
                <c:pt idx="7844">
                  <c:v>7844</c:v>
                </c:pt>
                <c:pt idx="7845">
                  <c:v>7845</c:v>
                </c:pt>
                <c:pt idx="7846">
                  <c:v>7846</c:v>
                </c:pt>
                <c:pt idx="7847">
                  <c:v>7847</c:v>
                </c:pt>
                <c:pt idx="7848">
                  <c:v>7848</c:v>
                </c:pt>
                <c:pt idx="7849">
                  <c:v>7849</c:v>
                </c:pt>
                <c:pt idx="7850">
                  <c:v>7850</c:v>
                </c:pt>
                <c:pt idx="7851">
                  <c:v>7851</c:v>
                </c:pt>
                <c:pt idx="7852">
                  <c:v>7852</c:v>
                </c:pt>
                <c:pt idx="7853">
                  <c:v>7853</c:v>
                </c:pt>
                <c:pt idx="7854">
                  <c:v>7854</c:v>
                </c:pt>
                <c:pt idx="7855">
                  <c:v>7855</c:v>
                </c:pt>
                <c:pt idx="7856">
                  <c:v>7856</c:v>
                </c:pt>
                <c:pt idx="7857">
                  <c:v>7857</c:v>
                </c:pt>
                <c:pt idx="7858">
                  <c:v>7858</c:v>
                </c:pt>
                <c:pt idx="7859">
                  <c:v>7859</c:v>
                </c:pt>
                <c:pt idx="7860">
                  <c:v>7860</c:v>
                </c:pt>
                <c:pt idx="7861">
                  <c:v>7861</c:v>
                </c:pt>
                <c:pt idx="7862">
                  <c:v>7862</c:v>
                </c:pt>
                <c:pt idx="7863">
                  <c:v>7863</c:v>
                </c:pt>
                <c:pt idx="7864">
                  <c:v>7864</c:v>
                </c:pt>
                <c:pt idx="7865">
                  <c:v>7865</c:v>
                </c:pt>
                <c:pt idx="7866">
                  <c:v>7866</c:v>
                </c:pt>
                <c:pt idx="7867">
                  <c:v>7867</c:v>
                </c:pt>
                <c:pt idx="7868">
                  <c:v>7868</c:v>
                </c:pt>
                <c:pt idx="7869">
                  <c:v>7869</c:v>
                </c:pt>
                <c:pt idx="7870">
                  <c:v>7870</c:v>
                </c:pt>
                <c:pt idx="7871">
                  <c:v>7871</c:v>
                </c:pt>
                <c:pt idx="7872">
                  <c:v>7872</c:v>
                </c:pt>
                <c:pt idx="7873">
                  <c:v>7873</c:v>
                </c:pt>
                <c:pt idx="7874">
                  <c:v>7874</c:v>
                </c:pt>
                <c:pt idx="7875">
                  <c:v>7875</c:v>
                </c:pt>
                <c:pt idx="7876">
                  <c:v>7876</c:v>
                </c:pt>
                <c:pt idx="7877">
                  <c:v>7877</c:v>
                </c:pt>
                <c:pt idx="7878">
                  <c:v>7878</c:v>
                </c:pt>
                <c:pt idx="7879">
                  <c:v>7879</c:v>
                </c:pt>
                <c:pt idx="7880">
                  <c:v>7880</c:v>
                </c:pt>
                <c:pt idx="7881">
                  <c:v>7881</c:v>
                </c:pt>
                <c:pt idx="7882">
                  <c:v>7882</c:v>
                </c:pt>
                <c:pt idx="7883">
                  <c:v>7883</c:v>
                </c:pt>
                <c:pt idx="7884">
                  <c:v>7884</c:v>
                </c:pt>
                <c:pt idx="7885">
                  <c:v>7885</c:v>
                </c:pt>
                <c:pt idx="7886">
                  <c:v>7886</c:v>
                </c:pt>
                <c:pt idx="7887">
                  <c:v>7887</c:v>
                </c:pt>
                <c:pt idx="7888">
                  <c:v>7888</c:v>
                </c:pt>
                <c:pt idx="7889">
                  <c:v>7889</c:v>
                </c:pt>
                <c:pt idx="7890">
                  <c:v>7890</c:v>
                </c:pt>
                <c:pt idx="7891">
                  <c:v>7891</c:v>
                </c:pt>
                <c:pt idx="7892">
                  <c:v>7892</c:v>
                </c:pt>
                <c:pt idx="7893">
                  <c:v>7893</c:v>
                </c:pt>
                <c:pt idx="7894">
                  <c:v>7894</c:v>
                </c:pt>
                <c:pt idx="7895">
                  <c:v>7895</c:v>
                </c:pt>
                <c:pt idx="7896">
                  <c:v>7896</c:v>
                </c:pt>
                <c:pt idx="7897">
                  <c:v>7897</c:v>
                </c:pt>
                <c:pt idx="7898">
                  <c:v>7898</c:v>
                </c:pt>
                <c:pt idx="7899">
                  <c:v>7899</c:v>
                </c:pt>
                <c:pt idx="7900">
                  <c:v>7900</c:v>
                </c:pt>
                <c:pt idx="7901">
                  <c:v>7901</c:v>
                </c:pt>
                <c:pt idx="7902">
                  <c:v>7902</c:v>
                </c:pt>
                <c:pt idx="7903">
                  <c:v>7903</c:v>
                </c:pt>
                <c:pt idx="7904">
                  <c:v>7904</c:v>
                </c:pt>
                <c:pt idx="7905">
                  <c:v>7905</c:v>
                </c:pt>
                <c:pt idx="7906">
                  <c:v>7906</c:v>
                </c:pt>
                <c:pt idx="7907">
                  <c:v>7907</c:v>
                </c:pt>
                <c:pt idx="7908">
                  <c:v>7908</c:v>
                </c:pt>
                <c:pt idx="7909">
                  <c:v>7909</c:v>
                </c:pt>
                <c:pt idx="7910">
                  <c:v>7910</c:v>
                </c:pt>
                <c:pt idx="7911">
                  <c:v>7911</c:v>
                </c:pt>
                <c:pt idx="7912">
                  <c:v>7912</c:v>
                </c:pt>
                <c:pt idx="7913">
                  <c:v>7913</c:v>
                </c:pt>
                <c:pt idx="7914">
                  <c:v>7914</c:v>
                </c:pt>
                <c:pt idx="7915">
                  <c:v>7915</c:v>
                </c:pt>
                <c:pt idx="7916">
                  <c:v>7916</c:v>
                </c:pt>
                <c:pt idx="7917">
                  <c:v>7917</c:v>
                </c:pt>
                <c:pt idx="7918">
                  <c:v>7918</c:v>
                </c:pt>
                <c:pt idx="7919">
                  <c:v>7919</c:v>
                </c:pt>
                <c:pt idx="7920">
                  <c:v>7920</c:v>
                </c:pt>
                <c:pt idx="7921">
                  <c:v>7921</c:v>
                </c:pt>
                <c:pt idx="7922">
                  <c:v>7922</c:v>
                </c:pt>
                <c:pt idx="7923">
                  <c:v>7923</c:v>
                </c:pt>
                <c:pt idx="7924">
                  <c:v>7924</c:v>
                </c:pt>
                <c:pt idx="7925">
                  <c:v>7925</c:v>
                </c:pt>
                <c:pt idx="7926">
                  <c:v>7926</c:v>
                </c:pt>
                <c:pt idx="7927">
                  <c:v>7927</c:v>
                </c:pt>
                <c:pt idx="7928">
                  <c:v>7928</c:v>
                </c:pt>
                <c:pt idx="7929">
                  <c:v>7929</c:v>
                </c:pt>
                <c:pt idx="7930">
                  <c:v>7930</c:v>
                </c:pt>
                <c:pt idx="7931">
                  <c:v>7931</c:v>
                </c:pt>
                <c:pt idx="7932">
                  <c:v>7932</c:v>
                </c:pt>
                <c:pt idx="7933">
                  <c:v>7933</c:v>
                </c:pt>
                <c:pt idx="7934">
                  <c:v>7934</c:v>
                </c:pt>
                <c:pt idx="7935">
                  <c:v>7935</c:v>
                </c:pt>
                <c:pt idx="7936">
                  <c:v>7936</c:v>
                </c:pt>
                <c:pt idx="7937">
                  <c:v>7937</c:v>
                </c:pt>
                <c:pt idx="7938">
                  <c:v>7938</c:v>
                </c:pt>
                <c:pt idx="7939">
                  <c:v>7939</c:v>
                </c:pt>
                <c:pt idx="7940">
                  <c:v>7940</c:v>
                </c:pt>
                <c:pt idx="7941">
                  <c:v>7941</c:v>
                </c:pt>
                <c:pt idx="7942">
                  <c:v>7942</c:v>
                </c:pt>
                <c:pt idx="7943">
                  <c:v>7943</c:v>
                </c:pt>
                <c:pt idx="7944">
                  <c:v>7944</c:v>
                </c:pt>
                <c:pt idx="7945">
                  <c:v>7945</c:v>
                </c:pt>
                <c:pt idx="7946">
                  <c:v>7946</c:v>
                </c:pt>
                <c:pt idx="7947">
                  <c:v>7947</c:v>
                </c:pt>
                <c:pt idx="7948">
                  <c:v>7948</c:v>
                </c:pt>
                <c:pt idx="7949">
                  <c:v>7949</c:v>
                </c:pt>
                <c:pt idx="7950">
                  <c:v>7950</c:v>
                </c:pt>
                <c:pt idx="7951">
                  <c:v>7951</c:v>
                </c:pt>
                <c:pt idx="7952">
                  <c:v>7952</c:v>
                </c:pt>
                <c:pt idx="7953">
                  <c:v>7953</c:v>
                </c:pt>
                <c:pt idx="7954">
                  <c:v>7954</c:v>
                </c:pt>
                <c:pt idx="7955">
                  <c:v>7955</c:v>
                </c:pt>
                <c:pt idx="7956">
                  <c:v>7956</c:v>
                </c:pt>
                <c:pt idx="7957">
                  <c:v>7957</c:v>
                </c:pt>
                <c:pt idx="7958">
                  <c:v>7958</c:v>
                </c:pt>
                <c:pt idx="7959">
                  <c:v>7959</c:v>
                </c:pt>
                <c:pt idx="7960">
                  <c:v>7960</c:v>
                </c:pt>
                <c:pt idx="7961">
                  <c:v>7961</c:v>
                </c:pt>
                <c:pt idx="7962">
                  <c:v>7962</c:v>
                </c:pt>
                <c:pt idx="7963">
                  <c:v>7963</c:v>
                </c:pt>
                <c:pt idx="7964">
                  <c:v>7964</c:v>
                </c:pt>
                <c:pt idx="7965">
                  <c:v>7965</c:v>
                </c:pt>
                <c:pt idx="7966">
                  <c:v>7966</c:v>
                </c:pt>
                <c:pt idx="7967">
                  <c:v>7967</c:v>
                </c:pt>
                <c:pt idx="7968">
                  <c:v>7968</c:v>
                </c:pt>
                <c:pt idx="7969">
                  <c:v>7969</c:v>
                </c:pt>
                <c:pt idx="7970">
                  <c:v>7970</c:v>
                </c:pt>
                <c:pt idx="7971">
                  <c:v>7971</c:v>
                </c:pt>
                <c:pt idx="7972">
                  <c:v>7972</c:v>
                </c:pt>
                <c:pt idx="7973">
                  <c:v>7973</c:v>
                </c:pt>
                <c:pt idx="7974">
                  <c:v>7974</c:v>
                </c:pt>
                <c:pt idx="7975">
                  <c:v>7975</c:v>
                </c:pt>
                <c:pt idx="7976">
                  <c:v>7976</c:v>
                </c:pt>
                <c:pt idx="7977">
                  <c:v>7977</c:v>
                </c:pt>
                <c:pt idx="7978">
                  <c:v>7978</c:v>
                </c:pt>
                <c:pt idx="7979">
                  <c:v>7979</c:v>
                </c:pt>
                <c:pt idx="7980">
                  <c:v>7980</c:v>
                </c:pt>
                <c:pt idx="7981">
                  <c:v>7981</c:v>
                </c:pt>
                <c:pt idx="7982">
                  <c:v>7982</c:v>
                </c:pt>
                <c:pt idx="7983">
                  <c:v>7983</c:v>
                </c:pt>
                <c:pt idx="7984">
                  <c:v>7984</c:v>
                </c:pt>
                <c:pt idx="7985">
                  <c:v>7985</c:v>
                </c:pt>
                <c:pt idx="7986">
                  <c:v>7986</c:v>
                </c:pt>
                <c:pt idx="7987">
                  <c:v>7987</c:v>
                </c:pt>
                <c:pt idx="7988">
                  <c:v>7988</c:v>
                </c:pt>
                <c:pt idx="7989">
                  <c:v>7989</c:v>
                </c:pt>
                <c:pt idx="7990">
                  <c:v>7990</c:v>
                </c:pt>
                <c:pt idx="7991">
                  <c:v>7991</c:v>
                </c:pt>
                <c:pt idx="7992">
                  <c:v>7992</c:v>
                </c:pt>
                <c:pt idx="7993">
                  <c:v>7993</c:v>
                </c:pt>
                <c:pt idx="7994">
                  <c:v>7994</c:v>
                </c:pt>
                <c:pt idx="7995">
                  <c:v>7995</c:v>
                </c:pt>
                <c:pt idx="7996">
                  <c:v>7996</c:v>
                </c:pt>
                <c:pt idx="7997">
                  <c:v>7997</c:v>
                </c:pt>
                <c:pt idx="7998">
                  <c:v>7998</c:v>
                </c:pt>
                <c:pt idx="7999">
                  <c:v>7999</c:v>
                </c:pt>
                <c:pt idx="8000">
                  <c:v>8000</c:v>
                </c:pt>
              </c:numCache>
            </c:numRef>
          </c:cat>
          <c:val>
            <c:numRef>
              <c:f>'ORDC_Curve_Generator_Results (4'!$B$4:$B$8004</c:f>
              <c:numCache>
                <c:formatCode>General</c:formatCode>
                <c:ptCount val="8001"/>
                <c:pt idx="0">
                  <c:v>9000</c:v>
                </c:pt>
                <c:pt idx="1">
                  <c:v>9000</c:v>
                </c:pt>
                <c:pt idx="2">
                  <c:v>9000</c:v>
                </c:pt>
                <c:pt idx="3">
                  <c:v>9000</c:v>
                </c:pt>
                <c:pt idx="4">
                  <c:v>9000</c:v>
                </c:pt>
                <c:pt idx="5">
                  <c:v>9000</c:v>
                </c:pt>
                <c:pt idx="6">
                  <c:v>9000</c:v>
                </c:pt>
                <c:pt idx="7">
                  <c:v>9000</c:v>
                </c:pt>
                <c:pt idx="8">
                  <c:v>9000</c:v>
                </c:pt>
                <c:pt idx="9">
                  <c:v>9000</c:v>
                </c:pt>
                <c:pt idx="10">
                  <c:v>9000</c:v>
                </c:pt>
                <c:pt idx="11">
                  <c:v>9000</c:v>
                </c:pt>
                <c:pt idx="12">
                  <c:v>9000</c:v>
                </c:pt>
                <c:pt idx="13">
                  <c:v>9000</c:v>
                </c:pt>
                <c:pt idx="14">
                  <c:v>9000</c:v>
                </c:pt>
                <c:pt idx="15">
                  <c:v>9000</c:v>
                </c:pt>
                <c:pt idx="16">
                  <c:v>9000</c:v>
                </c:pt>
                <c:pt idx="17">
                  <c:v>9000</c:v>
                </c:pt>
                <c:pt idx="18">
                  <c:v>9000</c:v>
                </c:pt>
                <c:pt idx="19">
                  <c:v>9000</c:v>
                </c:pt>
                <c:pt idx="20">
                  <c:v>9000</c:v>
                </c:pt>
                <c:pt idx="21">
                  <c:v>9000</c:v>
                </c:pt>
                <c:pt idx="22">
                  <c:v>9000</c:v>
                </c:pt>
                <c:pt idx="23">
                  <c:v>9000</c:v>
                </c:pt>
                <c:pt idx="24">
                  <c:v>9000</c:v>
                </c:pt>
                <c:pt idx="25">
                  <c:v>9000</c:v>
                </c:pt>
                <c:pt idx="26">
                  <c:v>9000</c:v>
                </c:pt>
                <c:pt idx="27">
                  <c:v>9000</c:v>
                </c:pt>
                <c:pt idx="28">
                  <c:v>9000</c:v>
                </c:pt>
                <c:pt idx="29">
                  <c:v>9000</c:v>
                </c:pt>
                <c:pt idx="30">
                  <c:v>9000</c:v>
                </c:pt>
                <c:pt idx="31">
                  <c:v>9000</c:v>
                </c:pt>
                <c:pt idx="32">
                  <c:v>9000</c:v>
                </c:pt>
                <c:pt idx="33">
                  <c:v>9000</c:v>
                </c:pt>
                <c:pt idx="34">
                  <c:v>9000</c:v>
                </c:pt>
                <c:pt idx="35">
                  <c:v>9000</c:v>
                </c:pt>
                <c:pt idx="36">
                  <c:v>9000</c:v>
                </c:pt>
                <c:pt idx="37">
                  <c:v>9000</c:v>
                </c:pt>
                <c:pt idx="38">
                  <c:v>9000</c:v>
                </c:pt>
                <c:pt idx="39">
                  <c:v>9000</c:v>
                </c:pt>
                <c:pt idx="40">
                  <c:v>9000</c:v>
                </c:pt>
                <c:pt idx="41">
                  <c:v>9000</c:v>
                </c:pt>
                <c:pt idx="42">
                  <c:v>9000</c:v>
                </c:pt>
                <c:pt idx="43">
                  <c:v>9000</c:v>
                </c:pt>
                <c:pt idx="44">
                  <c:v>9000</c:v>
                </c:pt>
                <c:pt idx="45">
                  <c:v>9000</c:v>
                </c:pt>
                <c:pt idx="46">
                  <c:v>9000</c:v>
                </c:pt>
                <c:pt idx="47">
                  <c:v>9000</c:v>
                </c:pt>
                <c:pt idx="48">
                  <c:v>9000</c:v>
                </c:pt>
                <c:pt idx="49">
                  <c:v>9000</c:v>
                </c:pt>
                <c:pt idx="50">
                  <c:v>9000</c:v>
                </c:pt>
                <c:pt idx="51">
                  <c:v>9000</c:v>
                </c:pt>
                <c:pt idx="52">
                  <c:v>9000</c:v>
                </c:pt>
                <c:pt idx="53">
                  <c:v>9000</c:v>
                </c:pt>
                <c:pt idx="54">
                  <c:v>9000</c:v>
                </c:pt>
                <c:pt idx="55">
                  <c:v>9000</c:v>
                </c:pt>
                <c:pt idx="56">
                  <c:v>9000</c:v>
                </c:pt>
                <c:pt idx="57">
                  <c:v>9000</c:v>
                </c:pt>
                <c:pt idx="58">
                  <c:v>9000</c:v>
                </c:pt>
                <c:pt idx="59">
                  <c:v>9000</c:v>
                </c:pt>
                <c:pt idx="60">
                  <c:v>9000</c:v>
                </c:pt>
                <c:pt idx="61">
                  <c:v>9000</c:v>
                </c:pt>
                <c:pt idx="62">
                  <c:v>9000</c:v>
                </c:pt>
                <c:pt idx="63">
                  <c:v>9000</c:v>
                </c:pt>
                <c:pt idx="64">
                  <c:v>9000</c:v>
                </c:pt>
                <c:pt idx="65">
                  <c:v>9000</c:v>
                </c:pt>
                <c:pt idx="66">
                  <c:v>9000</c:v>
                </c:pt>
                <c:pt idx="67">
                  <c:v>9000</c:v>
                </c:pt>
                <c:pt idx="68">
                  <c:v>9000</c:v>
                </c:pt>
                <c:pt idx="69">
                  <c:v>9000</c:v>
                </c:pt>
                <c:pt idx="70">
                  <c:v>9000</c:v>
                </c:pt>
                <c:pt idx="71">
                  <c:v>9000</c:v>
                </c:pt>
                <c:pt idx="72">
                  <c:v>9000</c:v>
                </c:pt>
                <c:pt idx="73">
                  <c:v>9000</c:v>
                </c:pt>
                <c:pt idx="74">
                  <c:v>9000</c:v>
                </c:pt>
                <c:pt idx="75">
                  <c:v>9000</c:v>
                </c:pt>
                <c:pt idx="76">
                  <c:v>9000</c:v>
                </c:pt>
                <c:pt idx="77">
                  <c:v>9000</c:v>
                </c:pt>
                <c:pt idx="78">
                  <c:v>9000</c:v>
                </c:pt>
                <c:pt idx="79">
                  <c:v>9000</c:v>
                </c:pt>
                <c:pt idx="80">
                  <c:v>9000</c:v>
                </c:pt>
                <c:pt idx="81">
                  <c:v>9000</c:v>
                </c:pt>
                <c:pt idx="82">
                  <c:v>9000</c:v>
                </c:pt>
                <c:pt idx="83">
                  <c:v>9000</c:v>
                </c:pt>
                <c:pt idx="84">
                  <c:v>9000</c:v>
                </c:pt>
                <c:pt idx="85">
                  <c:v>9000</c:v>
                </c:pt>
                <c:pt idx="86">
                  <c:v>9000</c:v>
                </c:pt>
                <c:pt idx="87">
                  <c:v>9000</c:v>
                </c:pt>
                <c:pt idx="88">
                  <c:v>9000</c:v>
                </c:pt>
                <c:pt idx="89">
                  <c:v>9000</c:v>
                </c:pt>
                <c:pt idx="90">
                  <c:v>9000</c:v>
                </c:pt>
                <c:pt idx="91">
                  <c:v>9000</c:v>
                </c:pt>
                <c:pt idx="92">
                  <c:v>9000</c:v>
                </c:pt>
                <c:pt idx="93">
                  <c:v>9000</c:v>
                </c:pt>
                <c:pt idx="94">
                  <c:v>9000</c:v>
                </c:pt>
                <c:pt idx="95">
                  <c:v>9000</c:v>
                </c:pt>
                <c:pt idx="96">
                  <c:v>9000</c:v>
                </c:pt>
                <c:pt idx="97">
                  <c:v>9000</c:v>
                </c:pt>
                <c:pt idx="98">
                  <c:v>9000</c:v>
                </c:pt>
                <c:pt idx="99">
                  <c:v>9000</c:v>
                </c:pt>
                <c:pt idx="100">
                  <c:v>9000</c:v>
                </c:pt>
                <c:pt idx="101">
                  <c:v>9000</c:v>
                </c:pt>
                <c:pt idx="102">
                  <c:v>9000</c:v>
                </c:pt>
                <c:pt idx="103">
                  <c:v>9000</c:v>
                </c:pt>
                <c:pt idx="104">
                  <c:v>9000</c:v>
                </c:pt>
                <c:pt idx="105">
                  <c:v>9000</c:v>
                </c:pt>
                <c:pt idx="106">
                  <c:v>9000</c:v>
                </c:pt>
                <c:pt idx="107">
                  <c:v>9000</c:v>
                </c:pt>
                <c:pt idx="108">
                  <c:v>9000</c:v>
                </c:pt>
                <c:pt idx="109">
                  <c:v>9000</c:v>
                </c:pt>
                <c:pt idx="110">
                  <c:v>9000</c:v>
                </c:pt>
                <c:pt idx="111">
                  <c:v>9000</c:v>
                </c:pt>
                <c:pt idx="112">
                  <c:v>9000</c:v>
                </c:pt>
                <c:pt idx="113">
                  <c:v>9000</c:v>
                </c:pt>
                <c:pt idx="114">
                  <c:v>9000</c:v>
                </c:pt>
                <c:pt idx="115">
                  <c:v>9000</c:v>
                </c:pt>
                <c:pt idx="116">
                  <c:v>9000</c:v>
                </c:pt>
                <c:pt idx="117">
                  <c:v>9000</c:v>
                </c:pt>
                <c:pt idx="118">
                  <c:v>9000</c:v>
                </c:pt>
                <c:pt idx="119">
                  <c:v>9000</c:v>
                </c:pt>
                <c:pt idx="120">
                  <c:v>9000</c:v>
                </c:pt>
                <c:pt idx="121">
                  <c:v>9000</c:v>
                </c:pt>
                <c:pt idx="122">
                  <c:v>9000</c:v>
                </c:pt>
                <c:pt idx="123">
                  <c:v>9000</c:v>
                </c:pt>
                <c:pt idx="124">
                  <c:v>9000</c:v>
                </c:pt>
                <c:pt idx="125">
                  <c:v>9000</c:v>
                </c:pt>
                <c:pt idx="126">
                  <c:v>9000</c:v>
                </c:pt>
                <c:pt idx="127">
                  <c:v>9000</c:v>
                </c:pt>
                <c:pt idx="128">
                  <c:v>9000</c:v>
                </c:pt>
                <c:pt idx="129">
                  <c:v>9000</c:v>
                </c:pt>
                <c:pt idx="130">
                  <c:v>9000</c:v>
                </c:pt>
                <c:pt idx="131">
                  <c:v>9000</c:v>
                </c:pt>
                <c:pt idx="132">
                  <c:v>9000</c:v>
                </c:pt>
                <c:pt idx="133">
                  <c:v>9000</c:v>
                </c:pt>
                <c:pt idx="134">
                  <c:v>9000</c:v>
                </c:pt>
                <c:pt idx="135">
                  <c:v>9000</c:v>
                </c:pt>
                <c:pt idx="136">
                  <c:v>9000</c:v>
                </c:pt>
                <c:pt idx="137">
                  <c:v>9000</c:v>
                </c:pt>
                <c:pt idx="138">
                  <c:v>9000</c:v>
                </c:pt>
                <c:pt idx="139">
                  <c:v>9000</c:v>
                </c:pt>
                <c:pt idx="140">
                  <c:v>9000</c:v>
                </c:pt>
                <c:pt idx="141">
                  <c:v>9000</c:v>
                </c:pt>
                <c:pt idx="142">
                  <c:v>9000</c:v>
                </c:pt>
                <c:pt idx="143">
                  <c:v>9000</c:v>
                </c:pt>
                <c:pt idx="144">
                  <c:v>9000</c:v>
                </c:pt>
                <c:pt idx="145">
                  <c:v>9000</c:v>
                </c:pt>
                <c:pt idx="146">
                  <c:v>9000</c:v>
                </c:pt>
                <c:pt idx="147">
                  <c:v>9000</c:v>
                </c:pt>
                <c:pt idx="148">
                  <c:v>9000</c:v>
                </c:pt>
                <c:pt idx="149">
                  <c:v>9000</c:v>
                </c:pt>
                <c:pt idx="150">
                  <c:v>9000</c:v>
                </c:pt>
                <c:pt idx="151">
                  <c:v>9000</c:v>
                </c:pt>
                <c:pt idx="152">
                  <c:v>9000</c:v>
                </c:pt>
                <c:pt idx="153">
                  <c:v>9000</c:v>
                </c:pt>
                <c:pt idx="154">
                  <c:v>9000</c:v>
                </c:pt>
                <c:pt idx="155">
                  <c:v>9000</c:v>
                </c:pt>
                <c:pt idx="156">
                  <c:v>9000</c:v>
                </c:pt>
                <c:pt idx="157">
                  <c:v>9000</c:v>
                </c:pt>
                <c:pt idx="158">
                  <c:v>9000</c:v>
                </c:pt>
                <c:pt idx="159">
                  <c:v>9000</c:v>
                </c:pt>
                <c:pt idx="160">
                  <c:v>9000</c:v>
                </c:pt>
                <c:pt idx="161">
                  <c:v>9000</c:v>
                </c:pt>
                <c:pt idx="162">
                  <c:v>9000</c:v>
                </c:pt>
                <c:pt idx="163">
                  <c:v>9000</c:v>
                </c:pt>
                <c:pt idx="164">
                  <c:v>9000</c:v>
                </c:pt>
                <c:pt idx="165">
                  <c:v>9000</c:v>
                </c:pt>
                <c:pt idx="166">
                  <c:v>9000</c:v>
                </c:pt>
                <c:pt idx="167">
                  <c:v>9000</c:v>
                </c:pt>
                <c:pt idx="168">
                  <c:v>9000</c:v>
                </c:pt>
                <c:pt idx="169">
                  <c:v>9000</c:v>
                </c:pt>
                <c:pt idx="170">
                  <c:v>9000</c:v>
                </c:pt>
                <c:pt idx="171">
                  <c:v>9000</c:v>
                </c:pt>
                <c:pt idx="172">
                  <c:v>9000</c:v>
                </c:pt>
                <c:pt idx="173">
                  <c:v>9000</c:v>
                </c:pt>
                <c:pt idx="174">
                  <c:v>9000</c:v>
                </c:pt>
                <c:pt idx="175">
                  <c:v>9000</c:v>
                </c:pt>
                <c:pt idx="176">
                  <c:v>9000</c:v>
                </c:pt>
                <c:pt idx="177">
                  <c:v>9000</c:v>
                </c:pt>
                <c:pt idx="178">
                  <c:v>9000</c:v>
                </c:pt>
                <c:pt idx="179">
                  <c:v>9000</c:v>
                </c:pt>
                <c:pt idx="180">
                  <c:v>9000</c:v>
                </c:pt>
                <c:pt idx="181">
                  <c:v>9000</c:v>
                </c:pt>
                <c:pt idx="182">
                  <c:v>9000</c:v>
                </c:pt>
                <c:pt idx="183">
                  <c:v>9000</c:v>
                </c:pt>
                <c:pt idx="184">
                  <c:v>9000</c:v>
                </c:pt>
                <c:pt idx="185">
                  <c:v>9000</c:v>
                </c:pt>
                <c:pt idx="186">
                  <c:v>9000</c:v>
                </c:pt>
                <c:pt idx="187">
                  <c:v>9000</c:v>
                </c:pt>
                <c:pt idx="188">
                  <c:v>9000</c:v>
                </c:pt>
                <c:pt idx="189">
                  <c:v>9000</c:v>
                </c:pt>
                <c:pt idx="190">
                  <c:v>9000</c:v>
                </c:pt>
                <c:pt idx="191">
                  <c:v>9000</c:v>
                </c:pt>
                <c:pt idx="192">
                  <c:v>9000</c:v>
                </c:pt>
                <c:pt idx="193">
                  <c:v>9000</c:v>
                </c:pt>
                <c:pt idx="194">
                  <c:v>9000</c:v>
                </c:pt>
                <c:pt idx="195">
                  <c:v>9000</c:v>
                </c:pt>
                <c:pt idx="196">
                  <c:v>9000</c:v>
                </c:pt>
                <c:pt idx="197">
                  <c:v>9000</c:v>
                </c:pt>
                <c:pt idx="198">
                  <c:v>9000</c:v>
                </c:pt>
                <c:pt idx="199">
                  <c:v>9000</c:v>
                </c:pt>
                <c:pt idx="200">
                  <c:v>9000</c:v>
                </c:pt>
                <c:pt idx="201">
                  <c:v>9000</c:v>
                </c:pt>
                <c:pt idx="202">
                  <c:v>9000</c:v>
                </c:pt>
                <c:pt idx="203">
                  <c:v>9000</c:v>
                </c:pt>
                <c:pt idx="204">
                  <c:v>9000</c:v>
                </c:pt>
                <c:pt idx="205">
                  <c:v>9000</c:v>
                </c:pt>
                <c:pt idx="206">
                  <c:v>9000</c:v>
                </c:pt>
                <c:pt idx="207">
                  <c:v>9000</c:v>
                </c:pt>
                <c:pt idx="208">
                  <c:v>9000</c:v>
                </c:pt>
                <c:pt idx="209">
                  <c:v>9000</c:v>
                </c:pt>
                <c:pt idx="210">
                  <c:v>9000</c:v>
                </c:pt>
                <c:pt idx="211">
                  <c:v>9000</c:v>
                </c:pt>
                <c:pt idx="212">
                  <c:v>9000</c:v>
                </c:pt>
                <c:pt idx="213">
                  <c:v>9000</c:v>
                </c:pt>
                <c:pt idx="214">
                  <c:v>9000</c:v>
                </c:pt>
                <c:pt idx="215">
                  <c:v>9000</c:v>
                </c:pt>
                <c:pt idx="216">
                  <c:v>9000</c:v>
                </c:pt>
                <c:pt idx="217">
                  <c:v>9000</c:v>
                </c:pt>
                <c:pt idx="218">
                  <c:v>9000</c:v>
                </c:pt>
                <c:pt idx="219">
                  <c:v>9000</c:v>
                </c:pt>
                <c:pt idx="220">
                  <c:v>9000</c:v>
                </c:pt>
                <c:pt idx="221">
                  <c:v>9000</c:v>
                </c:pt>
                <c:pt idx="222">
                  <c:v>9000</c:v>
                </c:pt>
                <c:pt idx="223">
                  <c:v>9000</c:v>
                </c:pt>
                <c:pt idx="224">
                  <c:v>9000</c:v>
                </c:pt>
                <c:pt idx="225">
                  <c:v>9000</c:v>
                </c:pt>
                <c:pt idx="226">
                  <c:v>9000</c:v>
                </c:pt>
                <c:pt idx="227">
                  <c:v>9000</c:v>
                </c:pt>
                <c:pt idx="228">
                  <c:v>9000</c:v>
                </c:pt>
                <c:pt idx="229">
                  <c:v>9000</c:v>
                </c:pt>
                <c:pt idx="230">
                  <c:v>9000</c:v>
                </c:pt>
                <c:pt idx="231">
                  <c:v>9000</c:v>
                </c:pt>
                <c:pt idx="232">
                  <c:v>9000</c:v>
                </c:pt>
                <c:pt idx="233">
                  <c:v>9000</c:v>
                </c:pt>
                <c:pt idx="234">
                  <c:v>9000</c:v>
                </c:pt>
                <c:pt idx="235">
                  <c:v>9000</c:v>
                </c:pt>
                <c:pt idx="236">
                  <c:v>9000</c:v>
                </c:pt>
                <c:pt idx="237">
                  <c:v>9000</c:v>
                </c:pt>
                <c:pt idx="238">
                  <c:v>9000</c:v>
                </c:pt>
                <c:pt idx="239">
                  <c:v>9000</c:v>
                </c:pt>
                <c:pt idx="240">
                  <c:v>9000</c:v>
                </c:pt>
                <c:pt idx="241">
                  <c:v>9000</c:v>
                </c:pt>
                <c:pt idx="242">
                  <c:v>9000</c:v>
                </c:pt>
                <c:pt idx="243">
                  <c:v>9000</c:v>
                </c:pt>
                <c:pt idx="244">
                  <c:v>9000</c:v>
                </c:pt>
                <c:pt idx="245">
                  <c:v>9000</c:v>
                </c:pt>
                <c:pt idx="246">
                  <c:v>9000</c:v>
                </c:pt>
                <c:pt idx="247">
                  <c:v>9000</c:v>
                </c:pt>
                <c:pt idx="248">
                  <c:v>9000</c:v>
                </c:pt>
                <c:pt idx="249">
                  <c:v>9000</c:v>
                </c:pt>
                <c:pt idx="250">
                  <c:v>9000</c:v>
                </c:pt>
                <c:pt idx="251">
                  <c:v>9000</c:v>
                </c:pt>
                <c:pt idx="252">
                  <c:v>9000</c:v>
                </c:pt>
                <c:pt idx="253">
                  <c:v>9000</c:v>
                </c:pt>
                <c:pt idx="254">
                  <c:v>9000</c:v>
                </c:pt>
                <c:pt idx="255">
                  <c:v>9000</c:v>
                </c:pt>
                <c:pt idx="256">
                  <c:v>9000</c:v>
                </c:pt>
                <c:pt idx="257">
                  <c:v>9000</c:v>
                </c:pt>
                <c:pt idx="258">
                  <c:v>9000</c:v>
                </c:pt>
                <c:pt idx="259">
                  <c:v>9000</c:v>
                </c:pt>
                <c:pt idx="260">
                  <c:v>9000</c:v>
                </c:pt>
                <c:pt idx="261">
                  <c:v>9000</c:v>
                </c:pt>
                <c:pt idx="262">
                  <c:v>9000</c:v>
                </c:pt>
                <c:pt idx="263">
                  <c:v>9000</c:v>
                </c:pt>
                <c:pt idx="264">
                  <c:v>9000</c:v>
                </c:pt>
                <c:pt idx="265">
                  <c:v>9000</c:v>
                </c:pt>
                <c:pt idx="266">
                  <c:v>9000</c:v>
                </c:pt>
                <c:pt idx="267">
                  <c:v>9000</c:v>
                </c:pt>
                <c:pt idx="268">
                  <c:v>9000</c:v>
                </c:pt>
                <c:pt idx="269">
                  <c:v>9000</c:v>
                </c:pt>
                <c:pt idx="270">
                  <c:v>9000</c:v>
                </c:pt>
                <c:pt idx="271">
                  <c:v>9000</c:v>
                </c:pt>
                <c:pt idx="272">
                  <c:v>9000</c:v>
                </c:pt>
                <c:pt idx="273">
                  <c:v>9000</c:v>
                </c:pt>
                <c:pt idx="274">
                  <c:v>9000</c:v>
                </c:pt>
                <c:pt idx="275">
                  <c:v>9000</c:v>
                </c:pt>
                <c:pt idx="276">
                  <c:v>9000</c:v>
                </c:pt>
                <c:pt idx="277">
                  <c:v>9000</c:v>
                </c:pt>
                <c:pt idx="278">
                  <c:v>9000</c:v>
                </c:pt>
                <c:pt idx="279">
                  <c:v>9000</c:v>
                </c:pt>
                <c:pt idx="280">
                  <c:v>9000</c:v>
                </c:pt>
                <c:pt idx="281">
                  <c:v>9000</c:v>
                </c:pt>
                <c:pt idx="282">
                  <c:v>9000</c:v>
                </c:pt>
                <c:pt idx="283">
                  <c:v>9000</c:v>
                </c:pt>
                <c:pt idx="284">
                  <c:v>9000</c:v>
                </c:pt>
                <c:pt idx="285">
                  <c:v>9000</c:v>
                </c:pt>
                <c:pt idx="286">
                  <c:v>9000</c:v>
                </c:pt>
                <c:pt idx="287">
                  <c:v>9000</c:v>
                </c:pt>
                <c:pt idx="288">
                  <c:v>9000</c:v>
                </c:pt>
                <c:pt idx="289">
                  <c:v>9000</c:v>
                </c:pt>
                <c:pt idx="290">
                  <c:v>9000</c:v>
                </c:pt>
                <c:pt idx="291">
                  <c:v>9000</c:v>
                </c:pt>
                <c:pt idx="292">
                  <c:v>9000</c:v>
                </c:pt>
                <c:pt idx="293">
                  <c:v>9000</c:v>
                </c:pt>
                <c:pt idx="294">
                  <c:v>9000</c:v>
                </c:pt>
                <c:pt idx="295">
                  <c:v>9000</c:v>
                </c:pt>
                <c:pt idx="296">
                  <c:v>9000</c:v>
                </c:pt>
                <c:pt idx="297">
                  <c:v>9000</c:v>
                </c:pt>
                <c:pt idx="298">
                  <c:v>9000</c:v>
                </c:pt>
                <c:pt idx="299">
                  <c:v>9000</c:v>
                </c:pt>
                <c:pt idx="300">
                  <c:v>9000</c:v>
                </c:pt>
                <c:pt idx="301">
                  <c:v>9000</c:v>
                </c:pt>
                <c:pt idx="302">
                  <c:v>9000</c:v>
                </c:pt>
                <c:pt idx="303">
                  <c:v>9000</c:v>
                </c:pt>
                <c:pt idx="304">
                  <c:v>9000</c:v>
                </c:pt>
                <c:pt idx="305">
                  <c:v>9000</c:v>
                </c:pt>
                <c:pt idx="306">
                  <c:v>9000</c:v>
                </c:pt>
                <c:pt idx="307">
                  <c:v>9000</c:v>
                </c:pt>
                <c:pt idx="308">
                  <c:v>9000</c:v>
                </c:pt>
                <c:pt idx="309">
                  <c:v>9000</c:v>
                </c:pt>
                <c:pt idx="310">
                  <c:v>9000</c:v>
                </c:pt>
                <c:pt idx="311">
                  <c:v>9000</c:v>
                </c:pt>
                <c:pt idx="312">
                  <c:v>9000</c:v>
                </c:pt>
                <c:pt idx="313">
                  <c:v>9000</c:v>
                </c:pt>
                <c:pt idx="314">
                  <c:v>9000</c:v>
                </c:pt>
                <c:pt idx="315">
                  <c:v>9000</c:v>
                </c:pt>
                <c:pt idx="316">
                  <c:v>9000</c:v>
                </c:pt>
                <c:pt idx="317">
                  <c:v>9000</c:v>
                </c:pt>
                <c:pt idx="318">
                  <c:v>9000</c:v>
                </c:pt>
                <c:pt idx="319">
                  <c:v>9000</c:v>
                </c:pt>
                <c:pt idx="320">
                  <c:v>9000</c:v>
                </c:pt>
                <c:pt idx="321">
                  <c:v>9000</c:v>
                </c:pt>
                <c:pt idx="322">
                  <c:v>9000</c:v>
                </c:pt>
                <c:pt idx="323">
                  <c:v>9000</c:v>
                </c:pt>
                <c:pt idx="324">
                  <c:v>9000</c:v>
                </c:pt>
                <c:pt idx="325">
                  <c:v>9000</c:v>
                </c:pt>
                <c:pt idx="326">
                  <c:v>9000</c:v>
                </c:pt>
                <c:pt idx="327">
                  <c:v>9000</c:v>
                </c:pt>
                <c:pt idx="328">
                  <c:v>9000</c:v>
                </c:pt>
                <c:pt idx="329">
                  <c:v>9000</c:v>
                </c:pt>
                <c:pt idx="330">
                  <c:v>9000</c:v>
                </c:pt>
                <c:pt idx="331">
                  <c:v>9000</c:v>
                </c:pt>
                <c:pt idx="332">
                  <c:v>9000</c:v>
                </c:pt>
                <c:pt idx="333">
                  <c:v>9000</c:v>
                </c:pt>
                <c:pt idx="334">
                  <c:v>9000</c:v>
                </c:pt>
                <c:pt idx="335">
                  <c:v>9000</c:v>
                </c:pt>
                <c:pt idx="336">
                  <c:v>9000</c:v>
                </c:pt>
                <c:pt idx="337">
                  <c:v>9000</c:v>
                </c:pt>
                <c:pt idx="338">
                  <c:v>9000</c:v>
                </c:pt>
                <c:pt idx="339">
                  <c:v>9000</c:v>
                </c:pt>
                <c:pt idx="340">
                  <c:v>9000</c:v>
                </c:pt>
                <c:pt idx="341">
                  <c:v>9000</c:v>
                </c:pt>
                <c:pt idx="342">
                  <c:v>9000</c:v>
                </c:pt>
                <c:pt idx="343">
                  <c:v>9000</c:v>
                </c:pt>
                <c:pt idx="344">
                  <c:v>9000</c:v>
                </c:pt>
                <c:pt idx="345">
                  <c:v>9000</c:v>
                </c:pt>
                <c:pt idx="346">
                  <c:v>9000</c:v>
                </c:pt>
                <c:pt idx="347">
                  <c:v>9000</c:v>
                </c:pt>
                <c:pt idx="348">
                  <c:v>9000</c:v>
                </c:pt>
                <c:pt idx="349">
                  <c:v>9000</c:v>
                </c:pt>
                <c:pt idx="350">
                  <c:v>9000</c:v>
                </c:pt>
                <c:pt idx="351">
                  <c:v>9000</c:v>
                </c:pt>
                <c:pt idx="352">
                  <c:v>9000</c:v>
                </c:pt>
                <c:pt idx="353">
                  <c:v>9000</c:v>
                </c:pt>
                <c:pt idx="354">
                  <c:v>9000</c:v>
                </c:pt>
                <c:pt idx="355">
                  <c:v>9000</c:v>
                </c:pt>
                <c:pt idx="356">
                  <c:v>9000</c:v>
                </c:pt>
                <c:pt idx="357">
                  <c:v>9000</c:v>
                </c:pt>
                <c:pt idx="358">
                  <c:v>9000</c:v>
                </c:pt>
                <c:pt idx="359">
                  <c:v>9000</c:v>
                </c:pt>
                <c:pt idx="360">
                  <c:v>9000</c:v>
                </c:pt>
                <c:pt idx="361">
                  <c:v>9000</c:v>
                </c:pt>
                <c:pt idx="362">
                  <c:v>9000</c:v>
                </c:pt>
                <c:pt idx="363">
                  <c:v>9000</c:v>
                </c:pt>
                <c:pt idx="364">
                  <c:v>9000</c:v>
                </c:pt>
                <c:pt idx="365">
                  <c:v>9000</c:v>
                </c:pt>
                <c:pt idx="366">
                  <c:v>9000</c:v>
                </c:pt>
                <c:pt idx="367">
                  <c:v>9000</c:v>
                </c:pt>
                <c:pt idx="368">
                  <c:v>9000</c:v>
                </c:pt>
                <c:pt idx="369">
                  <c:v>9000</c:v>
                </c:pt>
                <c:pt idx="370">
                  <c:v>9000</c:v>
                </c:pt>
                <c:pt idx="371">
                  <c:v>9000</c:v>
                </c:pt>
                <c:pt idx="372">
                  <c:v>9000</c:v>
                </c:pt>
                <c:pt idx="373">
                  <c:v>9000</c:v>
                </c:pt>
                <c:pt idx="374">
                  <c:v>9000</c:v>
                </c:pt>
                <c:pt idx="375">
                  <c:v>9000</c:v>
                </c:pt>
                <c:pt idx="376">
                  <c:v>9000</c:v>
                </c:pt>
                <c:pt idx="377">
                  <c:v>9000</c:v>
                </c:pt>
                <c:pt idx="378">
                  <c:v>9000</c:v>
                </c:pt>
                <c:pt idx="379">
                  <c:v>9000</c:v>
                </c:pt>
                <c:pt idx="380">
                  <c:v>9000</c:v>
                </c:pt>
                <c:pt idx="381">
                  <c:v>9000</c:v>
                </c:pt>
                <c:pt idx="382">
                  <c:v>9000</c:v>
                </c:pt>
                <c:pt idx="383">
                  <c:v>9000</c:v>
                </c:pt>
                <c:pt idx="384">
                  <c:v>9000</c:v>
                </c:pt>
                <c:pt idx="385">
                  <c:v>9000</c:v>
                </c:pt>
                <c:pt idx="386">
                  <c:v>9000</c:v>
                </c:pt>
                <c:pt idx="387">
                  <c:v>9000</c:v>
                </c:pt>
                <c:pt idx="388">
                  <c:v>9000</c:v>
                </c:pt>
                <c:pt idx="389">
                  <c:v>9000</c:v>
                </c:pt>
                <c:pt idx="390">
                  <c:v>9000</c:v>
                </c:pt>
                <c:pt idx="391">
                  <c:v>9000</c:v>
                </c:pt>
                <c:pt idx="392">
                  <c:v>9000</c:v>
                </c:pt>
                <c:pt idx="393">
                  <c:v>9000</c:v>
                </c:pt>
                <c:pt idx="394">
                  <c:v>9000</c:v>
                </c:pt>
                <c:pt idx="395">
                  <c:v>9000</c:v>
                </c:pt>
                <c:pt idx="396">
                  <c:v>9000</c:v>
                </c:pt>
                <c:pt idx="397">
                  <c:v>9000</c:v>
                </c:pt>
                <c:pt idx="398">
                  <c:v>9000</c:v>
                </c:pt>
                <c:pt idx="399">
                  <c:v>9000</c:v>
                </c:pt>
                <c:pt idx="400">
                  <c:v>9000</c:v>
                </c:pt>
                <c:pt idx="401">
                  <c:v>9000</c:v>
                </c:pt>
                <c:pt idx="402">
                  <c:v>9000</c:v>
                </c:pt>
                <c:pt idx="403">
                  <c:v>9000</c:v>
                </c:pt>
                <c:pt idx="404">
                  <c:v>9000</c:v>
                </c:pt>
                <c:pt idx="405">
                  <c:v>9000</c:v>
                </c:pt>
                <c:pt idx="406">
                  <c:v>9000</c:v>
                </c:pt>
                <c:pt idx="407">
                  <c:v>9000</c:v>
                </c:pt>
                <c:pt idx="408">
                  <c:v>9000</c:v>
                </c:pt>
                <c:pt idx="409">
                  <c:v>9000</c:v>
                </c:pt>
                <c:pt idx="410">
                  <c:v>9000</c:v>
                </c:pt>
                <c:pt idx="411">
                  <c:v>9000</c:v>
                </c:pt>
                <c:pt idx="412">
                  <c:v>9000</c:v>
                </c:pt>
                <c:pt idx="413">
                  <c:v>9000</c:v>
                </c:pt>
                <c:pt idx="414">
                  <c:v>9000</c:v>
                </c:pt>
                <c:pt idx="415">
                  <c:v>9000</c:v>
                </c:pt>
                <c:pt idx="416">
                  <c:v>9000</c:v>
                </c:pt>
                <c:pt idx="417">
                  <c:v>9000</c:v>
                </c:pt>
                <c:pt idx="418">
                  <c:v>9000</c:v>
                </c:pt>
                <c:pt idx="419">
                  <c:v>9000</c:v>
                </c:pt>
                <c:pt idx="420">
                  <c:v>9000</c:v>
                </c:pt>
                <c:pt idx="421">
                  <c:v>9000</c:v>
                </c:pt>
                <c:pt idx="422">
                  <c:v>9000</c:v>
                </c:pt>
                <c:pt idx="423">
                  <c:v>9000</c:v>
                </c:pt>
                <c:pt idx="424">
                  <c:v>9000</c:v>
                </c:pt>
                <c:pt idx="425">
                  <c:v>9000</c:v>
                </c:pt>
                <c:pt idx="426">
                  <c:v>9000</c:v>
                </c:pt>
                <c:pt idx="427">
                  <c:v>9000</c:v>
                </c:pt>
                <c:pt idx="428">
                  <c:v>9000</c:v>
                </c:pt>
                <c:pt idx="429">
                  <c:v>9000</c:v>
                </c:pt>
                <c:pt idx="430">
                  <c:v>9000</c:v>
                </c:pt>
                <c:pt idx="431">
                  <c:v>9000</c:v>
                </c:pt>
                <c:pt idx="432">
                  <c:v>9000</c:v>
                </c:pt>
                <c:pt idx="433">
                  <c:v>9000</c:v>
                </c:pt>
                <c:pt idx="434">
                  <c:v>9000</c:v>
                </c:pt>
                <c:pt idx="435">
                  <c:v>9000</c:v>
                </c:pt>
                <c:pt idx="436">
                  <c:v>9000</c:v>
                </c:pt>
                <c:pt idx="437">
                  <c:v>9000</c:v>
                </c:pt>
                <c:pt idx="438">
                  <c:v>9000</c:v>
                </c:pt>
                <c:pt idx="439">
                  <c:v>9000</c:v>
                </c:pt>
                <c:pt idx="440">
                  <c:v>9000</c:v>
                </c:pt>
                <c:pt idx="441">
                  <c:v>9000</c:v>
                </c:pt>
                <c:pt idx="442">
                  <c:v>9000</c:v>
                </c:pt>
                <c:pt idx="443">
                  <c:v>9000</c:v>
                </c:pt>
                <c:pt idx="444">
                  <c:v>9000</c:v>
                </c:pt>
                <c:pt idx="445">
                  <c:v>9000</c:v>
                </c:pt>
                <c:pt idx="446">
                  <c:v>9000</c:v>
                </c:pt>
                <c:pt idx="447">
                  <c:v>9000</c:v>
                </c:pt>
                <c:pt idx="448">
                  <c:v>9000</c:v>
                </c:pt>
                <c:pt idx="449">
                  <c:v>9000</c:v>
                </c:pt>
                <c:pt idx="450">
                  <c:v>9000</c:v>
                </c:pt>
                <c:pt idx="451">
                  <c:v>9000</c:v>
                </c:pt>
                <c:pt idx="452">
                  <c:v>9000</c:v>
                </c:pt>
                <c:pt idx="453">
                  <c:v>9000</c:v>
                </c:pt>
                <c:pt idx="454">
                  <c:v>9000</c:v>
                </c:pt>
                <c:pt idx="455">
                  <c:v>9000</c:v>
                </c:pt>
                <c:pt idx="456">
                  <c:v>9000</c:v>
                </c:pt>
                <c:pt idx="457">
                  <c:v>9000</c:v>
                </c:pt>
                <c:pt idx="458">
                  <c:v>9000</c:v>
                </c:pt>
                <c:pt idx="459">
                  <c:v>9000</c:v>
                </c:pt>
                <c:pt idx="460">
                  <c:v>9000</c:v>
                </c:pt>
                <c:pt idx="461">
                  <c:v>9000</c:v>
                </c:pt>
                <c:pt idx="462">
                  <c:v>9000</c:v>
                </c:pt>
                <c:pt idx="463">
                  <c:v>9000</c:v>
                </c:pt>
                <c:pt idx="464">
                  <c:v>9000</c:v>
                </c:pt>
                <c:pt idx="465">
                  <c:v>9000</c:v>
                </c:pt>
                <c:pt idx="466">
                  <c:v>9000</c:v>
                </c:pt>
                <c:pt idx="467">
                  <c:v>9000</c:v>
                </c:pt>
                <c:pt idx="468">
                  <c:v>9000</c:v>
                </c:pt>
                <c:pt idx="469">
                  <c:v>9000</c:v>
                </c:pt>
                <c:pt idx="470">
                  <c:v>9000</c:v>
                </c:pt>
                <c:pt idx="471">
                  <c:v>9000</c:v>
                </c:pt>
                <c:pt idx="472">
                  <c:v>9000</c:v>
                </c:pt>
                <c:pt idx="473">
                  <c:v>9000</c:v>
                </c:pt>
                <c:pt idx="474">
                  <c:v>9000</c:v>
                </c:pt>
                <c:pt idx="475">
                  <c:v>9000</c:v>
                </c:pt>
                <c:pt idx="476">
                  <c:v>9000</c:v>
                </c:pt>
                <c:pt idx="477">
                  <c:v>9000</c:v>
                </c:pt>
                <c:pt idx="478">
                  <c:v>9000</c:v>
                </c:pt>
                <c:pt idx="479">
                  <c:v>9000</c:v>
                </c:pt>
                <c:pt idx="480">
                  <c:v>9000</c:v>
                </c:pt>
                <c:pt idx="481">
                  <c:v>9000</c:v>
                </c:pt>
                <c:pt idx="482">
                  <c:v>9000</c:v>
                </c:pt>
                <c:pt idx="483">
                  <c:v>9000</c:v>
                </c:pt>
                <c:pt idx="484">
                  <c:v>9000</c:v>
                </c:pt>
                <c:pt idx="485">
                  <c:v>9000</c:v>
                </c:pt>
                <c:pt idx="486">
                  <c:v>9000</c:v>
                </c:pt>
                <c:pt idx="487">
                  <c:v>9000</c:v>
                </c:pt>
                <c:pt idx="488">
                  <c:v>9000</c:v>
                </c:pt>
                <c:pt idx="489">
                  <c:v>9000</c:v>
                </c:pt>
                <c:pt idx="490">
                  <c:v>9000</c:v>
                </c:pt>
                <c:pt idx="491">
                  <c:v>9000</c:v>
                </c:pt>
                <c:pt idx="492">
                  <c:v>9000</c:v>
                </c:pt>
                <c:pt idx="493">
                  <c:v>9000</c:v>
                </c:pt>
                <c:pt idx="494">
                  <c:v>9000</c:v>
                </c:pt>
                <c:pt idx="495">
                  <c:v>9000</c:v>
                </c:pt>
                <c:pt idx="496">
                  <c:v>9000</c:v>
                </c:pt>
                <c:pt idx="497">
                  <c:v>9000</c:v>
                </c:pt>
                <c:pt idx="498">
                  <c:v>9000</c:v>
                </c:pt>
                <c:pt idx="499">
                  <c:v>9000</c:v>
                </c:pt>
                <c:pt idx="500">
                  <c:v>9000</c:v>
                </c:pt>
                <c:pt idx="501">
                  <c:v>9000</c:v>
                </c:pt>
                <c:pt idx="502">
                  <c:v>9000</c:v>
                </c:pt>
                <c:pt idx="503">
                  <c:v>9000</c:v>
                </c:pt>
                <c:pt idx="504">
                  <c:v>9000</c:v>
                </c:pt>
                <c:pt idx="505">
                  <c:v>9000</c:v>
                </c:pt>
                <c:pt idx="506">
                  <c:v>9000</c:v>
                </c:pt>
                <c:pt idx="507">
                  <c:v>9000</c:v>
                </c:pt>
                <c:pt idx="508">
                  <c:v>9000</c:v>
                </c:pt>
                <c:pt idx="509">
                  <c:v>9000</c:v>
                </c:pt>
                <c:pt idx="510">
                  <c:v>9000</c:v>
                </c:pt>
                <c:pt idx="511">
                  <c:v>9000</c:v>
                </c:pt>
                <c:pt idx="512">
                  <c:v>9000</c:v>
                </c:pt>
                <c:pt idx="513">
                  <c:v>9000</c:v>
                </c:pt>
                <c:pt idx="514">
                  <c:v>9000</c:v>
                </c:pt>
                <c:pt idx="515">
                  <c:v>9000</c:v>
                </c:pt>
                <c:pt idx="516">
                  <c:v>9000</c:v>
                </c:pt>
                <c:pt idx="517">
                  <c:v>9000</c:v>
                </c:pt>
                <c:pt idx="518">
                  <c:v>9000</c:v>
                </c:pt>
                <c:pt idx="519">
                  <c:v>9000</c:v>
                </c:pt>
                <c:pt idx="520">
                  <c:v>9000</c:v>
                </c:pt>
                <c:pt idx="521">
                  <c:v>9000</c:v>
                </c:pt>
                <c:pt idx="522">
                  <c:v>9000</c:v>
                </c:pt>
                <c:pt idx="523">
                  <c:v>9000</c:v>
                </c:pt>
                <c:pt idx="524">
                  <c:v>9000</c:v>
                </c:pt>
                <c:pt idx="525">
                  <c:v>9000</c:v>
                </c:pt>
                <c:pt idx="526">
                  <c:v>9000</c:v>
                </c:pt>
                <c:pt idx="527">
                  <c:v>9000</c:v>
                </c:pt>
                <c:pt idx="528">
                  <c:v>9000</c:v>
                </c:pt>
                <c:pt idx="529">
                  <c:v>9000</c:v>
                </c:pt>
                <c:pt idx="530">
                  <c:v>9000</c:v>
                </c:pt>
                <c:pt idx="531">
                  <c:v>9000</c:v>
                </c:pt>
                <c:pt idx="532">
                  <c:v>9000</c:v>
                </c:pt>
                <c:pt idx="533">
                  <c:v>9000</c:v>
                </c:pt>
                <c:pt idx="534">
                  <c:v>9000</c:v>
                </c:pt>
                <c:pt idx="535">
                  <c:v>9000</c:v>
                </c:pt>
                <c:pt idx="536">
                  <c:v>9000</c:v>
                </c:pt>
                <c:pt idx="537">
                  <c:v>9000</c:v>
                </c:pt>
                <c:pt idx="538">
                  <c:v>9000</c:v>
                </c:pt>
                <c:pt idx="539">
                  <c:v>9000</c:v>
                </c:pt>
                <c:pt idx="540">
                  <c:v>9000</c:v>
                </c:pt>
                <c:pt idx="541">
                  <c:v>9000</c:v>
                </c:pt>
                <c:pt idx="542">
                  <c:v>9000</c:v>
                </c:pt>
                <c:pt idx="543">
                  <c:v>9000</c:v>
                </c:pt>
                <c:pt idx="544">
                  <c:v>9000</c:v>
                </c:pt>
                <c:pt idx="545">
                  <c:v>9000</c:v>
                </c:pt>
                <c:pt idx="546">
                  <c:v>9000</c:v>
                </c:pt>
                <c:pt idx="547">
                  <c:v>9000</c:v>
                </c:pt>
                <c:pt idx="548">
                  <c:v>9000</c:v>
                </c:pt>
                <c:pt idx="549">
                  <c:v>9000</c:v>
                </c:pt>
                <c:pt idx="550">
                  <c:v>9000</c:v>
                </c:pt>
                <c:pt idx="551">
                  <c:v>9000</c:v>
                </c:pt>
                <c:pt idx="552">
                  <c:v>9000</c:v>
                </c:pt>
                <c:pt idx="553">
                  <c:v>9000</c:v>
                </c:pt>
                <c:pt idx="554">
                  <c:v>9000</c:v>
                </c:pt>
                <c:pt idx="555">
                  <c:v>9000</c:v>
                </c:pt>
                <c:pt idx="556">
                  <c:v>9000</c:v>
                </c:pt>
                <c:pt idx="557">
                  <c:v>9000</c:v>
                </c:pt>
                <c:pt idx="558">
                  <c:v>9000</c:v>
                </c:pt>
                <c:pt idx="559">
                  <c:v>9000</c:v>
                </c:pt>
                <c:pt idx="560">
                  <c:v>9000</c:v>
                </c:pt>
                <c:pt idx="561">
                  <c:v>9000</c:v>
                </c:pt>
                <c:pt idx="562">
                  <c:v>9000</c:v>
                </c:pt>
                <c:pt idx="563">
                  <c:v>9000</c:v>
                </c:pt>
                <c:pt idx="564">
                  <c:v>9000</c:v>
                </c:pt>
                <c:pt idx="565">
                  <c:v>9000</c:v>
                </c:pt>
                <c:pt idx="566">
                  <c:v>9000</c:v>
                </c:pt>
                <c:pt idx="567">
                  <c:v>9000</c:v>
                </c:pt>
                <c:pt idx="568">
                  <c:v>9000</c:v>
                </c:pt>
                <c:pt idx="569">
                  <c:v>9000</c:v>
                </c:pt>
                <c:pt idx="570">
                  <c:v>9000</c:v>
                </c:pt>
                <c:pt idx="571">
                  <c:v>9000</c:v>
                </c:pt>
                <c:pt idx="572">
                  <c:v>9000</c:v>
                </c:pt>
                <c:pt idx="573">
                  <c:v>9000</c:v>
                </c:pt>
                <c:pt idx="574">
                  <c:v>9000</c:v>
                </c:pt>
                <c:pt idx="575">
                  <c:v>9000</c:v>
                </c:pt>
                <c:pt idx="576">
                  <c:v>9000</c:v>
                </c:pt>
                <c:pt idx="577">
                  <c:v>9000</c:v>
                </c:pt>
                <c:pt idx="578">
                  <c:v>9000</c:v>
                </c:pt>
                <c:pt idx="579">
                  <c:v>9000</c:v>
                </c:pt>
                <c:pt idx="580">
                  <c:v>9000</c:v>
                </c:pt>
                <c:pt idx="581">
                  <c:v>9000</c:v>
                </c:pt>
                <c:pt idx="582">
                  <c:v>9000</c:v>
                </c:pt>
                <c:pt idx="583">
                  <c:v>9000</c:v>
                </c:pt>
                <c:pt idx="584">
                  <c:v>9000</c:v>
                </c:pt>
                <c:pt idx="585">
                  <c:v>9000</c:v>
                </c:pt>
                <c:pt idx="586">
                  <c:v>9000</c:v>
                </c:pt>
                <c:pt idx="587">
                  <c:v>9000</c:v>
                </c:pt>
                <c:pt idx="588">
                  <c:v>9000</c:v>
                </c:pt>
                <c:pt idx="589">
                  <c:v>9000</c:v>
                </c:pt>
                <c:pt idx="590">
                  <c:v>9000</c:v>
                </c:pt>
                <c:pt idx="591">
                  <c:v>9000</c:v>
                </c:pt>
                <c:pt idx="592">
                  <c:v>9000</c:v>
                </c:pt>
                <c:pt idx="593">
                  <c:v>9000</c:v>
                </c:pt>
                <c:pt idx="594">
                  <c:v>9000</c:v>
                </c:pt>
                <c:pt idx="595">
                  <c:v>9000</c:v>
                </c:pt>
                <c:pt idx="596">
                  <c:v>9000</c:v>
                </c:pt>
                <c:pt idx="597">
                  <c:v>9000</c:v>
                </c:pt>
                <c:pt idx="598">
                  <c:v>9000</c:v>
                </c:pt>
                <c:pt idx="599">
                  <c:v>9000</c:v>
                </c:pt>
                <c:pt idx="600">
                  <c:v>9000</c:v>
                </c:pt>
                <c:pt idx="601">
                  <c:v>9000</c:v>
                </c:pt>
                <c:pt idx="602">
                  <c:v>9000</c:v>
                </c:pt>
                <c:pt idx="603">
                  <c:v>9000</c:v>
                </c:pt>
                <c:pt idx="604">
                  <c:v>9000</c:v>
                </c:pt>
                <c:pt idx="605">
                  <c:v>9000</c:v>
                </c:pt>
                <c:pt idx="606">
                  <c:v>9000</c:v>
                </c:pt>
                <c:pt idx="607">
                  <c:v>9000</c:v>
                </c:pt>
                <c:pt idx="608">
                  <c:v>9000</c:v>
                </c:pt>
                <c:pt idx="609">
                  <c:v>9000</c:v>
                </c:pt>
                <c:pt idx="610">
                  <c:v>9000</c:v>
                </c:pt>
                <c:pt idx="611">
                  <c:v>9000</c:v>
                </c:pt>
                <c:pt idx="612">
                  <c:v>9000</c:v>
                </c:pt>
                <c:pt idx="613">
                  <c:v>9000</c:v>
                </c:pt>
                <c:pt idx="614">
                  <c:v>9000</c:v>
                </c:pt>
                <c:pt idx="615">
                  <c:v>9000</c:v>
                </c:pt>
                <c:pt idx="616">
                  <c:v>9000</c:v>
                </c:pt>
                <c:pt idx="617">
                  <c:v>9000</c:v>
                </c:pt>
                <c:pt idx="618">
                  <c:v>9000</c:v>
                </c:pt>
                <c:pt idx="619">
                  <c:v>9000</c:v>
                </c:pt>
                <c:pt idx="620">
                  <c:v>9000</c:v>
                </c:pt>
                <c:pt idx="621">
                  <c:v>9000</c:v>
                </c:pt>
                <c:pt idx="622">
                  <c:v>9000</c:v>
                </c:pt>
                <c:pt idx="623">
                  <c:v>9000</c:v>
                </c:pt>
                <c:pt idx="624">
                  <c:v>9000</c:v>
                </c:pt>
                <c:pt idx="625">
                  <c:v>9000</c:v>
                </c:pt>
                <c:pt idx="626">
                  <c:v>9000</c:v>
                </c:pt>
                <c:pt idx="627">
                  <c:v>9000</c:v>
                </c:pt>
                <c:pt idx="628">
                  <c:v>9000</c:v>
                </c:pt>
                <c:pt idx="629">
                  <c:v>9000</c:v>
                </c:pt>
                <c:pt idx="630">
                  <c:v>9000</c:v>
                </c:pt>
                <c:pt idx="631">
                  <c:v>9000</c:v>
                </c:pt>
                <c:pt idx="632">
                  <c:v>9000</c:v>
                </c:pt>
                <c:pt idx="633">
                  <c:v>9000</c:v>
                </c:pt>
                <c:pt idx="634">
                  <c:v>9000</c:v>
                </c:pt>
                <c:pt idx="635">
                  <c:v>9000</c:v>
                </c:pt>
                <c:pt idx="636">
                  <c:v>9000</c:v>
                </c:pt>
                <c:pt idx="637">
                  <c:v>9000</c:v>
                </c:pt>
                <c:pt idx="638">
                  <c:v>9000</c:v>
                </c:pt>
                <c:pt idx="639">
                  <c:v>9000</c:v>
                </c:pt>
                <c:pt idx="640">
                  <c:v>9000</c:v>
                </c:pt>
                <c:pt idx="641">
                  <c:v>9000</c:v>
                </c:pt>
                <c:pt idx="642">
                  <c:v>9000</c:v>
                </c:pt>
                <c:pt idx="643">
                  <c:v>9000</c:v>
                </c:pt>
                <c:pt idx="644">
                  <c:v>9000</c:v>
                </c:pt>
                <c:pt idx="645">
                  <c:v>9000</c:v>
                </c:pt>
                <c:pt idx="646">
                  <c:v>9000</c:v>
                </c:pt>
                <c:pt idx="647">
                  <c:v>9000</c:v>
                </c:pt>
                <c:pt idx="648">
                  <c:v>9000</c:v>
                </c:pt>
                <c:pt idx="649">
                  <c:v>9000</c:v>
                </c:pt>
                <c:pt idx="650">
                  <c:v>9000</c:v>
                </c:pt>
                <c:pt idx="651">
                  <c:v>9000</c:v>
                </c:pt>
                <c:pt idx="652">
                  <c:v>9000</c:v>
                </c:pt>
                <c:pt idx="653">
                  <c:v>9000</c:v>
                </c:pt>
                <c:pt idx="654">
                  <c:v>9000</c:v>
                </c:pt>
                <c:pt idx="655">
                  <c:v>9000</c:v>
                </c:pt>
                <c:pt idx="656">
                  <c:v>9000</c:v>
                </c:pt>
                <c:pt idx="657">
                  <c:v>9000</c:v>
                </c:pt>
                <c:pt idx="658">
                  <c:v>9000</c:v>
                </c:pt>
                <c:pt idx="659">
                  <c:v>9000</c:v>
                </c:pt>
                <c:pt idx="660">
                  <c:v>9000</c:v>
                </c:pt>
                <c:pt idx="661">
                  <c:v>9000</c:v>
                </c:pt>
                <c:pt idx="662">
                  <c:v>9000</c:v>
                </c:pt>
                <c:pt idx="663">
                  <c:v>9000</c:v>
                </c:pt>
                <c:pt idx="664">
                  <c:v>9000</c:v>
                </c:pt>
                <c:pt idx="665">
                  <c:v>9000</c:v>
                </c:pt>
                <c:pt idx="666">
                  <c:v>9000</c:v>
                </c:pt>
                <c:pt idx="667">
                  <c:v>9000</c:v>
                </c:pt>
                <c:pt idx="668">
                  <c:v>9000</c:v>
                </c:pt>
                <c:pt idx="669">
                  <c:v>9000</c:v>
                </c:pt>
                <c:pt idx="670">
                  <c:v>9000</c:v>
                </c:pt>
                <c:pt idx="671">
                  <c:v>9000</c:v>
                </c:pt>
                <c:pt idx="672">
                  <c:v>9000</c:v>
                </c:pt>
                <c:pt idx="673">
                  <c:v>9000</c:v>
                </c:pt>
                <c:pt idx="674">
                  <c:v>9000</c:v>
                </c:pt>
                <c:pt idx="675">
                  <c:v>9000</c:v>
                </c:pt>
                <c:pt idx="676">
                  <c:v>9000</c:v>
                </c:pt>
                <c:pt idx="677">
                  <c:v>9000</c:v>
                </c:pt>
                <c:pt idx="678">
                  <c:v>9000</c:v>
                </c:pt>
                <c:pt idx="679">
                  <c:v>9000</c:v>
                </c:pt>
                <c:pt idx="680">
                  <c:v>9000</c:v>
                </c:pt>
                <c:pt idx="681">
                  <c:v>9000</c:v>
                </c:pt>
                <c:pt idx="682">
                  <c:v>9000</c:v>
                </c:pt>
                <c:pt idx="683">
                  <c:v>9000</c:v>
                </c:pt>
                <c:pt idx="684">
                  <c:v>9000</c:v>
                </c:pt>
                <c:pt idx="685">
                  <c:v>9000</c:v>
                </c:pt>
                <c:pt idx="686">
                  <c:v>9000</c:v>
                </c:pt>
                <c:pt idx="687">
                  <c:v>9000</c:v>
                </c:pt>
                <c:pt idx="688">
                  <c:v>9000</c:v>
                </c:pt>
                <c:pt idx="689">
                  <c:v>9000</c:v>
                </c:pt>
                <c:pt idx="690">
                  <c:v>9000</c:v>
                </c:pt>
                <c:pt idx="691">
                  <c:v>9000</c:v>
                </c:pt>
                <c:pt idx="692">
                  <c:v>9000</c:v>
                </c:pt>
                <c:pt idx="693">
                  <c:v>9000</c:v>
                </c:pt>
                <c:pt idx="694">
                  <c:v>9000</c:v>
                </c:pt>
                <c:pt idx="695">
                  <c:v>9000</c:v>
                </c:pt>
                <c:pt idx="696">
                  <c:v>9000</c:v>
                </c:pt>
                <c:pt idx="697">
                  <c:v>9000</c:v>
                </c:pt>
                <c:pt idx="698">
                  <c:v>9000</c:v>
                </c:pt>
                <c:pt idx="699">
                  <c:v>9000</c:v>
                </c:pt>
                <c:pt idx="700">
                  <c:v>9000</c:v>
                </c:pt>
                <c:pt idx="701">
                  <c:v>9000</c:v>
                </c:pt>
                <c:pt idx="702">
                  <c:v>9000</c:v>
                </c:pt>
                <c:pt idx="703">
                  <c:v>9000</c:v>
                </c:pt>
                <c:pt idx="704">
                  <c:v>9000</c:v>
                </c:pt>
                <c:pt idx="705">
                  <c:v>9000</c:v>
                </c:pt>
                <c:pt idx="706">
                  <c:v>9000</c:v>
                </c:pt>
                <c:pt idx="707">
                  <c:v>9000</c:v>
                </c:pt>
                <c:pt idx="708">
                  <c:v>9000</c:v>
                </c:pt>
                <c:pt idx="709">
                  <c:v>9000</c:v>
                </c:pt>
                <c:pt idx="710">
                  <c:v>9000</c:v>
                </c:pt>
                <c:pt idx="711">
                  <c:v>9000</c:v>
                </c:pt>
                <c:pt idx="712">
                  <c:v>9000</c:v>
                </c:pt>
                <c:pt idx="713">
                  <c:v>9000</c:v>
                </c:pt>
                <c:pt idx="714">
                  <c:v>9000</c:v>
                </c:pt>
                <c:pt idx="715">
                  <c:v>9000</c:v>
                </c:pt>
                <c:pt idx="716">
                  <c:v>9000</c:v>
                </c:pt>
                <c:pt idx="717">
                  <c:v>9000</c:v>
                </c:pt>
                <c:pt idx="718">
                  <c:v>9000</c:v>
                </c:pt>
                <c:pt idx="719">
                  <c:v>9000</c:v>
                </c:pt>
                <c:pt idx="720">
                  <c:v>9000</c:v>
                </c:pt>
                <c:pt idx="721">
                  <c:v>9000</c:v>
                </c:pt>
                <c:pt idx="722">
                  <c:v>9000</c:v>
                </c:pt>
                <c:pt idx="723">
                  <c:v>9000</c:v>
                </c:pt>
                <c:pt idx="724">
                  <c:v>9000</c:v>
                </c:pt>
                <c:pt idx="725">
                  <c:v>9000</c:v>
                </c:pt>
                <c:pt idx="726">
                  <c:v>9000</c:v>
                </c:pt>
                <c:pt idx="727">
                  <c:v>9000</c:v>
                </c:pt>
                <c:pt idx="728">
                  <c:v>9000</c:v>
                </c:pt>
                <c:pt idx="729">
                  <c:v>9000</c:v>
                </c:pt>
                <c:pt idx="730">
                  <c:v>9000</c:v>
                </c:pt>
                <c:pt idx="731">
                  <c:v>9000</c:v>
                </c:pt>
                <c:pt idx="732">
                  <c:v>9000</c:v>
                </c:pt>
                <c:pt idx="733">
                  <c:v>9000</c:v>
                </c:pt>
                <c:pt idx="734">
                  <c:v>9000</c:v>
                </c:pt>
                <c:pt idx="735">
                  <c:v>9000</c:v>
                </c:pt>
                <c:pt idx="736">
                  <c:v>9000</c:v>
                </c:pt>
                <c:pt idx="737">
                  <c:v>9000</c:v>
                </c:pt>
                <c:pt idx="738">
                  <c:v>9000</c:v>
                </c:pt>
                <c:pt idx="739">
                  <c:v>9000</c:v>
                </c:pt>
                <c:pt idx="740">
                  <c:v>9000</c:v>
                </c:pt>
                <c:pt idx="741">
                  <c:v>9000</c:v>
                </c:pt>
                <c:pt idx="742">
                  <c:v>9000</c:v>
                </c:pt>
                <c:pt idx="743">
                  <c:v>9000</c:v>
                </c:pt>
                <c:pt idx="744">
                  <c:v>9000</c:v>
                </c:pt>
                <c:pt idx="745">
                  <c:v>9000</c:v>
                </c:pt>
                <c:pt idx="746">
                  <c:v>9000</c:v>
                </c:pt>
                <c:pt idx="747">
                  <c:v>9000</c:v>
                </c:pt>
                <c:pt idx="748">
                  <c:v>9000</c:v>
                </c:pt>
                <c:pt idx="749">
                  <c:v>9000</c:v>
                </c:pt>
                <c:pt idx="750">
                  <c:v>9000</c:v>
                </c:pt>
                <c:pt idx="751">
                  <c:v>9000</c:v>
                </c:pt>
                <c:pt idx="752">
                  <c:v>9000</c:v>
                </c:pt>
                <c:pt idx="753">
                  <c:v>9000</c:v>
                </c:pt>
                <c:pt idx="754">
                  <c:v>9000</c:v>
                </c:pt>
                <c:pt idx="755">
                  <c:v>9000</c:v>
                </c:pt>
                <c:pt idx="756">
                  <c:v>9000</c:v>
                </c:pt>
                <c:pt idx="757">
                  <c:v>9000</c:v>
                </c:pt>
                <c:pt idx="758">
                  <c:v>9000</c:v>
                </c:pt>
                <c:pt idx="759">
                  <c:v>9000</c:v>
                </c:pt>
                <c:pt idx="760">
                  <c:v>9000</c:v>
                </c:pt>
                <c:pt idx="761">
                  <c:v>9000</c:v>
                </c:pt>
                <c:pt idx="762">
                  <c:v>9000</c:v>
                </c:pt>
                <c:pt idx="763">
                  <c:v>9000</c:v>
                </c:pt>
                <c:pt idx="764">
                  <c:v>9000</c:v>
                </c:pt>
                <c:pt idx="765">
                  <c:v>9000</c:v>
                </c:pt>
                <c:pt idx="766">
                  <c:v>9000</c:v>
                </c:pt>
                <c:pt idx="767">
                  <c:v>9000</c:v>
                </c:pt>
                <c:pt idx="768">
                  <c:v>9000</c:v>
                </c:pt>
                <c:pt idx="769">
                  <c:v>9000</c:v>
                </c:pt>
                <c:pt idx="770">
                  <c:v>9000</c:v>
                </c:pt>
                <c:pt idx="771">
                  <c:v>9000</c:v>
                </c:pt>
                <c:pt idx="772">
                  <c:v>9000</c:v>
                </c:pt>
                <c:pt idx="773">
                  <c:v>9000</c:v>
                </c:pt>
                <c:pt idx="774">
                  <c:v>9000</c:v>
                </c:pt>
                <c:pt idx="775">
                  <c:v>9000</c:v>
                </c:pt>
                <c:pt idx="776">
                  <c:v>9000</c:v>
                </c:pt>
                <c:pt idx="777">
                  <c:v>9000</c:v>
                </c:pt>
                <c:pt idx="778">
                  <c:v>9000</c:v>
                </c:pt>
                <c:pt idx="779">
                  <c:v>9000</c:v>
                </c:pt>
                <c:pt idx="780">
                  <c:v>9000</c:v>
                </c:pt>
                <c:pt idx="781">
                  <c:v>9000</c:v>
                </c:pt>
                <c:pt idx="782">
                  <c:v>9000</c:v>
                </c:pt>
                <c:pt idx="783">
                  <c:v>9000</c:v>
                </c:pt>
                <c:pt idx="784">
                  <c:v>9000</c:v>
                </c:pt>
                <c:pt idx="785">
                  <c:v>9000</c:v>
                </c:pt>
                <c:pt idx="786">
                  <c:v>9000</c:v>
                </c:pt>
                <c:pt idx="787">
                  <c:v>9000</c:v>
                </c:pt>
                <c:pt idx="788">
                  <c:v>9000</c:v>
                </c:pt>
                <c:pt idx="789">
                  <c:v>9000</c:v>
                </c:pt>
                <c:pt idx="790">
                  <c:v>9000</c:v>
                </c:pt>
                <c:pt idx="791">
                  <c:v>9000</c:v>
                </c:pt>
                <c:pt idx="792">
                  <c:v>9000</c:v>
                </c:pt>
                <c:pt idx="793">
                  <c:v>9000</c:v>
                </c:pt>
                <c:pt idx="794">
                  <c:v>9000</c:v>
                </c:pt>
                <c:pt idx="795">
                  <c:v>9000</c:v>
                </c:pt>
                <c:pt idx="796">
                  <c:v>9000</c:v>
                </c:pt>
                <c:pt idx="797">
                  <c:v>9000</c:v>
                </c:pt>
                <c:pt idx="798">
                  <c:v>9000</c:v>
                </c:pt>
                <c:pt idx="799">
                  <c:v>9000</c:v>
                </c:pt>
                <c:pt idx="800">
                  <c:v>9000</c:v>
                </c:pt>
                <c:pt idx="801">
                  <c:v>9000</c:v>
                </c:pt>
                <c:pt idx="802">
                  <c:v>9000</c:v>
                </c:pt>
                <c:pt idx="803">
                  <c:v>9000</c:v>
                </c:pt>
                <c:pt idx="804">
                  <c:v>9000</c:v>
                </c:pt>
                <c:pt idx="805">
                  <c:v>9000</c:v>
                </c:pt>
                <c:pt idx="806">
                  <c:v>9000</c:v>
                </c:pt>
                <c:pt idx="807">
                  <c:v>9000</c:v>
                </c:pt>
                <c:pt idx="808">
                  <c:v>9000</c:v>
                </c:pt>
                <c:pt idx="809">
                  <c:v>9000</c:v>
                </c:pt>
                <c:pt idx="810">
                  <c:v>9000</c:v>
                </c:pt>
                <c:pt idx="811">
                  <c:v>9000</c:v>
                </c:pt>
                <c:pt idx="812">
                  <c:v>9000</c:v>
                </c:pt>
                <c:pt idx="813">
                  <c:v>9000</c:v>
                </c:pt>
                <c:pt idx="814">
                  <c:v>9000</c:v>
                </c:pt>
                <c:pt idx="815">
                  <c:v>9000</c:v>
                </c:pt>
                <c:pt idx="816">
                  <c:v>9000</c:v>
                </c:pt>
                <c:pt idx="817">
                  <c:v>9000</c:v>
                </c:pt>
                <c:pt idx="818">
                  <c:v>9000</c:v>
                </c:pt>
                <c:pt idx="819">
                  <c:v>9000</c:v>
                </c:pt>
                <c:pt idx="820">
                  <c:v>9000</c:v>
                </c:pt>
                <c:pt idx="821">
                  <c:v>9000</c:v>
                </c:pt>
                <c:pt idx="822">
                  <c:v>9000</c:v>
                </c:pt>
                <c:pt idx="823">
                  <c:v>9000</c:v>
                </c:pt>
                <c:pt idx="824">
                  <c:v>9000</c:v>
                </c:pt>
                <c:pt idx="825">
                  <c:v>9000</c:v>
                </c:pt>
                <c:pt idx="826">
                  <c:v>9000</c:v>
                </c:pt>
                <c:pt idx="827">
                  <c:v>9000</c:v>
                </c:pt>
                <c:pt idx="828">
                  <c:v>9000</c:v>
                </c:pt>
                <c:pt idx="829">
                  <c:v>9000</c:v>
                </c:pt>
                <c:pt idx="830">
                  <c:v>9000</c:v>
                </c:pt>
                <c:pt idx="831">
                  <c:v>9000</c:v>
                </c:pt>
                <c:pt idx="832">
                  <c:v>9000</c:v>
                </c:pt>
                <c:pt idx="833">
                  <c:v>9000</c:v>
                </c:pt>
                <c:pt idx="834">
                  <c:v>9000</c:v>
                </c:pt>
                <c:pt idx="835">
                  <c:v>9000</c:v>
                </c:pt>
                <c:pt idx="836">
                  <c:v>9000</c:v>
                </c:pt>
                <c:pt idx="837">
                  <c:v>9000</c:v>
                </c:pt>
                <c:pt idx="838">
                  <c:v>9000</c:v>
                </c:pt>
                <c:pt idx="839">
                  <c:v>9000</c:v>
                </c:pt>
                <c:pt idx="840">
                  <c:v>9000</c:v>
                </c:pt>
                <c:pt idx="841">
                  <c:v>9000</c:v>
                </c:pt>
                <c:pt idx="842">
                  <c:v>9000</c:v>
                </c:pt>
                <c:pt idx="843">
                  <c:v>9000</c:v>
                </c:pt>
                <c:pt idx="844">
                  <c:v>9000</c:v>
                </c:pt>
                <c:pt idx="845">
                  <c:v>9000</c:v>
                </c:pt>
                <c:pt idx="846">
                  <c:v>9000</c:v>
                </c:pt>
                <c:pt idx="847">
                  <c:v>9000</c:v>
                </c:pt>
                <c:pt idx="848">
                  <c:v>9000</c:v>
                </c:pt>
                <c:pt idx="849">
                  <c:v>9000</c:v>
                </c:pt>
                <c:pt idx="850">
                  <c:v>9000</c:v>
                </c:pt>
                <c:pt idx="851">
                  <c:v>9000</c:v>
                </c:pt>
                <c:pt idx="852">
                  <c:v>9000</c:v>
                </c:pt>
                <c:pt idx="853">
                  <c:v>9000</c:v>
                </c:pt>
                <c:pt idx="854">
                  <c:v>9000</c:v>
                </c:pt>
                <c:pt idx="855">
                  <c:v>9000</c:v>
                </c:pt>
                <c:pt idx="856">
                  <c:v>9000</c:v>
                </c:pt>
                <c:pt idx="857">
                  <c:v>9000</c:v>
                </c:pt>
                <c:pt idx="858">
                  <c:v>9000</c:v>
                </c:pt>
                <c:pt idx="859">
                  <c:v>9000</c:v>
                </c:pt>
                <c:pt idx="860">
                  <c:v>9000</c:v>
                </c:pt>
                <c:pt idx="861">
                  <c:v>9000</c:v>
                </c:pt>
                <c:pt idx="862">
                  <c:v>9000</c:v>
                </c:pt>
                <c:pt idx="863">
                  <c:v>9000</c:v>
                </c:pt>
                <c:pt idx="864">
                  <c:v>9000</c:v>
                </c:pt>
                <c:pt idx="865">
                  <c:v>9000</c:v>
                </c:pt>
                <c:pt idx="866">
                  <c:v>9000</c:v>
                </c:pt>
                <c:pt idx="867">
                  <c:v>9000</c:v>
                </c:pt>
                <c:pt idx="868">
                  <c:v>9000</c:v>
                </c:pt>
                <c:pt idx="869">
                  <c:v>9000</c:v>
                </c:pt>
                <c:pt idx="870">
                  <c:v>9000</c:v>
                </c:pt>
                <c:pt idx="871">
                  <c:v>9000</c:v>
                </c:pt>
                <c:pt idx="872">
                  <c:v>9000</c:v>
                </c:pt>
                <c:pt idx="873">
                  <c:v>9000</c:v>
                </c:pt>
                <c:pt idx="874">
                  <c:v>9000</c:v>
                </c:pt>
                <c:pt idx="875">
                  <c:v>9000</c:v>
                </c:pt>
                <c:pt idx="876">
                  <c:v>9000</c:v>
                </c:pt>
                <c:pt idx="877">
                  <c:v>9000</c:v>
                </c:pt>
                <c:pt idx="878">
                  <c:v>9000</c:v>
                </c:pt>
                <c:pt idx="879">
                  <c:v>9000</c:v>
                </c:pt>
                <c:pt idx="880">
                  <c:v>9000</c:v>
                </c:pt>
                <c:pt idx="881">
                  <c:v>9000</c:v>
                </c:pt>
                <c:pt idx="882">
                  <c:v>9000</c:v>
                </c:pt>
                <c:pt idx="883">
                  <c:v>9000</c:v>
                </c:pt>
                <c:pt idx="884">
                  <c:v>9000</c:v>
                </c:pt>
                <c:pt idx="885">
                  <c:v>9000</c:v>
                </c:pt>
                <c:pt idx="886">
                  <c:v>9000</c:v>
                </c:pt>
                <c:pt idx="887">
                  <c:v>9000</c:v>
                </c:pt>
                <c:pt idx="888">
                  <c:v>9000</c:v>
                </c:pt>
                <c:pt idx="889">
                  <c:v>9000</c:v>
                </c:pt>
                <c:pt idx="890">
                  <c:v>9000</c:v>
                </c:pt>
                <c:pt idx="891">
                  <c:v>9000</c:v>
                </c:pt>
                <c:pt idx="892">
                  <c:v>9000</c:v>
                </c:pt>
                <c:pt idx="893">
                  <c:v>9000</c:v>
                </c:pt>
                <c:pt idx="894">
                  <c:v>9000</c:v>
                </c:pt>
                <c:pt idx="895">
                  <c:v>9000</c:v>
                </c:pt>
                <c:pt idx="896">
                  <c:v>9000</c:v>
                </c:pt>
                <c:pt idx="897">
                  <c:v>9000</c:v>
                </c:pt>
                <c:pt idx="898">
                  <c:v>9000</c:v>
                </c:pt>
                <c:pt idx="899">
                  <c:v>9000</c:v>
                </c:pt>
                <c:pt idx="900">
                  <c:v>9000</c:v>
                </c:pt>
                <c:pt idx="901">
                  <c:v>9000</c:v>
                </c:pt>
                <c:pt idx="902">
                  <c:v>9000</c:v>
                </c:pt>
                <c:pt idx="903">
                  <c:v>9000</c:v>
                </c:pt>
                <c:pt idx="904">
                  <c:v>9000</c:v>
                </c:pt>
                <c:pt idx="905">
                  <c:v>9000</c:v>
                </c:pt>
                <c:pt idx="906">
                  <c:v>9000</c:v>
                </c:pt>
                <c:pt idx="907">
                  <c:v>9000</c:v>
                </c:pt>
                <c:pt idx="908">
                  <c:v>9000</c:v>
                </c:pt>
                <c:pt idx="909">
                  <c:v>9000</c:v>
                </c:pt>
                <c:pt idx="910">
                  <c:v>9000</c:v>
                </c:pt>
                <c:pt idx="911">
                  <c:v>9000</c:v>
                </c:pt>
                <c:pt idx="912">
                  <c:v>9000</c:v>
                </c:pt>
                <c:pt idx="913">
                  <c:v>9000</c:v>
                </c:pt>
                <c:pt idx="914">
                  <c:v>9000</c:v>
                </c:pt>
                <c:pt idx="915">
                  <c:v>9000</c:v>
                </c:pt>
                <c:pt idx="916">
                  <c:v>9000</c:v>
                </c:pt>
                <c:pt idx="917">
                  <c:v>9000</c:v>
                </c:pt>
                <c:pt idx="918">
                  <c:v>9000</c:v>
                </c:pt>
                <c:pt idx="919">
                  <c:v>9000</c:v>
                </c:pt>
                <c:pt idx="920">
                  <c:v>9000</c:v>
                </c:pt>
                <c:pt idx="921">
                  <c:v>9000</c:v>
                </c:pt>
                <c:pt idx="922">
                  <c:v>9000</c:v>
                </c:pt>
                <c:pt idx="923">
                  <c:v>9000</c:v>
                </c:pt>
                <c:pt idx="924">
                  <c:v>9000</c:v>
                </c:pt>
                <c:pt idx="925">
                  <c:v>9000</c:v>
                </c:pt>
                <c:pt idx="926">
                  <c:v>9000</c:v>
                </c:pt>
                <c:pt idx="927">
                  <c:v>9000</c:v>
                </c:pt>
                <c:pt idx="928">
                  <c:v>9000</c:v>
                </c:pt>
                <c:pt idx="929">
                  <c:v>9000</c:v>
                </c:pt>
                <c:pt idx="930">
                  <c:v>9000</c:v>
                </c:pt>
                <c:pt idx="931">
                  <c:v>9000</c:v>
                </c:pt>
                <c:pt idx="932">
                  <c:v>9000</c:v>
                </c:pt>
                <c:pt idx="933">
                  <c:v>9000</c:v>
                </c:pt>
                <c:pt idx="934">
                  <c:v>9000</c:v>
                </c:pt>
                <c:pt idx="935">
                  <c:v>9000</c:v>
                </c:pt>
                <c:pt idx="936">
                  <c:v>9000</c:v>
                </c:pt>
                <c:pt idx="937">
                  <c:v>9000</c:v>
                </c:pt>
                <c:pt idx="938">
                  <c:v>9000</c:v>
                </c:pt>
                <c:pt idx="939">
                  <c:v>9000</c:v>
                </c:pt>
                <c:pt idx="940">
                  <c:v>9000</c:v>
                </c:pt>
                <c:pt idx="941">
                  <c:v>9000</c:v>
                </c:pt>
                <c:pt idx="942">
                  <c:v>9000</c:v>
                </c:pt>
                <c:pt idx="943">
                  <c:v>9000</c:v>
                </c:pt>
                <c:pt idx="944">
                  <c:v>9000</c:v>
                </c:pt>
                <c:pt idx="945">
                  <c:v>9000</c:v>
                </c:pt>
                <c:pt idx="946">
                  <c:v>9000</c:v>
                </c:pt>
                <c:pt idx="947">
                  <c:v>9000</c:v>
                </c:pt>
                <c:pt idx="948">
                  <c:v>9000</c:v>
                </c:pt>
                <c:pt idx="949">
                  <c:v>9000</c:v>
                </c:pt>
                <c:pt idx="950">
                  <c:v>9000</c:v>
                </c:pt>
                <c:pt idx="951">
                  <c:v>9000</c:v>
                </c:pt>
                <c:pt idx="952">
                  <c:v>9000</c:v>
                </c:pt>
                <c:pt idx="953">
                  <c:v>9000</c:v>
                </c:pt>
                <c:pt idx="954">
                  <c:v>9000</c:v>
                </c:pt>
                <c:pt idx="955">
                  <c:v>9000</c:v>
                </c:pt>
                <c:pt idx="956">
                  <c:v>9000</c:v>
                </c:pt>
                <c:pt idx="957">
                  <c:v>9000</c:v>
                </c:pt>
                <c:pt idx="958">
                  <c:v>9000</c:v>
                </c:pt>
                <c:pt idx="959">
                  <c:v>9000</c:v>
                </c:pt>
                <c:pt idx="960">
                  <c:v>9000</c:v>
                </c:pt>
                <c:pt idx="961">
                  <c:v>9000</c:v>
                </c:pt>
                <c:pt idx="962">
                  <c:v>9000</c:v>
                </c:pt>
                <c:pt idx="963">
                  <c:v>9000</c:v>
                </c:pt>
                <c:pt idx="964">
                  <c:v>9000</c:v>
                </c:pt>
                <c:pt idx="965">
                  <c:v>9000</c:v>
                </c:pt>
                <c:pt idx="966">
                  <c:v>9000</c:v>
                </c:pt>
                <c:pt idx="967">
                  <c:v>9000</c:v>
                </c:pt>
                <c:pt idx="968">
                  <c:v>9000</c:v>
                </c:pt>
                <c:pt idx="969">
                  <c:v>9000</c:v>
                </c:pt>
                <c:pt idx="970">
                  <c:v>9000</c:v>
                </c:pt>
                <c:pt idx="971">
                  <c:v>9000</c:v>
                </c:pt>
                <c:pt idx="972">
                  <c:v>9000</c:v>
                </c:pt>
                <c:pt idx="973">
                  <c:v>9000</c:v>
                </c:pt>
                <c:pt idx="974">
                  <c:v>9000</c:v>
                </c:pt>
                <c:pt idx="975">
                  <c:v>9000</c:v>
                </c:pt>
                <c:pt idx="976">
                  <c:v>9000</c:v>
                </c:pt>
                <c:pt idx="977">
                  <c:v>9000</c:v>
                </c:pt>
                <c:pt idx="978">
                  <c:v>9000</c:v>
                </c:pt>
                <c:pt idx="979">
                  <c:v>9000</c:v>
                </c:pt>
                <c:pt idx="980">
                  <c:v>9000</c:v>
                </c:pt>
                <c:pt idx="981">
                  <c:v>9000</c:v>
                </c:pt>
                <c:pt idx="982">
                  <c:v>9000</c:v>
                </c:pt>
                <c:pt idx="983">
                  <c:v>9000</c:v>
                </c:pt>
                <c:pt idx="984">
                  <c:v>9000</c:v>
                </c:pt>
                <c:pt idx="985">
                  <c:v>9000</c:v>
                </c:pt>
                <c:pt idx="986">
                  <c:v>9000</c:v>
                </c:pt>
                <c:pt idx="987">
                  <c:v>9000</c:v>
                </c:pt>
                <c:pt idx="988">
                  <c:v>9000</c:v>
                </c:pt>
                <c:pt idx="989">
                  <c:v>9000</c:v>
                </c:pt>
                <c:pt idx="990">
                  <c:v>9000</c:v>
                </c:pt>
                <c:pt idx="991">
                  <c:v>9000</c:v>
                </c:pt>
                <c:pt idx="992">
                  <c:v>9000</c:v>
                </c:pt>
                <c:pt idx="993">
                  <c:v>9000</c:v>
                </c:pt>
                <c:pt idx="994">
                  <c:v>9000</c:v>
                </c:pt>
                <c:pt idx="995">
                  <c:v>9000</c:v>
                </c:pt>
                <c:pt idx="996">
                  <c:v>9000</c:v>
                </c:pt>
                <c:pt idx="997">
                  <c:v>9000</c:v>
                </c:pt>
                <c:pt idx="998">
                  <c:v>9000</c:v>
                </c:pt>
                <c:pt idx="999">
                  <c:v>9000</c:v>
                </c:pt>
                <c:pt idx="1000">
                  <c:v>9000</c:v>
                </c:pt>
                <c:pt idx="1001">
                  <c:v>9000</c:v>
                </c:pt>
                <c:pt idx="1002">
                  <c:v>9000</c:v>
                </c:pt>
                <c:pt idx="1003">
                  <c:v>9000</c:v>
                </c:pt>
                <c:pt idx="1004">
                  <c:v>9000</c:v>
                </c:pt>
                <c:pt idx="1005">
                  <c:v>9000</c:v>
                </c:pt>
                <c:pt idx="1006">
                  <c:v>9000</c:v>
                </c:pt>
                <c:pt idx="1007">
                  <c:v>9000</c:v>
                </c:pt>
                <c:pt idx="1008">
                  <c:v>9000</c:v>
                </c:pt>
                <c:pt idx="1009">
                  <c:v>9000</c:v>
                </c:pt>
                <c:pt idx="1010">
                  <c:v>9000</c:v>
                </c:pt>
                <c:pt idx="1011">
                  <c:v>9000</c:v>
                </c:pt>
                <c:pt idx="1012">
                  <c:v>9000</c:v>
                </c:pt>
                <c:pt idx="1013">
                  <c:v>9000</c:v>
                </c:pt>
                <c:pt idx="1014">
                  <c:v>9000</c:v>
                </c:pt>
                <c:pt idx="1015">
                  <c:v>9000</c:v>
                </c:pt>
                <c:pt idx="1016">
                  <c:v>9000</c:v>
                </c:pt>
                <c:pt idx="1017">
                  <c:v>9000</c:v>
                </c:pt>
                <c:pt idx="1018">
                  <c:v>9000</c:v>
                </c:pt>
                <c:pt idx="1019">
                  <c:v>9000</c:v>
                </c:pt>
                <c:pt idx="1020">
                  <c:v>9000</c:v>
                </c:pt>
                <c:pt idx="1021">
                  <c:v>9000</c:v>
                </c:pt>
                <c:pt idx="1022">
                  <c:v>9000</c:v>
                </c:pt>
                <c:pt idx="1023">
                  <c:v>9000</c:v>
                </c:pt>
                <c:pt idx="1024">
                  <c:v>9000</c:v>
                </c:pt>
                <c:pt idx="1025">
                  <c:v>9000</c:v>
                </c:pt>
                <c:pt idx="1026">
                  <c:v>9000</c:v>
                </c:pt>
                <c:pt idx="1027">
                  <c:v>9000</c:v>
                </c:pt>
                <c:pt idx="1028">
                  <c:v>9000</c:v>
                </c:pt>
                <c:pt idx="1029">
                  <c:v>9000</c:v>
                </c:pt>
                <c:pt idx="1030">
                  <c:v>9000</c:v>
                </c:pt>
                <c:pt idx="1031">
                  <c:v>9000</c:v>
                </c:pt>
                <c:pt idx="1032">
                  <c:v>9000</c:v>
                </c:pt>
                <c:pt idx="1033">
                  <c:v>9000</c:v>
                </c:pt>
                <c:pt idx="1034">
                  <c:v>9000</c:v>
                </c:pt>
                <c:pt idx="1035">
                  <c:v>9000</c:v>
                </c:pt>
                <c:pt idx="1036">
                  <c:v>9000</c:v>
                </c:pt>
                <c:pt idx="1037">
                  <c:v>9000</c:v>
                </c:pt>
                <c:pt idx="1038">
                  <c:v>9000</c:v>
                </c:pt>
                <c:pt idx="1039">
                  <c:v>9000</c:v>
                </c:pt>
                <c:pt idx="1040">
                  <c:v>9000</c:v>
                </c:pt>
                <c:pt idx="1041">
                  <c:v>9000</c:v>
                </c:pt>
                <c:pt idx="1042">
                  <c:v>9000</c:v>
                </c:pt>
                <c:pt idx="1043">
                  <c:v>9000</c:v>
                </c:pt>
                <c:pt idx="1044">
                  <c:v>9000</c:v>
                </c:pt>
                <c:pt idx="1045">
                  <c:v>9000</c:v>
                </c:pt>
                <c:pt idx="1046">
                  <c:v>9000</c:v>
                </c:pt>
                <c:pt idx="1047">
                  <c:v>9000</c:v>
                </c:pt>
                <c:pt idx="1048">
                  <c:v>9000</c:v>
                </c:pt>
                <c:pt idx="1049">
                  <c:v>9000</c:v>
                </c:pt>
                <c:pt idx="1050">
                  <c:v>9000</c:v>
                </c:pt>
                <c:pt idx="1051">
                  <c:v>9000</c:v>
                </c:pt>
                <c:pt idx="1052">
                  <c:v>9000</c:v>
                </c:pt>
                <c:pt idx="1053">
                  <c:v>9000</c:v>
                </c:pt>
                <c:pt idx="1054">
                  <c:v>9000</c:v>
                </c:pt>
                <c:pt idx="1055">
                  <c:v>9000</c:v>
                </c:pt>
                <c:pt idx="1056">
                  <c:v>9000</c:v>
                </c:pt>
                <c:pt idx="1057">
                  <c:v>9000</c:v>
                </c:pt>
                <c:pt idx="1058">
                  <c:v>9000</c:v>
                </c:pt>
                <c:pt idx="1059">
                  <c:v>9000</c:v>
                </c:pt>
                <c:pt idx="1060">
                  <c:v>9000</c:v>
                </c:pt>
                <c:pt idx="1061">
                  <c:v>9000</c:v>
                </c:pt>
                <c:pt idx="1062">
                  <c:v>9000</c:v>
                </c:pt>
                <c:pt idx="1063">
                  <c:v>9000</c:v>
                </c:pt>
                <c:pt idx="1064">
                  <c:v>9000</c:v>
                </c:pt>
                <c:pt idx="1065">
                  <c:v>9000</c:v>
                </c:pt>
                <c:pt idx="1066">
                  <c:v>9000</c:v>
                </c:pt>
                <c:pt idx="1067">
                  <c:v>9000</c:v>
                </c:pt>
                <c:pt idx="1068">
                  <c:v>9000</c:v>
                </c:pt>
                <c:pt idx="1069">
                  <c:v>9000</c:v>
                </c:pt>
                <c:pt idx="1070">
                  <c:v>9000</c:v>
                </c:pt>
                <c:pt idx="1071">
                  <c:v>9000</c:v>
                </c:pt>
                <c:pt idx="1072">
                  <c:v>9000</c:v>
                </c:pt>
                <c:pt idx="1073">
                  <c:v>9000</c:v>
                </c:pt>
                <c:pt idx="1074">
                  <c:v>9000</c:v>
                </c:pt>
                <c:pt idx="1075">
                  <c:v>9000</c:v>
                </c:pt>
                <c:pt idx="1076">
                  <c:v>9000</c:v>
                </c:pt>
                <c:pt idx="1077">
                  <c:v>9000</c:v>
                </c:pt>
                <c:pt idx="1078">
                  <c:v>9000</c:v>
                </c:pt>
                <c:pt idx="1079">
                  <c:v>9000</c:v>
                </c:pt>
                <c:pt idx="1080">
                  <c:v>9000</c:v>
                </c:pt>
                <c:pt idx="1081">
                  <c:v>9000</c:v>
                </c:pt>
                <c:pt idx="1082">
                  <c:v>9000</c:v>
                </c:pt>
                <c:pt idx="1083">
                  <c:v>9000</c:v>
                </c:pt>
                <c:pt idx="1084">
                  <c:v>9000</c:v>
                </c:pt>
                <c:pt idx="1085">
                  <c:v>9000</c:v>
                </c:pt>
                <c:pt idx="1086">
                  <c:v>9000</c:v>
                </c:pt>
                <c:pt idx="1087">
                  <c:v>9000</c:v>
                </c:pt>
                <c:pt idx="1088">
                  <c:v>9000</c:v>
                </c:pt>
                <c:pt idx="1089">
                  <c:v>9000</c:v>
                </c:pt>
                <c:pt idx="1090">
                  <c:v>9000</c:v>
                </c:pt>
                <c:pt idx="1091">
                  <c:v>9000</c:v>
                </c:pt>
                <c:pt idx="1092">
                  <c:v>9000</c:v>
                </c:pt>
                <c:pt idx="1093">
                  <c:v>9000</c:v>
                </c:pt>
                <c:pt idx="1094">
                  <c:v>9000</c:v>
                </c:pt>
                <c:pt idx="1095">
                  <c:v>9000</c:v>
                </c:pt>
                <c:pt idx="1096">
                  <c:v>9000</c:v>
                </c:pt>
                <c:pt idx="1097">
                  <c:v>9000</c:v>
                </c:pt>
                <c:pt idx="1098">
                  <c:v>9000</c:v>
                </c:pt>
                <c:pt idx="1099">
                  <c:v>9000</c:v>
                </c:pt>
                <c:pt idx="1100">
                  <c:v>9000</c:v>
                </c:pt>
                <c:pt idx="1101">
                  <c:v>9000</c:v>
                </c:pt>
                <c:pt idx="1102">
                  <c:v>9000</c:v>
                </c:pt>
                <c:pt idx="1103">
                  <c:v>9000</c:v>
                </c:pt>
                <c:pt idx="1104">
                  <c:v>9000</c:v>
                </c:pt>
                <c:pt idx="1105">
                  <c:v>9000</c:v>
                </c:pt>
                <c:pt idx="1106">
                  <c:v>9000</c:v>
                </c:pt>
                <c:pt idx="1107">
                  <c:v>9000</c:v>
                </c:pt>
                <c:pt idx="1108">
                  <c:v>9000</c:v>
                </c:pt>
                <c:pt idx="1109">
                  <c:v>9000</c:v>
                </c:pt>
                <c:pt idx="1110">
                  <c:v>9000</c:v>
                </c:pt>
                <c:pt idx="1111">
                  <c:v>9000</c:v>
                </c:pt>
                <c:pt idx="1112">
                  <c:v>9000</c:v>
                </c:pt>
                <c:pt idx="1113">
                  <c:v>9000</c:v>
                </c:pt>
                <c:pt idx="1114">
                  <c:v>9000</c:v>
                </c:pt>
                <c:pt idx="1115">
                  <c:v>9000</c:v>
                </c:pt>
                <c:pt idx="1116">
                  <c:v>9000</c:v>
                </c:pt>
                <c:pt idx="1117">
                  <c:v>9000</c:v>
                </c:pt>
                <c:pt idx="1118">
                  <c:v>9000</c:v>
                </c:pt>
                <c:pt idx="1119">
                  <c:v>9000</c:v>
                </c:pt>
                <c:pt idx="1120">
                  <c:v>9000</c:v>
                </c:pt>
                <c:pt idx="1121">
                  <c:v>9000</c:v>
                </c:pt>
                <c:pt idx="1122">
                  <c:v>9000</c:v>
                </c:pt>
                <c:pt idx="1123">
                  <c:v>9000</c:v>
                </c:pt>
                <c:pt idx="1124">
                  <c:v>9000</c:v>
                </c:pt>
                <c:pt idx="1125">
                  <c:v>9000</c:v>
                </c:pt>
                <c:pt idx="1126">
                  <c:v>9000</c:v>
                </c:pt>
                <c:pt idx="1127">
                  <c:v>9000</c:v>
                </c:pt>
                <c:pt idx="1128">
                  <c:v>9000</c:v>
                </c:pt>
                <c:pt idx="1129">
                  <c:v>9000</c:v>
                </c:pt>
                <c:pt idx="1130">
                  <c:v>9000</c:v>
                </c:pt>
                <c:pt idx="1131">
                  <c:v>9000</c:v>
                </c:pt>
                <c:pt idx="1132">
                  <c:v>9000</c:v>
                </c:pt>
                <c:pt idx="1133">
                  <c:v>9000</c:v>
                </c:pt>
                <c:pt idx="1134">
                  <c:v>9000</c:v>
                </c:pt>
                <c:pt idx="1135">
                  <c:v>9000</c:v>
                </c:pt>
                <c:pt idx="1136">
                  <c:v>9000</c:v>
                </c:pt>
                <c:pt idx="1137">
                  <c:v>9000</c:v>
                </c:pt>
                <c:pt idx="1138">
                  <c:v>9000</c:v>
                </c:pt>
                <c:pt idx="1139">
                  <c:v>9000</c:v>
                </c:pt>
                <c:pt idx="1140">
                  <c:v>9000</c:v>
                </c:pt>
                <c:pt idx="1141">
                  <c:v>9000</c:v>
                </c:pt>
                <c:pt idx="1142">
                  <c:v>9000</c:v>
                </c:pt>
                <c:pt idx="1143">
                  <c:v>9000</c:v>
                </c:pt>
                <c:pt idx="1144">
                  <c:v>9000</c:v>
                </c:pt>
                <c:pt idx="1145">
                  <c:v>9000</c:v>
                </c:pt>
                <c:pt idx="1146">
                  <c:v>9000</c:v>
                </c:pt>
                <c:pt idx="1147">
                  <c:v>9000</c:v>
                </c:pt>
                <c:pt idx="1148">
                  <c:v>9000</c:v>
                </c:pt>
                <c:pt idx="1149">
                  <c:v>9000</c:v>
                </c:pt>
                <c:pt idx="1150">
                  <c:v>9000</c:v>
                </c:pt>
                <c:pt idx="1151">
                  <c:v>9000</c:v>
                </c:pt>
                <c:pt idx="1152">
                  <c:v>9000</c:v>
                </c:pt>
                <c:pt idx="1153">
                  <c:v>9000</c:v>
                </c:pt>
                <c:pt idx="1154">
                  <c:v>9000</c:v>
                </c:pt>
                <c:pt idx="1155">
                  <c:v>9000</c:v>
                </c:pt>
                <c:pt idx="1156">
                  <c:v>9000</c:v>
                </c:pt>
                <c:pt idx="1157">
                  <c:v>9000</c:v>
                </c:pt>
                <c:pt idx="1158">
                  <c:v>9000</c:v>
                </c:pt>
                <c:pt idx="1159">
                  <c:v>9000</c:v>
                </c:pt>
                <c:pt idx="1160">
                  <c:v>9000</c:v>
                </c:pt>
                <c:pt idx="1161">
                  <c:v>9000</c:v>
                </c:pt>
                <c:pt idx="1162">
                  <c:v>9000</c:v>
                </c:pt>
                <c:pt idx="1163">
                  <c:v>9000</c:v>
                </c:pt>
                <c:pt idx="1164">
                  <c:v>9000</c:v>
                </c:pt>
                <c:pt idx="1165">
                  <c:v>9000</c:v>
                </c:pt>
                <c:pt idx="1166">
                  <c:v>9000</c:v>
                </c:pt>
                <c:pt idx="1167">
                  <c:v>9000</c:v>
                </c:pt>
                <c:pt idx="1168">
                  <c:v>9000</c:v>
                </c:pt>
                <c:pt idx="1169">
                  <c:v>9000</c:v>
                </c:pt>
                <c:pt idx="1170">
                  <c:v>9000</c:v>
                </c:pt>
                <c:pt idx="1171">
                  <c:v>9000</c:v>
                </c:pt>
                <c:pt idx="1172">
                  <c:v>9000</c:v>
                </c:pt>
                <c:pt idx="1173">
                  <c:v>9000</c:v>
                </c:pt>
                <c:pt idx="1174">
                  <c:v>9000</c:v>
                </c:pt>
                <c:pt idx="1175">
                  <c:v>9000</c:v>
                </c:pt>
                <c:pt idx="1176">
                  <c:v>9000</c:v>
                </c:pt>
                <c:pt idx="1177">
                  <c:v>9000</c:v>
                </c:pt>
                <c:pt idx="1178">
                  <c:v>9000</c:v>
                </c:pt>
                <c:pt idx="1179">
                  <c:v>9000</c:v>
                </c:pt>
                <c:pt idx="1180">
                  <c:v>9000</c:v>
                </c:pt>
                <c:pt idx="1181">
                  <c:v>9000</c:v>
                </c:pt>
                <c:pt idx="1182">
                  <c:v>9000</c:v>
                </c:pt>
                <c:pt idx="1183">
                  <c:v>9000</c:v>
                </c:pt>
                <c:pt idx="1184">
                  <c:v>9000</c:v>
                </c:pt>
                <c:pt idx="1185">
                  <c:v>9000</c:v>
                </c:pt>
                <c:pt idx="1186">
                  <c:v>9000</c:v>
                </c:pt>
                <c:pt idx="1187">
                  <c:v>9000</c:v>
                </c:pt>
                <c:pt idx="1188">
                  <c:v>9000</c:v>
                </c:pt>
                <c:pt idx="1189">
                  <c:v>9000</c:v>
                </c:pt>
                <c:pt idx="1190">
                  <c:v>9000</c:v>
                </c:pt>
                <c:pt idx="1191">
                  <c:v>9000</c:v>
                </c:pt>
                <c:pt idx="1192">
                  <c:v>9000</c:v>
                </c:pt>
                <c:pt idx="1193">
                  <c:v>9000</c:v>
                </c:pt>
                <c:pt idx="1194">
                  <c:v>9000</c:v>
                </c:pt>
                <c:pt idx="1195">
                  <c:v>9000</c:v>
                </c:pt>
                <c:pt idx="1196">
                  <c:v>9000</c:v>
                </c:pt>
                <c:pt idx="1197">
                  <c:v>9000</c:v>
                </c:pt>
                <c:pt idx="1198">
                  <c:v>9000</c:v>
                </c:pt>
                <c:pt idx="1199">
                  <c:v>9000</c:v>
                </c:pt>
                <c:pt idx="1200">
                  <c:v>9000</c:v>
                </c:pt>
                <c:pt idx="1201">
                  <c:v>9000</c:v>
                </c:pt>
                <c:pt idx="1202">
                  <c:v>9000</c:v>
                </c:pt>
                <c:pt idx="1203">
                  <c:v>9000</c:v>
                </c:pt>
                <c:pt idx="1204">
                  <c:v>9000</c:v>
                </c:pt>
                <c:pt idx="1205">
                  <c:v>9000</c:v>
                </c:pt>
                <c:pt idx="1206">
                  <c:v>9000</c:v>
                </c:pt>
                <c:pt idx="1207">
                  <c:v>9000</c:v>
                </c:pt>
                <c:pt idx="1208">
                  <c:v>9000</c:v>
                </c:pt>
                <c:pt idx="1209">
                  <c:v>9000</c:v>
                </c:pt>
                <c:pt idx="1210">
                  <c:v>9000</c:v>
                </c:pt>
                <c:pt idx="1211">
                  <c:v>9000</c:v>
                </c:pt>
                <c:pt idx="1212">
                  <c:v>9000</c:v>
                </c:pt>
                <c:pt idx="1213">
                  <c:v>9000</c:v>
                </c:pt>
                <c:pt idx="1214">
                  <c:v>9000</c:v>
                </c:pt>
                <c:pt idx="1215">
                  <c:v>9000</c:v>
                </c:pt>
                <c:pt idx="1216">
                  <c:v>9000</c:v>
                </c:pt>
                <c:pt idx="1217">
                  <c:v>9000</c:v>
                </c:pt>
                <c:pt idx="1218">
                  <c:v>9000</c:v>
                </c:pt>
                <c:pt idx="1219">
                  <c:v>9000</c:v>
                </c:pt>
                <c:pt idx="1220">
                  <c:v>9000</c:v>
                </c:pt>
                <c:pt idx="1221">
                  <c:v>9000</c:v>
                </c:pt>
                <c:pt idx="1222">
                  <c:v>9000</c:v>
                </c:pt>
                <c:pt idx="1223">
                  <c:v>9000</c:v>
                </c:pt>
                <c:pt idx="1224">
                  <c:v>9000</c:v>
                </c:pt>
                <c:pt idx="1225">
                  <c:v>9000</c:v>
                </c:pt>
                <c:pt idx="1226">
                  <c:v>9000</c:v>
                </c:pt>
                <c:pt idx="1227">
                  <c:v>9000</c:v>
                </c:pt>
                <c:pt idx="1228">
                  <c:v>9000</c:v>
                </c:pt>
                <c:pt idx="1229">
                  <c:v>9000</c:v>
                </c:pt>
                <c:pt idx="1230">
                  <c:v>9000</c:v>
                </c:pt>
                <c:pt idx="1231">
                  <c:v>9000</c:v>
                </c:pt>
                <c:pt idx="1232">
                  <c:v>9000</c:v>
                </c:pt>
                <c:pt idx="1233">
                  <c:v>9000</c:v>
                </c:pt>
                <c:pt idx="1234">
                  <c:v>9000</c:v>
                </c:pt>
                <c:pt idx="1235">
                  <c:v>9000</c:v>
                </c:pt>
                <c:pt idx="1236">
                  <c:v>9000</c:v>
                </c:pt>
                <c:pt idx="1237">
                  <c:v>9000</c:v>
                </c:pt>
                <c:pt idx="1238">
                  <c:v>9000</c:v>
                </c:pt>
                <c:pt idx="1239">
                  <c:v>9000</c:v>
                </c:pt>
                <c:pt idx="1240">
                  <c:v>9000</c:v>
                </c:pt>
                <c:pt idx="1241">
                  <c:v>9000</c:v>
                </c:pt>
                <c:pt idx="1242">
                  <c:v>9000</c:v>
                </c:pt>
                <c:pt idx="1243">
                  <c:v>9000</c:v>
                </c:pt>
                <c:pt idx="1244">
                  <c:v>9000</c:v>
                </c:pt>
                <c:pt idx="1245">
                  <c:v>9000</c:v>
                </c:pt>
                <c:pt idx="1246">
                  <c:v>9000</c:v>
                </c:pt>
                <c:pt idx="1247">
                  <c:v>9000</c:v>
                </c:pt>
                <c:pt idx="1248">
                  <c:v>9000</c:v>
                </c:pt>
                <c:pt idx="1249">
                  <c:v>9000</c:v>
                </c:pt>
                <c:pt idx="1250">
                  <c:v>9000</c:v>
                </c:pt>
                <c:pt idx="1251">
                  <c:v>9000</c:v>
                </c:pt>
                <c:pt idx="1252">
                  <c:v>9000</c:v>
                </c:pt>
                <c:pt idx="1253">
                  <c:v>9000</c:v>
                </c:pt>
                <c:pt idx="1254">
                  <c:v>9000</c:v>
                </c:pt>
                <c:pt idx="1255">
                  <c:v>9000</c:v>
                </c:pt>
                <c:pt idx="1256">
                  <c:v>9000</c:v>
                </c:pt>
                <c:pt idx="1257">
                  <c:v>9000</c:v>
                </c:pt>
                <c:pt idx="1258">
                  <c:v>9000</c:v>
                </c:pt>
                <c:pt idx="1259">
                  <c:v>9000</c:v>
                </c:pt>
                <c:pt idx="1260">
                  <c:v>9000</c:v>
                </c:pt>
                <c:pt idx="1261">
                  <c:v>9000</c:v>
                </c:pt>
                <c:pt idx="1262">
                  <c:v>9000</c:v>
                </c:pt>
                <c:pt idx="1263">
                  <c:v>9000</c:v>
                </c:pt>
                <c:pt idx="1264">
                  <c:v>9000</c:v>
                </c:pt>
                <c:pt idx="1265">
                  <c:v>9000</c:v>
                </c:pt>
                <c:pt idx="1266">
                  <c:v>9000</c:v>
                </c:pt>
                <c:pt idx="1267">
                  <c:v>9000</c:v>
                </c:pt>
                <c:pt idx="1268">
                  <c:v>9000</c:v>
                </c:pt>
                <c:pt idx="1269">
                  <c:v>9000</c:v>
                </c:pt>
                <c:pt idx="1270">
                  <c:v>9000</c:v>
                </c:pt>
                <c:pt idx="1271">
                  <c:v>9000</c:v>
                </c:pt>
                <c:pt idx="1272">
                  <c:v>9000</c:v>
                </c:pt>
                <c:pt idx="1273">
                  <c:v>9000</c:v>
                </c:pt>
                <c:pt idx="1274">
                  <c:v>9000</c:v>
                </c:pt>
                <c:pt idx="1275">
                  <c:v>9000</c:v>
                </c:pt>
                <c:pt idx="1276">
                  <c:v>9000</c:v>
                </c:pt>
                <c:pt idx="1277">
                  <c:v>9000</c:v>
                </c:pt>
                <c:pt idx="1278">
                  <c:v>9000</c:v>
                </c:pt>
                <c:pt idx="1279">
                  <c:v>9000</c:v>
                </c:pt>
                <c:pt idx="1280">
                  <c:v>9000</c:v>
                </c:pt>
                <c:pt idx="1281">
                  <c:v>9000</c:v>
                </c:pt>
                <c:pt idx="1282">
                  <c:v>9000</c:v>
                </c:pt>
                <c:pt idx="1283">
                  <c:v>9000</c:v>
                </c:pt>
                <c:pt idx="1284">
                  <c:v>9000</c:v>
                </c:pt>
                <c:pt idx="1285">
                  <c:v>9000</c:v>
                </c:pt>
                <c:pt idx="1286">
                  <c:v>9000</c:v>
                </c:pt>
                <c:pt idx="1287">
                  <c:v>9000</c:v>
                </c:pt>
                <c:pt idx="1288">
                  <c:v>9000</c:v>
                </c:pt>
                <c:pt idx="1289">
                  <c:v>9000</c:v>
                </c:pt>
                <c:pt idx="1290">
                  <c:v>9000</c:v>
                </c:pt>
                <c:pt idx="1291">
                  <c:v>9000</c:v>
                </c:pt>
                <c:pt idx="1292">
                  <c:v>9000</c:v>
                </c:pt>
                <c:pt idx="1293">
                  <c:v>9000</c:v>
                </c:pt>
                <c:pt idx="1294">
                  <c:v>9000</c:v>
                </c:pt>
                <c:pt idx="1295">
                  <c:v>9000</c:v>
                </c:pt>
                <c:pt idx="1296">
                  <c:v>9000</c:v>
                </c:pt>
                <c:pt idx="1297">
                  <c:v>9000</c:v>
                </c:pt>
                <c:pt idx="1298">
                  <c:v>9000</c:v>
                </c:pt>
                <c:pt idx="1299">
                  <c:v>9000</c:v>
                </c:pt>
                <c:pt idx="1300">
                  <c:v>9000</c:v>
                </c:pt>
                <c:pt idx="1301">
                  <c:v>9000</c:v>
                </c:pt>
                <c:pt idx="1302">
                  <c:v>9000</c:v>
                </c:pt>
                <c:pt idx="1303">
                  <c:v>9000</c:v>
                </c:pt>
                <c:pt idx="1304">
                  <c:v>9000</c:v>
                </c:pt>
                <c:pt idx="1305">
                  <c:v>9000</c:v>
                </c:pt>
                <c:pt idx="1306">
                  <c:v>9000</c:v>
                </c:pt>
                <c:pt idx="1307">
                  <c:v>9000</c:v>
                </c:pt>
                <c:pt idx="1308">
                  <c:v>9000</c:v>
                </c:pt>
                <c:pt idx="1309">
                  <c:v>9000</c:v>
                </c:pt>
                <c:pt idx="1310">
                  <c:v>9000</c:v>
                </c:pt>
                <c:pt idx="1311">
                  <c:v>9000</c:v>
                </c:pt>
                <c:pt idx="1312">
                  <c:v>9000</c:v>
                </c:pt>
                <c:pt idx="1313">
                  <c:v>9000</c:v>
                </c:pt>
                <c:pt idx="1314">
                  <c:v>9000</c:v>
                </c:pt>
                <c:pt idx="1315">
                  <c:v>9000</c:v>
                </c:pt>
                <c:pt idx="1316">
                  <c:v>9000</c:v>
                </c:pt>
                <c:pt idx="1317">
                  <c:v>9000</c:v>
                </c:pt>
                <c:pt idx="1318">
                  <c:v>9000</c:v>
                </c:pt>
                <c:pt idx="1319">
                  <c:v>9000</c:v>
                </c:pt>
                <c:pt idx="1320">
                  <c:v>9000</c:v>
                </c:pt>
                <c:pt idx="1321">
                  <c:v>9000</c:v>
                </c:pt>
                <c:pt idx="1322">
                  <c:v>9000</c:v>
                </c:pt>
                <c:pt idx="1323">
                  <c:v>9000</c:v>
                </c:pt>
                <c:pt idx="1324">
                  <c:v>9000</c:v>
                </c:pt>
                <c:pt idx="1325">
                  <c:v>9000</c:v>
                </c:pt>
                <c:pt idx="1326">
                  <c:v>9000</c:v>
                </c:pt>
                <c:pt idx="1327">
                  <c:v>9000</c:v>
                </c:pt>
                <c:pt idx="1328">
                  <c:v>9000</c:v>
                </c:pt>
                <c:pt idx="1329">
                  <c:v>9000</c:v>
                </c:pt>
                <c:pt idx="1330">
                  <c:v>9000</c:v>
                </c:pt>
                <c:pt idx="1331">
                  <c:v>9000</c:v>
                </c:pt>
                <c:pt idx="1332">
                  <c:v>9000</c:v>
                </c:pt>
                <c:pt idx="1333">
                  <c:v>9000</c:v>
                </c:pt>
                <c:pt idx="1334">
                  <c:v>9000</c:v>
                </c:pt>
                <c:pt idx="1335">
                  <c:v>9000</c:v>
                </c:pt>
                <c:pt idx="1336">
                  <c:v>9000</c:v>
                </c:pt>
                <c:pt idx="1337">
                  <c:v>9000</c:v>
                </c:pt>
                <c:pt idx="1338">
                  <c:v>9000</c:v>
                </c:pt>
                <c:pt idx="1339">
                  <c:v>9000</c:v>
                </c:pt>
                <c:pt idx="1340">
                  <c:v>9000</c:v>
                </c:pt>
                <c:pt idx="1341">
                  <c:v>9000</c:v>
                </c:pt>
                <c:pt idx="1342">
                  <c:v>9000</c:v>
                </c:pt>
                <c:pt idx="1343">
                  <c:v>9000</c:v>
                </c:pt>
                <c:pt idx="1344">
                  <c:v>9000</c:v>
                </c:pt>
                <c:pt idx="1345">
                  <c:v>9000</c:v>
                </c:pt>
                <c:pt idx="1346">
                  <c:v>9000</c:v>
                </c:pt>
                <c:pt idx="1347">
                  <c:v>9000</c:v>
                </c:pt>
                <c:pt idx="1348">
                  <c:v>9000</c:v>
                </c:pt>
                <c:pt idx="1349">
                  <c:v>9000</c:v>
                </c:pt>
                <c:pt idx="1350">
                  <c:v>9000</c:v>
                </c:pt>
                <c:pt idx="1351">
                  <c:v>9000</c:v>
                </c:pt>
                <c:pt idx="1352">
                  <c:v>9000</c:v>
                </c:pt>
                <c:pt idx="1353">
                  <c:v>9000</c:v>
                </c:pt>
                <c:pt idx="1354">
                  <c:v>9000</c:v>
                </c:pt>
                <c:pt idx="1355">
                  <c:v>9000</c:v>
                </c:pt>
                <c:pt idx="1356">
                  <c:v>9000</c:v>
                </c:pt>
                <c:pt idx="1357">
                  <c:v>9000</c:v>
                </c:pt>
                <c:pt idx="1358">
                  <c:v>9000</c:v>
                </c:pt>
                <c:pt idx="1359">
                  <c:v>9000</c:v>
                </c:pt>
                <c:pt idx="1360">
                  <c:v>9000</c:v>
                </c:pt>
                <c:pt idx="1361">
                  <c:v>9000</c:v>
                </c:pt>
                <c:pt idx="1362">
                  <c:v>9000</c:v>
                </c:pt>
                <c:pt idx="1363">
                  <c:v>9000</c:v>
                </c:pt>
                <c:pt idx="1364">
                  <c:v>9000</c:v>
                </c:pt>
                <c:pt idx="1365">
                  <c:v>9000</c:v>
                </c:pt>
                <c:pt idx="1366">
                  <c:v>9000</c:v>
                </c:pt>
                <c:pt idx="1367">
                  <c:v>9000</c:v>
                </c:pt>
                <c:pt idx="1368">
                  <c:v>9000</c:v>
                </c:pt>
                <c:pt idx="1369">
                  <c:v>9000</c:v>
                </c:pt>
                <c:pt idx="1370">
                  <c:v>9000</c:v>
                </c:pt>
                <c:pt idx="1371">
                  <c:v>9000</c:v>
                </c:pt>
                <c:pt idx="1372">
                  <c:v>9000</c:v>
                </c:pt>
                <c:pt idx="1373">
                  <c:v>9000</c:v>
                </c:pt>
                <c:pt idx="1374">
                  <c:v>9000</c:v>
                </c:pt>
                <c:pt idx="1375">
                  <c:v>9000</c:v>
                </c:pt>
                <c:pt idx="1376">
                  <c:v>9000</c:v>
                </c:pt>
                <c:pt idx="1377">
                  <c:v>9000</c:v>
                </c:pt>
                <c:pt idx="1378">
                  <c:v>9000</c:v>
                </c:pt>
                <c:pt idx="1379">
                  <c:v>9000</c:v>
                </c:pt>
                <c:pt idx="1380">
                  <c:v>9000</c:v>
                </c:pt>
                <c:pt idx="1381">
                  <c:v>9000</c:v>
                </c:pt>
                <c:pt idx="1382">
                  <c:v>9000</c:v>
                </c:pt>
                <c:pt idx="1383">
                  <c:v>9000</c:v>
                </c:pt>
                <c:pt idx="1384">
                  <c:v>9000</c:v>
                </c:pt>
                <c:pt idx="1385">
                  <c:v>9000</c:v>
                </c:pt>
                <c:pt idx="1386">
                  <c:v>9000</c:v>
                </c:pt>
                <c:pt idx="1387">
                  <c:v>9000</c:v>
                </c:pt>
                <c:pt idx="1388">
                  <c:v>9000</c:v>
                </c:pt>
                <c:pt idx="1389">
                  <c:v>9000</c:v>
                </c:pt>
                <c:pt idx="1390">
                  <c:v>9000</c:v>
                </c:pt>
                <c:pt idx="1391">
                  <c:v>9000</c:v>
                </c:pt>
                <c:pt idx="1392">
                  <c:v>9000</c:v>
                </c:pt>
                <c:pt idx="1393">
                  <c:v>9000</c:v>
                </c:pt>
                <c:pt idx="1394">
                  <c:v>9000</c:v>
                </c:pt>
                <c:pt idx="1395">
                  <c:v>9000</c:v>
                </c:pt>
                <c:pt idx="1396">
                  <c:v>9000</c:v>
                </c:pt>
                <c:pt idx="1397">
                  <c:v>9000</c:v>
                </c:pt>
                <c:pt idx="1398">
                  <c:v>9000</c:v>
                </c:pt>
                <c:pt idx="1399">
                  <c:v>9000</c:v>
                </c:pt>
                <c:pt idx="1400">
                  <c:v>9000</c:v>
                </c:pt>
                <c:pt idx="1401">
                  <c:v>9000</c:v>
                </c:pt>
                <c:pt idx="1402">
                  <c:v>9000</c:v>
                </c:pt>
                <c:pt idx="1403">
                  <c:v>9000</c:v>
                </c:pt>
                <c:pt idx="1404">
                  <c:v>9000</c:v>
                </c:pt>
                <c:pt idx="1405">
                  <c:v>9000</c:v>
                </c:pt>
                <c:pt idx="1406">
                  <c:v>9000</c:v>
                </c:pt>
                <c:pt idx="1407">
                  <c:v>9000</c:v>
                </c:pt>
                <c:pt idx="1408">
                  <c:v>9000</c:v>
                </c:pt>
                <c:pt idx="1409">
                  <c:v>9000</c:v>
                </c:pt>
                <c:pt idx="1410">
                  <c:v>9000</c:v>
                </c:pt>
                <c:pt idx="1411">
                  <c:v>9000</c:v>
                </c:pt>
                <c:pt idx="1412">
                  <c:v>9000</c:v>
                </c:pt>
                <c:pt idx="1413">
                  <c:v>9000</c:v>
                </c:pt>
                <c:pt idx="1414">
                  <c:v>9000</c:v>
                </c:pt>
                <c:pt idx="1415">
                  <c:v>9000</c:v>
                </c:pt>
                <c:pt idx="1416">
                  <c:v>9000</c:v>
                </c:pt>
                <c:pt idx="1417">
                  <c:v>9000</c:v>
                </c:pt>
                <c:pt idx="1418">
                  <c:v>9000</c:v>
                </c:pt>
                <c:pt idx="1419">
                  <c:v>9000</c:v>
                </c:pt>
                <c:pt idx="1420">
                  <c:v>9000</c:v>
                </c:pt>
                <c:pt idx="1421">
                  <c:v>9000</c:v>
                </c:pt>
                <c:pt idx="1422">
                  <c:v>9000</c:v>
                </c:pt>
                <c:pt idx="1423">
                  <c:v>9000</c:v>
                </c:pt>
                <c:pt idx="1424">
                  <c:v>9000</c:v>
                </c:pt>
                <c:pt idx="1425">
                  <c:v>9000</c:v>
                </c:pt>
                <c:pt idx="1426">
                  <c:v>9000</c:v>
                </c:pt>
                <c:pt idx="1427">
                  <c:v>9000</c:v>
                </c:pt>
                <c:pt idx="1428">
                  <c:v>9000</c:v>
                </c:pt>
                <c:pt idx="1429">
                  <c:v>9000</c:v>
                </c:pt>
                <c:pt idx="1430">
                  <c:v>9000</c:v>
                </c:pt>
                <c:pt idx="1431">
                  <c:v>9000</c:v>
                </c:pt>
                <c:pt idx="1432">
                  <c:v>9000</c:v>
                </c:pt>
                <c:pt idx="1433">
                  <c:v>9000</c:v>
                </c:pt>
                <c:pt idx="1434">
                  <c:v>9000</c:v>
                </c:pt>
                <c:pt idx="1435">
                  <c:v>9000</c:v>
                </c:pt>
                <c:pt idx="1436">
                  <c:v>9000</c:v>
                </c:pt>
                <c:pt idx="1437">
                  <c:v>9000</c:v>
                </c:pt>
                <c:pt idx="1438">
                  <c:v>9000</c:v>
                </c:pt>
                <c:pt idx="1439">
                  <c:v>9000</c:v>
                </c:pt>
                <c:pt idx="1440">
                  <c:v>9000</c:v>
                </c:pt>
                <c:pt idx="1441">
                  <c:v>9000</c:v>
                </c:pt>
                <c:pt idx="1442">
                  <c:v>9000</c:v>
                </c:pt>
                <c:pt idx="1443">
                  <c:v>9000</c:v>
                </c:pt>
                <c:pt idx="1444">
                  <c:v>9000</c:v>
                </c:pt>
                <c:pt idx="1445">
                  <c:v>9000</c:v>
                </c:pt>
                <c:pt idx="1446">
                  <c:v>9000</c:v>
                </c:pt>
                <c:pt idx="1447">
                  <c:v>9000</c:v>
                </c:pt>
                <c:pt idx="1448">
                  <c:v>9000</c:v>
                </c:pt>
                <c:pt idx="1449">
                  <c:v>9000</c:v>
                </c:pt>
                <c:pt idx="1450">
                  <c:v>9000</c:v>
                </c:pt>
                <c:pt idx="1451">
                  <c:v>9000</c:v>
                </c:pt>
                <c:pt idx="1452">
                  <c:v>9000</c:v>
                </c:pt>
                <c:pt idx="1453">
                  <c:v>9000</c:v>
                </c:pt>
                <c:pt idx="1454">
                  <c:v>9000</c:v>
                </c:pt>
                <c:pt idx="1455">
                  <c:v>9000</c:v>
                </c:pt>
                <c:pt idx="1456">
                  <c:v>9000</c:v>
                </c:pt>
                <c:pt idx="1457">
                  <c:v>9000</c:v>
                </c:pt>
                <c:pt idx="1458">
                  <c:v>9000</c:v>
                </c:pt>
                <c:pt idx="1459">
                  <c:v>9000</c:v>
                </c:pt>
                <c:pt idx="1460">
                  <c:v>9000</c:v>
                </c:pt>
                <c:pt idx="1461">
                  <c:v>9000</c:v>
                </c:pt>
                <c:pt idx="1462">
                  <c:v>9000</c:v>
                </c:pt>
                <c:pt idx="1463">
                  <c:v>9000</c:v>
                </c:pt>
                <c:pt idx="1464">
                  <c:v>9000</c:v>
                </c:pt>
                <c:pt idx="1465">
                  <c:v>9000</c:v>
                </c:pt>
                <c:pt idx="1466">
                  <c:v>9000</c:v>
                </c:pt>
                <c:pt idx="1467">
                  <c:v>9000</c:v>
                </c:pt>
                <c:pt idx="1468">
                  <c:v>9000</c:v>
                </c:pt>
                <c:pt idx="1469">
                  <c:v>9000</c:v>
                </c:pt>
                <c:pt idx="1470">
                  <c:v>9000</c:v>
                </c:pt>
                <c:pt idx="1471">
                  <c:v>9000</c:v>
                </c:pt>
                <c:pt idx="1472">
                  <c:v>9000</c:v>
                </c:pt>
                <c:pt idx="1473">
                  <c:v>9000</c:v>
                </c:pt>
                <c:pt idx="1474">
                  <c:v>9000</c:v>
                </c:pt>
                <c:pt idx="1475">
                  <c:v>9000</c:v>
                </c:pt>
                <c:pt idx="1476">
                  <c:v>9000</c:v>
                </c:pt>
                <c:pt idx="1477">
                  <c:v>9000</c:v>
                </c:pt>
                <c:pt idx="1478">
                  <c:v>9000</c:v>
                </c:pt>
                <c:pt idx="1479">
                  <c:v>9000</c:v>
                </c:pt>
                <c:pt idx="1480">
                  <c:v>9000</c:v>
                </c:pt>
                <c:pt idx="1481">
                  <c:v>9000</c:v>
                </c:pt>
                <c:pt idx="1482">
                  <c:v>9000</c:v>
                </c:pt>
                <c:pt idx="1483">
                  <c:v>9000</c:v>
                </c:pt>
                <c:pt idx="1484">
                  <c:v>9000</c:v>
                </c:pt>
                <c:pt idx="1485">
                  <c:v>9000</c:v>
                </c:pt>
                <c:pt idx="1486">
                  <c:v>9000</c:v>
                </c:pt>
                <c:pt idx="1487">
                  <c:v>9000</c:v>
                </c:pt>
                <c:pt idx="1488">
                  <c:v>9000</c:v>
                </c:pt>
                <c:pt idx="1489">
                  <c:v>9000</c:v>
                </c:pt>
                <c:pt idx="1490">
                  <c:v>9000</c:v>
                </c:pt>
                <c:pt idx="1491">
                  <c:v>9000</c:v>
                </c:pt>
                <c:pt idx="1492">
                  <c:v>9000</c:v>
                </c:pt>
                <c:pt idx="1493">
                  <c:v>9000</c:v>
                </c:pt>
                <c:pt idx="1494">
                  <c:v>9000</c:v>
                </c:pt>
                <c:pt idx="1495">
                  <c:v>9000</c:v>
                </c:pt>
                <c:pt idx="1496">
                  <c:v>9000</c:v>
                </c:pt>
                <c:pt idx="1497">
                  <c:v>9000</c:v>
                </c:pt>
                <c:pt idx="1498">
                  <c:v>9000</c:v>
                </c:pt>
                <c:pt idx="1499">
                  <c:v>9000</c:v>
                </c:pt>
                <c:pt idx="1500">
                  <c:v>9000</c:v>
                </c:pt>
                <c:pt idx="1501">
                  <c:v>9000</c:v>
                </c:pt>
                <c:pt idx="1502">
                  <c:v>9000</c:v>
                </c:pt>
                <c:pt idx="1503">
                  <c:v>9000</c:v>
                </c:pt>
                <c:pt idx="1504">
                  <c:v>9000</c:v>
                </c:pt>
                <c:pt idx="1505">
                  <c:v>9000</c:v>
                </c:pt>
                <c:pt idx="1506">
                  <c:v>9000</c:v>
                </c:pt>
                <c:pt idx="1507">
                  <c:v>9000</c:v>
                </c:pt>
                <c:pt idx="1508">
                  <c:v>9000</c:v>
                </c:pt>
                <c:pt idx="1509">
                  <c:v>9000</c:v>
                </c:pt>
                <c:pt idx="1510">
                  <c:v>9000</c:v>
                </c:pt>
                <c:pt idx="1511">
                  <c:v>9000</c:v>
                </c:pt>
                <c:pt idx="1512">
                  <c:v>9000</c:v>
                </c:pt>
                <c:pt idx="1513">
                  <c:v>9000</c:v>
                </c:pt>
                <c:pt idx="1514">
                  <c:v>9000</c:v>
                </c:pt>
                <c:pt idx="1515">
                  <c:v>9000</c:v>
                </c:pt>
                <c:pt idx="1516">
                  <c:v>9000</c:v>
                </c:pt>
                <c:pt idx="1517">
                  <c:v>9000</c:v>
                </c:pt>
                <c:pt idx="1518">
                  <c:v>9000</c:v>
                </c:pt>
                <c:pt idx="1519">
                  <c:v>9000</c:v>
                </c:pt>
                <c:pt idx="1520">
                  <c:v>9000</c:v>
                </c:pt>
                <c:pt idx="1521">
                  <c:v>9000</c:v>
                </c:pt>
                <c:pt idx="1522">
                  <c:v>9000</c:v>
                </c:pt>
                <c:pt idx="1523">
                  <c:v>9000</c:v>
                </c:pt>
                <c:pt idx="1524">
                  <c:v>9000</c:v>
                </c:pt>
                <c:pt idx="1525">
                  <c:v>9000</c:v>
                </c:pt>
                <c:pt idx="1526">
                  <c:v>9000</c:v>
                </c:pt>
                <c:pt idx="1527">
                  <c:v>9000</c:v>
                </c:pt>
                <c:pt idx="1528">
                  <c:v>9000</c:v>
                </c:pt>
                <c:pt idx="1529">
                  <c:v>9000</c:v>
                </c:pt>
                <c:pt idx="1530">
                  <c:v>9000</c:v>
                </c:pt>
                <c:pt idx="1531">
                  <c:v>9000</c:v>
                </c:pt>
                <c:pt idx="1532">
                  <c:v>9000</c:v>
                </c:pt>
                <c:pt idx="1533">
                  <c:v>9000</c:v>
                </c:pt>
                <c:pt idx="1534">
                  <c:v>9000</c:v>
                </c:pt>
                <c:pt idx="1535">
                  <c:v>9000</c:v>
                </c:pt>
                <c:pt idx="1536">
                  <c:v>9000</c:v>
                </c:pt>
                <c:pt idx="1537">
                  <c:v>9000</c:v>
                </c:pt>
                <c:pt idx="1538">
                  <c:v>9000</c:v>
                </c:pt>
                <c:pt idx="1539">
                  <c:v>9000</c:v>
                </c:pt>
                <c:pt idx="1540">
                  <c:v>9000</c:v>
                </c:pt>
                <c:pt idx="1541">
                  <c:v>9000</c:v>
                </c:pt>
                <c:pt idx="1542">
                  <c:v>9000</c:v>
                </c:pt>
                <c:pt idx="1543">
                  <c:v>9000</c:v>
                </c:pt>
                <c:pt idx="1544">
                  <c:v>9000</c:v>
                </c:pt>
                <c:pt idx="1545">
                  <c:v>9000</c:v>
                </c:pt>
                <c:pt idx="1546">
                  <c:v>9000</c:v>
                </c:pt>
                <c:pt idx="1547">
                  <c:v>9000</c:v>
                </c:pt>
                <c:pt idx="1548">
                  <c:v>9000</c:v>
                </c:pt>
                <c:pt idx="1549">
                  <c:v>9000</c:v>
                </c:pt>
                <c:pt idx="1550">
                  <c:v>9000</c:v>
                </c:pt>
                <c:pt idx="1551">
                  <c:v>9000</c:v>
                </c:pt>
                <c:pt idx="1552">
                  <c:v>9000</c:v>
                </c:pt>
                <c:pt idx="1553">
                  <c:v>9000</c:v>
                </c:pt>
                <c:pt idx="1554">
                  <c:v>9000</c:v>
                </c:pt>
                <c:pt idx="1555">
                  <c:v>9000</c:v>
                </c:pt>
                <c:pt idx="1556">
                  <c:v>9000</c:v>
                </c:pt>
                <c:pt idx="1557">
                  <c:v>9000</c:v>
                </c:pt>
                <c:pt idx="1558">
                  <c:v>9000</c:v>
                </c:pt>
                <c:pt idx="1559">
                  <c:v>9000</c:v>
                </c:pt>
                <c:pt idx="1560">
                  <c:v>9000</c:v>
                </c:pt>
                <c:pt idx="1561">
                  <c:v>9000</c:v>
                </c:pt>
                <c:pt idx="1562">
                  <c:v>9000</c:v>
                </c:pt>
                <c:pt idx="1563">
                  <c:v>9000</c:v>
                </c:pt>
                <c:pt idx="1564">
                  <c:v>9000</c:v>
                </c:pt>
                <c:pt idx="1565">
                  <c:v>9000</c:v>
                </c:pt>
                <c:pt idx="1566">
                  <c:v>9000</c:v>
                </c:pt>
                <c:pt idx="1567">
                  <c:v>9000</c:v>
                </c:pt>
                <c:pt idx="1568">
                  <c:v>9000</c:v>
                </c:pt>
                <c:pt idx="1569">
                  <c:v>9000</c:v>
                </c:pt>
                <c:pt idx="1570">
                  <c:v>9000</c:v>
                </c:pt>
                <c:pt idx="1571">
                  <c:v>9000</c:v>
                </c:pt>
                <c:pt idx="1572">
                  <c:v>9000</c:v>
                </c:pt>
                <c:pt idx="1573">
                  <c:v>9000</c:v>
                </c:pt>
                <c:pt idx="1574">
                  <c:v>9000</c:v>
                </c:pt>
                <c:pt idx="1575">
                  <c:v>9000</c:v>
                </c:pt>
                <c:pt idx="1576">
                  <c:v>9000</c:v>
                </c:pt>
                <c:pt idx="1577">
                  <c:v>9000</c:v>
                </c:pt>
                <c:pt idx="1578">
                  <c:v>9000</c:v>
                </c:pt>
                <c:pt idx="1579">
                  <c:v>9000</c:v>
                </c:pt>
                <c:pt idx="1580">
                  <c:v>9000</c:v>
                </c:pt>
                <c:pt idx="1581">
                  <c:v>9000</c:v>
                </c:pt>
                <c:pt idx="1582">
                  <c:v>9000</c:v>
                </c:pt>
                <c:pt idx="1583">
                  <c:v>9000</c:v>
                </c:pt>
                <c:pt idx="1584">
                  <c:v>9000</c:v>
                </c:pt>
                <c:pt idx="1585">
                  <c:v>9000</c:v>
                </c:pt>
                <c:pt idx="1586">
                  <c:v>9000</c:v>
                </c:pt>
                <c:pt idx="1587">
                  <c:v>9000</c:v>
                </c:pt>
                <c:pt idx="1588">
                  <c:v>9000</c:v>
                </c:pt>
                <c:pt idx="1589">
                  <c:v>9000</c:v>
                </c:pt>
                <c:pt idx="1590">
                  <c:v>9000</c:v>
                </c:pt>
                <c:pt idx="1591">
                  <c:v>9000</c:v>
                </c:pt>
                <c:pt idx="1592">
                  <c:v>9000</c:v>
                </c:pt>
                <c:pt idx="1593">
                  <c:v>9000</c:v>
                </c:pt>
                <c:pt idx="1594">
                  <c:v>9000</c:v>
                </c:pt>
                <c:pt idx="1595">
                  <c:v>9000</c:v>
                </c:pt>
                <c:pt idx="1596">
                  <c:v>9000</c:v>
                </c:pt>
                <c:pt idx="1597">
                  <c:v>9000</c:v>
                </c:pt>
                <c:pt idx="1598">
                  <c:v>9000</c:v>
                </c:pt>
                <c:pt idx="1599">
                  <c:v>9000</c:v>
                </c:pt>
                <c:pt idx="1600">
                  <c:v>9000</c:v>
                </c:pt>
                <c:pt idx="1601">
                  <c:v>9000</c:v>
                </c:pt>
                <c:pt idx="1602">
                  <c:v>9000</c:v>
                </c:pt>
                <c:pt idx="1603">
                  <c:v>9000</c:v>
                </c:pt>
                <c:pt idx="1604">
                  <c:v>9000</c:v>
                </c:pt>
                <c:pt idx="1605">
                  <c:v>9000</c:v>
                </c:pt>
                <c:pt idx="1606">
                  <c:v>9000</c:v>
                </c:pt>
                <c:pt idx="1607">
                  <c:v>9000</c:v>
                </c:pt>
                <c:pt idx="1608">
                  <c:v>9000</c:v>
                </c:pt>
                <c:pt idx="1609">
                  <c:v>9000</c:v>
                </c:pt>
                <c:pt idx="1610">
                  <c:v>9000</c:v>
                </c:pt>
                <c:pt idx="1611">
                  <c:v>9000</c:v>
                </c:pt>
                <c:pt idx="1612">
                  <c:v>9000</c:v>
                </c:pt>
                <c:pt idx="1613">
                  <c:v>9000</c:v>
                </c:pt>
                <c:pt idx="1614">
                  <c:v>9000</c:v>
                </c:pt>
                <c:pt idx="1615">
                  <c:v>9000</c:v>
                </c:pt>
                <c:pt idx="1616">
                  <c:v>9000</c:v>
                </c:pt>
                <c:pt idx="1617">
                  <c:v>9000</c:v>
                </c:pt>
                <c:pt idx="1618">
                  <c:v>9000</c:v>
                </c:pt>
                <c:pt idx="1619">
                  <c:v>9000</c:v>
                </c:pt>
                <c:pt idx="1620">
                  <c:v>9000</c:v>
                </c:pt>
                <c:pt idx="1621">
                  <c:v>9000</c:v>
                </c:pt>
                <c:pt idx="1622">
                  <c:v>9000</c:v>
                </c:pt>
                <c:pt idx="1623">
                  <c:v>9000</c:v>
                </c:pt>
                <c:pt idx="1624">
                  <c:v>9000</c:v>
                </c:pt>
                <c:pt idx="1625">
                  <c:v>9000</c:v>
                </c:pt>
                <c:pt idx="1626">
                  <c:v>9000</c:v>
                </c:pt>
                <c:pt idx="1627">
                  <c:v>9000</c:v>
                </c:pt>
                <c:pt idx="1628">
                  <c:v>9000</c:v>
                </c:pt>
                <c:pt idx="1629">
                  <c:v>9000</c:v>
                </c:pt>
                <c:pt idx="1630">
                  <c:v>9000</c:v>
                </c:pt>
                <c:pt idx="1631">
                  <c:v>9000</c:v>
                </c:pt>
                <c:pt idx="1632">
                  <c:v>9000</c:v>
                </c:pt>
                <c:pt idx="1633">
                  <c:v>9000</c:v>
                </c:pt>
                <c:pt idx="1634">
                  <c:v>9000</c:v>
                </c:pt>
                <c:pt idx="1635">
                  <c:v>9000</c:v>
                </c:pt>
                <c:pt idx="1636">
                  <c:v>9000</c:v>
                </c:pt>
                <c:pt idx="1637">
                  <c:v>9000</c:v>
                </c:pt>
                <c:pt idx="1638">
                  <c:v>9000</c:v>
                </c:pt>
                <c:pt idx="1639">
                  <c:v>9000</c:v>
                </c:pt>
                <c:pt idx="1640">
                  <c:v>9000</c:v>
                </c:pt>
                <c:pt idx="1641">
                  <c:v>9000</c:v>
                </c:pt>
                <c:pt idx="1642">
                  <c:v>9000</c:v>
                </c:pt>
                <c:pt idx="1643">
                  <c:v>9000</c:v>
                </c:pt>
                <c:pt idx="1644">
                  <c:v>9000</c:v>
                </c:pt>
                <c:pt idx="1645">
                  <c:v>9000</c:v>
                </c:pt>
                <c:pt idx="1646">
                  <c:v>9000</c:v>
                </c:pt>
                <c:pt idx="1647">
                  <c:v>9000</c:v>
                </c:pt>
                <c:pt idx="1648">
                  <c:v>9000</c:v>
                </c:pt>
                <c:pt idx="1649">
                  <c:v>9000</c:v>
                </c:pt>
                <c:pt idx="1650">
                  <c:v>9000</c:v>
                </c:pt>
                <c:pt idx="1651">
                  <c:v>9000</c:v>
                </c:pt>
                <c:pt idx="1652">
                  <c:v>9000</c:v>
                </c:pt>
                <c:pt idx="1653">
                  <c:v>9000</c:v>
                </c:pt>
                <c:pt idx="1654">
                  <c:v>9000</c:v>
                </c:pt>
                <c:pt idx="1655">
                  <c:v>9000</c:v>
                </c:pt>
                <c:pt idx="1656">
                  <c:v>9000</c:v>
                </c:pt>
                <c:pt idx="1657">
                  <c:v>9000</c:v>
                </c:pt>
                <c:pt idx="1658">
                  <c:v>9000</c:v>
                </c:pt>
                <c:pt idx="1659">
                  <c:v>9000</c:v>
                </c:pt>
                <c:pt idx="1660">
                  <c:v>9000</c:v>
                </c:pt>
                <c:pt idx="1661">
                  <c:v>9000</c:v>
                </c:pt>
                <c:pt idx="1662">
                  <c:v>9000</c:v>
                </c:pt>
                <c:pt idx="1663">
                  <c:v>9000</c:v>
                </c:pt>
                <c:pt idx="1664">
                  <c:v>9000</c:v>
                </c:pt>
                <c:pt idx="1665">
                  <c:v>9000</c:v>
                </c:pt>
                <c:pt idx="1666">
                  <c:v>9000</c:v>
                </c:pt>
                <c:pt idx="1667">
                  <c:v>9000</c:v>
                </c:pt>
                <c:pt idx="1668">
                  <c:v>9000</c:v>
                </c:pt>
                <c:pt idx="1669">
                  <c:v>9000</c:v>
                </c:pt>
                <c:pt idx="1670">
                  <c:v>9000</c:v>
                </c:pt>
                <c:pt idx="1671">
                  <c:v>9000</c:v>
                </c:pt>
                <c:pt idx="1672">
                  <c:v>9000</c:v>
                </c:pt>
                <c:pt idx="1673">
                  <c:v>9000</c:v>
                </c:pt>
                <c:pt idx="1674">
                  <c:v>9000</c:v>
                </c:pt>
                <c:pt idx="1675">
                  <c:v>9000</c:v>
                </c:pt>
                <c:pt idx="1676">
                  <c:v>9000</c:v>
                </c:pt>
                <c:pt idx="1677">
                  <c:v>9000</c:v>
                </c:pt>
                <c:pt idx="1678">
                  <c:v>9000</c:v>
                </c:pt>
                <c:pt idx="1679">
                  <c:v>9000</c:v>
                </c:pt>
                <c:pt idx="1680">
                  <c:v>9000</c:v>
                </c:pt>
                <c:pt idx="1681">
                  <c:v>9000</c:v>
                </c:pt>
                <c:pt idx="1682">
                  <c:v>9000</c:v>
                </c:pt>
                <c:pt idx="1683">
                  <c:v>9000</c:v>
                </c:pt>
                <c:pt idx="1684">
                  <c:v>9000</c:v>
                </c:pt>
                <c:pt idx="1685">
                  <c:v>9000</c:v>
                </c:pt>
                <c:pt idx="1686">
                  <c:v>9000</c:v>
                </c:pt>
                <c:pt idx="1687">
                  <c:v>9000</c:v>
                </c:pt>
                <c:pt idx="1688">
                  <c:v>9000</c:v>
                </c:pt>
                <c:pt idx="1689">
                  <c:v>9000</c:v>
                </c:pt>
                <c:pt idx="1690">
                  <c:v>9000</c:v>
                </c:pt>
                <c:pt idx="1691">
                  <c:v>9000</c:v>
                </c:pt>
                <c:pt idx="1692">
                  <c:v>9000</c:v>
                </c:pt>
                <c:pt idx="1693">
                  <c:v>9000</c:v>
                </c:pt>
                <c:pt idx="1694">
                  <c:v>9000</c:v>
                </c:pt>
                <c:pt idx="1695">
                  <c:v>9000</c:v>
                </c:pt>
                <c:pt idx="1696">
                  <c:v>9000</c:v>
                </c:pt>
                <c:pt idx="1697">
                  <c:v>9000</c:v>
                </c:pt>
                <c:pt idx="1698">
                  <c:v>9000</c:v>
                </c:pt>
                <c:pt idx="1699">
                  <c:v>9000</c:v>
                </c:pt>
                <c:pt idx="1700">
                  <c:v>9000</c:v>
                </c:pt>
                <c:pt idx="1701">
                  <c:v>9000</c:v>
                </c:pt>
                <c:pt idx="1702">
                  <c:v>9000</c:v>
                </c:pt>
                <c:pt idx="1703">
                  <c:v>9000</c:v>
                </c:pt>
                <c:pt idx="1704">
                  <c:v>9000</c:v>
                </c:pt>
                <c:pt idx="1705">
                  <c:v>9000</c:v>
                </c:pt>
                <c:pt idx="1706">
                  <c:v>9000</c:v>
                </c:pt>
                <c:pt idx="1707">
                  <c:v>9000</c:v>
                </c:pt>
                <c:pt idx="1708">
                  <c:v>9000</c:v>
                </c:pt>
                <c:pt idx="1709">
                  <c:v>9000</c:v>
                </c:pt>
                <c:pt idx="1710">
                  <c:v>9000</c:v>
                </c:pt>
                <c:pt idx="1711">
                  <c:v>9000</c:v>
                </c:pt>
                <c:pt idx="1712">
                  <c:v>9000</c:v>
                </c:pt>
                <c:pt idx="1713">
                  <c:v>9000</c:v>
                </c:pt>
                <c:pt idx="1714">
                  <c:v>9000</c:v>
                </c:pt>
                <c:pt idx="1715">
                  <c:v>9000</c:v>
                </c:pt>
                <c:pt idx="1716">
                  <c:v>9000</c:v>
                </c:pt>
                <c:pt idx="1717">
                  <c:v>9000</c:v>
                </c:pt>
                <c:pt idx="1718">
                  <c:v>9000</c:v>
                </c:pt>
                <c:pt idx="1719">
                  <c:v>9000</c:v>
                </c:pt>
                <c:pt idx="1720">
                  <c:v>9000</c:v>
                </c:pt>
                <c:pt idx="1721">
                  <c:v>9000</c:v>
                </c:pt>
                <c:pt idx="1722">
                  <c:v>9000</c:v>
                </c:pt>
                <c:pt idx="1723">
                  <c:v>9000</c:v>
                </c:pt>
                <c:pt idx="1724">
                  <c:v>9000</c:v>
                </c:pt>
                <c:pt idx="1725">
                  <c:v>9000</c:v>
                </c:pt>
                <c:pt idx="1726">
                  <c:v>9000</c:v>
                </c:pt>
                <c:pt idx="1727">
                  <c:v>9000</c:v>
                </c:pt>
                <c:pt idx="1728">
                  <c:v>9000</c:v>
                </c:pt>
                <c:pt idx="1729">
                  <c:v>9000</c:v>
                </c:pt>
                <c:pt idx="1730">
                  <c:v>9000</c:v>
                </c:pt>
                <c:pt idx="1731">
                  <c:v>9000</c:v>
                </c:pt>
                <c:pt idx="1732">
                  <c:v>9000</c:v>
                </c:pt>
                <c:pt idx="1733">
                  <c:v>9000</c:v>
                </c:pt>
                <c:pt idx="1734">
                  <c:v>9000</c:v>
                </c:pt>
                <c:pt idx="1735">
                  <c:v>9000</c:v>
                </c:pt>
                <c:pt idx="1736">
                  <c:v>9000</c:v>
                </c:pt>
                <c:pt idx="1737">
                  <c:v>9000</c:v>
                </c:pt>
                <c:pt idx="1738">
                  <c:v>9000</c:v>
                </c:pt>
                <c:pt idx="1739">
                  <c:v>9000</c:v>
                </c:pt>
                <c:pt idx="1740">
                  <c:v>9000</c:v>
                </c:pt>
                <c:pt idx="1741">
                  <c:v>9000</c:v>
                </c:pt>
                <c:pt idx="1742">
                  <c:v>9000</c:v>
                </c:pt>
                <c:pt idx="1743">
                  <c:v>9000</c:v>
                </c:pt>
                <c:pt idx="1744">
                  <c:v>9000</c:v>
                </c:pt>
                <c:pt idx="1745">
                  <c:v>9000</c:v>
                </c:pt>
                <c:pt idx="1746">
                  <c:v>9000</c:v>
                </c:pt>
                <c:pt idx="1747">
                  <c:v>9000</c:v>
                </c:pt>
                <c:pt idx="1748">
                  <c:v>9000</c:v>
                </c:pt>
                <c:pt idx="1749">
                  <c:v>9000</c:v>
                </c:pt>
                <c:pt idx="1750">
                  <c:v>9000</c:v>
                </c:pt>
                <c:pt idx="1751">
                  <c:v>9000</c:v>
                </c:pt>
                <c:pt idx="1752">
                  <c:v>9000</c:v>
                </c:pt>
                <c:pt idx="1753">
                  <c:v>9000</c:v>
                </c:pt>
                <c:pt idx="1754">
                  <c:v>9000</c:v>
                </c:pt>
                <c:pt idx="1755">
                  <c:v>9000</c:v>
                </c:pt>
                <c:pt idx="1756">
                  <c:v>9000</c:v>
                </c:pt>
                <c:pt idx="1757">
                  <c:v>9000</c:v>
                </c:pt>
                <c:pt idx="1758">
                  <c:v>9000</c:v>
                </c:pt>
                <c:pt idx="1759">
                  <c:v>9000</c:v>
                </c:pt>
                <c:pt idx="1760">
                  <c:v>9000</c:v>
                </c:pt>
                <c:pt idx="1761">
                  <c:v>9000</c:v>
                </c:pt>
                <c:pt idx="1762">
                  <c:v>9000</c:v>
                </c:pt>
                <c:pt idx="1763">
                  <c:v>9000</c:v>
                </c:pt>
                <c:pt idx="1764">
                  <c:v>9000</c:v>
                </c:pt>
                <c:pt idx="1765">
                  <c:v>9000</c:v>
                </c:pt>
                <c:pt idx="1766">
                  <c:v>9000</c:v>
                </c:pt>
                <c:pt idx="1767">
                  <c:v>9000</c:v>
                </c:pt>
                <c:pt idx="1768">
                  <c:v>9000</c:v>
                </c:pt>
                <c:pt idx="1769">
                  <c:v>9000</c:v>
                </c:pt>
                <c:pt idx="1770">
                  <c:v>9000</c:v>
                </c:pt>
                <c:pt idx="1771">
                  <c:v>9000</c:v>
                </c:pt>
                <c:pt idx="1772">
                  <c:v>9000</c:v>
                </c:pt>
                <c:pt idx="1773">
                  <c:v>9000</c:v>
                </c:pt>
                <c:pt idx="1774">
                  <c:v>9000</c:v>
                </c:pt>
                <c:pt idx="1775">
                  <c:v>9000</c:v>
                </c:pt>
                <c:pt idx="1776">
                  <c:v>9000</c:v>
                </c:pt>
                <c:pt idx="1777">
                  <c:v>9000</c:v>
                </c:pt>
                <c:pt idx="1778">
                  <c:v>9000</c:v>
                </c:pt>
                <c:pt idx="1779">
                  <c:v>9000</c:v>
                </c:pt>
                <c:pt idx="1780">
                  <c:v>9000</c:v>
                </c:pt>
                <c:pt idx="1781">
                  <c:v>9000</c:v>
                </c:pt>
                <c:pt idx="1782">
                  <c:v>9000</c:v>
                </c:pt>
                <c:pt idx="1783">
                  <c:v>9000</c:v>
                </c:pt>
                <c:pt idx="1784">
                  <c:v>9000</c:v>
                </c:pt>
                <c:pt idx="1785">
                  <c:v>9000</c:v>
                </c:pt>
                <c:pt idx="1786">
                  <c:v>9000</c:v>
                </c:pt>
                <c:pt idx="1787">
                  <c:v>9000</c:v>
                </c:pt>
                <c:pt idx="1788">
                  <c:v>9000</c:v>
                </c:pt>
                <c:pt idx="1789">
                  <c:v>9000</c:v>
                </c:pt>
                <c:pt idx="1790">
                  <c:v>9000</c:v>
                </c:pt>
                <c:pt idx="1791">
                  <c:v>9000</c:v>
                </c:pt>
                <c:pt idx="1792">
                  <c:v>9000</c:v>
                </c:pt>
                <c:pt idx="1793">
                  <c:v>9000</c:v>
                </c:pt>
                <c:pt idx="1794">
                  <c:v>9000</c:v>
                </c:pt>
                <c:pt idx="1795">
                  <c:v>9000</c:v>
                </c:pt>
                <c:pt idx="1796">
                  <c:v>9000</c:v>
                </c:pt>
                <c:pt idx="1797">
                  <c:v>9000</c:v>
                </c:pt>
                <c:pt idx="1798">
                  <c:v>9000</c:v>
                </c:pt>
                <c:pt idx="1799">
                  <c:v>9000</c:v>
                </c:pt>
                <c:pt idx="1800">
                  <c:v>9000</c:v>
                </c:pt>
                <c:pt idx="1801">
                  <c:v>9000</c:v>
                </c:pt>
                <c:pt idx="1802">
                  <c:v>9000</c:v>
                </c:pt>
                <c:pt idx="1803">
                  <c:v>9000</c:v>
                </c:pt>
                <c:pt idx="1804">
                  <c:v>9000</c:v>
                </c:pt>
                <c:pt idx="1805">
                  <c:v>9000</c:v>
                </c:pt>
                <c:pt idx="1806">
                  <c:v>9000</c:v>
                </c:pt>
                <c:pt idx="1807">
                  <c:v>9000</c:v>
                </c:pt>
                <c:pt idx="1808">
                  <c:v>9000</c:v>
                </c:pt>
                <c:pt idx="1809">
                  <c:v>9000</c:v>
                </c:pt>
                <c:pt idx="1810">
                  <c:v>9000</c:v>
                </c:pt>
                <c:pt idx="1811">
                  <c:v>9000</c:v>
                </c:pt>
                <c:pt idx="1812">
                  <c:v>9000</c:v>
                </c:pt>
                <c:pt idx="1813">
                  <c:v>9000</c:v>
                </c:pt>
                <c:pt idx="1814">
                  <c:v>9000</c:v>
                </c:pt>
                <c:pt idx="1815">
                  <c:v>9000</c:v>
                </c:pt>
                <c:pt idx="1816">
                  <c:v>9000</c:v>
                </c:pt>
                <c:pt idx="1817">
                  <c:v>9000</c:v>
                </c:pt>
                <c:pt idx="1818">
                  <c:v>9000</c:v>
                </c:pt>
                <c:pt idx="1819">
                  <c:v>9000</c:v>
                </c:pt>
                <c:pt idx="1820">
                  <c:v>9000</c:v>
                </c:pt>
                <c:pt idx="1821">
                  <c:v>9000</c:v>
                </c:pt>
                <c:pt idx="1822">
                  <c:v>9000</c:v>
                </c:pt>
                <c:pt idx="1823">
                  <c:v>9000</c:v>
                </c:pt>
                <c:pt idx="1824">
                  <c:v>9000</c:v>
                </c:pt>
                <c:pt idx="1825">
                  <c:v>9000</c:v>
                </c:pt>
                <c:pt idx="1826">
                  <c:v>9000</c:v>
                </c:pt>
                <c:pt idx="1827">
                  <c:v>9000</c:v>
                </c:pt>
                <c:pt idx="1828">
                  <c:v>9000</c:v>
                </c:pt>
                <c:pt idx="1829">
                  <c:v>9000</c:v>
                </c:pt>
                <c:pt idx="1830">
                  <c:v>9000</c:v>
                </c:pt>
                <c:pt idx="1831">
                  <c:v>9000</c:v>
                </c:pt>
                <c:pt idx="1832">
                  <c:v>9000</c:v>
                </c:pt>
                <c:pt idx="1833">
                  <c:v>9000</c:v>
                </c:pt>
                <c:pt idx="1834">
                  <c:v>9000</c:v>
                </c:pt>
                <c:pt idx="1835">
                  <c:v>9000</c:v>
                </c:pt>
                <c:pt idx="1836">
                  <c:v>9000</c:v>
                </c:pt>
                <c:pt idx="1837">
                  <c:v>9000</c:v>
                </c:pt>
                <c:pt idx="1838">
                  <c:v>9000</c:v>
                </c:pt>
                <c:pt idx="1839">
                  <c:v>9000</c:v>
                </c:pt>
                <c:pt idx="1840">
                  <c:v>9000</c:v>
                </c:pt>
                <c:pt idx="1841">
                  <c:v>9000</c:v>
                </c:pt>
                <c:pt idx="1842">
                  <c:v>9000</c:v>
                </c:pt>
                <c:pt idx="1843">
                  <c:v>9000</c:v>
                </c:pt>
                <c:pt idx="1844">
                  <c:v>9000</c:v>
                </c:pt>
                <c:pt idx="1845">
                  <c:v>9000</c:v>
                </c:pt>
                <c:pt idx="1846">
                  <c:v>9000</c:v>
                </c:pt>
                <c:pt idx="1847">
                  <c:v>9000</c:v>
                </c:pt>
                <c:pt idx="1848">
                  <c:v>9000</c:v>
                </c:pt>
                <c:pt idx="1849">
                  <c:v>9000</c:v>
                </c:pt>
                <c:pt idx="1850">
                  <c:v>9000</c:v>
                </c:pt>
                <c:pt idx="1851">
                  <c:v>9000</c:v>
                </c:pt>
                <c:pt idx="1852">
                  <c:v>9000</c:v>
                </c:pt>
                <c:pt idx="1853">
                  <c:v>9000</c:v>
                </c:pt>
                <c:pt idx="1854">
                  <c:v>9000</c:v>
                </c:pt>
                <c:pt idx="1855">
                  <c:v>9000</c:v>
                </c:pt>
                <c:pt idx="1856">
                  <c:v>9000</c:v>
                </c:pt>
                <c:pt idx="1857">
                  <c:v>9000</c:v>
                </c:pt>
                <c:pt idx="1858">
                  <c:v>9000</c:v>
                </c:pt>
                <c:pt idx="1859">
                  <c:v>9000</c:v>
                </c:pt>
                <c:pt idx="1860">
                  <c:v>9000</c:v>
                </c:pt>
                <c:pt idx="1861">
                  <c:v>9000</c:v>
                </c:pt>
                <c:pt idx="1862">
                  <c:v>9000</c:v>
                </c:pt>
                <c:pt idx="1863">
                  <c:v>9000</c:v>
                </c:pt>
                <c:pt idx="1864">
                  <c:v>9000</c:v>
                </c:pt>
                <c:pt idx="1865">
                  <c:v>9000</c:v>
                </c:pt>
                <c:pt idx="1866">
                  <c:v>9000</c:v>
                </c:pt>
                <c:pt idx="1867">
                  <c:v>9000</c:v>
                </c:pt>
                <c:pt idx="1868">
                  <c:v>9000</c:v>
                </c:pt>
                <c:pt idx="1869">
                  <c:v>9000</c:v>
                </c:pt>
                <c:pt idx="1870">
                  <c:v>9000</c:v>
                </c:pt>
                <c:pt idx="1871">
                  <c:v>9000</c:v>
                </c:pt>
                <c:pt idx="1872">
                  <c:v>9000</c:v>
                </c:pt>
                <c:pt idx="1873">
                  <c:v>9000</c:v>
                </c:pt>
                <c:pt idx="1874">
                  <c:v>9000</c:v>
                </c:pt>
                <c:pt idx="1875">
                  <c:v>9000</c:v>
                </c:pt>
                <c:pt idx="1876">
                  <c:v>9000</c:v>
                </c:pt>
                <c:pt idx="1877">
                  <c:v>9000</c:v>
                </c:pt>
                <c:pt idx="1878">
                  <c:v>9000</c:v>
                </c:pt>
                <c:pt idx="1879">
                  <c:v>9000</c:v>
                </c:pt>
                <c:pt idx="1880">
                  <c:v>9000</c:v>
                </c:pt>
                <c:pt idx="1881">
                  <c:v>9000</c:v>
                </c:pt>
                <c:pt idx="1882">
                  <c:v>9000</c:v>
                </c:pt>
                <c:pt idx="1883">
                  <c:v>9000</c:v>
                </c:pt>
                <c:pt idx="1884">
                  <c:v>9000</c:v>
                </c:pt>
                <c:pt idx="1885">
                  <c:v>9000</c:v>
                </c:pt>
                <c:pt idx="1886">
                  <c:v>9000</c:v>
                </c:pt>
                <c:pt idx="1887">
                  <c:v>9000</c:v>
                </c:pt>
                <c:pt idx="1888">
                  <c:v>9000</c:v>
                </c:pt>
                <c:pt idx="1889">
                  <c:v>9000</c:v>
                </c:pt>
                <c:pt idx="1890">
                  <c:v>9000</c:v>
                </c:pt>
                <c:pt idx="1891">
                  <c:v>9000</c:v>
                </c:pt>
                <c:pt idx="1892">
                  <c:v>9000</c:v>
                </c:pt>
                <c:pt idx="1893">
                  <c:v>9000</c:v>
                </c:pt>
                <c:pt idx="1894">
                  <c:v>9000</c:v>
                </c:pt>
                <c:pt idx="1895">
                  <c:v>9000</c:v>
                </c:pt>
                <c:pt idx="1896">
                  <c:v>9000</c:v>
                </c:pt>
                <c:pt idx="1897">
                  <c:v>9000</c:v>
                </c:pt>
                <c:pt idx="1898">
                  <c:v>9000</c:v>
                </c:pt>
                <c:pt idx="1899">
                  <c:v>9000</c:v>
                </c:pt>
                <c:pt idx="1900">
                  <c:v>9000</c:v>
                </c:pt>
                <c:pt idx="1901">
                  <c:v>9000</c:v>
                </c:pt>
                <c:pt idx="1902">
                  <c:v>9000</c:v>
                </c:pt>
                <c:pt idx="1903">
                  <c:v>9000</c:v>
                </c:pt>
                <c:pt idx="1904">
                  <c:v>9000</c:v>
                </c:pt>
                <c:pt idx="1905">
                  <c:v>9000</c:v>
                </c:pt>
                <c:pt idx="1906">
                  <c:v>9000</c:v>
                </c:pt>
                <c:pt idx="1907">
                  <c:v>9000</c:v>
                </c:pt>
                <c:pt idx="1908">
                  <c:v>9000</c:v>
                </c:pt>
                <c:pt idx="1909">
                  <c:v>9000</c:v>
                </c:pt>
                <c:pt idx="1910">
                  <c:v>9000</c:v>
                </c:pt>
                <c:pt idx="1911">
                  <c:v>9000</c:v>
                </c:pt>
                <c:pt idx="1912">
                  <c:v>9000</c:v>
                </c:pt>
                <c:pt idx="1913">
                  <c:v>9000</c:v>
                </c:pt>
                <c:pt idx="1914">
                  <c:v>9000</c:v>
                </c:pt>
                <c:pt idx="1915">
                  <c:v>9000</c:v>
                </c:pt>
                <c:pt idx="1916">
                  <c:v>9000</c:v>
                </c:pt>
                <c:pt idx="1917">
                  <c:v>9000</c:v>
                </c:pt>
                <c:pt idx="1918">
                  <c:v>9000</c:v>
                </c:pt>
                <c:pt idx="1919">
                  <c:v>9000</c:v>
                </c:pt>
                <c:pt idx="1920">
                  <c:v>9000</c:v>
                </c:pt>
                <c:pt idx="1921">
                  <c:v>9000</c:v>
                </c:pt>
                <c:pt idx="1922">
                  <c:v>9000</c:v>
                </c:pt>
                <c:pt idx="1923">
                  <c:v>9000</c:v>
                </c:pt>
                <c:pt idx="1924">
                  <c:v>9000</c:v>
                </c:pt>
                <c:pt idx="1925">
                  <c:v>9000</c:v>
                </c:pt>
                <c:pt idx="1926">
                  <c:v>9000</c:v>
                </c:pt>
                <c:pt idx="1927">
                  <c:v>9000</c:v>
                </c:pt>
                <c:pt idx="1928">
                  <c:v>9000</c:v>
                </c:pt>
                <c:pt idx="1929">
                  <c:v>9000</c:v>
                </c:pt>
                <c:pt idx="1930">
                  <c:v>9000</c:v>
                </c:pt>
                <c:pt idx="1931">
                  <c:v>9000</c:v>
                </c:pt>
                <c:pt idx="1932">
                  <c:v>9000</c:v>
                </c:pt>
                <c:pt idx="1933">
                  <c:v>9000</c:v>
                </c:pt>
                <c:pt idx="1934">
                  <c:v>9000</c:v>
                </c:pt>
                <c:pt idx="1935">
                  <c:v>9000</c:v>
                </c:pt>
                <c:pt idx="1936">
                  <c:v>9000</c:v>
                </c:pt>
                <c:pt idx="1937">
                  <c:v>9000</c:v>
                </c:pt>
                <c:pt idx="1938">
                  <c:v>9000</c:v>
                </c:pt>
                <c:pt idx="1939">
                  <c:v>9000</c:v>
                </c:pt>
                <c:pt idx="1940">
                  <c:v>9000</c:v>
                </c:pt>
                <c:pt idx="1941">
                  <c:v>9000</c:v>
                </c:pt>
                <c:pt idx="1942">
                  <c:v>9000</c:v>
                </c:pt>
                <c:pt idx="1943">
                  <c:v>9000</c:v>
                </c:pt>
                <c:pt idx="1944">
                  <c:v>9000</c:v>
                </c:pt>
                <c:pt idx="1945">
                  <c:v>9000</c:v>
                </c:pt>
                <c:pt idx="1946">
                  <c:v>9000</c:v>
                </c:pt>
                <c:pt idx="1947">
                  <c:v>9000</c:v>
                </c:pt>
                <c:pt idx="1948">
                  <c:v>9000</c:v>
                </c:pt>
                <c:pt idx="1949">
                  <c:v>9000</c:v>
                </c:pt>
                <c:pt idx="1950">
                  <c:v>9000</c:v>
                </c:pt>
                <c:pt idx="1951">
                  <c:v>9000</c:v>
                </c:pt>
                <c:pt idx="1952">
                  <c:v>9000</c:v>
                </c:pt>
                <c:pt idx="1953">
                  <c:v>9000</c:v>
                </c:pt>
                <c:pt idx="1954">
                  <c:v>9000</c:v>
                </c:pt>
                <c:pt idx="1955">
                  <c:v>9000</c:v>
                </c:pt>
                <c:pt idx="1956">
                  <c:v>9000</c:v>
                </c:pt>
                <c:pt idx="1957">
                  <c:v>9000</c:v>
                </c:pt>
                <c:pt idx="1958">
                  <c:v>9000</c:v>
                </c:pt>
                <c:pt idx="1959">
                  <c:v>9000</c:v>
                </c:pt>
                <c:pt idx="1960">
                  <c:v>9000</c:v>
                </c:pt>
                <c:pt idx="1961">
                  <c:v>9000</c:v>
                </c:pt>
                <c:pt idx="1962">
                  <c:v>9000</c:v>
                </c:pt>
                <c:pt idx="1963">
                  <c:v>9000</c:v>
                </c:pt>
                <c:pt idx="1964">
                  <c:v>9000</c:v>
                </c:pt>
                <c:pt idx="1965">
                  <c:v>9000</c:v>
                </c:pt>
                <c:pt idx="1966">
                  <c:v>9000</c:v>
                </c:pt>
                <c:pt idx="1967">
                  <c:v>9000</c:v>
                </c:pt>
                <c:pt idx="1968">
                  <c:v>9000</c:v>
                </c:pt>
                <c:pt idx="1969">
                  <c:v>9000</c:v>
                </c:pt>
                <c:pt idx="1970">
                  <c:v>9000</c:v>
                </c:pt>
                <c:pt idx="1971">
                  <c:v>9000</c:v>
                </c:pt>
                <c:pt idx="1972">
                  <c:v>9000</c:v>
                </c:pt>
                <c:pt idx="1973">
                  <c:v>9000</c:v>
                </c:pt>
                <c:pt idx="1974">
                  <c:v>9000</c:v>
                </c:pt>
                <c:pt idx="1975">
                  <c:v>9000</c:v>
                </c:pt>
                <c:pt idx="1976">
                  <c:v>9000</c:v>
                </c:pt>
                <c:pt idx="1977">
                  <c:v>9000</c:v>
                </c:pt>
                <c:pt idx="1978">
                  <c:v>9000</c:v>
                </c:pt>
                <c:pt idx="1979">
                  <c:v>9000</c:v>
                </c:pt>
                <c:pt idx="1980">
                  <c:v>9000</c:v>
                </c:pt>
                <c:pt idx="1981">
                  <c:v>9000</c:v>
                </c:pt>
                <c:pt idx="1982">
                  <c:v>9000</c:v>
                </c:pt>
                <c:pt idx="1983">
                  <c:v>9000</c:v>
                </c:pt>
                <c:pt idx="1984">
                  <c:v>9000</c:v>
                </c:pt>
                <c:pt idx="1985">
                  <c:v>9000</c:v>
                </c:pt>
                <c:pt idx="1986">
                  <c:v>9000</c:v>
                </c:pt>
                <c:pt idx="1987">
                  <c:v>9000</c:v>
                </c:pt>
                <c:pt idx="1988">
                  <c:v>9000</c:v>
                </c:pt>
                <c:pt idx="1989">
                  <c:v>9000</c:v>
                </c:pt>
                <c:pt idx="1990">
                  <c:v>9000</c:v>
                </c:pt>
                <c:pt idx="1991">
                  <c:v>9000</c:v>
                </c:pt>
                <c:pt idx="1992">
                  <c:v>9000</c:v>
                </c:pt>
                <c:pt idx="1993">
                  <c:v>9000</c:v>
                </c:pt>
                <c:pt idx="1994">
                  <c:v>9000</c:v>
                </c:pt>
                <c:pt idx="1995">
                  <c:v>9000</c:v>
                </c:pt>
                <c:pt idx="1996">
                  <c:v>9000</c:v>
                </c:pt>
                <c:pt idx="1997">
                  <c:v>9000</c:v>
                </c:pt>
                <c:pt idx="1998">
                  <c:v>9000</c:v>
                </c:pt>
                <c:pt idx="1999">
                  <c:v>9000</c:v>
                </c:pt>
                <c:pt idx="2000">
                  <c:v>9000</c:v>
                </c:pt>
                <c:pt idx="2001">
                  <c:v>6032.3228294251203</c:v>
                </c:pt>
                <c:pt idx="2002">
                  <c:v>6029.0741478618202</c:v>
                </c:pt>
                <c:pt idx="2003">
                  <c:v>6025.8240849371005</c:v>
                </c:pt>
                <c:pt idx="2004">
                  <c:v>6022.5726435958904</c:v>
                </c:pt>
                <c:pt idx="2005">
                  <c:v>6019.3198267874004</c:v>
                </c:pt>
                <c:pt idx="2006">
                  <c:v>6016.0656374650598</c:v>
                </c:pt>
                <c:pt idx="2007">
                  <c:v>6012.8100785865299</c:v>
                </c:pt>
                <c:pt idx="2008">
                  <c:v>6009.5531531136703</c:v>
                </c:pt>
                <c:pt idx="2009">
                  <c:v>6006.2948640125896</c:v>
                </c:pt>
                <c:pt idx="2010">
                  <c:v>6003.0352142535403</c:v>
                </c:pt>
                <c:pt idx="2011">
                  <c:v>5999.7742068110201</c:v>
                </c:pt>
                <c:pt idx="2012">
                  <c:v>5996.5118446636598</c:v>
                </c:pt>
                <c:pt idx="2013">
                  <c:v>5993.2481307942999</c:v>
                </c:pt>
                <c:pt idx="2014">
                  <c:v>5989.9830681899102</c:v>
                </c:pt>
                <c:pt idx="2015">
                  <c:v>5986.7166598416397</c:v>
                </c:pt>
                <c:pt idx="2016">
                  <c:v>5983.4489087447701</c:v>
                </c:pt>
                <c:pt idx="2017">
                  <c:v>5980.1798178987301</c:v>
                </c:pt>
                <c:pt idx="2018">
                  <c:v>5976.9093903070498</c:v>
                </c:pt>
                <c:pt idx="2019">
                  <c:v>5973.6376289773998</c:v>
                </c:pt>
                <c:pt idx="2020">
                  <c:v>5970.3645369215501</c:v>
                </c:pt>
                <c:pt idx="2021">
                  <c:v>5967.0901171553696</c:v>
                </c:pt>
                <c:pt idx="2022">
                  <c:v>5963.8143726988101</c:v>
                </c:pt>
                <c:pt idx="2023">
                  <c:v>5960.5373065759104</c:v>
                </c:pt>
                <c:pt idx="2024">
                  <c:v>5957.2589218147796</c:v>
                </c:pt>
                <c:pt idx="2025">
                  <c:v>5953.9792214475801</c:v>
                </c:pt>
                <c:pt idx="2026">
                  <c:v>5950.6982085105501</c:v>
                </c:pt>
                <c:pt idx="2027">
                  <c:v>5947.4158860439302</c:v>
                </c:pt>
                <c:pt idx="2028">
                  <c:v>5944.1322570920202</c:v>
                </c:pt>
                <c:pt idx="2029">
                  <c:v>5940.8473247031498</c:v>
                </c:pt>
                <c:pt idx="2030">
                  <c:v>5937.5610919296396</c:v>
                </c:pt>
                <c:pt idx="2031">
                  <c:v>5934.2735618278302</c:v>
                </c:pt>
                <c:pt idx="2032">
                  <c:v>5930.9847374580604</c:v>
                </c:pt>
                <c:pt idx="2033">
                  <c:v>5927.6946218846397</c:v>
                </c:pt>
                <c:pt idx="2034">
                  <c:v>5924.4032181758703</c:v>
                </c:pt>
                <c:pt idx="2035">
                  <c:v>5921.1105294039999</c:v>
                </c:pt>
                <c:pt idx="2036">
                  <c:v>5917.8165586452496</c:v>
                </c:pt>
                <c:pt idx="2037">
                  <c:v>5914.5213089797899</c:v>
                </c:pt>
                <c:pt idx="2038">
                  <c:v>5911.2247834917098</c:v>
                </c:pt>
                <c:pt idx="2039">
                  <c:v>5907.9269852690504</c:v>
                </c:pt>
                <c:pt idx="2040">
                  <c:v>5904.62791740375</c:v>
                </c:pt>
                <c:pt idx="2041">
                  <c:v>5901.3275829916702</c:v>
                </c:pt>
                <c:pt idx="2042">
                  <c:v>5898.02598513255</c:v>
                </c:pt>
                <c:pt idx="2043">
                  <c:v>5894.7231269300501</c:v>
                </c:pt>
                <c:pt idx="2044">
                  <c:v>5891.4190114916901</c:v>
                </c:pt>
                <c:pt idx="2045">
                  <c:v>5888.1136419288496</c:v>
                </c:pt>
                <c:pt idx="2046">
                  <c:v>5884.8070213567798</c:v>
                </c:pt>
                <c:pt idx="2047">
                  <c:v>5881.4991528945902</c:v>
                </c:pt>
                <c:pt idx="2048">
                  <c:v>5878.19003966522</c:v>
                </c:pt>
                <c:pt idx="2049">
                  <c:v>5874.87968479542</c:v>
                </c:pt>
                <c:pt idx="2050">
                  <c:v>5871.5680914158002</c:v>
                </c:pt>
                <c:pt idx="2051">
                  <c:v>5868.2552626607503</c:v>
                </c:pt>
                <c:pt idx="2052">
                  <c:v>5864.9412016684601</c:v>
                </c:pt>
                <c:pt idx="2053">
                  <c:v>5861.6259115809398</c:v>
                </c:pt>
                <c:pt idx="2054">
                  <c:v>5858.3093955439399</c:v>
                </c:pt>
                <c:pt idx="2055">
                  <c:v>5854.9916567070004</c:v>
                </c:pt>
                <c:pt idx="2056">
                  <c:v>5851.6726982234304</c:v>
                </c:pt>
                <c:pt idx="2057">
                  <c:v>5848.3525232502598</c:v>
                </c:pt>
                <c:pt idx="2058">
                  <c:v>5845.0311349483</c:v>
                </c:pt>
                <c:pt idx="2059">
                  <c:v>5841.7085364820496</c:v>
                </c:pt>
                <c:pt idx="2060">
                  <c:v>5838.3847310197398</c:v>
                </c:pt>
                <c:pt idx="2061">
                  <c:v>5835.0597217333398</c:v>
                </c:pt>
                <c:pt idx="2062">
                  <c:v>5831.7335117984703</c:v>
                </c:pt>
                <c:pt idx="2063">
                  <c:v>5828.4061043944803</c:v>
                </c:pt>
                <c:pt idx="2064">
                  <c:v>5825.0775027043701</c:v>
                </c:pt>
                <c:pt idx="2065">
                  <c:v>5821.74770991482</c:v>
                </c:pt>
                <c:pt idx="2066">
                  <c:v>5818.4167292161801</c:v>
                </c:pt>
                <c:pt idx="2067">
                  <c:v>5815.0845638024202</c:v>
                </c:pt>
                <c:pt idx="2068">
                  <c:v>5811.7512168711801</c:v>
                </c:pt>
                <c:pt idx="2069">
                  <c:v>5808.4166916237</c:v>
                </c:pt>
                <c:pt idx="2070">
                  <c:v>5805.0809912648401</c:v>
                </c:pt>
                <c:pt idx="2071">
                  <c:v>5801.7441190030904</c:v>
                </c:pt>
                <c:pt idx="2072">
                  <c:v>5798.4060780504997</c:v>
                </c:pt>
                <c:pt idx="2073">
                  <c:v>5795.0668716227401</c:v>
                </c:pt>
                <c:pt idx="2074">
                  <c:v>5791.7265029390301</c:v>
                </c:pt>
                <c:pt idx="2075">
                  <c:v>5788.3849752221604</c:v>
                </c:pt>
                <c:pt idx="2076">
                  <c:v>5785.0422916984899</c:v>
                </c:pt>
                <c:pt idx="2077">
                  <c:v>5781.6984555978997</c:v>
                </c:pt>
                <c:pt idx="2078">
                  <c:v>5778.3534701538201</c:v>
                </c:pt>
                <c:pt idx="2079">
                  <c:v>5775.00733860319</c:v>
                </c:pt>
                <c:pt idx="2080">
                  <c:v>5771.6600641864798</c:v>
                </c:pt>
                <c:pt idx="2081">
                  <c:v>5768.3116501476397</c:v>
                </c:pt>
                <c:pt idx="2082">
                  <c:v>5764.9620997341199</c:v>
                </c:pt>
                <c:pt idx="2083">
                  <c:v>5761.6114161968499</c:v>
                </c:pt>
                <c:pt idx="2084">
                  <c:v>5758.25960279023</c:v>
                </c:pt>
                <c:pt idx="2085">
                  <c:v>5754.9066627721204</c:v>
                </c:pt>
                <c:pt idx="2086">
                  <c:v>5751.5525994038198</c:v>
                </c:pt>
                <c:pt idx="2087">
                  <c:v>5748.1974159500796</c:v>
                </c:pt>
                <c:pt idx="2088">
                  <c:v>5744.8411156790698</c:v>
                </c:pt>
                <c:pt idx="2089">
                  <c:v>5741.4837018623602</c:v>
                </c:pt>
                <c:pt idx="2090">
                  <c:v>5738.1251777749503</c:v>
                </c:pt>
                <c:pt idx="2091">
                  <c:v>5734.7655466952201</c:v>
                </c:pt>
                <c:pt idx="2092">
                  <c:v>5731.4048119049403</c:v>
                </c:pt>
                <c:pt idx="2093">
                  <c:v>5728.0429766892503</c:v>
                </c:pt>
                <c:pt idx="2094">
                  <c:v>5724.6800443366501</c:v>
                </c:pt>
                <c:pt idx="2095">
                  <c:v>5721.3160181389803</c:v>
                </c:pt>
                <c:pt idx="2096">
                  <c:v>5717.9509013914403</c:v>
                </c:pt>
                <c:pt idx="2097">
                  <c:v>5714.58469739255</c:v>
                </c:pt>
                <c:pt idx="2098">
                  <c:v>5711.2174094441398</c:v>
                </c:pt>
                <c:pt idx="2099">
                  <c:v>5707.8490408513499</c:v>
                </c:pt>
                <c:pt idx="2100">
                  <c:v>5704.47959492263</c:v>
                </c:pt>
                <c:pt idx="2101">
                  <c:v>5701.1090749697096</c:v>
                </c:pt>
                <c:pt idx="2102">
                  <c:v>5697.7374843075604</c:v>
                </c:pt>
                <c:pt idx="2103">
                  <c:v>5694.3648262544702</c:v>
                </c:pt>
                <c:pt idx="2104">
                  <c:v>5690.9911041319301</c:v>
                </c:pt>
                <c:pt idx="2105">
                  <c:v>5687.6163212646998</c:v>
                </c:pt>
                <c:pt idx="2106">
                  <c:v>5684.2404809807604</c:v>
                </c:pt>
                <c:pt idx="2107">
                  <c:v>5680.86358661131</c:v>
                </c:pt>
                <c:pt idx="2108">
                  <c:v>5677.4856414907599</c:v>
                </c:pt>
                <c:pt idx="2109">
                  <c:v>5674.1066489567002</c:v>
                </c:pt>
                <c:pt idx="2110">
                  <c:v>5670.7266123499303</c:v>
                </c:pt>
                <c:pt idx="2111">
                  <c:v>5667.3455350144104</c:v>
                </c:pt>
                <c:pt idx="2112">
                  <c:v>5663.9634202972502</c:v>
                </c:pt>
                <c:pt idx="2113">
                  <c:v>5660.5802715487298</c:v>
                </c:pt>
                <c:pt idx="2114">
                  <c:v>5657.1960921222599</c:v>
                </c:pt>
                <c:pt idx="2115">
                  <c:v>5653.8108853743797</c:v>
                </c:pt>
                <c:pt idx="2116">
                  <c:v>5650.4246546647501</c:v>
                </c:pt>
                <c:pt idx="2117">
                  <c:v>5647.0374033561402</c:v>
                </c:pt>
                <c:pt idx="2118">
                  <c:v>5643.64913481439</c:v>
                </c:pt>
                <c:pt idx="2119">
                  <c:v>5640.2598524084597</c:v>
                </c:pt>
                <c:pt idx="2120">
                  <c:v>5636.86955951035</c:v>
                </c:pt>
                <c:pt idx="2121">
                  <c:v>5633.4782594951303</c:v>
                </c:pt>
                <c:pt idx="2122">
                  <c:v>5630.0859557409203</c:v>
                </c:pt>
                <c:pt idx="2123">
                  <c:v>5626.6926516288904</c:v>
                </c:pt>
                <c:pt idx="2124">
                  <c:v>5623.2983505432003</c:v>
                </c:pt>
                <c:pt idx="2125">
                  <c:v>5619.9030558710701</c:v>
                </c:pt>
                <c:pt idx="2126">
                  <c:v>5616.5067710026897</c:v>
                </c:pt>
                <c:pt idx="2127">
                  <c:v>5613.1094993312499</c:v>
                </c:pt>
                <c:pt idx="2128">
                  <c:v>5609.7112442529096</c:v>
                </c:pt>
                <c:pt idx="2129">
                  <c:v>5606.3120091668297</c:v>
                </c:pt>
                <c:pt idx="2130">
                  <c:v>5602.9117974750798</c:v>
                </c:pt>
                <c:pt idx="2131">
                  <c:v>5599.5106125827197</c:v>
                </c:pt>
                <c:pt idx="2132">
                  <c:v>5596.1084578976997</c:v>
                </c:pt>
                <c:pt idx="2133">
                  <c:v>5592.7053368309298</c:v>
                </c:pt>
                <c:pt idx="2134">
                  <c:v>5589.3012527962101</c:v>
                </c:pt>
                <c:pt idx="2135">
                  <c:v>5585.8962092102302</c:v>
                </c:pt>
                <c:pt idx="2136">
                  <c:v>5582.4902094925901</c:v>
                </c:pt>
                <c:pt idx="2137">
                  <c:v>5579.0832570657403</c:v>
                </c:pt>
                <c:pt idx="2138">
                  <c:v>5575.6753553550197</c:v>
                </c:pt>
                <c:pt idx="2139">
                  <c:v>5572.2665077885804</c:v>
                </c:pt>
                <c:pt idx="2140">
                  <c:v>5568.8567177974601</c:v>
                </c:pt>
                <c:pt idx="2141">
                  <c:v>5565.4459888154797</c:v>
                </c:pt>
                <c:pt idx="2142">
                  <c:v>5562.0343242793197</c:v>
                </c:pt>
                <c:pt idx="2143">
                  <c:v>5558.6217276284096</c:v>
                </c:pt>
                <c:pt idx="2144">
                  <c:v>5555.2082023050298</c:v>
                </c:pt>
                <c:pt idx="2145">
                  <c:v>5551.7937517541995</c:v>
                </c:pt>
                <c:pt idx="2146">
                  <c:v>5548.3783794237197</c:v>
                </c:pt>
                <c:pt idx="2147">
                  <c:v>5544.9620887641504</c:v>
                </c:pt>
                <c:pt idx="2148">
                  <c:v>5541.5448832287802</c:v>
                </c:pt>
                <c:pt idx="2149">
                  <c:v>5538.12676627366</c:v>
                </c:pt>
                <c:pt idx="2150">
                  <c:v>5534.7077413575298</c:v>
                </c:pt>
                <c:pt idx="2151">
                  <c:v>5531.2878119418501</c:v>
                </c:pt>
                <c:pt idx="2152">
                  <c:v>5527.8669814907698</c:v>
                </c:pt>
                <c:pt idx="2153">
                  <c:v>5524.44525347115</c:v>
                </c:pt>
                <c:pt idx="2154">
                  <c:v>5521.02263135249</c:v>
                </c:pt>
                <c:pt idx="2155">
                  <c:v>5517.5991186069696</c:v>
                </c:pt>
                <c:pt idx="2156">
                  <c:v>5514.1747187093997</c:v>
                </c:pt>
                <c:pt idx="2157">
                  <c:v>5510.7494351372397</c:v>
                </c:pt>
                <c:pt idx="2158">
                  <c:v>5507.3232713705602</c:v>
                </c:pt>
                <c:pt idx="2159">
                  <c:v>5503.89623089207</c:v>
                </c:pt>
                <c:pt idx="2160">
                  <c:v>5500.4683171870502</c:v>
                </c:pt>
                <c:pt idx="2161">
                  <c:v>5497.0395337433702</c:v>
                </c:pt>
                <c:pt idx="2162">
                  <c:v>5493.6098840514896</c:v>
                </c:pt>
                <c:pt idx="2163">
                  <c:v>5490.1793716044203</c:v>
                </c:pt>
                <c:pt idx="2164">
                  <c:v>5486.7479998977296</c:v>
                </c:pt>
                <c:pt idx="2165">
                  <c:v>5483.3157724295097</c:v>
                </c:pt>
                <c:pt idx="2166">
                  <c:v>5479.8826927003902</c:v>
                </c:pt>
                <c:pt idx="2167">
                  <c:v>5476.44876421352</c:v>
                </c:pt>
                <c:pt idx="2168">
                  <c:v>5473.0139904745301</c:v>
                </c:pt>
                <c:pt idx="2169">
                  <c:v>5469.5783749915699</c:v>
                </c:pt>
                <c:pt idx="2170">
                  <c:v>5466.1419212752198</c:v>
                </c:pt>
                <c:pt idx="2171">
                  <c:v>5462.7046328385704</c:v>
                </c:pt>
                <c:pt idx="2172">
                  <c:v>5459.2665131971298</c:v>
                </c:pt>
                <c:pt idx="2173">
                  <c:v>5455.8275658688699</c:v>
                </c:pt>
                <c:pt idx="2174">
                  <c:v>5452.38779437417</c:v>
                </c:pt>
                <c:pt idx="2175">
                  <c:v>5448.9472022358495</c:v>
                </c:pt>
                <c:pt idx="2176">
                  <c:v>5445.5057929790901</c:v>
                </c:pt>
                <c:pt idx="2177">
                  <c:v>5442.0635701314905</c:v>
                </c:pt>
                <c:pt idx="2178">
                  <c:v>5438.6205372230197</c:v>
                </c:pt>
                <c:pt idx="2179">
                  <c:v>5435.1766977860198</c:v>
                </c:pt>
                <c:pt idx="2180">
                  <c:v>5431.7320553551699</c:v>
                </c:pt>
                <c:pt idx="2181">
                  <c:v>5428.2866134674796</c:v>
                </c:pt>
                <c:pt idx="2182">
                  <c:v>5424.8403756623202</c:v>
                </c:pt>
                <c:pt idx="2183">
                  <c:v>5421.3933454813496</c:v>
                </c:pt>
                <c:pt idx="2184">
                  <c:v>5417.9455264685203</c:v>
                </c:pt>
                <c:pt idx="2185">
                  <c:v>5414.4969221701003</c:v>
                </c:pt>
                <c:pt idx="2186">
                  <c:v>5411.0475361346198</c:v>
                </c:pt>
                <c:pt idx="2187">
                  <c:v>5407.5973719128497</c:v>
                </c:pt>
                <c:pt idx="2188">
                  <c:v>5404.1464330578501</c:v>
                </c:pt>
                <c:pt idx="2189">
                  <c:v>5400.6947231248996</c:v>
                </c:pt>
                <c:pt idx="2190">
                  <c:v>5397.2422456714903</c:v>
                </c:pt>
                <c:pt idx="2191">
                  <c:v>5393.7890042573599</c:v>
                </c:pt>
                <c:pt idx="2192">
                  <c:v>5390.3350024443998</c:v>
                </c:pt>
                <c:pt idx="2193">
                  <c:v>5386.8802437967297</c:v>
                </c:pt>
                <c:pt idx="2194">
                  <c:v>5383.4247318806301</c:v>
                </c:pt>
                <c:pt idx="2195">
                  <c:v>5379.96847026452</c:v>
                </c:pt>
                <c:pt idx="2196">
                  <c:v>5376.5114625189899</c:v>
                </c:pt>
                <c:pt idx="2197">
                  <c:v>5373.0537122167698</c:v>
                </c:pt>
                <c:pt idx="2198">
                  <c:v>5369.5952229326804</c:v>
                </c:pt>
                <c:pt idx="2199">
                  <c:v>5366.1359982436998</c:v>
                </c:pt>
                <c:pt idx="2200">
                  <c:v>5362.6760417288597</c:v>
                </c:pt>
                <c:pt idx="2201">
                  <c:v>5359.21535696929</c:v>
                </c:pt>
                <c:pt idx="2202">
                  <c:v>5355.7539475481899</c:v>
                </c:pt>
                <c:pt idx="2203">
                  <c:v>5352.2918170508301</c:v>
                </c:pt>
                <c:pt idx="2204">
                  <c:v>5348.8289690645097</c:v>
                </c:pt>
                <c:pt idx="2205">
                  <c:v>5345.3654071785504</c:v>
                </c:pt>
                <c:pt idx="2206">
                  <c:v>5341.9011349843204</c:v>
                </c:pt>
                <c:pt idx="2207">
                  <c:v>5338.4361560751704</c:v>
                </c:pt>
                <c:pt idx="2208">
                  <c:v>5334.9704740464504</c:v>
                </c:pt>
                <c:pt idx="2209">
                  <c:v>5331.5040924954801</c:v>
                </c:pt>
                <c:pt idx="2210">
                  <c:v>5328.0370150215704</c:v>
                </c:pt>
                <c:pt idx="2211">
                  <c:v>5324.56924522596</c:v>
                </c:pt>
                <c:pt idx="2212">
                  <c:v>5321.1007867118296</c:v>
                </c:pt>
                <c:pt idx="2213">
                  <c:v>5317.6316430842999</c:v>
                </c:pt>
                <c:pt idx="2214">
                  <c:v>5314.1618179503903</c:v>
                </c:pt>
                <c:pt idx="2215">
                  <c:v>5310.6913149190304</c:v>
                </c:pt>
                <c:pt idx="2216">
                  <c:v>5307.2201376010398</c:v>
                </c:pt>
                <c:pt idx="2217">
                  <c:v>5303.7482896090896</c:v>
                </c:pt>
                <c:pt idx="2218">
                  <c:v>5300.2757745577301</c:v>
                </c:pt>
                <c:pt idx="2219">
                  <c:v>5296.8025960633604</c:v>
                </c:pt>
                <c:pt idx="2220">
                  <c:v>5293.3287577442097</c:v>
                </c:pt>
                <c:pt idx="2221">
                  <c:v>5289.8542632202998</c:v>
                </c:pt>
                <c:pt idx="2222">
                  <c:v>5286.3791161135096</c:v>
                </c:pt>
                <c:pt idx="2223">
                  <c:v>5282.9033200474696</c:v>
                </c:pt>
                <c:pt idx="2224">
                  <c:v>5279.4268786476096</c:v>
                </c:pt>
                <c:pt idx="2225">
                  <c:v>5275.9497955411198</c:v>
                </c:pt>
                <c:pt idx="2226">
                  <c:v>5272.4720743569496</c:v>
                </c:pt>
                <c:pt idx="2227">
                  <c:v>5268.9937187257801</c:v>
                </c:pt>
                <c:pt idx="2228">
                  <c:v>5265.5147322800203</c:v>
                </c:pt>
                <c:pt idx="2229">
                  <c:v>5262.0351186538001</c:v>
                </c:pt>
                <c:pt idx="2230">
                  <c:v>5258.5548814829399</c:v>
                </c:pt>
                <c:pt idx="2231">
                  <c:v>5255.0740244049402</c:v>
                </c:pt>
                <c:pt idx="2232">
                  <c:v>5251.5925510589796</c:v>
                </c:pt>
                <c:pt idx="2233">
                  <c:v>5248.1104650858997</c:v>
                </c:pt>
                <c:pt idx="2234">
                  <c:v>5244.6277701281897</c:v>
                </c:pt>
                <c:pt idx="2235">
                  <c:v>5241.1444698299601</c:v>
                </c:pt>
                <c:pt idx="2236">
                  <c:v>5237.6605678369297</c:v>
                </c:pt>
                <c:pt idx="2237">
                  <c:v>5234.1760677964503</c:v>
                </c:pt>
                <c:pt idx="2238">
                  <c:v>5230.6909733574303</c:v>
                </c:pt>
                <c:pt idx="2239">
                  <c:v>5227.2052881703803</c:v>
                </c:pt>
                <c:pt idx="2240">
                  <c:v>5223.71901588736</c:v>
                </c:pt>
                <c:pt idx="2241">
                  <c:v>5220.2321601619797</c:v>
                </c:pt>
                <c:pt idx="2242">
                  <c:v>5216.7447246493903</c:v>
                </c:pt>
                <c:pt idx="2243">
                  <c:v>5213.2567130062598</c:v>
                </c:pt>
                <c:pt idx="2244">
                  <c:v>5209.7681288907597</c:v>
                </c:pt>
                <c:pt idx="2245">
                  <c:v>5206.2789759625703</c:v>
                </c:pt>
                <c:pt idx="2246">
                  <c:v>5202.7892578828296</c:v>
                </c:pt>
                <c:pt idx="2247">
                  <c:v>5199.2989783141502</c:v>
                </c:pt>
                <c:pt idx="2248">
                  <c:v>5195.8081409205997</c:v>
                </c:pt>
                <c:pt idx="2249">
                  <c:v>5192.3167493677001</c:v>
                </c:pt>
                <c:pt idx="2250">
                  <c:v>5188.8248073223504</c:v>
                </c:pt>
                <c:pt idx="2251">
                  <c:v>5185.3323184529199</c:v>
                </c:pt>
                <c:pt idx="2252">
                  <c:v>5181.83928642912</c:v>
                </c:pt>
                <c:pt idx="2253">
                  <c:v>5178.3457149220803</c:v>
                </c:pt>
                <c:pt idx="2254">
                  <c:v>5174.8516076042797</c:v>
                </c:pt>
                <c:pt idx="2255">
                  <c:v>5171.3569681495501</c:v>
                </c:pt>
                <c:pt idx="2256">
                  <c:v>5167.8618002330804</c:v>
                </c:pt>
                <c:pt idx="2257">
                  <c:v>5164.3661075313803</c:v>
                </c:pt>
                <c:pt idx="2258">
                  <c:v>5160.8698937222498</c:v>
                </c:pt>
                <c:pt idx="2259">
                  <c:v>5157.3731624848097</c:v>
                </c:pt>
                <c:pt idx="2260">
                  <c:v>5153.8759174994602</c:v>
                </c:pt>
                <c:pt idx="2261">
                  <c:v>5150.3781624478597</c:v>
                </c:pt>
                <c:pt idx="2262">
                  <c:v>5146.8799010129296</c:v>
                </c:pt>
                <c:pt idx="2263">
                  <c:v>5143.3811368788301</c:v>
                </c:pt>
                <c:pt idx="2264">
                  <c:v>5139.8818737309603</c:v>
                </c:pt>
                <c:pt idx="2265">
                  <c:v>5136.3821152559103</c:v>
                </c:pt>
                <c:pt idx="2266">
                  <c:v>5132.8818651414704</c:v>
                </c:pt>
                <c:pt idx="2267">
                  <c:v>5129.38112707663</c:v>
                </c:pt>
                <c:pt idx="2268">
                  <c:v>5125.8799047515304</c:v>
                </c:pt>
                <c:pt idx="2269">
                  <c:v>5122.3782018574902</c:v>
                </c:pt>
                <c:pt idx="2270">
                  <c:v>5118.8760220869499</c:v>
                </c:pt>
                <c:pt idx="2271">
                  <c:v>5115.3733691334701</c:v>
                </c:pt>
                <c:pt idx="2272">
                  <c:v>5111.8702466917302</c:v>
                </c:pt>
                <c:pt idx="2273">
                  <c:v>5108.3666584575203</c:v>
                </c:pt>
                <c:pt idx="2274">
                  <c:v>5104.8626081276998</c:v>
                </c:pt>
                <c:pt idx="2275">
                  <c:v>5101.3580994002004</c:v>
                </c:pt>
                <c:pt idx="2276">
                  <c:v>5097.85313597399</c:v>
                </c:pt>
                <c:pt idx="2277">
                  <c:v>5094.3477215491002</c:v>
                </c:pt>
                <c:pt idx="2278">
                  <c:v>5090.8418598265698</c:v>
                </c:pt>
                <c:pt idx="2279">
                  <c:v>5087.3355545084596</c:v>
                </c:pt>
                <c:pt idx="2280">
                  <c:v>5083.82880929781</c:v>
                </c:pt>
                <c:pt idx="2281">
                  <c:v>5080.3216278986501</c:v>
                </c:pt>
                <c:pt idx="2282">
                  <c:v>5076.8140140159903</c:v>
                </c:pt>
                <c:pt idx="2283">
                  <c:v>5073.3059713557604</c:v>
                </c:pt>
                <c:pt idx="2284">
                  <c:v>5069.7975036248399</c:v>
                </c:pt>
                <c:pt idx="2285">
                  <c:v>5066.2886145310404</c:v>
                </c:pt>
                <c:pt idx="2286">
                  <c:v>5062.7793077830602</c:v>
                </c:pt>
                <c:pt idx="2287">
                  <c:v>5059.26958709051</c:v>
                </c:pt>
                <c:pt idx="2288">
                  <c:v>5055.7594561638498</c:v>
                </c:pt>
                <c:pt idx="2289">
                  <c:v>5052.2489187144402</c:v>
                </c:pt>
                <c:pt idx="2290">
                  <c:v>5048.7379784544501</c:v>
                </c:pt>
                <c:pt idx="2291">
                  <c:v>5045.2266390968998</c:v>
                </c:pt>
                <c:pt idx="2292">
                  <c:v>5041.7149043556201</c:v>
                </c:pt>
                <c:pt idx="2293">
                  <c:v>5038.2027779452401</c:v>
                </c:pt>
                <c:pt idx="2294">
                  <c:v>5034.6902635812003</c:v>
                </c:pt>
                <c:pt idx="2295">
                  <c:v>5031.1773649796796</c:v>
                </c:pt>
                <c:pt idx="2296">
                  <c:v>5027.6640858576302</c:v>
                </c:pt>
                <c:pt idx="2297">
                  <c:v>5024.1504299327498</c:v>
                </c:pt>
                <c:pt idx="2298">
                  <c:v>5020.6364009234503</c:v>
                </c:pt>
                <c:pt idx="2299">
                  <c:v>5017.1220025488601</c:v>
                </c:pt>
                <c:pt idx="2300">
                  <c:v>5013.6072385288098</c:v>
                </c:pt>
                <c:pt idx="2301">
                  <c:v>5010.0921125838004</c:v>
                </c:pt>
                <c:pt idx="2302">
                  <c:v>5006.5766284350002</c:v>
                </c:pt>
                <c:pt idx="2303">
                  <c:v>5003.0607898042399</c:v>
                </c:pt>
                <c:pt idx="2304">
                  <c:v>4999.5446004139703</c:v>
                </c:pt>
                <c:pt idx="2305">
                  <c:v>4996.0280639872599</c:v>
                </c:pt>
                <c:pt idx="2306">
                  <c:v>4992.5111842478</c:v>
                </c:pt>
                <c:pt idx="2307">
                  <c:v>4988.9939649198604</c:v>
                </c:pt>
                <c:pt idx="2308">
                  <c:v>4985.4764097282696</c:v>
                </c:pt>
                <c:pt idx="2309">
                  <c:v>4981.9585223984304</c:v>
                </c:pt>
                <c:pt idx="2310">
                  <c:v>4978.44030665629</c:v>
                </c:pt>
                <c:pt idx="2311">
                  <c:v>4974.9217662283199</c:v>
                </c:pt>
                <c:pt idx="2312">
                  <c:v>4971.4029048414905</c:v>
                </c:pt>
                <c:pt idx="2313">
                  <c:v>4967.8837262232701</c:v>
                </c:pt>
                <c:pt idx="2314">
                  <c:v>4964.3642341016302</c:v>
                </c:pt>
                <c:pt idx="2315">
                  <c:v>4960.84443220498</c:v>
                </c:pt>
                <c:pt idx="2316">
                  <c:v>4957.3244596570003</c:v>
                </c:pt>
                <c:pt idx="2317">
                  <c:v>4953.8040507222704</c:v>
                </c:pt>
                <c:pt idx="2318">
                  <c:v>4950.2833441339899</c:v>
                </c:pt>
                <c:pt idx="2319">
                  <c:v>4946.7623436231397</c:v>
                </c:pt>
                <c:pt idx="2320">
                  <c:v>4943.2410529214103</c:v>
                </c:pt>
                <c:pt idx="2321">
                  <c:v>4939.7194757612197</c:v>
                </c:pt>
                <c:pt idx="2322">
                  <c:v>4936.1976158757097</c:v>
                </c:pt>
                <c:pt idx="2323">
                  <c:v>4932.6754769986901</c:v>
                </c:pt>
                <c:pt idx="2324">
                  <c:v>4929.1530628646597</c:v>
                </c:pt>
                <c:pt idx="2325">
                  <c:v>4925.6303772087604</c:v>
                </c:pt>
                <c:pt idx="2326">
                  <c:v>4922.1074237667899</c:v>
                </c:pt>
                <c:pt idx="2327">
                  <c:v>4918.5842062751699</c:v>
                </c:pt>
                <c:pt idx="2328">
                  <c:v>4915.0607284709304</c:v>
                </c:pt>
                <c:pt idx="2329">
                  <c:v>4911.5369940916898</c:v>
                </c:pt>
                <c:pt idx="2330">
                  <c:v>4908.0130068756798</c:v>
                </c:pt>
                <c:pt idx="2331">
                  <c:v>4904.4887705616602</c:v>
                </c:pt>
                <c:pt idx="2332">
                  <c:v>4900.9642888889603</c:v>
                </c:pt>
                <c:pt idx="2333">
                  <c:v>4897.4395655974304</c:v>
                </c:pt>
                <c:pt idx="2334">
                  <c:v>4893.9146044274603</c:v>
                </c:pt>
                <c:pt idx="2335">
                  <c:v>4890.38940911994</c:v>
                </c:pt>
                <c:pt idx="2336">
                  <c:v>4886.8639834162304</c:v>
                </c:pt>
                <c:pt idx="2337">
                  <c:v>4883.3383310581703</c:v>
                </c:pt>
                <c:pt idx="2338">
                  <c:v>4879.8124557880901</c:v>
                </c:pt>
                <c:pt idx="2339">
                  <c:v>4876.2863613487198</c:v>
                </c:pt>
                <c:pt idx="2340">
                  <c:v>4872.7600514832302</c:v>
                </c:pt>
                <c:pt idx="2341">
                  <c:v>4869.2335299352299</c:v>
                </c:pt>
                <c:pt idx="2342">
                  <c:v>4865.70680044869</c:v>
                </c:pt>
                <c:pt idx="2343">
                  <c:v>4862.1798667679795</c:v>
                </c:pt>
                <c:pt idx="2344">
                  <c:v>4858.65273263785</c:v>
                </c:pt>
                <c:pt idx="2345">
                  <c:v>4855.1254018033796</c:v>
                </c:pt>
                <c:pt idx="2346">
                  <c:v>4851.5978780100104</c:v>
                </c:pt>
                <c:pt idx="2347">
                  <c:v>4848.0701650034698</c:v>
                </c:pt>
                <c:pt idx="2348">
                  <c:v>4844.5422665298402</c:v>
                </c:pt>
                <c:pt idx="2349">
                  <c:v>4841.0141863354502</c:v>
                </c:pt>
                <c:pt idx="2350">
                  <c:v>4837.4859281669496</c:v>
                </c:pt>
                <c:pt idx="2351">
                  <c:v>4833.9574957712102</c:v>
                </c:pt>
                <c:pt idx="2352">
                  <c:v>4830.4288928953902</c:v>
                </c:pt>
                <c:pt idx="2353">
                  <c:v>4826.9001232868404</c:v>
                </c:pt>
                <c:pt idx="2354">
                  <c:v>4823.3711906931703</c:v>
                </c:pt>
                <c:pt idx="2355">
                  <c:v>4819.8420988621601</c:v>
                </c:pt>
                <c:pt idx="2356">
                  <c:v>4816.3128515418002</c:v>
                </c:pt>
                <c:pt idx="2357">
                  <c:v>4812.7834524802402</c:v>
                </c:pt>
                <c:pt idx="2358">
                  <c:v>4809.2539054258104</c:v>
                </c:pt>
                <c:pt idx="2359">
                  <c:v>4805.7242141269498</c:v>
                </c:pt>
                <c:pt idx="2360">
                  <c:v>4802.1943823322599</c:v>
                </c:pt>
                <c:pt idx="2361">
                  <c:v>4798.6644137904304</c:v>
                </c:pt>
                <c:pt idx="2362">
                  <c:v>4795.1343122502903</c:v>
                </c:pt>
                <c:pt idx="2363">
                  <c:v>4791.6040814607004</c:v>
                </c:pt>
                <c:pt idx="2364">
                  <c:v>4788.0737251706496</c:v>
                </c:pt>
                <c:pt idx="2365">
                  <c:v>4784.5432471291197</c:v>
                </c:pt>
                <c:pt idx="2366">
                  <c:v>4781.0126510851996</c:v>
                </c:pt>
                <c:pt idx="2367">
                  <c:v>4777.4819407879604</c:v>
                </c:pt>
                <c:pt idx="2368">
                  <c:v>4773.9511199865001</c:v>
                </c:pt>
                <c:pt idx="2369">
                  <c:v>4770.4201924299196</c:v>
                </c:pt>
                <c:pt idx="2370">
                  <c:v>4766.8891618672897</c:v>
                </c:pt>
                <c:pt idx="2371">
                  <c:v>4763.3580320476503</c:v>
                </c:pt>
                <c:pt idx="2372">
                  <c:v>4759.8268067200297</c:v>
                </c:pt>
                <c:pt idx="2373">
                  <c:v>4756.2954896333404</c:v>
                </c:pt>
                <c:pt idx="2374">
                  <c:v>4752.7640845364704</c:v>
                </c:pt>
                <c:pt idx="2375">
                  <c:v>4749.2325951781804</c:v>
                </c:pt>
                <c:pt idx="2376">
                  <c:v>4745.7010253071603</c:v>
                </c:pt>
                <c:pt idx="2377">
                  <c:v>4742.1693786719597</c:v>
                </c:pt>
                <c:pt idx="2378">
                  <c:v>4738.6376590210102</c:v>
                </c:pt>
                <c:pt idx="2379">
                  <c:v>4735.1058701025704</c:v>
                </c:pt>
                <c:pt idx="2380">
                  <c:v>4731.5740156647798</c:v>
                </c:pt>
                <c:pt idx="2381">
                  <c:v>4728.0420994555698</c:v>
                </c:pt>
                <c:pt idx="2382">
                  <c:v>4724.5101252226996</c:v>
                </c:pt>
                <c:pt idx="2383">
                  <c:v>4720.9780967137003</c:v>
                </c:pt>
                <c:pt idx="2384">
                  <c:v>4717.4460176759203</c:v>
                </c:pt>
                <c:pt idx="2385">
                  <c:v>4713.9138918564604</c:v>
                </c:pt>
                <c:pt idx="2386">
                  <c:v>4710.3817230021496</c:v>
                </c:pt>
                <c:pt idx="2387">
                  <c:v>4706.8495148596003</c:v>
                </c:pt>
                <c:pt idx="2388">
                  <c:v>4703.3172711751204</c:v>
                </c:pt>
                <c:pt idx="2389">
                  <c:v>4699.7849956947302</c:v>
                </c:pt>
                <c:pt idx="2390">
                  <c:v>4696.2526921641602</c:v>
                </c:pt>
                <c:pt idx="2391">
                  <c:v>4692.7203643288103</c:v>
                </c:pt>
                <c:pt idx="2392">
                  <c:v>4689.1880159337697</c:v>
                </c:pt>
                <c:pt idx="2393">
                  <c:v>4685.6556507237401</c:v>
                </c:pt>
                <c:pt idx="2394">
                  <c:v>4682.1232724431202</c:v>
                </c:pt>
                <c:pt idx="2395">
                  <c:v>4678.5908848358704</c:v>
                </c:pt>
                <c:pt idx="2396">
                  <c:v>4675.0584916456301</c:v>
                </c:pt>
                <c:pt idx="2397">
                  <c:v>4671.5260966155802</c:v>
                </c:pt>
                <c:pt idx="2398">
                  <c:v>4667.9937034885097</c:v>
                </c:pt>
                <c:pt idx="2399">
                  <c:v>4664.4613160067902</c:v>
                </c:pt>
                <c:pt idx="2400">
                  <c:v>4660.9289379123202</c:v>
                </c:pt>
                <c:pt idx="2401">
                  <c:v>4657.3965729465699</c:v>
                </c:pt>
                <c:pt idx="2402">
                  <c:v>4653.8642248505103</c:v>
                </c:pt>
                <c:pt idx="2403">
                  <c:v>4650.3318973646401</c:v>
                </c:pt>
                <c:pt idx="2404">
                  <c:v>4646.7995942289599</c:v>
                </c:pt>
                <c:pt idx="2405">
                  <c:v>4643.2673191829499</c:v>
                </c:pt>
                <c:pt idx="2406">
                  <c:v>4639.7350759655701</c:v>
                </c:pt>
                <c:pt idx="2407">
                  <c:v>4636.2028683152203</c:v>
                </c:pt>
                <c:pt idx="2408">
                  <c:v>4632.6706999697799</c:v>
                </c:pt>
                <c:pt idx="2409">
                  <c:v>4629.1385746665201</c:v>
                </c:pt>
                <c:pt idx="2410">
                  <c:v>4625.6064961421498</c:v>
                </c:pt>
                <c:pt idx="2411">
                  <c:v>4622.0744681327797</c:v>
                </c:pt>
                <c:pt idx="2412">
                  <c:v>4618.5424943738999</c:v>
                </c:pt>
                <c:pt idx="2413">
                  <c:v>4615.0105786003896</c:v>
                </c:pt>
                <c:pt idx="2414">
                  <c:v>4611.4787245464704</c:v>
                </c:pt>
                <c:pt idx="2415">
                  <c:v>4607.9469359457398</c:v>
                </c:pt>
                <c:pt idx="2416">
                  <c:v>4604.4152165310998</c:v>
                </c:pt>
                <c:pt idx="2417">
                  <c:v>4600.88357003479</c:v>
                </c:pt>
                <c:pt idx="2418">
                  <c:v>4597.3520001883599</c:v>
                </c:pt>
                <c:pt idx="2419">
                  <c:v>4593.8205107226204</c:v>
                </c:pt>
                <c:pt idx="2420">
                  <c:v>4590.2891053677004</c:v>
                </c:pt>
                <c:pt idx="2421">
                  <c:v>4586.7577878529801</c:v>
                </c:pt>
                <c:pt idx="2422">
                  <c:v>4583.2265619070904</c:v>
                </c:pt>
                <c:pt idx="2423">
                  <c:v>4579.69543125788</c:v>
                </c:pt>
                <c:pt idx="2424">
                  <c:v>4576.1643996324601</c:v>
                </c:pt>
                <c:pt idx="2425">
                  <c:v>4572.6334707571395</c:v>
                </c:pt>
                <c:pt idx="2426">
                  <c:v>4569.1026483573896</c:v>
                </c:pt>
                <c:pt idx="2427">
                  <c:v>4565.5719361579204</c:v>
                </c:pt>
                <c:pt idx="2428">
                  <c:v>4562.0413378825797</c:v>
                </c:pt>
                <c:pt idx="2429">
                  <c:v>4558.5108572543704</c:v>
                </c:pt>
                <c:pt idx="2430">
                  <c:v>4554.9804979954397</c:v>
                </c:pt>
                <c:pt idx="2431">
                  <c:v>4551.4502638270897</c:v>
                </c:pt>
                <c:pt idx="2432">
                  <c:v>4547.9201584697103</c:v>
                </c:pt>
                <c:pt idx="2433">
                  <c:v>4544.3901856427901</c:v>
                </c:pt>
                <c:pt idx="2434">
                  <c:v>4540.8603490649302</c:v>
                </c:pt>
                <c:pt idx="2435">
                  <c:v>4537.3306524538002</c:v>
                </c:pt>
                <c:pt idx="2436">
                  <c:v>4533.8010995261102</c:v>
                </c:pt>
                <c:pt idx="2437">
                  <c:v>4530.2716939976499</c:v>
                </c:pt>
                <c:pt idx="2438">
                  <c:v>4526.7424395832204</c:v>
                </c:pt>
                <c:pt idx="2439">
                  <c:v>4523.2133399966497</c:v>
                </c:pt>
                <c:pt idx="2440">
                  <c:v>4519.6843989507797</c:v>
                </c:pt>
                <c:pt idx="2441">
                  <c:v>4516.1556201574604</c:v>
                </c:pt>
                <c:pt idx="2442">
                  <c:v>4512.62700732748</c:v>
                </c:pt>
                <c:pt idx="2443">
                  <c:v>4509.0985641706502</c:v>
                </c:pt>
                <c:pt idx="2444">
                  <c:v>4505.5702943956903</c:v>
                </c:pt>
                <c:pt idx="2445">
                  <c:v>4502.0422017102801</c:v>
                </c:pt>
                <c:pt idx="2446">
                  <c:v>4498.5142898210497</c:v>
                </c:pt>
                <c:pt idx="2447">
                  <c:v>4494.9865624334898</c:v>
                </c:pt>
                <c:pt idx="2448">
                  <c:v>4491.4590232520504</c:v>
                </c:pt>
                <c:pt idx="2449">
                  <c:v>4487.9316759800304</c:v>
                </c:pt>
                <c:pt idx="2450">
                  <c:v>4484.4045243196197</c:v>
                </c:pt>
                <c:pt idx="2451">
                  <c:v>4480.8775719718697</c:v>
                </c:pt>
                <c:pt idx="2452">
                  <c:v>4477.3508226366703</c:v>
                </c:pt>
                <c:pt idx="2453">
                  <c:v>4473.82428001277</c:v>
                </c:pt>
                <c:pt idx="2454">
                  <c:v>4470.2979477977096</c:v>
                </c:pt>
                <c:pt idx="2455">
                  <c:v>4466.7718296878602</c:v>
                </c:pt>
                <c:pt idx="2456">
                  <c:v>4463.2459293783804</c:v>
                </c:pt>
                <c:pt idx="2457">
                  <c:v>4459.7202505632104</c:v>
                </c:pt>
                <c:pt idx="2458">
                  <c:v>4456.1947969350604</c:v>
                </c:pt>
                <c:pt idx="2459">
                  <c:v>4452.6695721853903</c:v>
                </c:pt>
                <c:pt idx="2460">
                  <c:v>4449.1445800044303</c:v>
                </c:pt>
                <c:pt idx="2461">
                  <c:v>4445.61982408111</c:v>
                </c:pt>
                <c:pt idx="2462">
                  <c:v>4442.0953081030802</c:v>
                </c:pt>
                <c:pt idx="2463">
                  <c:v>4438.5710357567104</c:v>
                </c:pt>
                <c:pt idx="2464">
                  <c:v>4435.0470107270603</c:v>
                </c:pt>
                <c:pt idx="2465">
                  <c:v>4431.5232366978498</c:v>
                </c:pt>
                <c:pt idx="2466">
                  <c:v>4427.9997173514703</c:v>
                </c:pt>
                <c:pt idx="2467">
                  <c:v>4424.4764563689796</c:v>
                </c:pt>
                <c:pt idx="2468">
                  <c:v>4420.9534574300496</c:v>
                </c:pt>
                <c:pt idx="2469">
                  <c:v>4417.4307242130099</c:v>
                </c:pt>
                <c:pt idx="2470">
                  <c:v>4413.90826039477</c:v>
                </c:pt>
                <c:pt idx="2471">
                  <c:v>4410.38606965085</c:v>
                </c:pt>
                <c:pt idx="2472">
                  <c:v>4406.8641556553703</c:v>
                </c:pt>
                <c:pt idx="2473">
                  <c:v>4403.3425220810204</c:v>
                </c:pt>
                <c:pt idx="2474">
                  <c:v>4399.8211725990304</c:v>
                </c:pt>
                <c:pt idx="2475">
                  <c:v>4396.3001108791996</c:v>
                </c:pt>
                <c:pt idx="2476">
                  <c:v>4392.7793405898501</c:v>
                </c:pt>
                <c:pt idx="2477">
                  <c:v>4389.2588653978501</c:v>
                </c:pt>
                <c:pt idx="2478">
                  <c:v>4385.7386889685504</c:v>
                </c:pt>
                <c:pt idx="2479">
                  <c:v>4382.2188149658004</c:v>
                </c:pt>
                <c:pt idx="2480">
                  <c:v>4378.6992470519499</c:v>
                </c:pt>
                <c:pt idx="2481">
                  <c:v>4375.1799888878004</c:v>
                </c:pt>
                <c:pt idx="2482">
                  <c:v>4371.6610441326402</c:v>
                </c:pt>
                <c:pt idx="2483">
                  <c:v>4368.1424164441696</c:v>
                </c:pt>
                <c:pt idx="2484">
                  <c:v>4364.62410947854</c:v>
                </c:pt>
                <c:pt idx="2485">
                  <c:v>4361.1061268903104</c:v>
                </c:pt>
                <c:pt idx="2486">
                  <c:v>4357.5884723324698</c:v>
                </c:pt>
                <c:pt idx="2487">
                  <c:v>4354.0711494563802</c:v>
                </c:pt>
                <c:pt idx="2488">
                  <c:v>4350.5541619118003</c:v>
                </c:pt>
                <c:pt idx="2489">
                  <c:v>4347.0375133468297</c:v>
                </c:pt>
                <c:pt idx="2490">
                  <c:v>4343.52120740796</c:v>
                </c:pt>
                <c:pt idx="2491">
                  <c:v>4340.0052477400104</c:v>
                </c:pt>
                <c:pt idx="2492">
                  <c:v>4336.4896379861202</c:v>
                </c:pt>
                <c:pt idx="2493">
                  <c:v>4332.9743817877597</c:v>
                </c:pt>
                <c:pt idx="2494">
                  <c:v>4329.4594827847104</c:v>
                </c:pt>
                <c:pt idx="2495">
                  <c:v>4325.9449446150402</c:v>
                </c:pt>
                <c:pt idx="2496">
                  <c:v>4322.4307709150798</c:v>
                </c:pt>
                <c:pt idx="2497">
                  <c:v>4318.9169653194704</c:v>
                </c:pt>
                <c:pt idx="2498">
                  <c:v>4315.4035314610601</c:v>
                </c:pt>
                <c:pt idx="2499">
                  <c:v>4311.8904729709602</c:v>
                </c:pt>
                <c:pt idx="2500">
                  <c:v>4308.3777934785303</c:v>
                </c:pt>
                <c:pt idx="2501">
                  <c:v>4304.8654966113199</c:v>
                </c:pt>
                <c:pt idx="2502">
                  <c:v>4301.3535859950998</c:v>
                </c:pt>
                <c:pt idx="2503">
                  <c:v>4297.8420652538198</c:v>
                </c:pt>
                <c:pt idx="2504">
                  <c:v>4294.3309380096298</c:v>
                </c:pt>
                <c:pt idx="2505">
                  <c:v>4290.8202078828199</c:v>
                </c:pt>
                <c:pt idx="2506">
                  <c:v>4287.3098784918602</c:v>
                </c:pt>
                <c:pt idx="2507">
                  <c:v>4283.7999534533601</c:v>
                </c:pt>
                <c:pt idx="2508">
                  <c:v>4280.2904363820398</c:v>
                </c:pt>
                <c:pt idx="2509">
                  <c:v>4276.7813308907598</c:v>
                </c:pt>
                <c:pt idx="2510">
                  <c:v>4273.2726405904696</c:v>
                </c:pt>
                <c:pt idx="2511">
                  <c:v>4269.7643690902296</c:v>
                </c:pt>
                <c:pt idx="2512">
                  <c:v>4266.2565199971596</c:v>
                </c:pt>
                <c:pt idx="2513">
                  <c:v>4262.7490969164601</c:v>
                </c:pt>
                <c:pt idx="2514">
                  <c:v>4259.24210345139</c:v>
                </c:pt>
                <c:pt idx="2515">
                  <c:v>4255.73554320325</c:v>
                </c:pt>
                <c:pt idx="2516">
                  <c:v>4252.22941977136</c:v>
                </c:pt>
                <c:pt idx="2517">
                  <c:v>4248.7237367530797</c:v>
                </c:pt>
                <c:pt idx="2518">
                  <c:v>4245.2184977437601</c:v>
                </c:pt>
                <c:pt idx="2519">
                  <c:v>4241.71370633675</c:v>
                </c:pt>
                <c:pt idx="2520">
                  <c:v>4238.2093661233803</c:v>
                </c:pt>
                <c:pt idx="2521">
                  <c:v>4234.70548069295</c:v>
                </c:pt>
                <c:pt idx="2522">
                  <c:v>4231.20205363273</c:v>
                </c:pt>
                <c:pt idx="2523">
                  <c:v>4227.6990885279201</c:v>
                </c:pt>
                <c:pt idx="2524">
                  <c:v>4224.1965889616604</c:v>
                </c:pt>
                <c:pt idx="2525">
                  <c:v>4220.6945585150097</c:v>
                </c:pt>
                <c:pt idx="2526">
                  <c:v>4217.1930007669298</c:v>
                </c:pt>
                <c:pt idx="2527">
                  <c:v>4213.6919192942996</c:v>
                </c:pt>
                <c:pt idx="2528">
                  <c:v>4210.1913176718599</c:v>
                </c:pt>
                <c:pt idx="2529">
                  <c:v>4206.6911994722304</c:v>
                </c:pt>
                <c:pt idx="2530">
                  <c:v>4203.1915682659101</c:v>
                </c:pt>
                <c:pt idx="2531">
                  <c:v>4199.6924276212303</c:v>
                </c:pt>
                <c:pt idx="2532">
                  <c:v>4196.1937811043399</c:v>
                </c:pt>
                <c:pt idx="2533">
                  <c:v>4192.6956322792503</c:v>
                </c:pt>
                <c:pt idx="2534">
                  <c:v>4189.19798470775</c:v>
                </c:pt>
                <c:pt idx="2535">
                  <c:v>4185.7008419494696</c:v>
                </c:pt>
                <c:pt idx="2536">
                  <c:v>4182.2042075617701</c:v>
                </c:pt>
                <c:pt idx="2537">
                  <c:v>4178.70808509985</c:v>
                </c:pt>
                <c:pt idx="2538">
                  <c:v>4175.2124781166303</c:v>
                </c:pt>
                <c:pt idx="2539">
                  <c:v>4171.7173901627903</c:v>
                </c:pt>
                <c:pt idx="2540">
                  <c:v>4168.2228247867697</c:v>
                </c:pt>
                <c:pt idx="2541">
                  <c:v>4164.7287855347204</c:v>
                </c:pt>
                <c:pt idx="2542">
                  <c:v>4161.2352759505102</c:v>
                </c:pt>
                <c:pt idx="2543">
                  <c:v>4157.7422995757197</c:v>
                </c:pt>
                <c:pt idx="2544">
                  <c:v>4154.2498599496002</c:v>
                </c:pt>
                <c:pt idx="2545">
                  <c:v>4150.7579606091304</c:v>
                </c:pt>
                <c:pt idx="2546">
                  <c:v>4147.2666050889002</c:v>
                </c:pt>
                <c:pt idx="2547">
                  <c:v>4143.7757969211998</c:v>
                </c:pt>
                <c:pt idx="2548">
                  <c:v>4140.28553963595</c:v>
                </c:pt>
                <c:pt idx="2549">
                  <c:v>4136.7958367606998</c:v>
                </c:pt>
                <c:pt idx="2550">
                  <c:v>4133.3066918206296</c:v>
                </c:pt>
                <c:pt idx="2551">
                  <c:v>4129.8181083385198</c:v>
                </c:pt>
                <c:pt idx="2552">
                  <c:v>4126.3300898347597</c:v>
                </c:pt>
                <c:pt idx="2553">
                  <c:v>4122.8426398273104</c:v>
                </c:pt>
                <c:pt idx="2554">
                  <c:v>4119.35576183172</c:v>
                </c:pt>
                <c:pt idx="2555">
                  <c:v>4115.8694593611099</c:v>
                </c:pt>
                <c:pt idx="2556">
                  <c:v>4112.3837359261197</c:v>
                </c:pt>
                <c:pt idx="2557">
                  <c:v>4108.8985950349497</c:v>
                </c:pt>
                <c:pt idx="2558">
                  <c:v>4105.41404019334</c:v>
                </c:pt>
                <c:pt idx="2559">
                  <c:v>4101.9300749045196</c:v>
                </c:pt>
                <c:pt idx="2560">
                  <c:v>4098.44670266924</c:v>
                </c:pt>
                <c:pt idx="2561">
                  <c:v>4094.9639269857398</c:v>
                </c:pt>
                <c:pt idx="2562">
                  <c:v>4091.4817513497301</c:v>
                </c:pt>
                <c:pt idx="2563">
                  <c:v>4088.0001792544299</c:v>
                </c:pt>
                <c:pt idx="2564">
                  <c:v>4084.5192141904599</c:v>
                </c:pt>
                <c:pt idx="2565">
                  <c:v>4081.0388596459302</c:v>
                </c:pt>
                <c:pt idx="2566">
                  <c:v>4077.55911910637</c:v>
                </c:pt>
                <c:pt idx="2567">
                  <c:v>4074.0799960547301</c:v>
                </c:pt>
                <c:pt idx="2568">
                  <c:v>4070.60149397137</c:v>
                </c:pt>
                <c:pt idx="2569">
                  <c:v>4067.12361633407</c:v>
                </c:pt>
                <c:pt idx="2570">
                  <c:v>4063.6463666179802</c:v>
                </c:pt>
                <c:pt idx="2571">
                  <c:v>4060.1697482956301</c:v>
                </c:pt>
                <c:pt idx="2572">
                  <c:v>4056.6937648369199</c:v>
                </c:pt>
                <c:pt idx="2573">
                  <c:v>4053.2184197091101</c:v>
                </c:pt>
                <c:pt idx="2574">
                  <c:v>4049.74371637679</c:v>
                </c:pt>
                <c:pt idx="2575">
                  <c:v>4046.2696583018901</c:v>
                </c:pt>
                <c:pt idx="2576">
                  <c:v>4042.79624894367</c:v>
                </c:pt>
                <c:pt idx="2577">
                  <c:v>4039.3234917586801</c:v>
                </c:pt>
                <c:pt idx="2578">
                  <c:v>4035.8513902007799</c:v>
                </c:pt>
                <c:pt idx="2579">
                  <c:v>4032.3799477211101</c:v>
                </c:pt>
                <c:pt idx="2580">
                  <c:v>4028.9091677680899</c:v>
                </c:pt>
                <c:pt idx="2581">
                  <c:v>4025.4390537874001</c:v>
                </c:pt>
                <c:pt idx="2582">
                  <c:v>4021.9696092219701</c:v>
                </c:pt>
                <c:pt idx="2583">
                  <c:v>4018.5008375119901</c:v>
                </c:pt>
                <c:pt idx="2584">
                  <c:v>4015.0327420948602</c:v>
                </c:pt>
                <c:pt idx="2585">
                  <c:v>4011.5653264051998</c:v>
                </c:pt>
                <c:pt idx="2586">
                  <c:v>4008.0985938748499</c:v>
                </c:pt>
                <c:pt idx="2587">
                  <c:v>4004.6325479328402</c:v>
                </c:pt>
                <c:pt idx="2588">
                  <c:v>4001.16719200537</c:v>
                </c:pt>
                <c:pt idx="2589">
                  <c:v>3997.7025295158401</c:v>
                </c:pt>
                <c:pt idx="2590">
                  <c:v>3994.2385638848</c:v>
                </c:pt>
                <c:pt idx="2591">
                  <c:v>3990.7752985299499</c:v>
                </c:pt>
                <c:pt idx="2592">
                  <c:v>3987.3127368661299</c:v>
                </c:pt>
                <c:pt idx="2593">
                  <c:v>3983.8508823053298</c:v>
                </c:pt>
                <c:pt idx="2594">
                  <c:v>3980.3897382566201</c:v>
                </c:pt>
                <c:pt idx="2595">
                  <c:v>3976.9293081261999</c:v>
                </c:pt>
                <c:pt idx="2596">
                  <c:v>3973.46959531739</c:v>
                </c:pt>
                <c:pt idx="2597">
                  <c:v>3970.0106032305398</c:v>
                </c:pt>
                <c:pt idx="2598">
                  <c:v>3966.5523352631199</c:v>
                </c:pt>
                <c:pt idx="2599">
                  <c:v>3963.09479480965</c:v>
                </c:pt>
                <c:pt idx="2600">
                  <c:v>3959.6379852616901</c:v>
                </c:pt>
                <c:pt idx="2601">
                  <c:v>3956.1819100078601</c:v>
                </c:pt>
                <c:pt idx="2602">
                  <c:v>3952.7265724337999</c:v>
                </c:pt>
                <c:pt idx="2603">
                  <c:v>3949.27197592217</c:v>
                </c:pt>
                <c:pt idx="2604">
                  <c:v>3945.8181238526499</c:v>
                </c:pt>
                <c:pt idx="2605">
                  <c:v>3942.3650196018798</c:v>
                </c:pt>
                <c:pt idx="2606">
                  <c:v>3938.9126665435501</c:v>
                </c:pt>
                <c:pt idx="2607">
                  <c:v>3935.4610680482601</c:v>
                </c:pt>
                <c:pt idx="2608">
                  <c:v>3932.0102274836199</c:v>
                </c:pt>
                <c:pt idx="2609">
                  <c:v>3928.5601482141801</c:v>
                </c:pt>
                <c:pt idx="2610">
                  <c:v>3925.1108336014299</c:v>
                </c:pt>
                <c:pt idx="2611">
                  <c:v>3921.66228700379</c:v>
                </c:pt>
                <c:pt idx="2612">
                  <c:v>3918.2145117766199</c:v>
                </c:pt>
                <c:pt idx="2613">
                  <c:v>3914.7675112721599</c:v>
                </c:pt>
                <c:pt idx="2614">
                  <c:v>3911.3212888395901</c:v>
                </c:pt>
                <c:pt idx="2615">
                  <c:v>3907.8758478249401</c:v>
                </c:pt>
                <c:pt idx="2616">
                  <c:v>3904.4311915711401</c:v>
                </c:pt>
                <c:pt idx="2617">
                  <c:v>3900.98732341799</c:v>
                </c:pt>
                <c:pt idx="2618">
                  <c:v>3897.5442467021398</c:v>
                </c:pt>
                <c:pt idx="2619">
                  <c:v>3894.1019647570902</c:v>
                </c:pt>
                <c:pt idx="2620">
                  <c:v>3890.66048091318</c:v>
                </c:pt>
                <c:pt idx="2621">
                  <c:v>3887.2197984975601</c:v>
                </c:pt>
                <c:pt idx="2622">
                  <c:v>3883.7799208342099</c:v>
                </c:pt>
                <c:pt idx="2623">
                  <c:v>3880.34085124392</c:v>
                </c:pt>
                <c:pt idx="2624">
                  <c:v>3876.9025930442499</c:v>
                </c:pt>
                <c:pt idx="2625">
                  <c:v>3873.46514954956</c:v>
                </c:pt>
                <c:pt idx="2626">
                  <c:v>3870.02852407099</c:v>
                </c:pt>
                <c:pt idx="2627">
                  <c:v>3866.5927199164198</c:v>
                </c:pt>
                <c:pt idx="2628">
                  <c:v>3863.1577403904998</c:v>
                </c:pt>
                <c:pt idx="2629">
                  <c:v>3859.7235887946099</c:v>
                </c:pt>
                <c:pt idx="2630">
                  <c:v>3856.2902684268602</c:v>
                </c:pt>
                <c:pt idx="2631">
                  <c:v>3852.8579177466199</c:v>
                </c:pt>
                <c:pt idx="2632">
                  <c:v>3849.4262703412901</c:v>
                </c:pt>
                <c:pt idx="2633">
                  <c:v>3845.9954645051998</c:v>
                </c:pt>
                <c:pt idx="2634">
                  <c:v>3842.56550352349</c:v>
                </c:pt>
                <c:pt idx="2635">
                  <c:v>3839.1363906780598</c:v>
                </c:pt>
                <c:pt idx="2636">
                  <c:v>3835.70812924758</c:v>
                </c:pt>
                <c:pt idx="2637">
                  <c:v>3832.2807225074498</c:v>
                </c:pt>
                <c:pt idx="2638">
                  <c:v>3828.8541737298101</c:v>
                </c:pt>
                <c:pt idx="2639">
                  <c:v>3825.4284861835299</c:v>
                </c:pt>
                <c:pt idx="2640">
                  <c:v>3822.0036631342</c:v>
                </c:pt>
                <c:pt idx="2641">
                  <c:v>3818.5797078441001</c:v>
                </c:pt>
                <c:pt idx="2642">
                  <c:v>3815.1566235721998</c:v>
                </c:pt>
                <c:pt idx="2643">
                  <c:v>3811.7344135741801</c:v>
                </c:pt>
                <c:pt idx="2644">
                  <c:v>3808.3130811023698</c:v>
                </c:pt>
                <c:pt idx="2645">
                  <c:v>3804.8926294057801</c:v>
                </c:pt>
                <c:pt idx="2646">
                  <c:v>3801.4730617300602</c:v>
                </c:pt>
                <c:pt idx="2647">
                  <c:v>3798.05438131752</c:v>
                </c:pt>
                <c:pt idx="2648">
                  <c:v>3794.6365914070798</c:v>
                </c:pt>
                <c:pt idx="2649">
                  <c:v>3791.2196952343202</c:v>
                </c:pt>
                <c:pt idx="2650">
                  <c:v>3787.8036960313898</c:v>
                </c:pt>
                <c:pt idx="2651">
                  <c:v>3784.3885970270799</c:v>
                </c:pt>
                <c:pt idx="2652">
                  <c:v>3780.9744014467501</c:v>
                </c:pt>
                <c:pt idx="2653">
                  <c:v>3777.5611125123701</c:v>
                </c:pt>
                <c:pt idx="2654">
                  <c:v>3774.1487334424501</c:v>
                </c:pt>
                <c:pt idx="2655">
                  <c:v>3770.7372674520998</c:v>
                </c:pt>
                <c:pt idx="2656">
                  <c:v>3767.3267177529501</c:v>
                </c:pt>
                <c:pt idx="2657">
                  <c:v>3763.9170875532</c:v>
                </c:pt>
                <c:pt idx="2658">
                  <c:v>3760.5083800575699</c:v>
                </c:pt>
                <c:pt idx="2659">
                  <c:v>3757.1005984673302</c:v>
                </c:pt>
                <c:pt idx="2660">
                  <c:v>3753.6937459802198</c:v>
                </c:pt>
                <c:pt idx="2661">
                  <c:v>3750.28782579054</c:v>
                </c:pt>
                <c:pt idx="2662">
                  <c:v>3746.8828410890401</c:v>
                </c:pt>
                <c:pt idx="2663">
                  <c:v>3743.4787950629702</c:v>
                </c:pt>
                <c:pt idx="2664">
                  <c:v>3740.0756908960898</c:v>
                </c:pt>
                <c:pt idx="2665">
                  <c:v>3736.6735317685602</c:v>
                </c:pt>
                <c:pt idx="2666">
                  <c:v>3733.2723208570701</c:v>
                </c:pt>
                <c:pt idx="2667">
                  <c:v>3729.87206133471</c:v>
                </c:pt>
                <c:pt idx="2668">
                  <c:v>3726.4727563710198</c:v>
                </c:pt>
                <c:pt idx="2669">
                  <c:v>3723.0744091319698</c:v>
                </c:pt>
                <c:pt idx="2670">
                  <c:v>3719.6770227799698</c:v>
                </c:pt>
                <c:pt idx="2671">
                  <c:v>3716.2806004737899</c:v>
                </c:pt>
                <c:pt idx="2672">
                  <c:v>3712.8851453686598</c:v>
                </c:pt>
                <c:pt idx="2673">
                  <c:v>3709.4906606161599</c:v>
                </c:pt>
                <c:pt idx="2674">
                  <c:v>3706.0971493642701</c:v>
                </c:pt>
                <c:pt idx="2675">
                  <c:v>3702.7046147573301</c:v>
                </c:pt>
                <c:pt idx="2676">
                  <c:v>3699.3130599360602</c:v>
                </c:pt>
                <c:pt idx="2677">
                  <c:v>3695.92248803751</c:v>
                </c:pt>
                <c:pt idx="2678">
                  <c:v>3692.5329021951102</c:v>
                </c:pt>
                <c:pt idx="2679">
                  <c:v>3689.1443055385898</c:v>
                </c:pt>
                <c:pt idx="2680">
                  <c:v>3685.75670119402</c:v>
                </c:pt>
                <c:pt idx="2681">
                  <c:v>3682.3700922838002</c:v>
                </c:pt>
                <c:pt idx="2682">
                  <c:v>3678.98448192661</c:v>
                </c:pt>
                <c:pt idx="2683">
                  <c:v>3675.5998732374601</c:v>
                </c:pt>
                <c:pt idx="2684">
                  <c:v>3672.21626932762</c:v>
                </c:pt>
                <c:pt idx="2685">
                  <c:v>3668.8336733046699</c:v>
                </c:pt>
                <c:pt idx="2686">
                  <c:v>3665.45208827243</c:v>
                </c:pt>
                <c:pt idx="2687">
                  <c:v>3662.07151733101</c:v>
                </c:pt>
                <c:pt idx="2688">
                  <c:v>3658.6919635767499</c:v>
                </c:pt>
                <c:pt idx="2689">
                  <c:v>3655.3134301022701</c:v>
                </c:pt>
                <c:pt idx="2690">
                  <c:v>3651.9359199963701</c:v>
                </c:pt>
                <c:pt idx="2691">
                  <c:v>3648.5594363441301</c:v>
                </c:pt>
                <c:pt idx="2692">
                  <c:v>3645.1839822268298</c:v>
                </c:pt>
                <c:pt idx="2693">
                  <c:v>3641.8095607219302</c:v>
                </c:pt>
                <c:pt idx="2694">
                  <c:v>3638.43617490314</c:v>
                </c:pt>
                <c:pt idx="2695">
                  <c:v>3635.0638278403299</c:v>
                </c:pt>
                <c:pt idx="2696">
                  <c:v>3631.6925225995501</c:v>
                </c:pt>
                <c:pt idx="2697">
                  <c:v>3628.3222622430399</c:v>
                </c:pt>
                <c:pt idx="2698">
                  <c:v>3624.9530498292002</c:v>
                </c:pt>
                <c:pt idx="2699">
                  <c:v>3621.5848884125699</c:v>
                </c:pt>
                <c:pt idx="2700">
                  <c:v>3618.2177810438602</c:v>
                </c:pt>
                <c:pt idx="2701">
                  <c:v>3614.8517307699099</c:v>
                </c:pt>
                <c:pt idx="2702">
                  <c:v>3611.4867406336898</c:v>
                </c:pt>
                <c:pt idx="2703">
                  <c:v>3608.1228136742802</c:v>
                </c:pt>
                <c:pt idx="2704">
                  <c:v>3604.7599529269</c:v>
                </c:pt>
                <c:pt idx="2705">
                  <c:v>3601.3981614228401</c:v>
                </c:pt>
                <c:pt idx="2706">
                  <c:v>3598.0374421895199</c:v>
                </c:pt>
                <c:pt idx="2707">
                  <c:v>3594.67779825043</c:v>
                </c:pt>
                <c:pt idx="2708">
                  <c:v>3591.3192326251301</c:v>
                </c:pt>
                <c:pt idx="2709">
                  <c:v>3587.96174832927</c:v>
                </c:pt>
                <c:pt idx="2710">
                  <c:v>3584.60534837455</c:v>
                </c:pt>
                <c:pt idx="2711">
                  <c:v>3581.25003576872</c:v>
                </c:pt>
                <c:pt idx="2712">
                  <c:v>3577.8958135155999</c:v>
                </c:pt>
                <c:pt idx="2713">
                  <c:v>3574.5426846149999</c:v>
                </c:pt>
                <c:pt idx="2714">
                  <c:v>3571.1906520628199</c:v>
                </c:pt>
                <c:pt idx="2715">
                  <c:v>3567.8397188509198</c:v>
                </c:pt>
                <c:pt idx="2716">
                  <c:v>3564.4898879672101</c:v>
                </c:pt>
                <c:pt idx="2717">
                  <c:v>3561.1411623955901</c:v>
                </c:pt>
                <c:pt idx="2718">
                  <c:v>3557.7935451159701</c:v>
                </c:pt>
                <c:pt idx="2719">
                  <c:v>3554.44703910423</c:v>
                </c:pt>
                <c:pt idx="2720">
                  <c:v>3551.1016473322202</c:v>
                </c:pt>
                <c:pt idx="2721">
                  <c:v>3547.7573727678</c:v>
                </c:pt>
                <c:pt idx="2722">
                  <c:v>3544.4142183747499</c:v>
                </c:pt>
                <c:pt idx="2723">
                  <c:v>3541.0721871128399</c:v>
                </c:pt>
                <c:pt idx="2724">
                  <c:v>3537.7312819377598</c:v>
                </c:pt>
                <c:pt idx="2725">
                  <c:v>3534.3915058011598</c:v>
                </c:pt>
                <c:pt idx="2726">
                  <c:v>3531.0528616505999</c:v>
                </c:pt>
                <c:pt idx="2727">
                  <c:v>3527.71535242957</c:v>
                </c:pt>
                <c:pt idx="2728">
                  <c:v>3524.3789810774902</c:v>
                </c:pt>
                <c:pt idx="2729">
                  <c:v>3521.04375052967</c:v>
                </c:pt>
                <c:pt idx="2730">
                  <c:v>3517.7096637173299</c:v>
                </c:pt>
                <c:pt idx="2731">
                  <c:v>3514.37672356757</c:v>
                </c:pt>
                <c:pt idx="2732">
                  <c:v>3511.0449330033798</c:v>
                </c:pt>
                <c:pt idx="2733">
                  <c:v>3507.7142949436202</c:v>
                </c:pt>
                <c:pt idx="2734">
                  <c:v>3504.3848123030298</c:v>
                </c:pt>
                <c:pt idx="2735">
                  <c:v>3501.0564879921999</c:v>
                </c:pt>
                <c:pt idx="2736">
                  <c:v>3497.72932491757</c:v>
                </c:pt>
                <c:pt idx="2737">
                  <c:v>3494.40332598144</c:v>
                </c:pt>
                <c:pt idx="2738">
                  <c:v>3491.0784940819299</c:v>
                </c:pt>
                <c:pt idx="2739">
                  <c:v>3487.7548321129898</c:v>
                </c:pt>
                <c:pt idx="2740">
                  <c:v>3484.4323429644</c:v>
                </c:pt>
                <c:pt idx="2741">
                  <c:v>3481.11102952175</c:v>
                </c:pt>
                <c:pt idx="2742">
                  <c:v>3477.7908946664502</c:v>
                </c:pt>
                <c:pt idx="2743">
                  <c:v>3474.4719412756799</c:v>
                </c:pt>
                <c:pt idx="2744">
                  <c:v>3471.1541722224401</c:v>
                </c:pt>
                <c:pt idx="2745">
                  <c:v>3467.8375903755</c:v>
                </c:pt>
                <c:pt idx="2746">
                  <c:v>3464.5221985993999</c:v>
                </c:pt>
                <c:pt idx="2747">
                  <c:v>3461.2079997544602</c:v>
                </c:pt>
                <c:pt idx="2748">
                  <c:v>3457.8949966967598</c:v>
                </c:pt>
                <c:pt idx="2749">
                  <c:v>3454.5831922781399</c:v>
                </c:pt>
                <c:pt idx="2750">
                  <c:v>3451.2725893461702</c:v>
                </c:pt>
                <c:pt idx="2751">
                  <c:v>3447.9631907441799</c:v>
                </c:pt>
                <c:pt idx="2752">
                  <c:v>3444.6549993112098</c:v>
                </c:pt>
                <c:pt idx="2753">
                  <c:v>3441.34801788205</c:v>
                </c:pt>
                <c:pt idx="2754">
                  <c:v>3438.0422492871799</c:v>
                </c:pt>
                <c:pt idx="2755">
                  <c:v>3434.73769635282</c:v>
                </c:pt>
                <c:pt idx="2756">
                  <c:v>3431.43436190087</c:v>
                </c:pt>
                <c:pt idx="2757">
                  <c:v>3428.1322487489401</c:v>
                </c:pt>
                <c:pt idx="2758">
                  <c:v>3424.8313597103202</c:v>
                </c:pt>
                <c:pt idx="2759">
                  <c:v>3421.53169759398</c:v>
                </c:pt>
                <c:pt idx="2760">
                  <c:v>3418.2332652045802</c:v>
                </c:pt>
                <c:pt idx="2761">
                  <c:v>3414.9360653424401</c:v>
                </c:pt>
                <c:pt idx="2762">
                  <c:v>3411.64010080353</c:v>
                </c:pt>
                <c:pt idx="2763">
                  <c:v>3408.3453743794898</c:v>
                </c:pt>
                <c:pt idx="2764">
                  <c:v>3405.0518888575898</c:v>
                </c:pt>
                <c:pt idx="2765">
                  <c:v>3401.75964702076</c:v>
                </c:pt>
                <c:pt idx="2766">
                  <c:v>3398.4686516475499</c:v>
                </c:pt>
                <c:pt idx="2767">
                  <c:v>3395.1789055121399</c:v>
                </c:pt>
                <c:pt idx="2768">
                  <c:v>3391.89041138433</c:v>
                </c:pt>
                <c:pt idx="2769">
                  <c:v>3388.60317202952</c:v>
                </c:pt>
                <c:pt idx="2770">
                  <c:v>3385.3171902087302</c:v>
                </c:pt>
                <c:pt idx="2771">
                  <c:v>3382.0324686785798</c:v>
                </c:pt>
                <c:pt idx="2772">
                  <c:v>3378.7490101912699</c:v>
                </c:pt>
                <c:pt idx="2773">
                  <c:v>3375.4668174946</c:v>
                </c:pt>
                <c:pt idx="2774">
                  <c:v>3372.1858933319299</c:v>
                </c:pt>
                <c:pt idx="2775">
                  <c:v>3368.9062404422102</c:v>
                </c:pt>
                <c:pt idx="2776">
                  <c:v>3365.6278615599399</c:v>
                </c:pt>
                <c:pt idx="2777">
                  <c:v>3362.3507594151902</c:v>
                </c:pt>
                <c:pt idx="2778">
                  <c:v>3359.0749367335902</c:v>
                </c:pt>
                <c:pt idx="2779">
                  <c:v>3355.80039623629</c:v>
                </c:pt>
                <c:pt idx="2780">
                  <c:v>3352.5271406399902</c:v>
                </c:pt>
                <c:pt idx="2781">
                  <c:v>3349.25517265694</c:v>
                </c:pt>
                <c:pt idx="2782">
                  <c:v>3345.9844949948802</c:v>
                </c:pt>
                <c:pt idx="2783">
                  <c:v>3342.71511035711</c:v>
                </c:pt>
                <c:pt idx="2784">
                  <c:v>3339.44702144242</c:v>
                </c:pt>
                <c:pt idx="2785">
                  <c:v>3336.18023094511</c:v>
                </c:pt>
                <c:pt idx="2786">
                  <c:v>3332.9147415549701</c:v>
                </c:pt>
                <c:pt idx="2787">
                  <c:v>3329.6505559573102</c:v>
                </c:pt>
                <c:pt idx="2788">
                  <c:v>3326.3876768329101</c:v>
                </c:pt>
                <c:pt idx="2789">
                  <c:v>3323.1261068580302</c:v>
                </c:pt>
                <c:pt idx="2790">
                  <c:v>3319.8658487043999</c:v>
                </c:pt>
                <c:pt idx="2791">
                  <c:v>3316.6069050392498</c:v>
                </c:pt>
                <c:pt idx="2792">
                  <c:v>3313.3492785252301</c:v>
                </c:pt>
                <c:pt idx="2793">
                  <c:v>3310.0929718204802</c:v>
                </c:pt>
                <c:pt idx="2794">
                  <c:v>3306.8379875785699</c:v>
                </c:pt>
                <c:pt idx="2795">
                  <c:v>3303.58432844853</c:v>
                </c:pt>
                <c:pt idx="2796">
                  <c:v>3300.3319970748198</c:v>
                </c:pt>
                <c:pt idx="2797">
                  <c:v>3297.0809960973202</c:v>
                </c:pt>
                <c:pt idx="2798">
                  <c:v>3293.8313281513601</c:v>
                </c:pt>
                <c:pt idx="2799">
                  <c:v>3290.58299586768</c:v>
                </c:pt>
                <c:pt idx="2800">
                  <c:v>3287.3360018724302</c:v>
                </c:pt>
                <c:pt idx="2801">
                  <c:v>3284.0903487871601</c:v>
                </c:pt>
                <c:pt idx="2802">
                  <c:v>3280.8460392288498</c:v>
                </c:pt>
                <c:pt idx="2803">
                  <c:v>3277.60307580985</c:v>
                </c:pt>
                <c:pt idx="2804">
                  <c:v>3274.3614611379098</c:v>
                </c:pt>
                <c:pt idx="2805">
                  <c:v>3271.12119781616</c:v>
                </c:pt>
                <c:pt idx="2806">
                  <c:v>3267.8822884431202</c:v>
                </c:pt>
                <c:pt idx="2807">
                  <c:v>3264.6447356126801</c:v>
                </c:pt>
                <c:pt idx="2808">
                  <c:v>3261.4085419140802</c:v>
                </c:pt>
                <c:pt idx="2809">
                  <c:v>3258.1737099319398</c:v>
                </c:pt>
                <c:pt idx="2810">
                  <c:v>3254.9402422462399</c:v>
                </c:pt>
                <c:pt idx="2811">
                  <c:v>3251.7081414322902</c:v>
                </c:pt>
                <c:pt idx="2812">
                  <c:v>3248.4774100607601</c:v>
                </c:pt>
                <c:pt idx="2813">
                  <c:v>3245.2480506976499</c:v>
                </c:pt>
                <c:pt idx="2814">
                  <c:v>3242.0200659042898</c:v>
                </c:pt>
                <c:pt idx="2815">
                  <c:v>3238.79345823737</c:v>
                </c:pt>
                <c:pt idx="2816">
                  <c:v>3235.5682302488499</c:v>
                </c:pt>
                <c:pt idx="2817">
                  <c:v>3232.3443844860399</c:v>
                </c:pt>
                <c:pt idx="2818">
                  <c:v>3229.1219234915602</c:v>
                </c:pt>
                <c:pt idx="2819">
                  <c:v>3225.90084980334</c:v>
                </c:pt>
                <c:pt idx="2820">
                  <c:v>3222.6811659545801</c:v>
                </c:pt>
                <c:pt idx="2821">
                  <c:v>3219.4628744738102</c:v>
                </c:pt>
                <c:pt idx="2822">
                  <c:v>3216.2459778848201</c:v>
                </c:pt>
                <c:pt idx="2823">
                  <c:v>3213.0304787067198</c:v>
                </c:pt>
                <c:pt idx="2824">
                  <c:v>3209.81637945386</c:v>
                </c:pt>
                <c:pt idx="2825">
                  <c:v>3206.60368263589</c:v>
                </c:pt>
                <c:pt idx="2826">
                  <c:v>3203.39239075772</c:v>
                </c:pt>
                <c:pt idx="2827">
                  <c:v>3200.1825063195101</c:v>
                </c:pt>
                <c:pt idx="2828">
                  <c:v>3196.9740318167201</c:v>
                </c:pt>
                <c:pt idx="2829">
                  <c:v>3193.7669697400001</c:v>
                </c:pt>
                <c:pt idx="2830">
                  <c:v>3190.5613225753</c:v>
                </c:pt>
                <c:pt idx="2831">
                  <c:v>3187.3570928037798</c:v>
                </c:pt>
                <c:pt idx="2832">
                  <c:v>3184.1542829018699</c:v>
                </c:pt>
                <c:pt idx="2833">
                  <c:v>3180.9528953412</c:v>
                </c:pt>
                <c:pt idx="2834">
                  <c:v>3177.7529325886298</c:v>
                </c:pt>
                <c:pt idx="2835">
                  <c:v>3174.5543971062698</c:v>
                </c:pt>
                <c:pt idx="2836">
                  <c:v>3171.3572913514199</c:v>
                </c:pt>
                <c:pt idx="2837">
                  <c:v>3168.16161777661</c:v>
                </c:pt>
                <c:pt idx="2838">
                  <c:v>3164.9673788295599</c:v>
                </c:pt>
                <c:pt idx="2839">
                  <c:v>3161.7745769531998</c:v>
                </c:pt>
                <c:pt idx="2840">
                  <c:v>3158.5832145856598</c:v>
                </c:pt>
                <c:pt idx="2841">
                  <c:v>3155.3932941602702</c:v>
                </c:pt>
                <c:pt idx="2842">
                  <c:v>3152.2048181055302</c:v>
                </c:pt>
                <c:pt idx="2843">
                  <c:v>3149.0177888451299</c:v>
                </c:pt>
                <c:pt idx="2844">
                  <c:v>3145.83220879795</c:v>
                </c:pt>
                <c:pt idx="2845">
                  <c:v>3142.64808037803</c:v>
                </c:pt>
                <c:pt idx="2846">
                  <c:v>3139.4654059945801</c:v>
                </c:pt>
                <c:pt idx="2847">
                  <c:v>3136.28418805199</c:v>
                </c:pt>
                <c:pt idx="2848">
                  <c:v>3133.10442894978</c:v>
                </c:pt>
                <c:pt idx="2849">
                  <c:v>3129.92613108265</c:v>
                </c:pt>
                <c:pt idx="2850">
                  <c:v>3126.7492968404399</c:v>
                </c:pt>
                <c:pt idx="2851">
                  <c:v>3123.5739286081498</c:v>
                </c:pt>
                <c:pt idx="2852">
                  <c:v>3120.4000287658901</c:v>
                </c:pt>
                <c:pt idx="2853">
                  <c:v>3117.2275996889398</c:v>
                </c:pt>
                <c:pt idx="2854">
                  <c:v>3114.0566437477</c:v>
                </c:pt>
                <c:pt idx="2855">
                  <c:v>3110.8871633076801</c:v>
                </c:pt>
                <c:pt idx="2856">
                  <c:v>3107.7191607295399</c:v>
                </c:pt>
                <c:pt idx="2857">
                  <c:v>3104.5526383690599</c:v>
                </c:pt>
                <c:pt idx="2858">
                  <c:v>3101.3875985771001</c:v>
                </c:pt>
                <c:pt idx="2859">
                  <c:v>3098.2240436996699</c:v>
                </c:pt>
                <c:pt idx="2860">
                  <c:v>3095.06197607787</c:v>
                </c:pt>
                <c:pt idx="2861">
                  <c:v>3091.9013980478899</c:v>
                </c:pt>
                <c:pt idx="2862">
                  <c:v>3088.74231194104</c:v>
                </c:pt>
                <c:pt idx="2863">
                  <c:v>3085.5847200837002</c:v>
                </c:pt>
                <c:pt idx="2864">
                  <c:v>3082.42862479736</c:v>
                </c:pt>
                <c:pt idx="2865">
                  <c:v>3079.27402839859</c:v>
                </c:pt>
                <c:pt idx="2866">
                  <c:v>3076.1209331990199</c:v>
                </c:pt>
                <c:pt idx="2867">
                  <c:v>3072.9693415053898</c:v>
                </c:pt>
                <c:pt idx="2868">
                  <c:v>3069.8192556194899</c:v>
                </c:pt>
                <c:pt idx="2869">
                  <c:v>3066.6706778381799</c:v>
                </c:pt>
                <c:pt idx="2870">
                  <c:v>3063.5236104533901</c:v>
                </c:pt>
                <c:pt idx="2871">
                  <c:v>3060.37805575211</c:v>
                </c:pt>
                <c:pt idx="2872">
                  <c:v>3057.2340160163799</c:v>
                </c:pt>
                <c:pt idx="2873">
                  <c:v>3054.0914935233</c:v>
                </c:pt>
                <c:pt idx="2874">
                  <c:v>3050.9504905450199</c:v>
                </c:pt>
                <c:pt idx="2875">
                  <c:v>3047.8110093487298</c:v>
                </c:pt>
                <c:pt idx="2876">
                  <c:v>3044.6730521966601</c:v>
                </c:pt>
                <c:pt idx="2877">
                  <c:v>3041.5366213460702</c:v>
                </c:pt>
                <c:pt idx="2878">
                  <c:v>3038.40171904927</c:v>
                </c:pt>
                <c:pt idx="2879">
                  <c:v>3035.26834755359</c:v>
                </c:pt>
                <c:pt idx="2880">
                  <c:v>3032.1365091013899</c:v>
                </c:pt>
                <c:pt idx="2881">
                  <c:v>3029.0062059300399</c:v>
                </c:pt>
                <c:pt idx="2882">
                  <c:v>3025.87744027193</c:v>
                </c:pt>
                <c:pt idx="2883">
                  <c:v>3022.7502143544898</c:v>
                </c:pt>
                <c:pt idx="2884">
                  <c:v>3019.62453040013</c:v>
                </c:pt>
                <c:pt idx="2885">
                  <c:v>3016.50039062627</c:v>
                </c:pt>
                <c:pt idx="2886">
                  <c:v>3013.3777972453599</c:v>
                </c:pt>
                <c:pt idx="2887">
                  <c:v>3010.2567524648198</c:v>
                </c:pt>
                <c:pt idx="2888">
                  <c:v>3007.1372584870801</c:v>
                </c:pt>
                <c:pt idx="2889">
                  <c:v>3004.0193175095701</c:v>
                </c:pt>
                <c:pt idx="2890">
                  <c:v>3000.90293172469</c:v>
                </c:pt>
                <c:pt idx="2891">
                  <c:v>2997.78810331984</c:v>
                </c:pt>
                <c:pt idx="2892">
                  <c:v>2994.6748344774001</c:v>
                </c:pt>
                <c:pt idx="2893">
                  <c:v>2991.5631273747399</c:v>
                </c:pt>
                <c:pt idx="2894">
                  <c:v>2988.45298418417</c:v>
                </c:pt>
                <c:pt idx="2895">
                  <c:v>2985.3444070730302</c:v>
                </c:pt>
                <c:pt idx="2896">
                  <c:v>2982.2373982035701</c:v>
                </c:pt>
                <c:pt idx="2897">
                  <c:v>2979.1319597330398</c:v>
                </c:pt>
                <c:pt idx="2898">
                  <c:v>2976.0280938136498</c:v>
                </c:pt>
                <c:pt idx="2899">
                  <c:v>2972.9258025925701</c:v>
                </c:pt>
                <c:pt idx="2900">
                  <c:v>2969.82508821191</c:v>
                </c:pt>
                <c:pt idx="2901">
                  <c:v>2966.7259528087402</c:v>
                </c:pt>
                <c:pt idx="2902">
                  <c:v>2963.6283985150999</c:v>
                </c:pt>
                <c:pt idx="2903">
                  <c:v>2960.5324274579498</c:v>
                </c:pt>
                <c:pt idx="2904">
                  <c:v>2957.4380417592001</c:v>
                </c:pt>
                <c:pt idx="2905">
                  <c:v>2954.3452435357199</c:v>
                </c:pt>
                <c:pt idx="2906">
                  <c:v>2951.2540348992902</c:v>
                </c:pt>
                <c:pt idx="2907">
                  <c:v>2948.1644179566401</c:v>
                </c:pt>
                <c:pt idx="2908">
                  <c:v>2945.07639480944</c:v>
                </c:pt>
                <c:pt idx="2909">
                  <c:v>2941.9899675542601</c:v>
                </c:pt>
                <c:pt idx="2910">
                  <c:v>2938.9051382826301</c:v>
                </c:pt>
                <c:pt idx="2911">
                  <c:v>2935.8219090809698</c:v>
                </c:pt>
                <c:pt idx="2912">
                  <c:v>2932.7402820306502</c:v>
                </c:pt>
                <c:pt idx="2913">
                  <c:v>2929.6602592079398</c:v>
                </c:pt>
                <c:pt idx="2914">
                  <c:v>2926.5818426840201</c:v>
                </c:pt>
                <c:pt idx="2915">
                  <c:v>2923.5050345250002</c:v>
                </c:pt>
                <c:pt idx="2916">
                  <c:v>2920.42983679188</c:v>
                </c:pt>
                <c:pt idx="2917">
                  <c:v>2917.3562515405802</c:v>
                </c:pt>
                <c:pt idx="2918">
                  <c:v>2914.2842808219102</c:v>
                </c:pt>
                <c:pt idx="2919">
                  <c:v>2911.2139266815898</c:v>
                </c:pt>
                <c:pt idx="2920">
                  <c:v>2908.1451911602499</c:v>
                </c:pt>
                <c:pt idx="2921">
                  <c:v>2905.07807629338</c:v>
                </c:pt>
                <c:pt idx="2922">
                  <c:v>2902.0125841114</c:v>
                </c:pt>
                <c:pt idx="2923">
                  <c:v>2898.9487166396002</c:v>
                </c:pt>
                <c:pt idx="2924">
                  <c:v>2895.8864758981599</c:v>
                </c:pt>
                <c:pt idx="2925">
                  <c:v>2892.8258639021401</c:v>
                </c:pt>
                <c:pt idx="2926">
                  <c:v>2889.76688266151</c:v>
                </c:pt>
                <c:pt idx="2927">
                  <c:v>2886.70953418108</c:v>
                </c:pt>
                <c:pt idx="2928">
                  <c:v>2883.6538204605699</c:v>
                </c:pt>
                <c:pt idx="2929">
                  <c:v>2880.5997434945598</c:v>
                </c:pt>
                <c:pt idx="2930">
                  <c:v>2877.5473052725101</c:v>
                </c:pt>
                <c:pt idx="2931">
                  <c:v>2874.4965077787401</c:v>
                </c:pt>
                <c:pt idx="2932">
                  <c:v>2871.4473529924499</c:v>
                </c:pt>
                <c:pt idx="2933">
                  <c:v>2868.3998428876998</c:v>
                </c:pt>
                <c:pt idx="2934">
                  <c:v>2865.3539794334101</c:v>
                </c:pt>
                <c:pt idx="2935">
                  <c:v>2862.3097645933799</c:v>
                </c:pt>
                <c:pt idx="2936">
                  <c:v>2859.2672003262501</c:v>
                </c:pt>
                <c:pt idx="2937">
                  <c:v>2856.2262885855098</c:v>
                </c:pt>
                <c:pt idx="2938">
                  <c:v>2853.18703131954</c:v>
                </c:pt>
                <c:pt idx="2939">
                  <c:v>2850.1494304715402</c:v>
                </c:pt>
                <c:pt idx="2940">
                  <c:v>2847.11348797957</c:v>
                </c:pt>
                <c:pt idx="2941">
                  <c:v>2844.0792057765402</c:v>
                </c:pt>
                <c:pt idx="2942">
                  <c:v>2841.04658579021</c:v>
                </c:pt>
                <c:pt idx="2943">
                  <c:v>2838.0156299431901</c:v>
                </c:pt>
                <c:pt idx="2944">
                  <c:v>2834.9863401529101</c:v>
                </c:pt>
                <c:pt idx="2945">
                  <c:v>2831.9587183316598</c:v>
                </c:pt>
                <c:pt idx="2946">
                  <c:v>2828.9327663865702</c:v>
                </c:pt>
                <c:pt idx="2947">
                  <c:v>2825.90848621959</c:v>
                </c:pt>
                <c:pt idx="2948">
                  <c:v>2822.8858797275302</c:v>
                </c:pt>
                <c:pt idx="2949">
                  <c:v>2819.8649488020001</c:v>
                </c:pt>
                <c:pt idx="2950">
                  <c:v>2816.8456953294699</c:v>
                </c:pt>
                <c:pt idx="2951">
                  <c:v>2813.8281211912299</c:v>
                </c:pt>
                <c:pt idx="2952">
                  <c:v>2810.8122282633899</c:v>
                </c:pt>
                <c:pt idx="2953">
                  <c:v>2807.7980184169</c:v>
                </c:pt>
                <c:pt idx="2954">
                  <c:v>2804.7854935175201</c:v>
                </c:pt>
                <c:pt idx="2955">
                  <c:v>2801.7746554258501</c:v>
                </c:pt>
                <c:pt idx="2956">
                  <c:v>2798.7655059972799</c:v>
                </c:pt>
                <c:pt idx="2957">
                  <c:v>2795.7580470820599</c:v>
                </c:pt>
                <c:pt idx="2958">
                  <c:v>2792.7522805252302</c:v>
                </c:pt>
                <c:pt idx="2959">
                  <c:v>2789.7482081666399</c:v>
                </c:pt>
                <c:pt idx="2960">
                  <c:v>2786.7458318409799</c:v>
                </c:pt>
                <c:pt idx="2961">
                  <c:v>2783.7451533777398</c:v>
                </c:pt>
                <c:pt idx="2962">
                  <c:v>2780.74617460122</c:v>
                </c:pt>
                <c:pt idx="2963">
                  <c:v>2777.7488973305199</c:v>
                </c:pt>
                <c:pt idx="2964">
                  <c:v>2774.7533233795698</c:v>
                </c:pt>
                <c:pt idx="2965">
                  <c:v>2771.7594545570901</c:v>
                </c:pt>
                <c:pt idx="2966">
                  <c:v>2768.7672926666201</c:v>
                </c:pt>
                <c:pt idx="2967">
                  <c:v>2765.77683950648</c:v>
                </c:pt>
                <c:pt idx="2968">
                  <c:v>2762.78809686983</c:v>
                </c:pt>
                <c:pt idx="2969">
                  <c:v>2759.80106654459</c:v>
                </c:pt>
                <c:pt idx="2970">
                  <c:v>2756.8157503135199</c:v>
                </c:pt>
                <c:pt idx="2971">
                  <c:v>2753.8321499541398</c:v>
                </c:pt>
                <c:pt idx="2972">
                  <c:v>2750.8502672387999</c:v>
                </c:pt>
                <c:pt idx="2973">
                  <c:v>2747.8701039346302</c:v>
                </c:pt>
                <c:pt idx="2974">
                  <c:v>2744.8916618035501</c:v>
                </c:pt>
                <c:pt idx="2975">
                  <c:v>2741.9149426023</c:v>
                </c:pt>
                <c:pt idx="2976">
                  <c:v>2738.9399480823799</c:v>
                </c:pt>
                <c:pt idx="2977">
                  <c:v>2735.9666799901001</c:v>
                </c:pt>
                <c:pt idx="2978">
                  <c:v>2732.99514006657</c:v>
                </c:pt>
                <c:pt idx="2979">
                  <c:v>2730.0253300476702</c:v>
                </c:pt>
                <c:pt idx="2980">
                  <c:v>2727.05725166408</c:v>
                </c:pt>
                <c:pt idx="2981">
                  <c:v>2724.0909066412501</c:v>
                </c:pt>
                <c:pt idx="2982">
                  <c:v>2721.12629669946</c:v>
                </c:pt>
                <c:pt idx="2983">
                  <c:v>2718.1634235537199</c:v>
                </c:pt>
                <c:pt idx="2984">
                  <c:v>2715.2022889138598</c:v>
                </c:pt>
                <c:pt idx="2985">
                  <c:v>2712.2428944845001</c:v>
                </c:pt>
                <c:pt idx="2986">
                  <c:v>2709.2852419650098</c:v>
                </c:pt>
                <c:pt idx="2987">
                  <c:v>2706.3293330495699</c:v>
                </c:pt>
                <c:pt idx="2988">
                  <c:v>2703.37516942713</c:v>
                </c:pt>
                <c:pt idx="2989">
                  <c:v>2700.4227527814301</c:v>
                </c:pt>
                <c:pt idx="2990">
                  <c:v>2697.4720847909698</c:v>
                </c:pt>
                <c:pt idx="2991">
                  <c:v>2694.5231671290599</c:v>
                </c:pt>
                <c:pt idx="2992">
                  <c:v>2691.5760014637599</c:v>
                </c:pt>
                <c:pt idx="2993">
                  <c:v>2688.63058945791</c:v>
                </c:pt>
                <c:pt idx="2994">
                  <c:v>2685.6869327691502</c:v>
                </c:pt>
                <c:pt idx="2995">
                  <c:v>2682.74503304988</c:v>
                </c:pt>
                <c:pt idx="2996">
                  <c:v>2679.8048919472799</c:v>
                </c:pt>
                <c:pt idx="2997">
                  <c:v>2676.8665111032901</c:v>
                </c:pt>
                <c:pt idx="2998">
                  <c:v>2673.9298921546401</c:v>
                </c:pt>
                <c:pt idx="2999">
                  <c:v>2670.9950367328502</c:v>
                </c:pt>
                <c:pt idx="3000">
                  <c:v>2668.06194646417</c:v>
                </c:pt>
                <c:pt idx="3001">
                  <c:v>2665.1306229696702</c:v>
                </c:pt>
                <c:pt idx="3002">
                  <c:v>2662.20106786515</c:v>
                </c:pt>
                <c:pt idx="3003">
                  <c:v>2659.2732827612299</c:v>
                </c:pt>
                <c:pt idx="3004">
                  <c:v>2656.3472692632499</c:v>
                </c:pt>
                <c:pt idx="3005">
                  <c:v>2653.4230289713601</c:v>
                </c:pt>
                <c:pt idx="3006">
                  <c:v>2650.5005634804702</c:v>
                </c:pt>
                <c:pt idx="3007">
                  <c:v>2647.5798743802502</c:v>
                </c:pt>
                <c:pt idx="3008">
                  <c:v>2644.6609632551499</c:v>
                </c:pt>
                <c:pt idx="3009">
                  <c:v>2641.7438316844</c:v>
                </c:pt>
                <c:pt idx="3010">
                  <c:v>2638.8284812419702</c:v>
                </c:pt>
                <c:pt idx="3011">
                  <c:v>2635.9149134966401</c:v>
                </c:pt>
                <c:pt idx="3012">
                  <c:v>2633.0031300119299</c:v>
                </c:pt>
                <c:pt idx="3013">
                  <c:v>2630.09313234614</c:v>
                </c:pt>
                <c:pt idx="3014">
                  <c:v>2627.18492205233</c:v>
                </c:pt>
                <c:pt idx="3015">
                  <c:v>2624.2785006783502</c:v>
                </c:pt>
                <c:pt idx="3016">
                  <c:v>2621.3738697668</c:v>
                </c:pt>
                <c:pt idx="3017">
                  <c:v>2618.4710308550402</c:v>
                </c:pt>
                <c:pt idx="3018">
                  <c:v>2615.5699854752402</c:v>
                </c:pt>
                <c:pt idx="3019">
                  <c:v>2612.67073515429</c:v>
                </c:pt>
                <c:pt idx="3020">
                  <c:v>2609.7732814138799</c:v>
                </c:pt>
                <c:pt idx="3021">
                  <c:v>2606.8776257704599</c:v>
                </c:pt>
                <c:pt idx="3022">
                  <c:v>2603.98376973525</c:v>
                </c:pt>
                <c:pt idx="3023">
                  <c:v>2601.0917148142398</c:v>
                </c:pt>
                <c:pt idx="3024">
                  <c:v>2598.2014625081902</c:v>
                </c:pt>
                <c:pt idx="3025">
                  <c:v>2595.31301431261</c:v>
                </c:pt>
                <c:pt idx="3026">
                  <c:v>2592.4263717178201</c:v>
                </c:pt>
                <c:pt idx="3027">
                  <c:v>2589.5415362088702</c:v>
                </c:pt>
                <c:pt idx="3028">
                  <c:v>2586.6585092656001</c:v>
                </c:pt>
                <c:pt idx="3029">
                  <c:v>2583.7772923626198</c:v>
                </c:pt>
                <c:pt idx="3030">
                  <c:v>2580.8978869693101</c:v>
                </c:pt>
                <c:pt idx="3031">
                  <c:v>2578.0202945497999</c:v>
                </c:pt>
                <c:pt idx="3032">
                  <c:v>2575.1445165630198</c:v>
                </c:pt>
                <c:pt idx="3033">
                  <c:v>2572.2705544626601</c:v>
                </c:pt>
                <c:pt idx="3034">
                  <c:v>2569.3984096971899</c:v>
                </c:pt>
                <c:pt idx="3035">
                  <c:v>2566.5280837098198</c:v>
                </c:pt>
                <c:pt idx="3036">
                  <c:v>2563.6595779385698</c:v>
                </c:pt>
                <c:pt idx="3037">
                  <c:v>2560.7928938162199</c:v>
                </c:pt>
                <c:pt idx="3038">
                  <c:v>2557.92803277032</c:v>
                </c:pt>
                <c:pt idx="3039">
                  <c:v>2555.0649962232001</c:v>
                </c:pt>
                <c:pt idx="3040">
                  <c:v>2552.2037855919498</c:v>
                </c:pt>
                <c:pt idx="3041">
                  <c:v>2549.3444022884501</c:v>
                </c:pt>
                <c:pt idx="3042">
                  <c:v>2546.48684771935</c:v>
                </c:pt>
                <c:pt idx="3043">
                  <c:v>2543.6311232860799</c:v>
                </c:pt>
                <c:pt idx="3044">
                  <c:v>2540.7772303848401</c:v>
                </c:pt>
                <c:pt idx="3045">
                  <c:v>2537.9251704066201</c:v>
                </c:pt>
                <c:pt idx="3046">
                  <c:v>2535.07494473716</c:v>
                </c:pt>
                <c:pt idx="3047">
                  <c:v>2532.22655475701</c:v>
                </c:pt>
                <c:pt idx="3048">
                  <c:v>2529.38000184148</c:v>
                </c:pt>
                <c:pt idx="3049">
                  <c:v>2526.5352873606798</c:v>
                </c:pt>
                <c:pt idx="3050">
                  <c:v>2523.6924126794702</c:v>
                </c:pt>
                <c:pt idx="3051">
                  <c:v>2520.8513791575201</c:v>
                </c:pt>
                <c:pt idx="3052">
                  <c:v>2518.0121881492701</c:v>
                </c:pt>
                <c:pt idx="3053">
                  <c:v>2515.1748410039399</c:v>
                </c:pt>
                <c:pt idx="3054">
                  <c:v>2512.3393390655401</c:v>
                </c:pt>
                <c:pt idx="3055">
                  <c:v>2509.50568367287</c:v>
                </c:pt>
                <c:pt idx="3056">
                  <c:v>2506.6738761595002</c:v>
                </c:pt>
                <c:pt idx="3057">
                  <c:v>2503.8439178538001</c:v>
                </c:pt>
                <c:pt idx="3058">
                  <c:v>2501.0158100789299</c:v>
                </c:pt>
                <c:pt idx="3059">
                  <c:v>2498.1895541528202</c:v>
                </c:pt>
                <c:pt idx="3060">
                  <c:v>2495.3651513882201</c:v>
                </c:pt>
                <c:pt idx="3061">
                  <c:v>2492.5426030926401</c:v>
                </c:pt>
                <c:pt idx="3062">
                  <c:v>2489.7219105684098</c:v>
                </c:pt>
                <c:pt idx="3063">
                  <c:v>2486.9030751126102</c:v>
                </c:pt>
                <c:pt idx="3064">
                  <c:v>2484.0860980171701</c:v>
                </c:pt>
                <c:pt idx="3065">
                  <c:v>2481.27098056878</c:v>
                </c:pt>
                <c:pt idx="3066">
                  <c:v>2478.4577240489202</c:v>
                </c:pt>
                <c:pt idx="3067">
                  <c:v>2475.6463297339001</c:v>
                </c:pt>
                <c:pt idx="3068">
                  <c:v>2472.8367988947898</c:v>
                </c:pt>
                <c:pt idx="3069">
                  <c:v>2470.0291327975001</c:v>
                </c:pt>
                <c:pt idx="3070">
                  <c:v>2467.2233327027002</c:v>
                </c:pt>
                <c:pt idx="3071">
                  <c:v>2464.4193998658998</c:v>
                </c:pt>
                <c:pt idx="3072">
                  <c:v>2461.6173355373799</c:v>
                </c:pt>
                <c:pt idx="3073">
                  <c:v>2458.8171409622501</c:v>
                </c:pt>
                <c:pt idx="3074">
                  <c:v>2456.0188173804199</c:v>
                </c:pt>
                <c:pt idx="3075">
                  <c:v>2453.22236602659</c:v>
                </c:pt>
                <c:pt idx="3076">
                  <c:v>2450.4277881303101</c:v>
                </c:pt>
                <c:pt idx="3077">
                  <c:v>2447.6350849158898</c:v>
                </c:pt>
                <c:pt idx="3078">
                  <c:v>2444.84425760248</c:v>
                </c:pt>
                <c:pt idx="3079">
                  <c:v>2442.0553074040499</c:v>
                </c:pt>
                <c:pt idx="3080">
                  <c:v>2439.26823552937</c:v>
                </c:pt>
                <c:pt idx="3081">
                  <c:v>2436.4830431820301</c:v>
                </c:pt>
                <c:pt idx="3082">
                  <c:v>2433.6997315604299</c:v>
                </c:pt>
                <c:pt idx="3083">
                  <c:v>2430.9183018578101</c:v>
                </c:pt>
                <c:pt idx="3084">
                  <c:v>2428.1387552622</c:v>
                </c:pt>
                <c:pt idx="3085">
                  <c:v>2425.3610929564902</c:v>
                </c:pt>
                <c:pt idx="3086">
                  <c:v>2422.58531611837</c:v>
                </c:pt>
                <c:pt idx="3087">
                  <c:v>2419.8114259203498</c:v>
                </c:pt>
                <c:pt idx="3088">
                  <c:v>2417.0394235297899</c:v>
                </c:pt>
                <c:pt idx="3089">
                  <c:v>2414.2693101088598</c:v>
                </c:pt>
                <c:pt idx="3090">
                  <c:v>2411.50108681457</c:v>
                </c:pt>
                <c:pt idx="3091">
                  <c:v>2408.7347547987602</c:v>
                </c:pt>
                <c:pt idx="3092">
                  <c:v>2405.9703152081102</c:v>
                </c:pt>
                <c:pt idx="3093">
                  <c:v>2403.20776918411</c:v>
                </c:pt>
                <c:pt idx="3094">
                  <c:v>2400.4471178631402</c:v>
                </c:pt>
                <c:pt idx="3095">
                  <c:v>2397.6883623763601</c:v>
                </c:pt>
                <c:pt idx="3096">
                  <c:v>2394.9315038498098</c:v>
                </c:pt>
                <c:pt idx="3097">
                  <c:v>2392.17654340437</c:v>
                </c:pt>
                <c:pt idx="3098">
                  <c:v>2389.4234821557402</c:v>
                </c:pt>
                <c:pt idx="3099">
                  <c:v>2386.6723212145098</c:v>
                </c:pt>
                <c:pt idx="3100">
                  <c:v>2383.92306168607</c:v>
                </c:pt>
                <c:pt idx="3101">
                  <c:v>2381.1757046706998</c:v>
                </c:pt>
                <c:pt idx="3102">
                  <c:v>2378.4302512635099</c:v>
                </c:pt>
                <c:pt idx="3103">
                  <c:v>2375.6867025544798</c:v>
                </c:pt>
                <c:pt idx="3104">
                  <c:v>2372.94505962844</c:v>
                </c:pt>
                <c:pt idx="3105">
                  <c:v>2370.2053235650701</c:v>
                </c:pt>
                <c:pt idx="3106">
                  <c:v>2367.4674954389402</c:v>
                </c:pt>
                <c:pt idx="3107">
                  <c:v>2364.7315763194401</c:v>
                </c:pt>
                <c:pt idx="3108">
                  <c:v>2361.9975672708701</c:v>
                </c:pt>
                <c:pt idx="3109">
                  <c:v>2359.26546935237</c:v>
                </c:pt>
                <c:pt idx="3110">
                  <c:v>2356.53528361795</c:v>
                </c:pt>
                <c:pt idx="3111">
                  <c:v>2353.8070111165098</c:v>
                </c:pt>
                <c:pt idx="3112">
                  <c:v>2351.0806528918101</c:v>
                </c:pt>
                <c:pt idx="3113">
                  <c:v>2348.3562099824799</c:v>
                </c:pt>
                <c:pt idx="3114">
                  <c:v>2345.6336834220401</c:v>
                </c:pt>
                <c:pt idx="3115">
                  <c:v>2342.9130742389002</c:v>
                </c:pt>
                <c:pt idx="3116">
                  <c:v>2340.1943834563399</c:v>
                </c:pt>
                <c:pt idx="3117">
                  <c:v>2337.4776120925098</c:v>
                </c:pt>
                <c:pt idx="3118">
                  <c:v>2334.7627611604798</c:v>
                </c:pt>
                <c:pt idx="3119">
                  <c:v>2332.0498316681801</c:v>
                </c:pt>
                <c:pt idx="3120">
                  <c:v>2329.33882461847</c:v>
                </c:pt>
                <c:pt idx="3121">
                  <c:v>2326.6297410090701</c:v>
                </c:pt>
                <c:pt idx="3122">
                  <c:v>2323.9225818326099</c:v>
                </c:pt>
                <c:pt idx="3123">
                  <c:v>2321.2173480766101</c:v>
                </c:pt>
                <c:pt idx="3124">
                  <c:v>2318.5140407235199</c:v>
                </c:pt>
                <c:pt idx="3125">
                  <c:v>2315.8126607506601</c:v>
                </c:pt>
                <c:pt idx="3126">
                  <c:v>2313.1132091302902</c:v>
                </c:pt>
                <c:pt idx="3127">
                  <c:v>2310.4156868295499</c:v>
                </c:pt>
                <c:pt idx="3128">
                  <c:v>2307.7200948105101</c:v>
                </c:pt>
                <c:pt idx="3129">
                  <c:v>2305.0264340301501</c:v>
                </c:pt>
                <c:pt idx="3130">
                  <c:v>2302.3347054403698</c:v>
                </c:pt>
                <c:pt idx="3131">
                  <c:v>2299.6449099879901</c:v>
                </c:pt>
                <c:pt idx="3132">
                  <c:v>2296.95704861475</c:v>
                </c:pt>
                <c:pt idx="3133">
                  <c:v>2294.2711222573198</c:v>
                </c:pt>
                <c:pt idx="3134">
                  <c:v>2291.58713184728</c:v>
                </c:pt>
                <c:pt idx="3135">
                  <c:v>2288.9050783111702</c:v>
                </c:pt>
                <c:pt idx="3136">
                  <c:v>2286.2249625704399</c:v>
                </c:pt>
                <c:pt idx="3137">
                  <c:v>2283.5467855415</c:v>
                </c:pt>
                <c:pt idx="3138">
                  <c:v>2280.8705481356601</c:v>
                </c:pt>
                <c:pt idx="3139">
                  <c:v>2278.1962512592199</c:v>
                </c:pt>
                <c:pt idx="3140">
                  <c:v>2275.52389581339</c:v>
                </c:pt>
                <c:pt idx="3141">
                  <c:v>2272.8534826943401</c:v>
                </c:pt>
                <c:pt idx="3142">
                  <c:v>2270.1850127931898</c:v>
                </c:pt>
                <c:pt idx="3143">
                  <c:v>2267.5184869960099</c:v>
                </c:pt>
                <c:pt idx="3144">
                  <c:v>2264.8539061838201</c:v>
                </c:pt>
                <c:pt idx="3145">
                  <c:v>2262.1912712326198</c:v>
                </c:pt>
                <c:pt idx="3146">
                  <c:v>2259.5305830133502</c:v>
                </c:pt>
                <c:pt idx="3147">
                  <c:v>2256.8718423919299</c:v>
                </c:pt>
                <c:pt idx="3148">
                  <c:v>2254.2150502292402</c:v>
                </c:pt>
                <c:pt idx="3149">
                  <c:v>2251.5602073811301</c:v>
                </c:pt>
                <c:pt idx="3150">
                  <c:v>2248.9073146984201</c:v>
                </c:pt>
                <c:pt idx="3151">
                  <c:v>2246.2563730269299</c:v>
                </c:pt>
                <c:pt idx="3152">
                  <c:v>2243.6073832074298</c:v>
                </c:pt>
                <c:pt idx="3153">
                  <c:v>2240.9603460756898</c:v>
                </c:pt>
                <c:pt idx="3154">
                  <c:v>2238.3152624624599</c:v>
                </c:pt>
                <c:pt idx="3155">
                  <c:v>2235.67213319348</c:v>
                </c:pt>
                <c:pt idx="3156">
                  <c:v>2233.0309590894899</c:v>
                </c:pt>
                <c:pt idx="3157">
                  <c:v>2230.3917409662199</c:v>
                </c:pt>
                <c:pt idx="3158">
                  <c:v>2227.75447963439</c:v>
                </c:pt>
                <c:pt idx="3159">
                  <c:v>2225.1191758997302</c:v>
                </c:pt>
                <c:pt idx="3160">
                  <c:v>2222.48583056299</c:v>
                </c:pt>
                <c:pt idx="3161">
                  <c:v>2219.8544444199001</c:v>
                </c:pt>
                <c:pt idx="3162">
                  <c:v>2217.2250182612102</c:v>
                </c:pt>
                <c:pt idx="3163">
                  <c:v>2214.5975528727099</c:v>
                </c:pt>
                <c:pt idx="3164">
                  <c:v>2211.9720490351701</c:v>
                </c:pt>
                <c:pt idx="3165">
                  <c:v>2209.3485075243998</c:v>
                </c:pt>
                <c:pt idx="3166">
                  <c:v>2206.7269291112498</c:v>
                </c:pt>
                <c:pt idx="3167">
                  <c:v>2204.1073145615701</c:v>
                </c:pt>
                <c:pt idx="3168">
                  <c:v>2201.4896646362599</c:v>
                </c:pt>
                <c:pt idx="3169">
                  <c:v>2198.8739800912399</c:v>
                </c:pt>
                <c:pt idx="3170">
                  <c:v>2196.2602616774998</c:v>
                </c:pt>
                <c:pt idx="3171">
                  <c:v>2193.6485101410199</c:v>
                </c:pt>
                <c:pt idx="3172">
                  <c:v>2191.0387262228801</c:v>
                </c:pt>
                <c:pt idx="3173">
                  <c:v>2188.43091065917</c:v>
                </c:pt>
                <c:pt idx="3174">
                  <c:v>2185.82506418105</c:v>
                </c:pt>
                <c:pt idx="3175">
                  <c:v>2183.22118751473</c:v>
                </c:pt>
                <c:pt idx="3176">
                  <c:v>2180.6192813814801</c:v>
                </c:pt>
                <c:pt idx="3177">
                  <c:v>2178.0193464976401</c:v>
                </c:pt>
                <c:pt idx="3178">
                  <c:v>2175.4213835746</c:v>
                </c:pt>
                <c:pt idx="3179">
                  <c:v>2172.8253933188398</c:v>
                </c:pt>
                <c:pt idx="3180">
                  <c:v>2170.2313764319001</c:v>
                </c:pt>
                <c:pt idx="3181">
                  <c:v>2167.6393336104002</c:v>
                </c:pt>
                <c:pt idx="3182">
                  <c:v>2165.0492655460498</c:v>
                </c:pt>
                <c:pt idx="3183">
                  <c:v>2162.4611729256299</c:v>
                </c:pt>
                <c:pt idx="3184">
                  <c:v>2159.8750564310099</c:v>
                </c:pt>
                <c:pt idx="3185">
                  <c:v>2157.2909167391599</c:v>
                </c:pt>
                <c:pt idx="3186">
                  <c:v>2154.7087545221498</c:v>
                </c:pt>
                <c:pt idx="3187">
                  <c:v>2152.1285704471302</c:v>
                </c:pt>
                <c:pt idx="3188">
                  <c:v>2149.5503651763802</c:v>
                </c:pt>
                <c:pt idx="3189">
                  <c:v>2146.9741393672598</c:v>
                </c:pt>
                <c:pt idx="3190">
                  <c:v>2144.3998936722601</c:v>
                </c:pt>
                <c:pt idx="3191">
                  <c:v>2141.8276287389699</c:v>
                </c:pt>
                <c:pt idx="3192">
                  <c:v>2139.2573452101101</c:v>
                </c:pt>
                <c:pt idx="3193">
                  <c:v>2136.6890437235202</c:v>
                </c:pt>
                <c:pt idx="3194">
                  <c:v>2134.1227249121498</c:v>
                </c:pt>
                <c:pt idx="3195">
                  <c:v>2131.5583894041201</c:v>
                </c:pt>
                <c:pt idx="3196">
                  <c:v>2128.9960378226301</c:v>
                </c:pt>
                <c:pt idx="3197">
                  <c:v>2126.4356707860702</c:v>
                </c:pt>
                <c:pt idx="3198">
                  <c:v>2123.8772889079401</c:v>
                </c:pt>
                <c:pt idx="3199">
                  <c:v>2121.3208927968799</c:v>
                </c:pt>
                <c:pt idx="3200">
                  <c:v>2118.7664830567101</c:v>
                </c:pt>
                <c:pt idx="3201">
                  <c:v>2116.2140602863801</c:v>
                </c:pt>
                <c:pt idx="3202">
                  <c:v>2113.6636250800102</c:v>
                </c:pt>
                <c:pt idx="3203">
                  <c:v>2111.1151780268701</c:v>
                </c:pt>
                <c:pt idx="3204">
                  <c:v>2108.5687197113998</c:v>
                </c:pt>
                <c:pt idx="3205">
                  <c:v>2106.0242507132202</c:v>
                </c:pt>
                <c:pt idx="3206">
                  <c:v>2103.4817716071102</c:v>
                </c:pt>
                <c:pt idx="3207">
                  <c:v>2100.9412829630401</c:v>
                </c:pt>
                <c:pt idx="3208">
                  <c:v>2098.4027853461498</c:v>
                </c:pt>
                <c:pt idx="3209">
                  <c:v>2095.86627931678</c:v>
                </c:pt>
                <c:pt idx="3210">
                  <c:v>2093.3317654304501</c:v>
                </c:pt>
                <c:pt idx="3211">
                  <c:v>2090.79924423788</c:v>
                </c:pt>
                <c:pt idx="3212">
                  <c:v>2088.2687162849802</c:v>
                </c:pt>
                <c:pt idx="3213">
                  <c:v>2085.7401821128701</c:v>
                </c:pt>
                <c:pt idx="3214">
                  <c:v>2083.2136422578901</c:v>
                </c:pt>
                <c:pt idx="3215">
                  <c:v>2080.6890972515698</c:v>
                </c:pt>
                <c:pt idx="3216">
                  <c:v>2078.1665476206699</c:v>
                </c:pt>
                <c:pt idx="3217">
                  <c:v>2075.6459938871599</c:v>
                </c:pt>
                <c:pt idx="3218">
                  <c:v>2073.1274365682302</c:v>
                </c:pt>
                <c:pt idx="3219">
                  <c:v>2070.6108761763298</c:v>
                </c:pt>
                <c:pt idx="3220">
                  <c:v>2068.09631321911</c:v>
                </c:pt>
                <c:pt idx="3221">
                  <c:v>2065.5837481994599</c:v>
                </c:pt>
                <c:pt idx="3222">
                  <c:v>2063.0731816155298</c:v>
                </c:pt>
                <c:pt idx="3223">
                  <c:v>2060.5646139607102</c:v>
                </c:pt>
                <c:pt idx="3224">
                  <c:v>2058.0580457236401</c:v>
                </c:pt>
                <c:pt idx="3225">
                  <c:v>2055.55347738819</c:v>
                </c:pt>
                <c:pt idx="3226">
                  <c:v>2053.0509094335398</c:v>
                </c:pt>
                <c:pt idx="3227">
                  <c:v>2050.5503423340801</c:v>
                </c:pt>
                <c:pt idx="3228">
                  <c:v>2048.05177655951</c:v>
                </c:pt>
                <c:pt idx="3229">
                  <c:v>2045.5552125747799</c:v>
                </c:pt>
                <c:pt idx="3230">
                  <c:v>2043.0606508401299</c:v>
                </c:pt>
                <c:pt idx="3231">
                  <c:v>2040.56809181108</c:v>
                </c:pt>
                <c:pt idx="3232">
                  <c:v>2038.0775359384099</c:v>
                </c:pt>
                <c:pt idx="3233">
                  <c:v>2035.58898366823</c:v>
                </c:pt>
                <c:pt idx="3234">
                  <c:v>2033.1024354419301</c:v>
                </c:pt>
                <c:pt idx="3235">
                  <c:v>2030.6178916961901</c:v>
                </c:pt>
                <c:pt idx="3236">
                  <c:v>2028.13535286302</c:v>
                </c:pt>
                <c:pt idx="3237">
                  <c:v>2025.6548193696999</c:v>
                </c:pt>
                <c:pt idx="3238">
                  <c:v>2023.17629163885</c:v>
                </c:pt>
                <c:pt idx="3239">
                  <c:v>2020.6997700884201</c:v>
                </c:pt>
                <c:pt idx="3240">
                  <c:v>2018.2252551316601</c:v>
                </c:pt>
                <c:pt idx="3241">
                  <c:v>2015.75274717716</c:v>
                </c:pt>
                <c:pt idx="3242">
                  <c:v>2013.2822466288301</c:v>
                </c:pt>
                <c:pt idx="3243">
                  <c:v>2010.8137538859301</c:v>
                </c:pt>
                <c:pt idx="3244">
                  <c:v>2008.3472693430699</c:v>
                </c:pt>
                <c:pt idx="3245">
                  <c:v>2005.88279339017</c:v>
                </c:pt>
                <c:pt idx="3246">
                  <c:v>2003.4203264125499</c:v>
                </c:pt>
                <c:pt idx="3247">
                  <c:v>2000.9598687908499</c:v>
                </c:pt>
                <c:pt idx="3248">
                  <c:v>1998.5014209010899</c:v>
                </c:pt>
                <c:pt idx="3249">
                  <c:v>1996.04498311465</c:v>
                </c:pt>
                <c:pt idx="3250">
                  <c:v>1993.5905557982801</c:v>
                </c:pt>
                <c:pt idx="3251">
                  <c:v>1991.1381393141</c:v>
                </c:pt>
                <c:pt idx="3252">
                  <c:v>1988.6877340196199</c:v>
                </c:pt>
                <c:pt idx="3253">
                  <c:v>1986.2393402677401</c:v>
                </c:pt>
                <c:pt idx="3254">
                  <c:v>1983.7929584067299</c:v>
                </c:pt>
                <c:pt idx="3255">
                  <c:v>1981.3485887802699</c:v>
                </c:pt>
                <c:pt idx="3256">
                  <c:v>1978.9062317274499</c:v>
                </c:pt>
                <c:pt idx="3257">
                  <c:v>1976.4658875827299</c:v>
                </c:pt>
                <c:pt idx="3258">
                  <c:v>1974.0275566760199</c:v>
                </c:pt>
                <c:pt idx="3259">
                  <c:v>1971.59123933262</c:v>
                </c:pt>
                <c:pt idx="3260">
                  <c:v>1969.15693587326</c:v>
                </c:pt>
                <c:pt idx="3261">
                  <c:v>1966.72464661408</c:v>
                </c:pt>
                <c:pt idx="3262">
                  <c:v>1964.29437186668</c:v>
                </c:pt>
                <c:pt idx="3263">
                  <c:v>1961.8661119380599</c:v>
                </c:pt>
                <c:pt idx="3264">
                  <c:v>1959.4398671306801</c:v>
                </c:pt>
                <c:pt idx="3265">
                  <c:v>1957.0156377424501</c:v>
                </c:pt>
                <c:pt idx="3266">
                  <c:v>1954.59342406671</c:v>
                </c:pt>
                <c:pt idx="3267">
                  <c:v>1952.1732263922599</c:v>
                </c:pt>
                <c:pt idx="3268">
                  <c:v>1949.75504500338</c:v>
                </c:pt>
                <c:pt idx="3269">
                  <c:v>1947.3388801798001</c:v>
                </c:pt>
                <c:pt idx="3270">
                  <c:v>1944.92473219671</c:v>
                </c:pt>
                <c:pt idx="3271">
                  <c:v>1942.5126013248</c:v>
                </c:pt>
                <c:pt idx="3272">
                  <c:v>1940.1024878302201</c:v>
                </c:pt>
                <c:pt idx="3273">
                  <c:v>1937.69439197461</c:v>
                </c:pt>
                <c:pt idx="3274">
                  <c:v>1935.28831401511</c:v>
                </c:pt>
                <c:pt idx="3275">
                  <c:v>1932.8842542043501</c:v>
                </c:pt>
                <c:pt idx="3276">
                  <c:v>1930.4822127904699</c:v>
                </c:pt>
                <c:pt idx="3277">
                  <c:v>1928.0821900170899</c:v>
                </c:pt>
                <c:pt idx="3278">
                  <c:v>1925.68418612337</c:v>
                </c:pt>
                <c:pt idx="3279">
                  <c:v>1923.2882013439801</c:v>
                </c:pt>
                <c:pt idx="3280">
                  <c:v>1920.89423590911</c:v>
                </c:pt>
                <c:pt idx="3281">
                  <c:v>1918.5022900444801</c:v>
                </c:pt>
                <c:pt idx="3282">
                  <c:v>1916.1123639713201</c:v>
                </c:pt>
                <c:pt idx="3283">
                  <c:v>1913.72445790644</c:v>
                </c:pt>
                <c:pt idx="3284">
                  <c:v>1911.33857206217</c:v>
                </c:pt>
                <c:pt idx="3285">
                  <c:v>1908.9547066463899</c:v>
                </c:pt>
                <c:pt idx="3286">
                  <c:v>1906.5728618625201</c:v>
                </c:pt>
                <c:pt idx="3287">
                  <c:v>1904.19303790957</c:v>
                </c:pt>
                <c:pt idx="3288">
                  <c:v>1901.8152349821</c:v>
                </c:pt>
                <c:pt idx="3289">
                  <c:v>1899.4394532702399</c:v>
                </c:pt>
                <c:pt idx="3290">
                  <c:v>1897.0656929596801</c:v>
                </c:pt>
                <c:pt idx="3291">
                  <c:v>1894.69395423173</c:v>
                </c:pt>
                <c:pt idx="3292">
                  <c:v>1892.3242372632501</c:v>
                </c:pt>
                <c:pt idx="3293">
                  <c:v>1889.9565422267001</c:v>
                </c:pt>
                <c:pt idx="3294">
                  <c:v>1887.5908692901601</c:v>
                </c:pt>
                <c:pt idx="3295">
                  <c:v>1885.22721861729</c:v>
                </c:pt>
                <c:pt idx="3296">
                  <c:v>1882.86559036735</c:v>
                </c:pt>
                <c:pt idx="3297">
                  <c:v>1880.5059846952499</c:v>
                </c:pt>
                <c:pt idx="3298">
                  <c:v>1878.1484017514799</c:v>
                </c:pt>
                <c:pt idx="3299">
                  <c:v>1875.7928416821801</c:v>
                </c:pt>
                <c:pt idx="3300">
                  <c:v>1873.43930462911</c:v>
                </c:pt>
                <c:pt idx="3301">
                  <c:v>1871.0877907296799</c:v>
                </c:pt>
                <c:pt idx="3302">
                  <c:v>1868.7383001169101</c:v>
                </c:pt>
                <c:pt idx="3303">
                  <c:v>1866.3908329195101</c:v>
                </c:pt>
                <c:pt idx="3304">
                  <c:v>1864.04538926181</c:v>
                </c:pt>
                <c:pt idx="3305">
                  <c:v>1861.70196926381</c:v>
                </c:pt>
                <c:pt idx="3306">
                  <c:v>1859.36057304117</c:v>
                </c:pt>
                <c:pt idx="3307">
                  <c:v>1857.0212007052201</c:v>
                </c:pt>
                <c:pt idx="3308">
                  <c:v>1854.6838523629799</c:v>
                </c:pt>
                <c:pt idx="3309">
                  <c:v>1852.3485281171199</c:v>
                </c:pt>
                <c:pt idx="3310">
                  <c:v>1850.01522806603</c:v>
                </c:pt>
                <c:pt idx="3311">
                  <c:v>1847.68395230377</c:v>
                </c:pt>
                <c:pt idx="3312">
                  <c:v>1845.3547009201</c:v>
                </c:pt>
                <c:pt idx="3313">
                  <c:v>1843.0274740005</c:v>
                </c:pt>
                <c:pt idx="3314">
                  <c:v>1840.7022716261399</c:v>
                </c:pt>
                <c:pt idx="3315">
                  <c:v>1838.3790938739101</c:v>
                </c:pt>
                <c:pt idx="3316">
                  <c:v>1836.0579408164199</c:v>
                </c:pt>
                <c:pt idx="3317">
                  <c:v>1833.73881252203</c:v>
                </c:pt>
                <c:pt idx="3318">
                  <c:v>1831.42170905478</c:v>
                </c:pt>
                <c:pt idx="3319">
                  <c:v>1829.10663047451</c:v>
                </c:pt>
                <c:pt idx="3320">
                  <c:v>1826.7935768367499</c:v>
                </c:pt>
                <c:pt idx="3321">
                  <c:v>1824.4825481928101</c:v>
                </c:pt>
                <c:pt idx="3322">
                  <c:v>1822.17354458976</c:v>
                </c:pt>
                <c:pt idx="3323">
                  <c:v>1819.86656607039</c:v>
                </c:pt>
                <c:pt idx="3324">
                  <c:v>1817.56161267332</c:v>
                </c:pt>
                <c:pt idx="3325">
                  <c:v>1815.25868443288</c:v>
                </c:pt>
                <c:pt idx="3326">
                  <c:v>1812.95778137923</c:v>
                </c:pt>
                <c:pt idx="3327">
                  <c:v>1810.6589035382699</c:v>
                </c:pt>
                <c:pt idx="3328">
                  <c:v>1808.36205093173</c:v>
                </c:pt>
                <c:pt idx="3329">
                  <c:v>1806.0672235771001</c:v>
                </c:pt>
                <c:pt idx="3330">
                  <c:v>1803.77442148771</c:v>
                </c:pt>
                <c:pt idx="3331">
                  <c:v>1801.4836446726699</c:v>
                </c:pt>
                <c:pt idx="3332">
                  <c:v>1799.1948931369</c:v>
                </c:pt>
                <c:pt idx="3333">
                  <c:v>1796.90816688117</c:v>
                </c:pt>
                <c:pt idx="3334">
                  <c:v>1794.6234659020499</c:v>
                </c:pt>
                <c:pt idx="3335">
                  <c:v>1792.34079019195</c:v>
                </c:pt>
                <c:pt idx="3336">
                  <c:v>1790.0601397391199</c:v>
                </c:pt>
                <c:pt idx="3337">
                  <c:v>1787.78151452764</c:v>
                </c:pt>
                <c:pt idx="3338">
                  <c:v>1785.5049145374701</c:v>
                </c:pt>
                <c:pt idx="3339">
                  <c:v>1783.23033974438</c:v>
                </c:pt>
                <c:pt idx="3340">
                  <c:v>1780.95779012005</c:v>
                </c:pt>
                <c:pt idx="3341">
                  <c:v>1778.6872656319899</c:v>
                </c:pt>
                <c:pt idx="3342">
                  <c:v>1776.41876624361</c:v>
                </c:pt>
                <c:pt idx="3343">
                  <c:v>1774.1522919141801</c:v>
                </c:pt>
                <c:pt idx="3344">
                  <c:v>1771.8878425988701</c:v>
                </c:pt>
                <c:pt idx="3345">
                  <c:v>1769.6254182487301</c:v>
                </c:pt>
                <c:pt idx="3346">
                  <c:v>1767.3650188107199</c:v>
                </c:pt>
                <c:pt idx="3347">
                  <c:v>1765.1066442276999</c:v>
                </c:pt>
                <c:pt idx="3348">
                  <c:v>1762.85029443843</c:v>
                </c:pt>
                <c:pt idx="3349">
                  <c:v>1760.5959693775901</c:v>
                </c:pt>
                <c:pt idx="3350">
                  <c:v>1758.3436689758</c:v>
                </c:pt>
                <c:pt idx="3351">
                  <c:v>1756.09339315958</c:v>
                </c:pt>
                <c:pt idx="3352">
                  <c:v>1753.8451418514101</c:v>
                </c:pt>
                <c:pt idx="3353">
                  <c:v>1751.5989149697</c:v>
                </c:pt>
                <c:pt idx="3354">
                  <c:v>1749.35471242879</c:v>
                </c:pt>
                <c:pt idx="3355">
                  <c:v>1747.11253413901</c:v>
                </c:pt>
                <c:pt idx="3356">
                  <c:v>1744.87238000661</c:v>
                </c:pt>
                <c:pt idx="3357">
                  <c:v>1742.63424993383</c:v>
                </c:pt>
                <c:pt idx="3358">
                  <c:v>1740.39814381888</c:v>
                </c:pt>
                <c:pt idx="3359">
                  <c:v>1738.1640615559299</c:v>
                </c:pt>
                <c:pt idx="3360">
                  <c:v>1735.9320030351601</c:v>
                </c:pt>
                <c:pt idx="3361">
                  <c:v>1733.70196814271</c:v>
                </c:pt>
                <c:pt idx="3362">
                  <c:v>1731.4739567607501</c:v>
                </c:pt>
                <c:pt idx="3363">
                  <c:v>1729.2479687674199</c:v>
                </c:pt>
                <c:pt idx="3364">
                  <c:v>1727.0240040368899</c:v>
                </c:pt>
                <c:pt idx="3365">
                  <c:v>1724.80206243933</c:v>
                </c:pt>
                <c:pt idx="3366">
                  <c:v>1722.58214384095</c:v>
                </c:pt>
                <c:pt idx="3367">
                  <c:v>1720.3642481039799</c:v>
                </c:pt>
                <c:pt idx="3368">
                  <c:v>1718.1483750866601</c:v>
                </c:pt>
                <c:pt idx="3369">
                  <c:v>1715.9345246433099</c:v>
                </c:pt>
                <c:pt idx="3370">
                  <c:v>1713.7226966242699</c:v>
                </c:pt>
                <c:pt idx="3371">
                  <c:v>1711.51289087593</c:v>
                </c:pt>
                <c:pt idx="3372">
                  <c:v>1709.30510724077</c:v>
                </c:pt>
                <c:pt idx="3373">
                  <c:v>1707.09934555729</c:v>
                </c:pt>
                <c:pt idx="3374">
                  <c:v>1704.8956056601</c:v>
                </c:pt>
                <c:pt idx="3375">
                  <c:v>1702.6938873798699</c:v>
                </c:pt>
                <c:pt idx="3376">
                  <c:v>1700.49419054336</c:v>
                </c:pt>
                <c:pt idx="3377">
                  <c:v>1698.29651497341</c:v>
                </c:pt>
                <c:pt idx="3378">
                  <c:v>1696.1008604889801</c:v>
                </c:pt>
                <c:pt idx="3379">
                  <c:v>1693.9072269051001</c:v>
                </c:pt>
                <c:pt idx="3380">
                  <c:v>1691.71561403293</c:v>
                </c:pt>
                <c:pt idx="3381">
                  <c:v>1689.5260216797601</c:v>
                </c:pt>
                <c:pt idx="3382">
                  <c:v>1687.33844964898</c:v>
                </c:pt>
                <c:pt idx="3383">
                  <c:v>1685.1528977401099</c:v>
                </c:pt>
                <c:pt idx="3384">
                  <c:v>1682.9693657488201</c:v>
                </c:pt>
                <c:pt idx="3385">
                  <c:v>1680.7878534669001</c:v>
                </c:pt>
                <c:pt idx="3386">
                  <c:v>1678.6083606823099</c:v>
                </c:pt>
                <c:pt idx="3387">
                  <c:v>1676.43088717916</c:v>
                </c:pt>
                <c:pt idx="3388">
                  <c:v>1674.25543273771</c:v>
                </c:pt>
                <c:pt idx="3389">
                  <c:v>1672.0819971343999</c:v>
                </c:pt>
                <c:pt idx="3390">
                  <c:v>1669.91058014184</c:v>
                </c:pt>
                <c:pt idx="3391">
                  <c:v>1667.7411815288101</c:v>
                </c:pt>
                <c:pt idx="3392">
                  <c:v>1665.57380106029</c:v>
                </c:pt>
                <c:pt idx="3393">
                  <c:v>1663.4084384974501</c:v>
                </c:pt>
                <c:pt idx="3394">
                  <c:v>1661.2450935976599</c:v>
                </c:pt>
                <c:pt idx="3395">
                  <c:v>1659.0837661144999</c:v>
                </c:pt>
                <c:pt idx="3396">
                  <c:v>1656.9244557977599</c:v>
                </c:pt>
                <c:pt idx="3397">
                  <c:v>1654.76716239344</c:v>
                </c:pt>
                <c:pt idx="3398">
                  <c:v>1652.6118856437799</c:v>
                </c:pt>
                <c:pt idx="3399">
                  <c:v>1650.45862528725</c:v>
                </c:pt>
                <c:pt idx="3400">
                  <c:v>1648.3073810585599</c:v>
                </c:pt>
                <c:pt idx="3401">
                  <c:v>1646.15815268864</c:v>
                </c:pt>
                <c:pt idx="3402">
                  <c:v>1644.0109399047201</c:v>
                </c:pt>
                <c:pt idx="3403">
                  <c:v>1641.8657424302601</c:v>
                </c:pt>
                <c:pt idx="3404">
                  <c:v>1639.7225599849701</c:v>
                </c:pt>
                <c:pt idx="3405">
                  <c:v>1637.5813922848699</c:v>
                </c:pt>
                <c:pt idx="3406">
                  <c:v>1635.4422390422301</c:v>
                </c:pt>
                <c:pt idx="3407">
                  <c:v>1633.30509996561</c:v>
                </c:pt>
                <c:pt idx="3408">
                  <c:v>1631.16997475988</c:v>
                </c:pt>
                <c:pt idx="3409">
                  <c:v>1629.0368631261799</c:v>
                </c:pt>
                <c:pt idx="3410">
                  <c:v>1626.90576476198</c:v>
                </c:pt>
                <c:pt idx="3411">
                  <c:v>1624.7766793610399</c:v>
                </c:pt>
                <c:pt idx="3412">
                  <c:v>1622.64960661346</c:v>
                </c:pt>
                <c:pt idx="3413">
                  <c:v>1620.52454620564</c:v>
                </c:pt>
                <c:pt idx="3414">
                  <c:v>1618.40149782034</c:v>
                </c:pt>
                <c:pt idx="3415">
                  <c:v>1616.28046113664</c:v>
                </c:pt>
                <c:pt idx="3416">
                  <c:v>1614.1614358299501</c:v>
                </c:pt>
                <c:pt idx="3417">
                  <c:v>1612.04442157208</c:v>
                </c:pt>
                <c:pt idx="3418">
                  <c:v>1609.9294180311399</c:v>
                </c:pt>
                <c:pt idx="3419">
                  <c:v>1607.81642487165</c:v>
                </c:pt>
                <c:pt idx="3420">
                  <c:v>1605.70544175448</c:v>
                </c:pt>
                <c:pt idx="3421">
                  <c:v>1603.59646833688</c:v>
                </c:pt>
                <c:pt idx="3422">
                  <c:v>1601.48950427248</c:v>
                </c:pt>
                <c:pt idx="3423">
                  <c:v>1599.3845492113201</c:v>
                </c:pt>
                <c:pt idx="3424">
                  <c:v>1597.2816027998099</c:v>
                </c:pt>
                <c:pt idx="3425">
                  <c:v>1595.1806646808</c:v>
                </c:pt>
                <c:pt idx="3426">
                  <c:v>1593.0817344935299</c:v>
                </c:pt>
                <c:pt idx="3427">
                  <c:v>1590.98481187365</c:v>
                </c:pt>
                <c:pt idx="3428">
                  <c:v>1588.88989645325</c:v>
                </c:pt>
                <c:pt idx="3429">
                  <c:v>1586.7969878608501</c:v>
                </c:pt>
                <c:pt idx="3430">
                  <c:v>1584.7060857214101</c:v>
                </c:pt>
                <c:pt idx="3431">
                  <c:v>1582.6171896563301</c:v>
                </c:pt>
                <c:pt idx="3432">
                  <c:v>1580.53029928347</c:v>
                </c:pt>
                <c:pt idx="3433">
                  <c:v>1578.4454142171301</c:v>
                </c:pt>
                <c:pt idx="3434">
                  <c:v>1576.3625340680901</c:v>
                </c:pt>
                <c:pt idx="3435">
                  <c:v>1574.28165844362</c:v>
                </c:pt>
                <c:pt idx="3436">
                  <c:v>1572.20278694742</c:v>
                </c:pt>
                <c:pt idx="3437">
                  <c:v>1570.1259191797301</c:v>
                </c:pt>
                <c:pt idx="3438">
                  <c:v>1568.0510547372501</c:v>
                </c:pt>
                <c:pt idx="3439">
                  <c:v>1565.97819321319</c:v>
                </c:pt>
                <c:pt idx="3440">
                  <c:v>1563.9073341972601</c:v>
                </c:pt>
                <c:pt idx="3441">
                  <c:v>1561.8384772756999</c:v>
                </c:pt>
                <c:pt idx="3442">
                  <c:v>1559.77162203124</c:v>
                </c:pt>
                <c:pt idx="3443">
                  <c:v>1557.7067680431601</c:v>
                </c:pt>
                <c:pt idx="3444">
                  <c:v>1555.6439148872701</c:v>
                </c:pt>
                <c:pt idx="3445">
                  <c:v>1553.58306213592</c:v>
                </c:pt>
                <c:pt idx="3446">
                  <c:v>1551.524209358</c:v>
                </c:pt>
                <c:pt idx="3447">
                  <c:v>1549.46735611896</c:v>
                </c:pt>
                <c:pt idx="3448">
                  <c:v>1547.41250198081</c:v>
                </c:pt>
                <c:pt idx="3449">
                  <c:v>1545.3596465021301</c:v>
                </c:pt>
                <c:pt idx="3450">
                  <c:v>1543.3087892380699</c:v>
                </c:pt>
                <c:pt idx="3451">
                  <c:v>1541.2599297403599</c:v>
                </c:pt>
                <c:pt idx="3452">
                  <c:v>1539.2130675573301</c:v>
                </c:pt>
                <c:pt idx="3453">
                  <c:v>1537.16820223388</c:v>
                </c:pt>
                <c:pt idx="3454">
                  <c:v>1535.1253333115501</c:v>
                </c:pt>
                <c:pt idx="3455">
                  <c:v>1533.0844603284499</c:v>
                </c:pt>
                <c:pt idx="3456">
                  <c:v>1531.0455828193401</c:v>
                </c:pt>
                <c:pt idx="3457">
                  <c:v>1529.00870031557</c:v>
                </c:pt>
                <c:pt idx="3458">
                  <c:v>1526.97381234514</c:v>
                </c:pt>
                <c:pt idx="3459">
                  <c:v>1524.9409184326801</c:v>
                </c:pt>
                <c:pt idx="3460">
                  <c:v>1522.9100180994601</c:v>
                </c:pt>
                <c:pt idx="3461">
                  <c:v>1520.88111086342</c:v>
                </c:pt>
                <c:pt idx="3462">
                  <c:v>1518.85419623913</c:v>
                </c:pt>
                <c:pt idx="3463">
                  <c:v>1516.8292737378299</c:v>
                </c:pt>
                <c:pt idx="3464">
                  <c:v>1514.80634286745</c:v>
                </c:pt>
                <c:pt idx="3465">
                  <c:v>1512.7854031325801</c:v>
                </c:pt>
                <c:pt idx="3466">
                  <c:v>1510.7664540344899</c:v>
                </c:pt>
                <c:pt idx="3467">
                  <c:v>1508.74949507116</c:v>
                </c:pt>
                <c:pt idx="3468">
                  <c:v>1506.7345257372499</c:v>
                </c:pt>
                <c:pt idx="3469">
                  <c:v>1504.7215455241401</c:v>
                </c:pt>
                <c:pt idx="3470">
                  <c:v>1502.7105539199199</c:v>
                </c:pt>
                <c:pt idx="3471">
                  <c:v>1500.7015504093899</c:v>
                </c:pt>
                <c:pt idx="3472">
                  <c:v>1498.69453447408</c:v>
                </c:pt>
                <c:pt idx="3473">
                  <c:v>1496.68950559226</c:v>
                </c:pt>
                <c:pt idx="3474">
                  <c:v>1494.6864632389299</c:v>
                </c:pt>
                <c:pt idx="3475">
                  <c:v>1492.6854068858499</c:v>
                </c:pt>
                <c:pt idx="3476">
                  <c:v>1490.68633600152</c:v>
                </c:pt>
                <c:pt idx="3477">
                  <c:v>1488.6892500512099</c:v>
                </c:pt>
                <c:pt idx="3478">
                  <c:v>1486.69414849695</c:v>
                </c:pt>
                <c:pt idx="3479">
                  <c:v>1484.7010307975499</c:v>
                </c:pt>
                <c:pt idx="3480">
                  <c:v>1482.7098964086099</c:v>
                </c:pt>
                <c:pt idx="3481">
                  <c:v>1480.7207447825001</c:v>
                </c:pt>
                <c:pt idx="3482">
                  <c:v>1478.7335753684099</c:v>
                </c:pt>
                <c:pt idx="3483">
                  <c:v>1476.7483876122999</c:v>
                </c:pt>
                <c:pt idx="3484">
                  <c:v>1474.76518095698</c:v>
                </c:pt>
                <c:pt idx="3485">
                  <c:v>1472.78395484204</c:v>
                </c:pt>
                <c:pt idx="3486">
                  <c:v>1470.8047087039199</c:v>
                </c:pt>
                <c:pt idx="3487">
                  <c:v>1468.82744197587</c:v>
                </c:pt>
                <c:pt idx="3488">
                  <c:v>1466.8521540879899</c:v>
                </c:pt>
                <c:pt idx="3489">
                  <c:v>1464.87884446723</c:v>
                </c:pt>
                <c:pt idx="3490">
                  <c:v>1462.9075125373699</c:v>
                </c:pt>
                <c:pt idx="3491">
                  <c:v>1460.93815771907</c:v>
                </c:pt>
                <c:pt idx="3492">
                  <c:v>1458.9707794298599</c:v>
                </c:pt>
                <c:pt idx="3493">
                  <c:v>1457.00537708411</c:v>
                </c:pt>
                <c:pt idx="3494">
                  <c:v>1455.0419500931</c:v>
                </c:pt>
                <c:pt idx="3495">
                  <c:v>1453.0804978649901</c:v>
                </c:pt>
                <c:pt idx="3496">
                  <c:v>1451.12101980483</c:v>
                </c:pt>
                <c:pt idx="3497">
                  <c:v>1449.1635153145701</c:v>
                </c:pt>
                <c:pt idx="3498">
                  <c:v>1447.2079837930701</c:v>
                </c:pt>
                <c:pt idx="3499">
                  <c:v>1445.2544246361001</c:v>
                </c:pt>
                <c:pt idx="3500">
                  <c:v>1443.3028372363499</c:v>
                </c:pt>
                <c:pt idx="3501">
                  <c:v>1441.35322098347</c:v>
                </c:pt>
                <c:pt idx="3502">
                  <c:v>1439.4055752639899</c:v>
                </c:pt>
                <c:pt idx="3503">
                  <c:v>1437.45989946144</c:v>
                </c:pt>
                <c:pt idx="3504">
                  <c:v>1435.5161929562501</c:v>
                </c:pt>
                <c:pt idx="3505">
                  <c:v>1433.5744551258399</c:v>
                </c:pt>
                <c:pt idx="3506">
                  <c:v>1431.63468534459</c:v>
                </c:pt>
                <c:pt idx="3507">
                  <c:v>1429.6968829838399</c:v>
                </c:pt>
                <c:pt idx="3508">
                  <c:v>1427.7610474119101</c:v>
                </c:pt>
                <c:pt idx="3509">
                  <c:v>1425.8271779941099</c:v>
                </c:pt>
                <c:pt idx="3510">
                  <c:v>1423.89527409274</c:v>
                </c:pt>
                <c:pt idx="3511">
                  <c:v>1421.9653350671001</c:v>
                </c:pt>
                <c:pt idx="3512">
                  <c:v>1420.0373602734901</c:v>
                </c:pt>
                <c:pt idx="3513">
                  <c:v>1418.1113490652299</c:v>
                </c:pt>
                <c:pt idx="3514">
                  <c:v>1416.1873007926699</c:v>
                </c:pt>
                <c:pt idx="3515">
                  <c:v>1414.26521480316</c:v>
                </c:pt>
                <c:pt idx="3516">
                  <c:v>1412.34509044111</c:v>
                </c:pt>
                <c:pt idx="3517">
                  <c:v>1410.4269270479599</c:v>
                </c:pt>
                <c:pt idx="3518">
                  <c:v>1408.51072396221</c:v>
                </c:pt>
                <c:pt idx="3519">
                  <c:v>1406.5964805193801</c:v>
                </c:pt>
                <c:pt idx="3520">
                  <c:v>1404.6841960521001</c:v>
                </c:pt>
                <c:pt idx="3521">
                  <c:v>1402.77386989005</c:v>
                </c:pt>
                <c:pt idx="3522">
                  <c:v>1400.86550135997</c:v>
                </c:pt>
                <c:pt idx="3523">
                  <c:v>1398.9590897856999</c:v>
                </c:pt>
                <c:pt idx="3524">
                  <c:v>1397.05463448818</c:v>
                </c:pt>
                <c:pt idx="3525">
                  <c:v>1395.15213478543</c:v>
                </c:pt>
                <c:pt idx="3526">
                  <c:v>1393.25158999259</c:v>
                </c:pt>
                <c:pt idx="3527">
                  <c:v>1391.35299942189</c:v>
                </c:pt>
                <c:pt idx="3528">
                  <c:v>1389.45636238271</c:v>
                </c:pt>
                <c:pt idx="3529">
                  <c:v>1387.5616781815199</c:v>
                </c:pt>
                <c:pt idx="3530">
                  <c:v>1385.6689461219601</c:v>
                </c:pt>
                <c:pt idx="3531">
                  <c:v>1383.77816550478</c:v>
                </c:pt>
                <c:pt idx="3532">
                  <c:v>1381.8893356279</c:v>
                </c:pt>
                <c:pt idx="3533">
                  <c:v>1380.0024557863701</c:v>
                </c:pt>
                <c:pt idx="3534">
                  <c:v>1378.1175252724399</c:v>
                </c:pt>
                <c:pt idx="3535">
                  <c:v>1376.2345433754799</c:v>
                </c:pt>
                <c:pt idx="3536">
                  <c:v>1374.3535093820799</c:v>
                </c:pt>
                <c:pt idx="3537">
                  <c:v>1372.47442257598</c:v>
                </c:pt>
                <c:pt idx="3538">
                  <c:v>1370.59728223812</c:v>
                </c:pt>
                <c:pt idx="3539">
                  <c:v>1368.7220876466499</c:v>
                </c:pt>
                <c:pt idx="3540">
                  <c:v>1366.8488380769099</c:v>
                </c:pt>
                <c:pt idx="3541">
                  <c:v>1364.97753280145</c:v>
                </c:pt>
                <c:pt idx="3542">
                  <c:v>1363.1081710900501</c:v>
                </c:pt>
                <c:pt idx="3543">
                  <c:v>1361.2407522097001</c:v>
                </c:pt>
                <c:pt idx="3544">
                  <c:v>1359.37527542463</c:v>
                </c:pt>
                <c:pt idx="3545">
                  <c:v>1357.5117399963101</c:v>
                </c:pt>
                <c:pt idx="3546">
                  <c:v>1355.6501451834599</c:v>
                </c:pt>
                <c:pt idx="3547">
                  <c:v>1353.7904902420501</c:v>
                </c:pt>
                <c:pt idx="3548">
                  <c:v>1351.9327744253001</c:v>
                </c:pt>
                <c:pt idx="3549">
                  <c:v>1350.0769969837099</c:v>
                </c:pt>
                <c:pt idx="3550">
                  <c:v>1348.22315716506</c:v>
                </c:pt>
                <c:pt idx="3551">
                  <c:v>1346.3712542143901</c:v>
                </c:pt>
                <c:pt idx="3552">
                  <c:v>1344.52128737405</c:v>
                </c:pt>
                <c:pt idx="3553">
                  <c:v>1342.67325588368</c:v>
                </c:pt>
                <c:pt idx="3554">
                  <c:v>1340.82715898021</c:v>
                </c:pt>
                <c:pt idx="3555">
                  <c:v>1338.9829958979101</c:v>
                </c:pt>
                <c:pt idx="3556">
                  <c:v>1337.1407658683299</c:v>
                </c:pt>
                <c:pt idx="3557">
                  <c:v>1335.3004681203599</c:v>
                </c:pt>
                <c:pt idx="3558">
                  <c:v>1333.46210188024</c:v>
                </c:pt>
                <c:pt idx="3559">
                  <c:v>1331.6256663715201</c:v>
                </c:pt>
                <c:pt idx="3560">
                  <c:v>1329.7911608151101</c:v>
                </c:pt>
                <c:pt idx="3561">
                  <c:v>1327.9585844292801</c:v>
                </c:pt>
                <c:pt idx="3562">
                  <c:v>1326.1279364296299</c:v>
                </c:pt>
                <c:pt idx="3563">
                  <c:v>1324.2992160291501</c:v>
                </c:pt>
                <c:pt idx="3564">
                  <c:v>1322.4724224382101</c:v>
                </c:pt>
                <c:pt idx="3565">
                  <c:v>1320.6475548645501</c:v>
                </c:pt>
                <c:pt idx="3566">
                  <c:v>1318.82461251328</c:v>
                </c:pt>
                <c:pt idx="3567">
                  <c:v>1317.0035945869499</c:v>
                </c:pt>
                <c:pt idx="3568">
                  <c:v>1315.18450028546</c:v>
                </c:pt>
                <c:pt idx="3569">
                  <c:v>1313.36732880615</c:v>
                </c:pt>
                <c:pt idx="3570">
                  <c:v>1311.55207934378</c:v>
                </c:pt>
                <c:pt idx="3571">
                  <c:v>1309.73875109051</c:v>
                </c:pt>
                <c:pt idx="3572">
                  <c:v>1307.9273432359601</c:v>
                </c:pt>
                <c:pt idx="3573">
                  <c:v>1306.1178549671499</c:v>
                </c:pt>
                <c:pt idx="3574">
                  <c:v>1304.3102854685801</c:v>
                </c:pt>
                <c:pt idx="3575">
                  <c:v>1302.5046339221799</c:v>
                </c:pt>
                <c:pt idx="3576">
                  <c:v>1300.70089950734</c:v>
                </c:pt>
                <c:pt idx="3577">
                  <c:v>1298.8990814009301</c:v>
                </c:pt>
                <c:pt idx="3578">
                  <c:v>1297.09917877728</c:v>
                </c:pt>
                <c:pt idx="3579">
                  <c:v>1295.3011908082001</c:v>
                </c:pt>
                <c:pt idx="3580">
                  <c:v>1293.5051166629801</c:v>
                </c:pt>
                <c:pt idx="3581">
                  <c:v>1291.7109555084301</c:v>
                </c:pt>
                <c:pt idx="3582">
                  <c:v>1289.9187065088399</c:v>
                </c:pt>
                <c:pt idx="3583">
                  <c:v>1288.128368826</c:v>
                </c:pt>
                <c:pt idx="3584">
                  <c:v>1286.3399416192301</c:v>
                </c:pt>
                <c:pt idx="3585">
                  <c:v>1284.5534240453801</c:v>
                </c:pt>
                <c:pt idx="3586">
                  <c:v>1282.7688152588</c:v>
                </c:pt>
                <c:pt idx="3587">
                  <c:v>1280.9861144114</c:v>
                </c:pt>
                <c:pt idx="3588">
                  <c:v>1279.20532065263</c:v>
                </c:pt>
                <c:pt idx="3589">
                  <c:v>1277.4264331294801</c:v>
                </c:pt>
                <c:pt idx="3590">
                  <c:v>1275.6494509864999</c:v>
                </c:pt>
                <c:pt idx="3591">
                  <c:v>1273.87437336582</c:v>
                </c:pt>
                <c:pt idx="3592">
                  <c:v>1272.10119940712</c:v>
                </c:pt>
                <c:pt idx="3593">
                  <c:v>1270.3299282476701</c:v>
                </c:pt>
                <c:pt idx="3594">
                  <c:v>1268.5605590223199</c:v>
                </c:pt>
                <c:pt idx="3595">
                  <c:v>1266.7930908635201</c:v>
                </c:pt>
                <c:pt idx="3596">
                  <c:v>1265.0275229013</c:v>
                </c:pt>
                <c:pt idx="3597">
                  <c:v>1263.2638542633199</c:v>
                </c:pt>
                <c:pt idx="3598">
                  <c:v>1261.50208407484</c:v>
                </c:pt>
                <c:pt idx="3599">
                  <c:v>1259.74221145874</c:v>
                </c:pt>
                <c:pt idx="3600">
                  <c:v>1257.9842355355499</c:v>
                </c:pt>
                <c:pt idx="3601">
                  <c:v>1256.22815542339</c:v>
                </c:pt>
                <c:pt idx="3602">
                  <c:v>1254.47397023806</c:v>
                </c:pt>
                <c:pt idx="3603">
                  <c:v>1252.7216790929899</c:v>
                </c:pt>
                <c:pt idx="3604">
                  <c:v>1250.9712810992801</c:v>
                </c:pt>
                <c:pt idx="3605">
                  <c:v>1249.22277536567</c:v>
                </c:pt>
                <c:pt idx="3606">
                  <c:v>1247.4761609986001</c:v>
                </c:pt>
                <c:pt idx="3607">
                  <c:v>1245.73143710215</c:v>
                </c:pt>
                <c:pt idx="3608">
                  <c:v>1243.9886027781199</c:v>
                </c:pt>
                <c:pt idx="3609">
                  <c:v>1242.2476571259599</c:v>
                </c:pt>
                <c:pt idx="3610">
                  <c:v>1240.5085992428701</c:v>
                </c:pt>
                <c:pt idx="3611">
                  <c:v>1238.7714282237</c:v>
                </c:pt>
                <c:pt idx="3612">
                  <c:v>1237.0361431610499</c:v>
                </c:pt>
                <c:pt idx="3613">
                  <c:v>1235.3027431452099</c:v>
                </c:pt>
                <c:pt idx="3614">
                  <c:v>1233.5712272642299</c:v>
                </c:pt>
                <c:pt idx="3615">
                  <c:v>1231.8415946038599</c:v>
                </c:pt>
                <c:pt idx="3616">
                  <c:v>1230.1138442476099</c:v>
                </c:pt>
                <c:pt idx="3617">
                  <c:v>1228.38797527672</c:v>
                </c:pt>
                <c:pt idx="3618">
                  <c:v>1226.6639867701899</c:v>
                </c:pt>
                <c:pt idx="3619">
                  <c:v>1224.94187780479</c:v>
                </c:pt>
                <c:pt idx="3620">
                  <c:v>1223.2216474550401</c:v>
                </c:pt>
                <c:pt idx="3621">
                  <c:v>1221.50329479325</c:v>
                </c:pt>
                <c:pt idx="3622">
                  <c:v>1219.78681888951</c:v>
                </c:pt>
                <c:pt idx="3623">
                  <c:v>1218.0722188116699</c:v>
                </c:pt>
                <c:pt idx="3624">
                  <c:v>1216.3594936254201</c:v>
                </c:pt>
                <c:pt idx="3625">
                  <c:v>1214.6486423942199</c:v>
                </c:pt>
                <c:pt idx="3626">
                  <c:v>1212.9396641793501</c:v>
                </c:pt>
                <c:pt idx="3627">
                  <c:v>1211.2325580399099</c:v>
                </c:pt>
                <c:pt idx="3628">
                  <c:v>1209.52732303281</c:v>
                </c:pt>
                <c:pt idx="3629">
                  <c:v>1207.8239582127901</c:v>
                </c:pt>
                <c:pt idx="3630">
                  <c:v>1206.1224626324499</c:v>
                </c:pt>
                <c:pt idx="3631">
                  <c:v>1204.42283534221</c:v>
                </c:pt>
                <c:pt idx="3632">
                  <c:v>1202.72507539034</c:v>
                </c:pt>
                <c:pt idx="3633">
                  <c:v>1201.02918182299</c:v>
                </c:pt>
                <c:pt idx="3634">
                  <c:v>1199.3351536841601</c:v>
                </c:pt>
                <c:pt idx="3635">
                  <c:v>1197.64299001571</c:v>
                </c:pt>
                <c:pt idx="3636">
                  <c:v>1195.9526898573899</c:v>
                </c:pt>
                <c:pt idx="3637">
                  <c:v>1194.26425224684</c:v>
                </c:pt>
                <c:pt idx="3638">
                  <c:v>1192.5776762195901</c:v>
                </c:pt>
                <c:pt idx="3639">
                  <c:v>1190.89296080907</c:v>
                </c:pt>
                <c:pt idx="3640">
                  <c:v>1189.2101050465899</c:v>
                </c:pt>
                <c:pt idx="3641">
                  <c:v>1187.5291079614201</c:v>
                </c:pt>
                <c:pt idx="3642">
                  <c:v>1185.8499685807101</c:v>
                </c:pt>
                <c:pt idx="3643">
                  <c:v>1184.17268592955</c:v>
                </c:pt>
                <c:pt idx="3644">
                  <c:v>1182.4972590309801</c:v>
                </c:pt>
                <c:pt idx="3645">
                  <c:v>1180.8236869059399</c:v>
                </c:pt>
                <c:pt idx="3646">
                  <c:v>1179.1519685733599</c:v>
                </c:pt>
                <c:pt idx="3647">
                  <c:v>1177.48210305011</c:v>
                </c:pt>
                <c:pt idx="3648">
                  <c:v>1175.8140893509999</c:v>
                </c:pt>
                <c:pt idx="3649">
                  <c:v>1174.1479264888401</c:v>
                </c:pt>
                <c:pt idx="3650">
                  <c:v>1172.48361347439</c:v>
                </c:pt>
                <c:pt idx="3651">
                  <c:v>1170.8211493163999</c:v>
                </c:pt>
                <c:pt idx="3652">
                  <c:v>1169.16053302162</c:v>
                </c:pt>
                <c:pt idx="3653">
                  <c:v>1167.50176359477</c:v>
                </c:pt>
                <c:pt idx="3654">
                  <c:v>1165.8448400386101</c:v>
                </c:pt>
                <c:pt idx="3655">
                  <c:v>1164.1897613538599</c:v>
                </c:pt>
                <c:pt idx="3656">
                  <c:v>1162.53652653929</c:v>
                </c:pt>
                <c:pt idx="3657">
                  <c:v>1160.8851345917001</c:v>
                </c:pt>
                <c:pt idx="3658">
                  <c:v>1159.2355845058801</c:v>
                </c:pt>
                <c:pt idx="3659">
                  <c:v>1157.5878752746901</c:v>
                </c:pt>
                <c:pt idx="3660">
                  <c:v>1155.94200588903</c:v>
                </c:pt>
                <c:pt idx="3661">
                  <c:v>1154.2979753378299</c:v>
                </c:pt>
                <c:pt idx="3662">
                  <c:v>1152.6557826081</c:v>
                </c:pt>
                <c:pt idx="3663">
                  <c:v>1151.0154266848999</c:v>
                </c:pt>
                <c:pt idx="3664">
                  <c:v>1149.37690655136</c:v>
                </c:pt>
                <c:pt idx="3665">
                  <c:v>1147.7402211886999</c:v>
                </c:pt>
                <c:pt idx="3666">
                  <c:v>1146.1053695762</c:v>
                </c:pt>
                <c:pt idx="3667">
                  <c:v>1144.4723506912501</c:v>
                </c:pt>
                <c:pt idx="3668">
                  <c:v>1142.84116350934</c:v>
                </c:pt>
                <c:pt idx="3669">
                  <c:v>1141.2118070040499</c:v>
                </c:pt>
                <c:pt idx="3670">
                  <c:v>1139.5842801470801</c:v>
                </c:pt>
                <c:pt idx="3671">
                  <c:v>1137.9585819082499</c:v>
                </c:pt>
                <c:pt idx="3672">
                  <c:v>1136.33471125549</c:v>
                </c:pt>
                <c:pt idx="3673">
                  <c:v>1134.7126671548799</c:v>
                </c:pt>
                <c:pt idx="3674">
                  <c:v>1133.09244857062</c:v>
                </c:pt>
                <c:pt idx="3675">
                  <c:v>1131.4740544650799</c:v>
                </c:pt>
                <c:pt idx="3676">
                  <c:v>1129.8574837987601</c:v>
                </c:pt>
                <c:pt idx="3677">
                  <c:v>1128.24273553031</c:v>
                </c:pt>
                <c:pt idx="3678">
                  <c:v>1126.62980861658</c:v>
                </c:pt>
                <c:pt idx="3679">
                  <c:v>1125.01870201256</c:v>
                </c:pt>
                <c:pt idx="3680">
                  <c:v>1123.4094146714301</c:v>
                </c:pt>
                <c:pt idx="3681">
                  <c:v>1121.8019455445501</c:v>
                </c:pt>
                <c:pt idx="3682">
                  <c:v>1120.19629358149</c:v>
                </c:pt>
                <c:pt idx="3683">
                  <c:v>1118.59245773</c:v>
                </c:pt>
                <c:pt idx="3684">
                  <c:v>1116.9904369360399</c:v>
                </c:pt>
                <c:pt idx="3685">
                  <c:v>1115.3902301437799</c:v>
                </c:pt>
                <c:pt idx="3686">
                  <c:v>1113.79183629562</c:v>
                </c:pt>
                <c:pt idx="3687">
                  <c:v>1112.1952543321599</c:v>
                </c:pt>
                <c:pt idx="3688">
                  <c:v>1110.6004831922701</c:v>
                </c:pt>
                <c:pt idx="3689">
                  <c:v>1109.00752181302</c:v>
                </c:pt>
                <c:pt idx="3690">
                  <c:v>1107.4163691297599</c:v>
                </c:pt>
                <c:pt idx="3691">
                  <c:v>1105.8270240760601</c:v>
                </c:pt>
                <c:pt idx="3692">
                  <c:v>1104.2394855837699</c:v>
                </c:pt>
                <c:pt idx="3693">
                  <c:v>1102.6537525829999</c:v>
                </c:pt>
                <c:pt idx="3694">
                  <c:v>1101.06982400214</c:v>
                </c:pt>
                <c:pt idx="3695">
                  <c:v>1099.4876987678399</c:v>
                </c:pt>
                <c:pt idx="3696">
                  <c:v>1097.9073758050499</c:v>
                </c:pt>
                <c:pt idx="3697">
                  <c:v>1096.3288540369999</c:v>
                </c:pt>
                <c:pt idx="3698">
                  <c:v>1094.75213238524</c:v>
                </c:pt>
                <c:pt idx="3699">
                  <c:v>1093.17720976961</c:v>
                </c:pt>
                <c:pt idx="3700">
                  <c:v>1091.60408510825</c:v>
                </c:pt>
                <c:pt idx="3701">
                  <c:v>1090.0327573176501</c:v>
                </c:pt>
                <c:pt idx="3702">
                  <c:v>1088.4632253125999</c:v>
                </c:pt>
                <c:pt idx="3703">
                  <c:v>1086.8954880062199</c:v>
                </c:pt>
                <c:pt idx="3704">
                  <c:v>1085.3295443099901</c:v>
                </c:pt>
                <c:pt idx="3705">
                  <c:v>1083.76539313372</c:v>
                </c:pt>
                <c:pt idx="3706">
                  <c:v>1082.2030333855801</c:v>
                </c:pt>
                <c:pt idx="3707">
                  <c:v>1080.6424639720699</c:v>
                </c:pt>
                <c:pt idx="3708">
                  <c:v>1079.0836837981001</c:v>
                </c:pt>
                <c:pt idx="3709">
                  <c:v>1077.5266917669201</c:v>
                </c:pt>
                <c:pt idx="3710">
                  <c:v>1075.9714867801599</c:v>
                </c:pt>
                <c:pt idx="3711">
                  <c:v>1074.4180677378399</c:v>
                </c:pt>
                <c:pt idx="3712">
                  <c:v>1072.8664335383801</c:v>
                </c:pt>
                <c:pt idx="3713">
                  <c:v>1071.3165830785799</c:v>
                </c:pt>
                <c:pt idx="3714">
                  <c:v>1069.7685152536601</c:v>
                </c:pt>
                <c:pt idx="3715">
                  <c:v>1068.2222289572301</c:v>
                </c:pt>
                <c:pt idx="3716">
                  <c:v>1066.67772308134</c:v>
                </c:pt>
                <c:pt idx="3717">
                  <c:v>1065.13499651645</c:v>
                </c:pt>
                <c:pt idx="3718">
                  <c:v>1063.5940481514499</c:v>
                </c:pt>
                <c:pt idx="3719">
                  <c:v>1062.0548768736701</c:v>
                </c:pt>
                <c:pt idx="3720">
                  <c:v>1060.5174815688899</c:v>
                </c:pt>
                <c:pt idx="3721">
                  <c:v>1058.98186112132</c:v>
                </c:pt>
                <c:pt idx="3722">
                  <c:v>1057.4480144136501</c:v>
                </c:pt>
                <c:pt idx="3723">
                  <c:v>1055.91594032701</c:v>
                </c:pt>
                <c:pt idx="3724">
                  <c:v>1054.38563774102</c:v>
                </c:pt>
                <c:pt idx="3725">
                  <c:v>1052.85710553375</c:v>
                </c:pt>
                <c:pt idx="3726">
                  <c:v>1051.3303425817901</c:v>
                </c:pt>
                <c:pt idx="3727">
                  <c:v>1049.80534776017</c:v>
                </c:pt>
                <c:pt idx="3728">
                  <c:v>1048.28211994245</c:v>
                </c:pt>
                <c:pt idx="3729">
                  <c:v>1046.76065800069</c:v>
                </c:pt>
                <c:pt idx="3730">
                  <c:v>1045.24096080544</c:v>
                </c:pt>
                <c:pt idx="3731">
                  <c:v>1043.72302722577</c:v>
                </c:pt>
                <c:pt idx="3732">
                  <c:v>1042.2068561292699</c:v>
                </c:pt>
                <c:pt idx="3733">
                  <c:v>1040.6924463820801</c:v>
                </c:pt>
                <c:pt idx="3734">
                  <c:v>1039.1797968488399</c:v>
                </c:pt>
                <c:pt idx="3735">
                  <c:v>1037.6689063927399</c:v>
                </c:pt>
                <c:pt idx="3736">
                  <c:v>1036.1597738755199</c:v>
                </c:pt>
                <c:pt idx="3737">
                  <c:v>1034.6523981574801</c:v>
                </c:pt>
                <c:pt idx="3738">
                  <c:v>1033.1467780974699</c:v>
                </c:pt>
                <c:pt idx="3739">
                  <c:v>1031.6429125529</c:v>
                </c:pt>
                <c:pt idx="3740">
                  <c:v>1030.1408003797601</c:v>
                </c:pt>
                <c:pt idx="3741">
                  <c:v>1028.6404404326199</c:v>
                </c:pt>
                <c:pt idx="3742">
                  <c:v>1027.1418315646199</c:v>
                </c:pt>
                <c:pt idx="3743">
                  <c:v>1025.64497262751</c:v>
                </c:pt>
                <c:pt idx="3744">
                  <c:v>1024.1498624716301</c:v>
                </c:pt>
                <c:pt idx="3745">
                  <c:v>1022.65649994592</c:v>
                </c:pt>
                <c:pt idx="3746">
                  <c:v>1021.16488389792</c:v>
                </c:pt>
                <c:pt idx="3747">
                  <c:v>1019.67501317381</c:v>
                </c:pt>
                <c:pt idx="3748">
                  <c:v>1018.18688661838</c:v>
                </c:pt>
                <c:pt idx="3749">
                  <c:v>1016.70050307504</c:v>
                </c:pt>
                <c:pt idx="3750">
                  <c:v>1015.21586138585</c:v>
                </c:pt>
                <c:pt idx="3751">
                  <c:v>1013.73296039149</c:v>
                </c:pt>
                <c:pt idx="3752">
                  <c:v>1012.25179893132</c:v>
                </c:pt>
                <c:pt idx="3753">
                  <c:v>1010.77237584333</c:v>
                </c:pt>
                <c:pt idx="3754">
                  <c:v>1009.29468996418</c:v>
                </c:pt>
                <c:pt idx="3755">
                  <c:v>1007.81874012918</c:v>
                </c:pt>
                <c:pt idx="3756">
                  <c:v>1006.34452517233</c:v>
                </c:pt>
                <c:pt idx="3757">
                  <c:v>1004.87204392631</c:v>
                </c:pt>
                <c:pt idx="3758">
                  <c:v>1003.40129522247</c:v>
                </c:pt>
                <c:pt idx="3759">
                  <c:v>1001.93227789087</c:v>
                </c:pt>
                <c:pt idx="3760">
                  <c:v>1000.46499076025</c:v>
                </c:pt>
                <c:pt idx="3761">
                  <c:v>998.99943265806905</c:v>
                </c:pt>
                <c:pt idx="3762">
                  <c:v>997.53560241047899</c:v>
                </c:pt>
                <c:pt idx="3763">
                  <c:v>996.073498842361</c:v>
                </c:pt>
                <c:pt idx="3764">
                  <c:v>994.61312077731702</c:v>
                </c:pt>
                <c:pt idx="3765">
                  <c:v>993.15446703767498</c:v>
                </c:pt>
                <c:pt idx="3766">
                  <c:v>991.69753644449997</c:v>
                </c:pt>
                <c:pt idx="3767">
                  <c:v>990.24232781759395</c:v>
                </c:pt>
                <c:pt idx="3768">
                  <c:v>988.78883997550997</c:v>
                </c:pt>
                <c:pt idx="3769">
                  <c:v>987.33707173555399</c:v>
                </c:pt>
                <c:pt idx="3770">
                  <c:v>985.887021913789</c:v>
                </c:pt>
                <c:pt idx="3771">
                  <c:v>984.43868932504597</c:v>
                </c:pt>
                <c:pt idx="3772">
                  <c:v>982.99207278292602</c:v>
                </c:pt>
                <c:pt idx="3773">
                  <c:v>981.54717109981004</c:v>
                </c:pt>
                <c:pt idx="3774">
                  <c:v>980.10398308686104</c:v>
                </c:pt>
                <c:pt idx="3775">
                  <c:v>978.66250755403303</c:v>
                </c:pt>
                <c:pt idx="3776">
                  <c:v>977.22274331007497</c:v>
                </c:pt>
                <c:pt idx="3777">
                  <c:v>975.78468916254099</c:v>
                </c:pt>
                <c:pt idx="3778">
                  <c:v>974.348343917791</c:v>
                </c:pt>
                <c:pt idx="3779">
                  <c:v>972.91370638100102</c:v>
                </c:pt>
                <c:pt idx="3780">
                  <c:v>971.48077535616596</c:v>
                </c:pt>
                <c:pt idx="3781">
                  <c:v>970.04954964610897</c:v>
                </c:pt>
                <c:pt idx="3782">
                  <c:v>968.62002805248699</c:v>
                </c:pt>
                <c:pt idx="3783">
                  <c:v>967.192209375792</c:v>
                </c:pt>
                <c:pt idx="3784">
                  <c:v>965.76609241536403</c:v>
                </c:pt>
                <c:pt idx="3785">
                  <c:v>964.34167596939199</c:v>
                </c:pt>
                <c:pt idx="3786">
                  <c:v>962.91895883492498</c:v>
                </c:pt>
                <c:pt idx="3787">
                  <c:v>961.49793980787001</c:v>
                </c:pt>
                <c:pt idx="3788">
                  <c:v>960.078617683007</c:v>
                </c:pt>
                <c:pt idx="3789">
                  <c:v>958.66099125399001</c:v>
                </c:pt>
                <c:pt idx="3790">
                  <c:v>957.24505931335295</c:v>
                </c:pt>
                <c:pt idx="3791">
                  <c:v>955.83082065251801</c:v>
                </c:pt>
                <c:pt idx="3792">
                  <c:v>954.41827406180005</c:v>
                </c:pt>
                <c:pt idx="3793">
                  <c:v>953.00741833041104</c:v>
                </c:pt>
                <c:pt idx="3794">
                  <c:v>951.59825224647102</c:v>
                </c:pt>
                <c:pt idx="3795">
                  <c:v>950.19077459700895</c:v>
                </c:pt>
                <c:pt idx="3796">
                  <c:v>948.78498416796901</c:v>
                </c:pt>
                <c:pt idx="3797">
                  <c:v>947.38087974422297</c:v>
                </c:pt>
                <c:pt idx="3798">
                  <c:v>945.97846010956596</c:v>
                </c:pt>
                <c:pt idx="3799">
                  <c:v>944.57772404673096</c:v>
                </c:pt>
                <c:pt idx="3800">
                  <c:v>943.17867033739105</c:v>
                </c:pt>
                <c:pt idx="3801">
                  <c:v>941.78129776216497</c:v>
                </c:pt>
                <c:pt idx="3802">
                  <c:v>940.38560510062405</c:v>
                </c:pt>
                <c:pt idx="3803">
                  <c:v>938.99159113129895</c:v>
                </c:pt>
                <c:pt idx="3804">
                  <c:v>937.59925463168304</c:v>
                </c:pt>
                <c:pt idx="3805">
                  <c:v>936.20859437823901</c:v>
                </c:pt>
                <c:pt idx="3806">
                  <c:v>934.81960914640899</c:v>
                </c:pt>
                <c:pt idx="3807">
                  <c:v>933.43229771061306</c:v>
                </c:pt>
                <c:pt idx="3808">
                  <c:v>932.04665884426197</c:v>
                </c:pt>
                <c:pt idx="3809">
                  <c:v>930.66269131975696</c:v>
                </c:pt>
                <c:pt idx="3810">
                  <c:v>929.28039390849995</c:v>
                </c:pt>
                <c:pt idx="3811">
                  <c:v>927.89976538090002</c:v>
                </c:pt>
                <c:pt idx="3812">
                  <c:v>926.52080450637402</c:v>
                </c:pt>
                <c:pt idx="3813">
                  <c:v>925.14351005335698</c:v>
                </c:pt>
                <c:pt idx="3814">
                  <c:v>923.76788078930701</c:v>
                </c:pt>
                <c:pt idx="3815">
                  <c:v>922.39391548071001</c:v>
                </c:pt>
                <c:pt idx="3816">
                  <c:v>921.02161289308594</c:v>
                </c:pt>
                <c:pt idx="3817">
                  <c:v>919.65097179099496</c:v>
                </c:pt>
                <c:pt idx="3818">
                  <c:v>918.28199093804301</c:v>
                </c:pt>
                <c:pt idx="3819">
                  <c:v>916.91466909688802</c:v>
                </c:pt>
                <c:pt idx="3820">
                  <c:v>915.54900502924397</c:v>
                </c:pt>
                <c:pt idx="3821">
                  <c:v>914.18499749588796</c:v>
                </c:pt>
                <c:pt idx="3822">
                  <c:v>912.82264525666994</c:v>
                </c:pt>
                <c:pt idx="3823">
                  <c:v>911.46194707050597</c:v>
                </c:pt>
                <c:pt idx="3824">
                  <c:v>910.10290169539996</c:v>
                </c:pt>
                <c:pt idx="3825">
                  <c:v>908.74550788843896</c:v>
                </c:pt>
                <c:pt idx="3826">
                  <c:v>907.38976440580097</c:v>
                </c:pt>
                <c:pt idx="3827">
                  <c:v>906.03567000276303</c:v>
                </c:pt>
                <c:pt idx="3828">
                  <c:v>904.68322343370198</c:v>
                </c:pt>
                <c:pt idx="3829">
                  <c:v>903.33242345210795</c:v>
                </c:pt>
                <c:pt idx="3830">
                  <c:v>901.98326881058199</c:v>
                </c:pt>
                <c:pt idx="3831">
                  <c:v>900.63575826084605</c:v>
                </c:pt>
                <c:pt idx="3832">
                  <c:v>899.28989055374905</c:v>
                </c:pt>
                <c:pt idx="3833">
                  <c:v>897.94566443926794</c:v>
                </c:pt>
                <c:pt idx="3834">
                  <c:v>896.60307866652101</c:v>
                </c:pt>
                <c:pt idx="3835">
                  <c:v>895.26213198376604</c:v>
                </c:pt>
                <c:pt idx="3836">
                  <c:v>893.92282313840997</c:v>
                </c:pt>
                <c:pt idx="3837">
                  <c:v>892.58515087701403</c:v>
                </c:pt>
                <c:pt idx="3838">
                  <c:v>891.24911394529795</c:v>
                </c:pt>
                <c:pt idx="3839">
                  <c:v>889.91471108814699</c:v>
                </c:pt>
                <c:pt idx="3840">
                  <c:v>888.58194104961694</c:v>
                </c:pt>
                <c:pt idx="3841">
                  <c:v>887.25080257293996</c:v>
                </c:pt>
                <c:pt idx="3842">
                  <c:v>885.92129440052997</c:v>
                </c:pt>
                <c:pt idx="3843">
                  <c:v>884.59341527398897</c:v>
                </c:pt>
                <c:pt idx="3844">
                  <c:v>883.267163934108</c:v>
                </c:pt>
                <c:pt idx="3845">
                  <c:v>881.94253912088095</c:v>
                </c:pt>
                <c:pt idx="3846">
                  <c:v>880.61953957350602</c:v>
                </c:pt>
                <c:pt idx="3847">
                  <c:v>879.29816403038603</c:v>
                </c:pt>
                <c:pt idx="3848">
                  <c:v>877.97841122914303</c:v>
                </c:pt>
                <c:pt idx="3849">
                  <c:v>876.66027990661905</c:v>
                </c:pt>
                <c:pt idx="3850">
                  <c:v>875.34376879887895</c:v>
                </c:pt>
                <c:pt idx="3851">
                  <c:v>874.02887664122295</c:v>
                </c:pt>
                <c:pt idx="3852">
                  <c:v>872.71560216818705</c:v>
                </c:pt>
                <c:pt idx="3853">
                  <c:v>871.40394411354805</c:v>
                </c:pt>
                <c:pt idx="3854">
                  <c:v>870.09390121033198</c:v>
                </c:pt>
                <c:pt idx="3855">
                  <c:v>868.78547219081997</c:v>
                </c:pt>
                <c:pt idx="3856">
                  <c:v>867.47865578654603</c:v>
                </c:pt>
                <c:pt idx="3857">
                  <c:v>866.17345072831597</c:v>
                </c:pt>
                <c:pt idx="3858">
                  <c:v>864.86985574619996</c:v>
                </c:pt>
                <c:pt idx="3859">
                  <c:v>863.567869569545</c:v>
                </c:pt>
                <c:pt idx="3860">
                  <c:v>862.26749092697798</c:v>
                </c:pt>
                <c:pt idx="3861">
                  <c:v>860.96871854641302</c:v>
                </c:pt>
                <c:pt idx="3862">
                  <c:v>859.671551155055</c:v>
                </c:pt>
                <c:pt idx="3863">
                  <c:v>858.37598747940297</c:v>
                </c:pt>
                <c:pt idx="3864">
                  <c:v>857.08202624526098</c:v>
                </c:pt>
                <c:pt idx="3865">
                  <c:v>855.78966617773904</c:v>
                </c:pt>
                <c:pt idx="3866">
                  <c:v>854.49890600126105</c:v>
                </c:pt>
                <c:pt idx="3867">
                  <c:v>853.20974443956698</c:v>
                </c:pt>
                <c:pt idx="3868">
                  <c:v>851.92218021572205</c:v>
                </c:pt>
                <c:pt idx="3869">
                  <c:v>850.63621205211996</c:v>
                </c:pt>
                <c:pt idx="3870">
                  <c:v>849.35183867048795</c:v>
                </c:pt>
                <c:pt idx="3871">
                  <c:v>848.06905879189003</c:v>
                </c:pt>
                <c:pt idx="3872">
                  <c:v>846.78787113674105</c:v>
                </c:pt>
                <c:pt idx="3873">
                  <c:v>845.50827442479999</c:v>
                </c:pt>
                <c:pt idx="3874">
                  <c:v>844.23026737518501</c:v>
                </c:pt>
                <c:pt idx="3875">
                  <c:v>842.95384870636997</c:v>
                </c:pt>
                <c:pt idx="3876">
                  <c:v>841.67901713619995</c:v>
                </c:pt>
                <c:pt idx="3877">
                  <c:v>840.40577138188905</c:v>
                </c:pt>
                <c:pt idx="3878">
                  <c:v>839.13411016002499</c:v>
                </c:pt>
                <c:pt idx="3879">
                  <c:v>837.86403218657802</c:v>
                </c:pt>
                <c:pt idx="3880">
                  <c:v>836.59553617691097</c:v>
                </c:pt>
                <c:pt idx="3881">
                  <c:v>835.32862084577005</c:v>
                </c:pt>
                <c:pt idx="3882">
                  <c:v>834.06328490730198</c:v>
                </c:pt>
                <c:pt idx="3883">
                  <c:v>832.79952707505799</c:v>
                </c:pt>
                <c:pt idx="3884">
                  <c:v>831.53734606199396</c:v>
                </c:pt>
                <c:pt idx="3885">
                  <c:v>830.27674058047899</c:v>
                </c:pt>
                <c:pt idx="3886">
                  <c:v>829.01770934230206</c:v>
                </c:pt>
                <c:pt idx="3887">
                  <c:v>827.76025105867097</c:v>
                </c:pt>
                <c:pt idx="3888">
                  <c:v>826.50436444022603</c:v>
                </c:pt>
                <c:pt idx="3889">
                  <c:v>825.25004819703895</c:v>
                </c:pt>
                <c:pt idx="3890">
                  <c:v>823.99730103861998</c:v>
                </c:pt>
                <c:pt idx="3891">
                  <c:v>822.74612167392195</c:v>
                </c:pt>
                <c:pt idx="3892">
                  <c:v>821.49650881134903</c:v>
                </c:pt>
                <c:pt idx="3893">
                  <c:v>820.24846115875596</c:v>
                </c:pt>
                <c:pt idx="3894">
                  <c:v>819.00197742345802</c:v>
                </c:pt>
                <c:pt idx="3895">
                  <c:v>817.75705631223605</c:v>
                </c:pt>
                <c:pt idx="3896">
                  <c:v>816.51369653133497</c:v>
                </c:pt>
                <c:pt idx="3897">
                  <c:v>815.27189678648097</c:v>
                </c:pt>
                <c:pt idx="3898">
                  <c:v>814.03165578287201</c:v>
                </c:pt>
                <c:pt idx="3899">
                  <c:v>812.79297222519494</c:v>
                </c:pt>
                <c:pt idx="3900">
                  <c:v>811.55584481762503</c:v>
                </c:pt>
                <c:pt idx="3901">
                  <c:v>810.32027226383104</c:v>
                </c:pt>
                <c:pt idx="3902">
                  <c:v>809.08625326698098</c:v>
                </c:pt>
                <c:pt idx="3903">
                  <c:v>807.85378652974703</c:v>
                </c:pt>
                <c:pt idx="3904">
                  <c:v>806.622870754313</c:v>
                </c:pt>
                <c:pt idx="3905">
                  <c:v>805.39350464237305</c:v>
                </c:pt>
                <c:pt idx="3906">
                  <c:v>804.16568689514395</c:v>
                </c:pt>
                <c:pt idx="3907">
                  <c:v>802.93941621336501</c:v>
                </c:pt>
                <c:pt idx="3908">
                  <c:v>801.71469129730599</c:v>
                </c:pt>
                <c:pt idx="3909">
                  <c:v>800.49151084676896</c:v>
                </c:pt>
                <c:pt idx="3910">
                  <c:v>799.26987356109601</c:v>
                </c:pt>
                <c:pt idx="3911">
                  <c:v>798.04977813917299</c:v>
                </c:pt>
                <c:pt idx="3912">
                  <c:v>796.83122327943795</c:v>
                </c:pt>
                <c:pt idx="3913">
                  <c:v>795.61420767987704</c:v>
                </c:pt>
                <c:pt idx="3914">
                  <c:v>794.39873003803905</c:v>
                </c:pt>
                <c:pt idx="3915">
                  <c:v>793.18478905103598</c:v>
                </c:pt>
                <c:pt idx="3916">
                  <c:v>791.97238341554601</c:v>
                </c:pt>
                <c:pt idx="3917">
                  <c:v>790.76151182782598</c:v>
                </c:pt>
                <c:pt idx="3918">
                  <c:v>789.55217298370496</c:v>
                </c:pt>
                <c:pt idx="3919">
                  <c:v>788.34436557859999</c:v>
                </c:pt>
                <c:pt idx="3920">
                  <c:v>787.13808830751202</c:v>
                </c:pt>
                <c:pt idx="3921">
                  <c:v>785.93333986503899</c:v>
                </c:pt>
                <c:pt idx="3922">
                  <c:v>784.73011894537206</c:v>
                </c:pt>
                <c:pt idx="3923">
                  <c:v>783.52842424230903</c:v>
                </c:pt>
                <c:pt idx="3924">
                  <c:v>782.328254449253</c:v>
                </c:pt>
                <c:pt idx="3925">
                  <c:v>781.12960825921903</c:v>
                </c:pt>
                <c:pt idx="3926">
                  <c:v>779.93248436483998</c:v>
                </c:pt>
                <c:pt idx="3927">
                  <c:v>778.73688145837002</c:v>
                </c:pt>
                <c:pt idx="3928">
                  <c:v>777.54279823168895</c:v>
                </c:pt>
                <c:pt idx="3929">
                  <c:v>776.35023337630901</c:v>
                </c:pt>
                <c:pt idx="3930">
                  <c:v>775.15918558337705</c:v>
                </c:pt>
                <c:pt idx="3931">
                  <c:v>773.96965354368206</c:v>
                </c:pt>
                <c:pt idx="3932">
                  <c:v>772.78163594765897</c:v>
                </c:pt>
                <c:pt idx="3933">
                  <c:v>771.59513148539099</c:v>
                </c:pt>
                <c:pt idx="3934">
                  <c:v>770.41013884661402</c:v>
                </c:pt>
                <c:pt idx="3935">
                  <c:v>769.22665672073094</c:v>
                </c:pt>
                <c:pt idx="3936">
                  <c:v>768.04468379680304</c:v>
                </c:pt>
                <c:pt idx="3937">
                  <c:v>766.86421876356098</c:v>
                </c:pt>
                <c:pt idx="3938">
                  <c:v>765.68526030940995</c:v>
                </c:pt>
                <c:pt idx="3939">
                  <c:v>764.50780712243602</c:v>
                </c:pt>
                <c:pt idx="3940">
                  <c:v>763.33185789040203</c:v>
                </c:pt>
                <c:pt idx="3941">
                  <c:v>762.15741130076594</c:v>
                </c:pt>
                <c:pt idx="3942">
                  <c:v>760.98446604067101</c:v>
                </c:pt>
                <c:pt idx="3943">
                  <c:v>759.81302079696195</c:v>
                </c:pt>
                <c:pt idx="3944">
                  <c:v>758.64307425618301</c:v>
                </c:pt>
                <c:pt idx="3945">
                  <c:v>757.47462510458604</c:v>
                </c:pt>
                <c:pt idx="3946">
                  <c:v>756.30767202813104</c:v>
                </c:pt>
                <c:pt idx="3947">
                  <c:v>755.14221371249596</c:v>
                </c:pt>
                <c:pt idx="3948">
                  <c:v>753.97824884307704</c:v>
                </c:pt>
                <c:pt idx="3949">
                  <c:v>752.81577610499505</c:v>
                </c:pt>
                <c:pt idx="3950">
                  <c:v>751.65479418309997</c:v>
                </c:pt>
                <c:pt idx="3951">
                  <c:v>750.49530176197595</c:v>
                </c:pt>
                <c:pt idx="3952">
                  <c:v>749.33729752594297</c:v>
                </c:pt>
                <c:pt idx="3953">
                  <c:v>748.18078015906701</c:v>
                </c:pt>
                <c:pt idx="3954">
                  <c:v>747.02574834515804</c:v>
                </c:pt>
                <c:pt idx="3955">
                  <c:v>745.87220076777999</c:v>
                </c:pt>
                <c:pt idx="3956">
                  <c:v>744.72013611025102</c:v>
                </c:pt>
                <c:pt idx="3957">
                  <c:v>743.569553055651</c:v>
                </c:pt>
                <c:pt idx="3958">
                  <c:v>742.42045028682503</c:v>
                </c:pt>
                <c:pt idx="3959">
                  <c:v>741.27282648638698</c:v>
                </c:pt>
                <c:pt idx="3960">
                  <c:v>740.12668033672401</c:v>
                </c:pt>
                <c:pt idx="3961">
                  <c:v>738.98201052000604</c:v>
                </c:pt>
                <c:pt idx="3962">
                  <c:v>737.83881571817994</c:v>
                </c:pt>
                <c:pt idx="3963">
                  <c:v>736.69709461298203</c:v>
                </c:pt>
                <c:pt idx="3964">
                  <c:v>735.55684588594397</c:v>
                </c:pt>
                <c:pt idx="3965">
                  <c:v>734.41806821838804</c:v>
                </c:pt>
                <c:pt idx="3966">
                  <c:v>733.28076029144097</c:v>
                </c:pt>
                <c:pt idx="3967">
                  <c:v>732.14492078603303</c:v>
                </c:pt>
                <c:pt idx="3968">
                  <c:v>731.01054838290497</c:v>
                </c:pt>
                <c:pt idx="3969">
                  <c:v>729.87764176260896</c:v>
                </c:pt>
                <c:pt idx="3970">
                  <c:v>728.74619960551604</c:v>
                </c:pt>
                <c:pt idx="3971">
                  <c:v>727.61622059182298</c:v>
                </c:pt>
                <c:pt idx="3972">
                  <c:v>726.48770340154704</c:v>
                </c:pt>
                <c:pt idx="3973">
                  <c:v>725.36064671454403</c:v>
                </c:pt>
                <c:pt idx="3974">
                  <c:v>724.23504921049903</c:v>
                </c:pt>
                <c:pt idx="3975">
                  <c:v>723.11090956893804</c:v>
                </c:pt>
                <c:pt idx="3976">
                  <c:v>721.988226469236</c:v>
                </c:pt>
                <c:pt idx="3977">
                  <c:v>720.86699859060798</c:v>
                </c:pt>
                <c:pt idx="3978">
                  <c:v>719.74722461213003</c:v>
                </c:pt>
                <c:pt idx="3979">
                  <c:v>718.62890321272903</c:v>
                </c:pt>
                <c:pt idx="3980">
                  <c:v>717.51203307119704</c:v>
                </c:pt>
                <c:pt idx="3981">
                  <c:v>716.39661286618696</c:v>
                </c:pt>
                <c:pt idx="3982">
                  <c:v>715.28264127622595</c:v>
                </c:pt>
                <c:pt idx="3983">
                  <c:v>714.17011697971395</c:v>
                </c:pt>
                <c:pt idx="3984">
                  <c:v>713.05903865492803</c:v>
                </c:pt>
                <c:pt idx="3985">
                  <c:v>711.94940498002802</c:v>
                </c:pt>
                <c:pt idx="3986">
                  <c:v>710.84121463305803</c:v>
                </c:pt>
                <c:pt idx="3987">
                  <c:v>709.73446629195803</c:v>
                </c:pt>
                <c:pt idx="3988">
                  <c:v>708.62915863455896</c:v>
                </c:pt>
                <c:pt idx="3989">
                  <c:v>707.52529033859196</c:v>
                </c:pt>
                <c:pt idx="3990">
                  <c:v>706.42286008169197</c:v>
                </c:pt>
                <c:pt idx="3991">
                  <c:v>705.321866541399</c:v>
                </c:pt>
                <c:pt idx="3992">
                  <c:v>704.22230839516999</c:v>
                </c:pt>
                <c:pt idx="3993">
                  <c:v>703.124184320371</c:v>
                </c:pt>
                <c:pt idx="3994">
                  <c:v>702.02749299429195</c:v>
                </c:pt>
                <c:pt idx="3995">
                  <c:v>700.93223309414498</c:v>
                </c:pt>
                <c:pt idx="3996">
                  <c:v>699.83840329707402</c:v>
                </c:pt>
                <c:pt idx="3997">
                  <c:v>698.74600228015004</c:v>
                </c:pt>
                <c:pt idx="3998">
                  <c:v>697.65502872038201</c:v>
                </c:pt>
                <c:pt idx="3999">
                  <c:v>696.56548129472105</c:v>
                </c:pt>
                <c:pt idx="4000">
                  <c:v>695.47735868006305</c:v>
                </c:pt>
                <c:pt idx="4001">
                  <c:v>694.390659553246</c:v>
                </c:pt>
                <c:pt idx="4002">
                  <c:v>693.30538259106902</c:v>
                </c:pt>
                <c:pt idx="4003">
                  <c:v>692.22152647028304</c:v>
                </c:pt>
                <c:pt idx="4004">
                  <c:v>691.13908986759998</c:v>
                </c:pt>
                <c:pt idx="4005">
                  <c:v>690.058071459698</c:v>
                </c:pt>
                <c:pt idx="4006">
                  <c:v>688.97846992322104</c:v>
                </c:pt>
                <c:pt idx="4007">
                  <c:v>687.90028393478804</c:v>
                </c:pt>
                <c:pt idx="4008">
                  <c:v>686.82351217099495</c:v>
                </c:pt>
                <c:pt idx="4009">
                  <c:v>685.748153308415</c:v>
                </c:pt>
                <c:pt idx="4010">
                  <c:v>684.67420602360801</c:v>
                </c:pt>
                <c:pt idx="4011">
                  <c:v>683.60166899312605</c:v>
                </c:pt>
                <c:pt idx="4012">
                  <c:v>682.53054089350599</c:v>
                </c:pt>
                <c:pt idx="4013">
                  <c:v>681.46082040128601</c:v>
                </c:pt>
                <c:pt idx="4014">
                  <c:v>680.39250619300697</c:v>
                </c:pt>
                <c:pt idx="4015">
                  <c:v>679.32559694520603</c:v>
                </c:pt>
                <c:pt idx="4016">
                  <c:v>678.26009133443699</c:v>
                </c:pt>
                <c:pt idx="4017">
                  <c:v>677.19598803726001</c:v>
                </c:pt>
                <c:pt idx="4018">
                  <c:v>676.13328573025296</c:v>
                </c:pt>
                <c:pt idx="4019">
                  <c:v>675.07198309001501</c:v>
                </c:pt>
                <c:pt idx="4020">
                  <c:v>674.01207879316803</c:v>
                </c:pt>
                <c:pt idx="4021">
                  <c:v>672.95357151635903</c:v>
                </c:pt>
                <c:pt idx="4022">
                  <c:v>671.89645993627096</c:v>
                </c:pt>
                <c:pt idx="4023">
                  <c:v>670.84074272961902</c:v>
                </c:pt>
                <c:pt idx="4024">
                  <c:v>669.78641857315802</c:v>
                </c:pt>
                <c:pt idx="4025">
                  <c:v>668.73348614368695</c:v>
                </c:pt>
                <c:pt idx="4026">
                  <c:v>667.68194411804905</c:v>
                </c:pt>
                <c:pt idx="4027">
                  <c:v>666.63179117313996</c:v>
                </c:pt>
                <c:pt idx="4028">
                  <c:v>665.58302598590899</c:v>
                </c:pt>
                <c:pt idx="4029">
                  <c:v>664.53564723336501</c:v>
                </c:pt>
                <c:pt idx="4030">
                  <c:v>663.48965359257704</c:v>
                </c:pt>
                <c:pt idx="4031">
                  <c:v>662.44504374068003</c:v>
                </c:pt>
                <c:pt idx="4032">
                  <c:v>661.40181635487897</c:v>
                </c:pt>
                <c:pt idx="4033">
                  <c:v>660.35997011245104</c:v>
                </c:pt>
                <c:pt idx="4034">
                  <c:v>659.31950369075105</c:v>
                </c:pt>
                <c:pt idx="4035">
                  <c:v>658.28041576721603</c:v>
                </c:pt>
                <c:pt idx="4036">
                  <c:v>657.24270501936303</c:v>
                </c:pt>
                <c:pt idx="4037">
                  <c:v>656.20637012480199</c:v>
                </c:pt>
                <c:pt idx="4038">
                  <c:v>655.17140976123096</c:v>
                </c:pt>
                <c:pt idx="4039">
                  <c:v>654.13782260644598</c:v>
                </c:pt>
                <c:pt idx="4040">
                  <c:v>653.10560733833904</c:v>
                </c:pt>
                <c:pt idx="4041">
                  <c:v>652.07476263490901</c:v>
                </c:pt>
                <c:pt idx="4042">
                  <c:v>651.04528717425796</c:v>
                </c:pt>
                <c:pt idx="4043">
                  <c:v>650.01717963459998</c:v>
                </c:pt>
                <c:pt idx="4044">
                  <c:v>648.99043869425998</c:v>
                </c:pt>
                <c:pt idx="4045">
                  <c:v>647.96506303168405</c:v>
                </c:pt>
                <c:pt idx="4046">
                  <c:v>646.94105132543802</c:v>
                </c:pt>
                <c:pt idx="4047">
                  <c:v>645.91840225421004</c:v>
                </c:pt>
                <c:pt idx="4048">
                  <c:v>644.89711449681795</c:v>
                </c:pt>
                <c:pt idx="4049">
                  <c:v>643.87718673221298</c:v>
                </c:pt>
                <c:pt idx="4050">
                  <c:v>642.85861763947901</c:v>
                </c:pt>
                <c:pt idx="4051">
                  <c:v>641.84140589783999</c:v>
                </c:pt>
                <c:pt idx="4052">
                  <c:v>640.82555018666199</c:v>
                </c:pt>
                <c:pt idx="4053">
                  <c:v>639.81104918545896</c:v>
                </c:pt>
                <c:pt idx="4054">
                  <c:v>638.79790157389095</c:v>
                </c:pt>
                <c:pt idx="4055">
                  <c:v>637.78610603177503</c:v>
                </c:pt>
                <c:pt idx="4056">
                  <c:v>636.77566123908002</c:v>
                </c:pt>
                <c:pt idx="4057">
                  <c:v>635.76656587594005</c:v>
                </c:pt>
                <c:pt idx="4058">
                  <c:v>634.75881862264896</c:v>
                </c:pt>
                <c:pt idx="4059">
                  <c:v>633.75241815967001</c:v>
                </c:pt>
                <c:pt idx="4060">
                  <c:v>632.74736316763597</c:v>
                </c:pt>
                <c:pt idx="4061">
                  <c:v>631.74365232735397</c:v>
                </c:pt>
                <c:pt idx="4062">
                  <c:v>630.74128431980796</c:v>
                </c:pt>
                <c:pt idx="4063">
                  <c:v>629.740257826164</c:v>
                </c:pt>
                <c:pt idx="4064">
                  <c:v>628.74057152777198</c:v>
                </c:pt>
                <c:pt idx="4065">
                  <c:v>627.74222410617097</c:v>
                </c:pt>
                <c:pt idx="4066">
                  <c:v>626.74521424308796</c:v>
                </c:pt>
                <c:pt idx="4067">
                  <c:v>625.74954062044799</c:v>
                </c:pt>
                <c:pt idx="4068">
                  <c:v>624.75520192037197</c:v>
                </c:pt>
                <c:pt idx="4069">
                  <c:v>623.76219682518399</c:v>
                </c:pt>
                <c:pt idx="4070">
                  <c:v>622.77052401741298</c:v>
                </c:pt>
                <c:pt idx="4071">
                  <c:v>621.780182179794</c:v>
                </c:pt>
                <c:pt idx="4072">
                  <c:v>620.79116999527605</c:v>
                </c:pt>
                <c:pt idx="4073">
                  <c:v>619.803486147022</c:v>
                </c:pt>
                <c:pt idx="4074">
                  <c:v>618.81712931841298</c:v>
                </c:pt>
                <c:pt idx="4075">
                  <c:v>617.83209819305296</c:v>
                </c:pt>
                <c:pt idx="4076">
                  <c:v>616.84839145476894</c:v>
                </c:pt>
                <c:pt idx="4077">
                  <c:v>615.86600778761704</c:v>
                </c:pt>
                <c:pt idx="4078">
                  <c:v>614.88494587588605</c:v>
                </c:pt>
                <c:pt idx="4079">
                  <c:v>613.90520440409898</c:v>
                </c:pt>
                <c:pt idx="4080">
                  <c:v>612.92678205701702</c:v>
                </c:pt>
                <c:pt idx="4081">
                  <c:v>611.949677519641</c:v>
                </c:pt>
                <c:pt idx="4082">
                  <c:v>610.97388947722095</c:v>
                </c:pt>
                <c:pt idx="4083">
                  <c:v>609.99941661524997</c:v>
                </c:pt>
                <c:pt idx="4084">
                  <c:v>609.02625761947604</c:v>
                </c:pt>
                <c:pt idx="4085">
                  <c:v>608.05441117589896</c:v>
                </c:pt>
                <c:pt idx="4086">
                  <c:v>607.08387597077899</c:v>
                </c:pt>
                <c:pt idx="4087">
                  <c:v>606.11465069063502</c:v>
                </c:pt>
                <c:pt idx="4088">
                  <c:v>605.14673402225196</c:v>
                </c:pt>
                <c:pt idx="4089">
                  <c:v>604.18012465267998</c:v>
                </c:pt>
                <c:pt idx="4090">
                  <c:v>603.21482126924195</c:v>
                </c:pt>
                <c:pt idx="4091">
                  <c:v>602.25082255953203</c:v>
                </c:pt>
                <c:pt idx="4092">
                  <c:v>601.28812721142594</c:v>
                </c:pt>
                <c:pt idx="4093">
                  <c:v>600.32673391307299</c:v>
                </c:pt>
                <c:pt idx="4094">
                  <c:v>599.36664135291096</c:v>
                </c:pt>
                <c:pt idx="4095">
                  <c:v>598.40784821966304</c:v>
                </c:pt>
                <c:pt idx="4096">
                  <c:v>597.45035320233899</c:v>
                </c:pt>
                <c:pt idx="4097">
                  <c:v>596.49415499024497</c:v>
                </c:pt>
                <c:pt idx="4098">
                  <c:v>595.539252272981</c:v>
                </c:pt>
                <c:pt idx="4099">
                  <c:v>594.58564374044602</c:v>
                </c:pt>
                <c:pt idx="4100">
                  <c:v>593.63332808284099</c:v>
                </c:pt>
                <c:pt idx="4101">
                  <c:v>592.68230399067397</c:v>
                </c:pt>
                <c:pt idx="4102">
                  <c:v>591.73257015475895</c:v>
                </c:pt>
                <c:pt idx="4103">
                  <c:v>590.78412526622003</c:v>
                </c:pt>
                <c:pt idx="4104">
                  <c:v>589.83696801649899</c:v>
                </c:pt>
                <c:pt idx="4105">
                  <c:v>588.89109709735203</c:v>
                </c:pt>
                <c:pt idx="4106">
                  <c:v>587.94651120085803</c:v>
                </c:pt>
                <c:pt idx="4107">
                  <c:v>587.00320901941802</c:v>
                </c:pt>
                <c:pt idx="4108">
                  <c:v>586.06118924576003</c:v>
                </c:pt>
                <c:pt idx="4109">
                  <c:v>585.12045057293994</c:v>
                </c:pt>
                <c:pt idx="4110">
                  <c:v>584.18099169434902</c:v>
                </c:pt>
                <c:pt idx="4111">
                  <c:v>583.24281130371003</c:v>
                </c:pt>
                <c:pt idx="4112">
                  <c:v>582.30590809508999</c:v>
                </c:pt>
                <c:pt idx="4113">
                  <c:v>581.37028076289005</c:v>
                </c:pt>
                <c:pt idx="4114">
                  <c:v>580.43592800186298</c:v>
                </c:pt>
                <c:pt idx="4115">
                  <c:v>579.50284850710398</c:v>
                </c:pt>
                <c:pt idx="4116">
                  <c:v>578.57104097406</c:v>
                </c:pt>
                <c:pt idx="4117">
                  <c:v>577.64050409853098</c:v>
                </c:pt>
                <c:pt idx="4118">
                  <c:v>576.71123657667397</c:v>
                </c:pt>
                <c:pt idx="4119">
                  <c:v>575.78323710500604</c:v>
                </c:pt>
                <c:pt idx="4120">
                  <c:v>574.85650438040102</c:v>
                </c:pt>
                <c:pt idx="4121">
                  <c:v>573.93103710010496</c:v>
                </c:pt>
                <c:pt idx="4122">
                  <c:v>573.00683396172803</c:v>
                </c:pt>
                <c:pt idx="4123">
                  <c:v>572.08389366325002</c:v>
                </c:pt>
                <c:pt idx="4124">
                  <c:v>571.16221490302405</c:v>
                </c:pt>
                <c:pt idx="4125">
                  <c:v>570.24179637978398</c:v>
                </c:pt>
                <c:pt idx="4126">
                  <c:v>569.32263679263997</c:v>
                </c:pt>
                <c:pt idx="4127">
                  <c:v>568.40473484108202</c:v>
                </c:pt>
                <c:pt idx="4128">
                  <c:v>567.48808922498995</c:v>
                </c:pt>
                <c:pt idx="4129">
                  <c:v>566.57269864462796</c:v>
                </c:pt>
                <c:pt idx="4130">
                  <c:v>565.65856180065202</c:v>
                </c:pt>
                <c:pt idx="4131">
                  <c:v>564.74567739411202</c:v>
                </c:pt>
                <c:pt idx="4132">
                  <c:v>563.834044126452</c:v>
                </c:pt>
                <c:pt idx="4133">
                  <c:v>562.923660699518</c:v>
                </c:pt>
                <c:pt idx="4134">
                  <c:v>562.014525815556</c:v>
                </c:pt>
                <c:pt idx="4135">
                  <c:v>561.10663817721695</c:v>
                </c:pt>
                <c:pt idx="4136">
                  <c:v>560.19999648756004</c:v>
                </c:pt>
                <c:pt idx="4137">
                  <c:v>559.29459945005203</c:v>
                </c:pt>
                <c:pt idx="4138">
                  <c:v>558.39044576857498</c:v>
                </c:pt>
                <c:pt idx="4139">
                  <c:v>557.487534147426</c:v>
                </c:pt>
                <c:pt idx="4140">
                  <c:v>556.58586329132004</c:v>
                </c:pt>
                <c:pt idx="4141">
                  <c:v>555.68543190539401</c:v>
                </c:pt>
                <c:pt idx="4142">
                  <c:v>554.78623869520698</c:v>
                </c:pt>
                <c:pt idx="4143">
                  <c:v>553.88828236674499</c:v>
                </c:pt>
                <c:pt idx="4144">
                  <c:v>552.99156162642498</c:v>
                </c:pt>
                <c:pt idx="4145">
                  <c:v>552.09607518109397</c:v>
                </c:pt>
                <c:pt idx="4146">
                  <c:v>551.201821738033</c:v>
                </c:pt>
                <c:pt idx="4147">
                  <c:v>550.308800004962</c:v>
                </c:pt>
                <c:pt idx="4148">
                  <c:v>549.41700869004001</c:v>
                </c:pt>
                <c:pt idx="4149">
                  <c:v>548.52644650186699</c:v>
                </c:pt>
                <c:pt idx="4150">
                  <c:v>547.63711214949001</c:v>
                </c:pt>
                <c:pt idx="4151">
                  <c:v>546.74900434240396</c:v>
                </c:pt>
                <c:pt idx="4152">
                  <c:v>545.86212179055303</c:v>
                </c:pt>
                <c:pt idx="4153">
                  <c:v>544.97646320433398</c:v>
                </c:pt>
                <c:pt idx="4154">
                  <c:v>544.09202729460003</c:v>
                </c:pt>
                <c:pt idx="4155">
                  <c:v>543.20881277266301</c:v>
                </c:pt>
                <c:pt idx="4156">
                  <c:v>542.32681835029405</c:v>
                </c:pt>
                <c:pt idx="4157">
                  <c:v>541.44604273972902</c:v>
                </c:pt>
                <c:pt idx="4158">
                  <c:v>540.566484653668</c:v>
                </c:pt>
                <c:pt idx="4159">
                  <c:v>539.68814280528102</c:v>
                </c:pt>
                <c:pt idx="4160">
                  <c:v>538.81101590820901</c:v>
                </c:pt>
                <c:pt idx="4161">
                  <c:v>537.93510267656598</c:v>
                </c:pt>
                <c:pt idx="4162">
                  <c:v>537.06040182494201</c:v>
                </c:pt>
                <c:pt idx="4163">
                  <c:v>536.18691206840504</c:v>
                </c:pt>
                <c:pt idx="4164">
                  <c:v>535.31463212250401</c:v>
                </c:pt>
                <c:pt idx="4165">
                  <c:v>534.44356070327399</c:v>
                </c:pt>
                <c:pt idx="4166">
                  <c:v>533.57369652723401</c:v>
                </c:pt>
                <c:pt idx="4167">
                  <c:v>532.70503831139104</c:v>
                </c:pt>
                <c:pt idx="4168">
                  <c:v>531.83758477324398</c:v>
                </c:pt>
                <c:pt idx="4169">
                  <c:v>530.97133463078706</c:v>
                </c:pt>
                <c:pt idx="4170">
                  <c:v>530.106286602507</c:v>
                </c:pt>
                <c:pt idx="4171">
                  <c:v>529.24243940739098</c:v>
                </c:pt>
                <c:pt idx="4172">
                  <c:v>528.37979176492604</c:v>
                </c:pt>
                <c:pt idx="4173">
                  <c:v>527.51834239510504</c:v>
                </c:pt>
                <c:pt idx="4174">
                  <c:v>526.65809001842297</c:v>
                </c:pt>
                <c:pt idx="4175">
                  <c:v>525.79903335588494</c:v>
                </c:pt>
                <c:pt idx="4176">
                  <c:v>524.94117112900699</c:v>
                </c:pt>
                <c:pt idx="4177">
                  <c:v>524.08450205981705</c:v>
                </c:pt>
                <c:pt idx="4178">
                  <c:v>523.22902487085696</c:v>
                </c:pt>
                <c:pt idx="4179">
                  <c:v>522.37473828519205</c:v>
                </c:pt>
                <c:pt idx="4180">
                  <c:v>521.52164102639995</c:v>
                </c:pt>
                <c:pt idx="4181">
                  <c:v>520.669731818586</c:v>
                </c:pt>
                <c:pt idx="4182">
                  <c:v>519.81900938637898</c:v>
                </c:pt>
                <c:pt idx="4183">
                  <c:v>518.969472454933</c:v>
                </c:pt>
                <c:pt idx="4184">
                  <c:v>518.12111974993502</c:v>
                </c:pt>
                <c:pt idx="4185">
                  <c:v>517.27394999760202</c:v>
                </c:pt>
                <c:pt idx="4186">
                  <c:v>516.42796192468302</c:v>
                </c:pt>
                <c:pt idx="4187">
                  <c:v>515.58315425846797</c:v>
                </c:pt>
                <c:pt idx="4188">
                  <c:v>514.73952572678195</c:v>
                </c:pt>
                <c:pt idx="4189">
                  <c:v>513.89707505799197</c:v>
                </c:pt>
                <c:pt idx="4190">
                  <c:v>513.05580098100904</c:v>
                </c:pt>
                <c:pt idx="4191">
                  <c:v>512.21570222528896</c:v>
                </c:pt>
                <c:pt idx="4192">
                  <c:v>511.37677752083698</c:v>
                </c:pt>
                <c:pt idx="4193">
                  <c:v>510.539025598205</c:v>
                </c:pt>
                <c:pt idx="4194">
                  <c:v>509.70244518850097</c:v>
                </c:pt>
                <c:pt idx="4195">
                  <c:v>508.86703502338497</c:v>
                </c:pt>
                <c:pt idx="4196">
                  <c:v>508.03279383507498</c:v>
                </c:pt>
                <c:pt idx="4197">
                  <c:v>507.19972035634902</c:v>
                </c:pt>
                <c:pt idx="4198">
                  <c:v>506.36781332054397</c:v>
                </c:pt>
                <c:pt idx="4199">
                  <c:v>505.53707146156199</c:v>
                </c:pt>
                <c:pt idx="4200">
                  <c:v>504.70749351387099</c:v>
                </c:pt>
                <c:pt idx="4201">
                  <c:v>503.87907821250502</c:v>
                </c:pt>
                <c:pt idx="4202">
                  <c:v>503.05182429307001</c:v>
                </c:pt>
                <c:pt idx="4203">
                  <c:v>502.22573049174298</c:v>
                </c:pt>
                <c:pt idx="4204">
                  <c:v>501.40079554527699</c:v>
                </c:pt>
                <c:pt idx="4205">
                  <c:v>500.57701819099799</c:v>
                </c:pt>
                <c:pt idx="4206">
                  <c:v>499.75439716681598</c:v>
                </c:pt>
                <c:pt idx="4207">
                  <c:v>498.93293121121599</c:v>
                </c:pt>
                <c:pt idx="4208">
                  <c:v>498.11261906327201</c:v>
                </c:pt>
                <c:pt idx="4209">
                  <c:v>497.29345946263697</c:v>
                </c:pt>
                <c:pt idx="4210">
                  <c:v>496.47545114955602</c:v>
                </c:pt>
                <c:pt idx="4211">
                  <c:v>495.65859286486102</c:v>
                </c:pt>
                <c:pt idx="4212">
                  <c:v>494.84288334997501</c:v>
                </c:pt>
                <c:pt idx="4213">
                  <c:v>494.02832134691698</c:v>
                </c:pt>
                <c:pt idx="4214">
                  <c:v>493.214905598298</c:v>
                </c:pt>
                <c:pt idx="4215">
                  <c:v>492.40263484732998</c:v>
                </c:pt>
                <c:pt idx="4216">
                  <c:v>491.59150783782297</c:v>
                </c:pt>
                <c:pt idx="4217">
                  <c:v>490.78152331418897</c:v>
                </c:pt>
                <c:pt idx="4218">
                  <c:v>489.97268002144398</c:v>
                </c:pt>
                <c:pt idx="4219">
                  <c:v>489.16497670520903</c:v>
                </c:pt>
                <c:pt idx="4220">
                  <c:v>488.35841211171402</c:v>
                </c:pt>
                <c:pt idx="4221">
                  <c:v>487.55298498779899</c:v>
                </c:pt>
                <c:pt idx="4222">
                  <c:v>486.74869408091502</c:v>
                </c:pt>
                <c:pt idx="4223">
                  <c:v>485.945538139127</c:v>
                </c:pt>
                <c:pt idx="4224">
                  <c:v>485.14351591111699</c:v>
                </c:pt>
                <c:pt idx="4225">
                  <c:v>484.34262614618399</c:v>
                </c:pt>
                <c:pt idx="4226">
                  <c:v>483.54286759424701</c:v>
                </c:pt>
                <c:pt idx="4227">
                  <c:v>482.744239005846</c:v>
                </c:pt>
                <c:pt idx="4228">
                  <c:v>481.94673913214899</c:v>
                </c:pt>
                <c:pt idx="4229">
                  <c:v>481.15036672494301</c:v>
                </c:pt>
                <c:pt idx="4230">
                  <c:v>480.35512053664797</c:v>
                </c:pt>
                <c:pt idx="4231">
                  <c:v>479.560999320311</c:v>
                </c:pt>
                <c:pt idx="4232">
                  <c:v>478.76800182961398</c:v>
                </c:pt>
                <c:pt idx="4233">
                  <c:v>477.97612681886801</c:v>
                </c:pt>
                <c:pt idx="4234">
                  <c:v>477.18537304302299</c:v>
                </c:pt>
                <c:pt idx="4235">
                  <c:v>476.39573925766501</c:v>
                </c:pt>
                <c:pt idx="4236">
                  <c:v>475.60722421901801</c:v>
                </c:pt>
                <c:pt idx="4237">
                  <c:v>474.81982668395</c:v>
                </c:pt>
                <c:pt idx="4238">
                  <c:v>474.03354540996901</c:v>
                </c:pt>
                <c:pt idx="4239">
                  <c:v>473.24837915523199</c:v>
                </c:pt>
                <c:pt idx="4240">
                  <c:v>472.46432667853799</c:v>
                </c:pt>
                <c:pt idx="4241">
                  <c:v>471.68138673933697</c:v>
                </c:pt>
                <c:pt idx="4242">
                  <c:v>470.89955809773102</c:v>
                </c:pt>
                <c:pt idx="4243">
                  <c:v>470.11883951447197</c:v>
                </c:pt>
                <c:pt idx="4244">
                  <c:v>469.33922975096601</c:v>
                </c:pt>
                <c:pt idx="4245">
                  <c:v>468.56072756927699</c:v>
                </c:pt>
                <c:pt idx="4246">
                  <c:v>467.78333173212701</c:v>
                </c:pt>
                <c:pt idx="4247">
                  <c:v>467.00704100289403</c:v>
                </c:pt>
                <c:pt idx="4248">
                  <c:v>466.23185414562198</c:v>
                </c:pt>
                <c:pt idx="4249">
                  <c:v>465.45776992501601</c:v>
                </c:pt>
                <c:pt idx="4250">
                  <c:v>464.68478710644399</c:v>
                </c:pt>
                <c:pt idx="4251">
                  <c:v>463.91290445594598</c:v>
                </c:pt>
                <c:pt idx="4252">
                  <c:v>463.14212074022601</c:v>
                </c:pt>
                <c:pt idx="4253">
                  <c:v>462.37243472666103</c:v>
                </c:pt>
                <c:pt idx="4254">
                  <c:v>461.60384518329801</c:v>
                </c:pt>
                <c:pt idx="4255">
                  <c:v>460.83635087886103</c:v>
                </c:pt>
                <c:pt idx="4256">
                  <c:v>460.06995058274498</c:v>
                </c:pt>
                <c:pt idx="4257">
                  <c:v>459.30464306502699</c:v>
                </c:pt>
                <c:pt idx="4258">
                  <c:v>458.54042709646001</c:v>
                </c:pt>
                <c:pt idx="4259">
                  <c:v>457.77730144847999</c:v>
                </c:pt>
                <c:pt idx="4260">
                  <c:v>457.01526489320401</c:v>
                </c:pt>
                <c:pt idx="4261">
                  <c:v>456.25431620343198</c:v>
                </c:pt>
                <c:pt idx="4262">
                  <c:v>455.49445415265399</c:v>
                </c:pt>
                <c:pt idx="4263">
                  <c:v>454.73567751504299</c:v>
                </c:pt>
                <c:pt idx="4264">
                  <c:v>453.97798506546502</c:v>
                </c:pt>
                <c:pt idx="4265">
                  <c:v>453.221375579474</c:v>
                </c:pt>
                <c:pt idx="4266">
                  <c:v>452.465847833319</c:v>
                </c:pt>
                <c:pt idx="4267">
                  <c:v>451.711400603941</c:v>
                </c:pt>
                <c:pt idx="4268">
                  <c:v>450.958032668979</c:v>
                </c:pt>
                <c:pt idx="4269">
                  <c:v>450.205742806768</c:v>
                </c:pt>
                <c:pt idx="4270">
                  <c:v>449.45452979634302</c:v>
                </c:pt>
                <c:pt idx="4271">
                  <c:v>448.70439241744202</c:v>
                </c:pt>
                <c:pt idx="4272">
                  <c:v>447.95532945049803</c:v>
                </c:pt>
                <c:pt idx="4273">
                  <c:v>447.20733967665802</c:v>
                </c:pt>
                <c:pt idx="4274">
                  <c:v>446.46042187776698</c:v>
                </c:pt>
                <c:pt idx="4275">
                  <c:v>445.71457483638198</c:v>
                </c:pt>
                <c:pt idx="4276">
                  <c:v>444.96979733576501</c:v>
                </c:pt>
                <c:pt idx="4277">
                  <c:v>444.22608815989003</c:v>
                </c:pt>
                <c:pt idx="4278">
                  <c:v>443.48344609344599</c:v>
                </c:pt>
                <c:pt idx="4279">
                  <c:v>442.74186992183098</c:v>
                </c:pt>
                <c:pt idx="4280">
                  <c:v>442.00135843115999</c:v>
                </c:pt>
                <c:pt idx="4281">
                  <c:v>441.26191040826399</c:v>
                </c:pt>
                <c:pt idx="4282">
                  <c:v>440.52352464069497</c:v>
                </c:pt>
                <c:pt idx="4283">
                  <c:v>439.78619991672002</c:v>
                </c:pt>
                <c:pt idx="4284">
                  <c:v>439.04993502533199</c:v>
                </c:pt>
                <c:pt idx="4285">
                  <c:v>438.31472875624399</c:v>
                </c:pt>
                <c:pt idx="4286">
                  <c:v>437.58057989989402</c:v>
                </c:pt>
                <c:pt idx="4287">
                  <c:v>436.84748724744497</c:v>
                </c:pt>
                <c:pt idx="4288">
                  <c:v>436.11544959078799</c:v>
                </c:pt>
                <c:pt idx="4289">
                  <c:v>435.38446572254497</c:v>
                </c:pt>
                <c:pt idx="4290">
                  <c:v>434.65453443606401</c:v>
                </c:pt>
                <c:pt idx="4291">
                  <c:v>433.925654525428</c:v>
                </c:pt>
                <c:pt idx="4292">
                  <c:v>433.19782478545301</c:v>
                </c:pt>
                <c:pt idx="4293">
                  <c:v>432.47104401168701</c:v>
                </c:pt>
                <c:pt idx="4294">
                  <c:v>431.74531100041798</c:v>
                </c:pt>
                <c:pt idx="4295">
                  <c:v>431.02062454866899</c:v>
                </c:pt>
                <c:pt idx="4296">
                  <c:v>430.29698345420201</c:v>
                </c:pt>
                <c:pt idx="4297">
                  <c:v>429.57438651552098</c:v>
                </c:pt>
                <c:pt idx="4298">
                  <c:v>428.852832531871</c:v>
                </c:pt>
                <c:pt idx="4299">
                  <c:v>428.13232030324099</c:v>
                </c:pt>
                <c:pt idx="4300">
                  <c:v>427.41284863036401</c:v>
                </c:pt>
                <c:pt idx="4301">
                  <c:v>426.69441631471801</c:v>
                </c:pt>
                <c:pt idx="4302">
                  <c:v>425.97702215853298</c:v>
                </c:pt>
                <c:pt idx="4303">
                  <c:v>425.26066496478097</c:v>
                </c:pt>
                <c:pt idx="4304">
                  <c:v>424.54534353718998</c:v>
                </c:pt>
                <c:pt idx="4305">
                  <c:v>423.83105668023899</c:v>
                </c:pt>
                <c:pt idx="4306">
                  <c:v>423.11780319915698</c:v>
                </c:pt>
                <c:pt idx="4307">
                  <c:v>422.40558189993197</c:v>
                </c:pt>
                <c:pt idx="4308">
                  <c:v>421.69439158930101</c:v>
                </c:pt>
                <c:pt idx="4309">
                  <c:v>420.98423107476498</c:v>
                </c:pt>
                <c:pt idx="4310">
                  <c:v>420.27509916458098</c:v>
                </c:pt>
                <c:pt idx="4311">
                  <c:v>419.56699466776399</c:v>
                </c:pt>
                <c:pt idx="4312">
                  <c:v>418.85991639409201</c:v>
                </c:pt>
                <c:pt idx="4313">
                  <c:v>418.15386315410598</c:v>
                </c:pt>
                <c:pt idx="4314">
                  <c:v>417.44883375910899</c:v>
                </c:pt>
                <c:pt idx="4315">
                  <c:v>416.74482702117001</c:v>
                </c:pt>
                <c:pt idx="4316">
                  <c:v>416.041841753124</c:v>
                </c:pt>
                <c:pt idx="4317">
                  <c:v>415.33987676857498</c:v>
                </c:pt>
                <c:pt idx="4318">
                  <c:v>414.63893088189297</c:v>
                </c:pt>
                <c:pt idx="4319">
                  <c:v>413.93900290822103</c:v>
                </c:pt>
                <c:pt idx="4320">
                  <c:v>413.24009166347201</c:v>
                </c:pt>
                <c:pt idx="4321">
                  <c:v>412.54219596433398</c:v>
                </c:pt>
                <c:pt idx="4322">
                  <c:v>411.84531462826499</c:v>
                </c:pt>
                <c:pt idx="4323">
                  <c:v>411.149446473502</c:v>
                </c:pt>
                <c:pt idx="4324">
                  <c:v>410.45459031905602</c:v>
                </c:pt>
                <c:pt idx="4325">
                  <c:v>409.76074498471797</c:v>
                </c:pt>
                <c:pt idx="4326">
                  <c:v>409.067909291055</c:v>
                </c:pt>
                <c:pt idx="4327">
                  <c:v>408.37608205941802</c:v>
                </c:pt>
                <c:pt idx="4328">
                  <c:v>407.685262111935</c:v>
                </c:pt>
                <c:pt idx="4329">
                  <c:v>406.99544827152101</c:v>
                </c:pt>
                <c:pt idx="4330">
                  <c:v>406.30663936187102</c:v>
                </c:pt>
                <c:pt idx="4331">
                  <c:v>405.61883420746801</c:v>
                </c:pt>
                <c:pt idx="4332">
                  <c:v>404.93203163357902</c:v>
                </c:pt>
                <c:pt idx="4333">
                  <c:v>404.24623046625999</c:v>
                </c:pt>
                <c:pt idx="4334">
                  <c:v>403.56142953235297</c:v>
                </c:pt>
                <c:pt idx="4335">
                  <c:v>402.87762765949401</c:v>
                </c:pt>
                <c:pt idx="4336">
                  <c:v>402.19482367610698</c:v>
                </c:pt>
                <c:pt idx="4337">
                  <c:v>401.51301641140702</c:v>
                </c:pt>
                <c:pt idx="4338">
                  <c:v>400.83220469540402</c:v>
                </c:pt>
                <c:pt idx="4339">
                  <c:v>400.15238735890301</c:v>
                </c:pt>
                <c:pt idx="4340">
                  <c:v>399.473563233503</c:v>
                </c:pt>
                <c:pt idx="4341">
                  <c:v>398.79573115160002</c:v>
                </c:pt>
                <c:pt idx="4342">
                  <c:v>398.11888994638701</c:v>
                </c:pt>
                <c:pt idx="4343">
                  <c:v>397.44303845185698</c:v>
                </c:pt>
                <c:pt idx="4344">
                  <c:v>396.76817550280401</c:v>
                </c:pt>
                <c:pt idx="4345">
                  <c:v>396.09429993481899</c:v>
                </c:pt>
                <c:pt idx="4346">
                  <c:v>395.42141058429797</c:v>
                </c:pt>
                <c:pt idx="4347">
                  <c:v>394.74950628844198</c:v>
                </c:pt>
                <c:pt idx="4348">
                  <c:v>394.07858588525102</c:v>
                </c:pt>
                <c:pt idx="4349">
                  <c:v>393.40864821353699</c:v>
                </c:pt>
                <c:pt idx="4350">
                  <c:v>392.73969211291302</c:v>
                </c:pt>
                <c:pt idx="4351">
                  <c:v>392.07171642380098</c:v>
                </c:pt>
                <c:pt idx="4352">
                  <c:v>391.40471998743197</c:v>
                </c:pt>
                <c:pt idx="4353">
                  <c:v>390.73870164584901</c:v>
                </c:pt>
                <c:pt idx="4354">
                  <c:v>390.07366024189997</c:v>
                </c:pt>
                <c:pt idx="4355">
                  <c:v>389.40959461925002</c:v>
                </c:pt>
                <c:pt idx="4356">
                  <c:v>388.74650362237497</c:v>
                </c:pt>
                <c:pt idx="4357">
                  <c:v>388.08438609656503</c:v>
                </c:pt>
                <c:pt idx="4358">
                  <c:v>387.42324088792202</c:v>
                </c:pt>
                <c:pt idx="4359">
                  <c:v>386.76306684336703</c:v>
                </c:pt>
                <c:pt idx="4360">
                  <c:v>386.103862810637</c:v>
                </c:pt>
                <c:pt idx="4361">
                  <c:v>385.445627638286</c:v>
                </c:pt>
                <c:pt idx="4362">
                  <c:v>384.78836017569</c:v>
                </c:pt>
                <c:pt idx="4363">
                  <c:v>384.13205927303801</c:v>
                </c:pt>
                <c:pt idx="4364">
                  <c:v>383.47672378134598</c:v>
                </c:pt>
                <c:pt idx="4365">
                  <c:v>382.82235255245098</c:v>
                </c:pt>
                <c:pt idx="4366">
                  <c:v>382.16894443900901</c:v>
                </c:pt>
                <c:pt idx="4367">
                  <c:v>381.51649829450201</c:v>
                </c:pt>
                <c:pt idx="4368">
                  <c:v>380.86501297323798</c:v>
                </c:pt>
                <c:pt idx="4369">
                  <c:v>380.21448733034703</c:v>
                </c:pt>
                <c:pt idx="4370">
                  <c:v>379.56492022178998</c:v>
                </c:pt>
                <c:pt idx="4371">
                  <c:v>378.91631050435001</c:v>
                </c:pt>
                <c:pt idx="4372">
                  <c:v>378.26865703564403</c:v>
                </c:pt>
                <c:pt idx="4373">
                  <c:v>377.62195867411401</c:v>
                </c:pt>
                <c:pt idx="4374">
                  <c:v>376.97621427903402</c:v>
                </c:pt>
                <c:pt idx="4375">
                  <c:v>376.331422710509</c:v>
                </c:pt>
                <c:pt idx="4376">
                  <c:v>375.68758282947601</c:v>
                </c:pt>
                <c:pt idx="4377">
                  <c:v>375.044693497705</c:v>
                </c:pt>
                <c:pt idx="4378">
                  <c:v>374.40275357779899</c:v>
                </c:pt>
                <c:pt idx="4379">
                  <c:v>373.761761933196</c:v>
                </c:pt>
                <c:pt idx="4380">
                  <c:v>373.121717428171</c:v>
                </c:pt>
                <c:pt idx="4381">
                  <c:v>372.48261892783302</c:v>
                </c:pt>
                <c:pt idx="4382">
                  <c:v>371.84446529813101</c:v>
                </c:pt>
                <c:pt idx="4383">
                  <c:v>371.20725540584903</c:v>
                </c:pt>
                <c:pt idx="4384">
                  <c:v>370.570988118613</c:v>
                </c:pt>
                <c:pt idx="4385">
                  <c:v>369.93566230488699</c:v>
                </c:pt>
                <c:pt idx="4386">
                  <c:v>369.301276833977</c:v>
                </c:pt>
                <c:pt idx="4387">
                  <c:v>368.66783057602998</c:v>
                </c:pt>
                <c:pt idx="4388">
                  <c:v>368.03532240203498</c:v>
                </c:pt>
                <c:pt idx="4389">
                  <c:v>367.403751183824</c:v>
                </c:pt>
                <c:pt idx="4390">
                  <c:v>366.77311579407501</c:v>
                </c:pt>
                <c:pt idx="4391">
                  <c:v>366.14341510630902</c:v>
                </c:pt>
                <c:pt idx="4392">
                  <c:v>365.51464799489298</c:v>
                </c:pt>
                <c:pt idx="4393">
                  <c:v>364.88681333504002</c:v>
                </c:pt>
                <c:pt idx="4394">
                  <c:v>364.25991000281198</c:v>
                </c:pt>
                <c:pt idx="4395">
                  <c:v>363.633936875117</c:v>
                </c:pt>
                <c:pt idx="4396">
                  <c:v>363.008892829714</c:v>
                </c:pt>
                <c:pt idx="4397">
                  <c:v>362.38477674520902</c:v>
                </c:pt>
                <c:pt idx="4398">
                  <c:v>361.761587501061</c:v>
                </c:pt>
                <c:pt idx="4399">
                  <c:v>361.13932397757799</c:v>
                </c:pt>
                <c:pt idx="4400">
                  <c:v>360.51798505592302</c:v>
                </c:pt>
                <c:pt idx="4401">
                  <c:v>359.89756961810701</c:v>
                </c:pt>
                <c:pt idx="4402">
                  <c:v>359.27807654699802</c:v>
                </c:pt>
                <c:pt idx="4403">
                  <c:v>358.65950472631903</c:v>
                </c:pt>
                <c:pt idx="4404">
                  <c:v>358.04185304064401</c:v>
                </c:pt>
                <c:pt idx="4405">
                  <c:v>357.42512037540598</c:v>
                </c:pt>
                <c:pt idx="4406">
                  <c:v>356.80930561689303</c:v>
                </c:pt>
                <c:pt idx="4407">
                  <c:v>356.19440765224999</c:v>
                </c:pt>
                <c:pt idx="4408">
                  <c:v>355.58042536948</c:v>
                </c:pt>
                <c:pt idx="4409">
                  <c:v>354.96735765744597</c:v>
                </c:pt>
                <c:pt idx="4410">
                  <c:v>354.355203405868</c:v>
                </c:pt>
                <c:pt idx="4411">
                  <c:v>353.74396150532698</c:v>
                </c:pt>
                <c:pt idx="4412">
                  <c:v>353.13363084726399</c:v>
                </c:pt>
                <c:pt idx="4413">
                  <c:v>352.52421032398399</c:v>
                </c:pt>
                <c:pt idx="4414">
                  <c:v>351.915698828649</c:v>
                </c:pt>
                <c:pt idx="4415">
                  <c:v>351.30809525528798</c:v>
                </c:pt>
                <c:pt idx="4416">
                  <c:v>350.70139849879303</c:v>
                </c:pt>
                <c:pt idx="4417">
                  <c:v>350.095607454917</c:v>
                </c:pt>
                <c:pt idx="4418">
                  <c:v>349.490721020281</c:v>
                </c:pt>
                <c:pt idx="4419">
                  <c:v>348.886738092369</c:v>
                </c:pt>
                <c:pt idx="4420">
                  <c:v>348.283657569534</c:v>
                </c:pt>
                <c:pt idx="4421">
                  <c:v>347.68147835099097</c:v>
                </c:pt>
                <c:pt idx="4422">
                  <c:v>347.08019933682601</c:v>
                </c:pt>
                <c:pt idx="4423">
                  <c:v>346.47981942799203</c:v>
                </c:pt>
                <c:pt idx="4424">
                  <c:v>345.88033752630997</c:v>
                </c:pt>
                <c:pt idx="4425">
                  <c:v>345.28175253447102</c:v>
                </c:pt>
                <c:pt idx="4426">
                  <c:v>344.68406335603601</c:v>
                </c:pt>
                <c:pt idx="4427">
                  <c:v>344.087268895433</c:v>
                </c:pt>
                <c:pt idx="4428">
                  <c:v>343.49136805796701</c:v>
                </c:pt>
                <c:pt idx="4429">
                  <c:v>342.89635974980899</c:v>
                </c:pt>
                <c:pt idx="4430">
                  <c:v>342.30224287800598</c:v>
                </c:pt>
                <c:pt idx="4431">
                  <c:v>341.70901635047397</c:v>
                </c:pt>
                <c:pt idx="4432">
                  <c:v>341.11667907600702</c:v>
                </c:pt>
                <c:pt idx="4433">
                  <c:v>340.52522996427001</c:v>
                </c:pt>
                <c:pt idx="4434">
                  <c:v>339.93466792580199</c:v>
                </c:pt>
                <c:pt idx="4435">
                  <c:v>339.34499187201999</c:v>
                </c:pt>
                <c:pt idx="4436">
                  <c:v>338.75620071521399</c:v>
                </c:pt>
                <c:pt idx="4437">
                  <c:v>338.16829336855</c:v>
                </c:pt>
                <c:pt idx="4438">
                  <c:v>337.58126874607302</c:v>
                </c:pt>
                <c:pt idx="4439">
                  <c:v>336.99512576270399</c:v>
                </c:pt>
                <c:pt idx="4440">
                  <c:v>336.40986333424303</c:v>
                </c:pt>
                <c:pt idx="4441">
                  <c:v>335.82548037736598</c:v>
                </c:pt>
                <c:pt idx="4442">
                  <c:v>335.24197580962999</c:v>
                </c:pt>
                <c:pt idx="4443">
                  <c:v>334.65934854947102</c:v>
                </c:pt>
                <c:pt idx="4444">
                  <c:v>334.07759751620398</c:v>
                </c:pt>
                <c:pt idx="4445">
                  <c:v>333.49672163002703</c:v>
                </c:pt>
                <c:pt idx="4446">
                  <c:v>332.916719812015</c:v>
                </c:pt>
                <c:pt idx="4447">
                  <c:v>332.33759098412798</c:v>
                </c:pt>
                <c:pt idx="4448">
                  <c:v>331.75933406920802</c:v>
                </c:pt>
                <c:pt idx="4449">
                  <c:v>331.18194799097699</c:v>
                </c:pt>
                <c:pt idx="4450">
                  <c:v>330.60543167404302</c:v>
                </c:pt>
                <c:pt idx="4451">
                  <c:v>330.02978404389398</c:v>
                </c:pt>
                <c:pt idx="4452">
                  <c:v>329.45500402690499</c:v>
                </c:pt>
                <c:pt idx="4453">
                  <c:v>328.88109055033402</c:v>
                </c:pt>
                <c:pt idx="4454">
                  <c:v>328.30804254232498</c:v>
                </c:pt>
                <c:pt idx="4455">
                  <c:v>327.73585893190602</c:v>
                </c:pt>
                <c:pt idx="4456">
                  <c:v>327.16453864899199</c:v>
                </c:pt>
                <c:pt idx="4457">
                  <c:v>326.59408062438303</c:v>
                </c:pt>
                <c:pt idx="4458">
                  <c:v>326.024483789768</c:v>
                </c:pt>
                <c:pt idx="4459">
                  <c:v>325.45574707772101</c:v>
                </c:pt>
                <c:pt idx="4460">
                  <c:v>324.88786942170498</c:v>
                </c:pt>
                <c:pt idx="4461">
                  <c:v>324.32084975607103</c:v>
                </c:pt>
                <c:pt idx="4462">
                  <c:v>323.75468701605701</c:v>
                </c:pt>
                <c:pt idx="4463">
                  <c:v>323.189380137792</c:v>
                </c:pt>
                <c:pt idx="4464">
                  <c:v>322.62492805829402</c:v>
                </c:pt>
                <c:pt idx="4465">
                  <c:v>322.06132971546901</c:v>
                </c:pt>
                <c:pt idx="4466">
                  <c:v>321.49858404811499</c:v>
                </c:pt>
                <c:pt idx="4467">
                  <c:v>320.93668999592001</c:v>
                </c:pt>
                <c:pt idx="4468">
                  <c:v>320.37564649946501</c:v>
                </c:pt>
                <c:pt idx="4469">
                  <c:v>319.81545250021799</c:v>
                </c:pt>
                <c:pt idx="4470">
                  <c:v>319.256106940542</c:v>
                </c:pt>
                <c:pt idx="4471">
                  <c:v>318.69760876369401</c:v>
                </c:pt>
                <c:pt idx="4472">
                  <c:v>318.13995691381803</c:v>
                </c:pt>
                <c:pt idx="4473">
                  <c:v>317.58315033595602</c:v>
                </c:pt>
                <c:pt idx="4474">
                  <c:v>317.027187976042</c:v>
                </c:pt>
                <c:pt idx="4475">
                  <c:v>316.47206878090202</c:v>
                </c:pt>
                <c:pt idx="4476">
                  <c:v>315.91779169825702</c:v>
                </c:pt>
                <c:pt idx="4477">
                  <c:v>315.36435567672402</c:v>
                </c:pt>
                <c:pt idx="4478">
                  <c:v>314.81175966581299</c:v>
                </c:pt>
                <c:pt idx="4479">
                  <c:v>314.26000261592998</c:v>
                </c:pt>
                <c:pt idx="4480">
                  <c:v>313.70908347837599</c:v>
                </c:pt>
                <c:pt idx="4481">
                  <c:v>313.15900120534798</c:v>
                </c:pt>
                <c:pt idx="4482">
                  <c:v>312.60975474993899</c:v>
                </c:pt>
                <c:pt idx="4483">
                  <c:v>312.06134306614001</c:v>
                </c:pt>
                <c:pt idx="4484">
                  <c:v>311.51376510883603</c:v>
                </c:pt>
                <c:pt idx="4485">
                  <c:v>310.967019833812</c:v>
                </c:pt>
                <c:pt idx="4486">
                  <c:v>310.421106197749</c:v>
                </c:pt>
                <c:pt idx="4487">
                  <c:v>309.876023158225</c:v>
                </c:pt>
                <c:pt idx="4488">
                  <c:v>309.33176967371799</c:v>
                </c:pt>
                <c:pt idx="4489">
                  <c:v>308.78834470360403</c:v>
                </c:pt>
                <c:pt idx="4490">
                  <c:v>308.24574720815599</c:v>
                </c:pt>
                <c:pt idx="4491">
                  <c:v>307.70397614854897</c:v>
                </c:pt>
                <c:pt idx="4492">
                  <c:v>307.16303048685501</c:v>
                </c:pt>
                <c:pt idx="4493">
                  <c:v>306.62290918604498</c:v>
                </c:pt>
                <c:pt idx="4494">
                  <c:v>306.083611209992</c:v>
                </c:pt>
                <c:pt idx="4495">
                  <c:v>305.54513552346901</c:v>
                </c:pt>
                <c:pt idx="4496">
                  <c:v>305.007481092148</c:v>
                </c:pt>
                <c:pt idx="4497">
                  <c:v>304.47064688260099</c:v>
                </c:pt>
                <c:pt idx="4498">
                  <c:v>303.934631862304</c:v>
                </c:pt>
                <c:pt idx="4499">
                  <c:v>303.399434999633</c:v>
                </c:pt>
                <c:pt idx="4500">
                  <c:v>302.86505526386401</c:v>
                </c:pt>
                <c:pt idx="4501">
                  <c:v>302.331491625176</c:v>
                </c:pt>
                <c:pt idx="4502">
                  <c:v>301.79874305465</c:v>
                </c:pt>
                <c:pt idx="4503">
                  <c:v>301.26680852426801</c:v>
                </c:pt>
                <c:pt idx="4504">
                  <c:v>300.73568700691698</c:v>
                </c:pt>
                <c:pt idx="4505">
                  <c:v>300.20537747638502</c:v>
                </c:pt>
                <c:pt idx="4506">
                  <c:v>299.67587890736201</c:v>
                </c:pt>
                <c:pt idx="4507">
                  <c:v>299.14719027544299</c:v>
                </c:pt>
                <c:pt idx="4508">
                  <c:v>298.61931055712603</c:v>
                </c:pt>
                <c:pt idx="4509">
                  <c:v>298.09223872981198</c:v>
                </c:pt>
                <c:pt idx="4510">
                  <c:v>297.565973771806</c:v>
                </c:pt>
                <c:pt idx="4511">
                  <c:v>297.040514662318</c:v>
                </c:pt>
                <c:pt idx="4512">
                  <c:v>296.51586038146002</c:v>
                </c:pt>
                <c:pt idx="4513">
                  <c:v>295.992009910251</c:v>
                </c:pt>
                <c:pt idx="4514">
                  <c:v>295.46896223061299</c:v>
                </c:pt>
                <c:pt idx="4515">
                  <c:v>294.94671632537398</c:v>
                </c:pt>
                <c:pt idx="4516">
                  <c:v>294.42527117826501</c:v>
                </c:pt>
                <c:pt idx="4517">
                  <c:v>293.90462577392498</c:v>
                </c:pt>
                <c:pt idx="4518">
                  <c:v>293.384779097896</c:v>
                </c:pt>
                <c:pt idx="4519">
                  <c:v>292.86573013662701</c:v>
                </c:pt>
                <c:pt idx="4520">
                  <c:v>292.34747787747199</c:v>
                </c:pt>
                <c:pt idx="4521">
                  <c:v>291.83002130869198</c:v>
                </c:pt>
                <c:pt idx="4522">
                  <c:v>291.31335941945201</c:v>
                </c:pt>
                <c:pt idx="4523">
                  <c:v>290.797491199825</c:v>
                </c:pt>
                <c:pt idx="4524">
                  <c:v>290.28241564079002</c:v>
                </c:pt>
                <c:pt idx="4525">
                  <c:v>289.76813173423199</c:v>
                </c:pt>
                <c:pt idx="4526">
                  <c:v>289.25463847294401</c:v>
                </c:pt>
                <c:pt idx="4527">
                  <c:v>288.74193485062301</c:v>
                </c:pt>
                <c:pt idx="4528">
                  <c:v>288.23001986187802</c:v>
                </c:pt>
                <c:pt idx="4529">
                  <c:v>287.71889250222</c:v>
                </c:pt>
                <c:pt idx="4530">
                  <c:v>287.20855176806901</c:v>
                </c:pt>
                <c:pt idx="4531">
                  <c:v>286.69899665675399</c:v>
                </c:pt>
                <c:pt idx="4532">
                  <c:v>286.19022616650898</c:v>
                </c:pt>
                <c:pt idx="4533">
                  <c:v>285.68223929647797</c:v>
                </c:pt>
                <c:pt idx="4534">
                  <c:v>285.17503504670998</c:v>
                </c:pt>
                <c:pt idx="4535">
                  <c:v>284.66861241816503</c:v>
                </c:pt>
                <c:pt idx="4536">
                  <c:v>284.16297041270798</c:v>
                </c:pt>
                <c:pt idx="4537">
                  <c:v>283.65810803311501</c:v>
                </c:pt>
                <c:pt idx="4538">
                  <c:v>283.154024283068</c:v>
                </c:pt>
                <c:pt idx="4539">
                  <c:v>282.65071816715601</c:v>
                </c:pt>
                <c:pt idx="4540">
                  <c:v>282.148188690881</c:v>
                </c:pt>
                <c:pt idx="4541">
                  <c:v>281.64643486064898</c:v>
                </c:pt>
                <c:pt idx="4542">
                  <c:v>281.14545568377702</c:v>
                </c:pt>
                <c:pt idx="4543">
                  <c:v>280.64525016848899</c:v>
                </c:pt>
                <c:pt idx="4544">
                  <c:v>280.14581732392003</c:v>
                </c:pt>
                <c:pt idx="4545">
                  <c:v>279.64715616011199</c:v>
                </c:pt>
                <c:pt idx="4546">
                  <c:v>279.14926568801599</c:v>
                </c:pt>
                <c:pt idx="4547">
                  <c:v>278.65214491949098</c:v>
                </c:pt>
                <c:pt idx="4548">
                  <c:v>278.15579286730701</c:v>
                </c:pt>
                <c:pt idx="4549">
                  <c:v>277.66020854514301</c:v>
                </c:pt>
                <c:pt idx="4550">
                  <c:v>277.16539096758402</c:v>
                </c:pt>
                <c:pt idx="4551">
                  <c:v>276.67133915012897</c:v>
                </c:pt>
                <c:pt idx="4552">
                  <c:v>276.17805210918198</c:v>
                </c:pt>
                <c:pt idx="4553">
                  <c:v>275.68552886205902</c:v>
                </c:pt>
                <c:pt idx="4554">
                  <c:v>275.19376842698301</c:v>
                </c:pt>
                <c:pt idx="4555">
                  <c:v>274.70276982308701</c:v>
                </c:pt>
                <c:pt idx="4556">
                  <c:v>274.21253207041599</c:v>
                </c:pt>
                <c:pt idx="4557">
                  <c:v>273.72305418991999</c:v>
                </c:pt>
                <c:pt idx="4558">
                  <c:v>273.23433520346202</c:v>
                </c:pt>
                <c:pt idx="4559">
                  <c:v>272.74637413381299</c:v>
                </c:pt>
                <c:pt idx="4560">
                  <c:v>272.25917000465301</c:v>
                </c:pt>
                <c:pt idx="4561">
                  <c:v>271.77272184057301</c:v>
                </c:pt>
                <c:pt idx="4562">
                  <c:v>271.28702866707198</c:v>
                </c:pt>
                <c:pt idx="4563">
                  <c:v>270.80208951055801</c:v>
                </c:pt>
                <c:pt idx="4564">
                  <c:v>270.31790339835101</c:v>
                </c:pt>
                <c:pt idx="4565">
                  <c:v>269.83446935867897</c:v>
                </c:pt>
                <c:pt idx="4566">
                  <c:v>269.35178642067899</c:v>
                </c:pt>
                <c:pt idx="4567">
                  <c:v>268.86985361439798</c:v>
                </c:pt>
                <c:pt idx="4568">
                  <c:v>268.38866997079299</c:v>
                </c:pt>
                <c:pt idx="4569">
                  <c:v>267.908234521731</c:v>
                </c:pt>
                <c:pt idx="4570">
                  <c:v>267.42854629998601</c:v>
                </c:pt>
                <c:pt idx="4571">
                  <c:v>266.94960433924399</c:v>
                </c:pt>
                <c:pt idx="4572">
                  <c:v>266.471407674099</c:v>
                </c:pt>
                <c:pt idx="4573">
                  <c:v>265.99395534005498</c:v>
                </c:pt>
                <c:pt idx="4574">
                  <c:v>265.51724637352697</c:v>
                </c:pt>
                <c:pt idx="4575">
                  <c:v>265.04127981183501</c:v>
                </c:pt>
                <c:pt idx="4576">
                  <c:v>264.566054693213</c:v>
                </c:pt>
                <c:pt idx="4577">
                  <c:v>264.091570056801</c:v>
                </c:pt>
                <c:pt idx="4578">
                  <c:v>263.61782494264997</c:v>
                </c:pt>
                <c:pt idx="4579">
                  <c:v>263.14481839171998</c:v>
                </c:pt>
                <c:pt idx="4580">
                  <c:v>262.67254944588001</c:v>
                </c:pt>
                <c:pt idx="4581">
                  <c:v>262.20101714790701</c:v>
                </c:pt>
                <c:pt idx="4582">
                  <c:v>261.73022054148799</c:v>
                </c:pt>
                <c:pt idx="4583">
                  <c:v>261.26015867122101</c:v>
                </c:pt>
                <c:pt idx="4584">
                  <c:v>260.79083058260898</c:v>
                </c:pt>
                <c:pt idx="4585">
                  <c:v>260.32223532206598</c:v>
                </c:pt>
                <c:pt idx="4586">
                  <c:v>259.85437193691502</c:v>
                </c:pt>
                <c:pt idx="4587">
                  <c:v>259.38723947538801</c:v>
                </c:pt>
                <c:pt idx="4588">
                  <c:v>258.92083698662401</c:v>
                </c:pt>
                <c:pt idx="4589">
                  <c:v>258.45516352067102</c:v>
                </c:pt>
                <c:pt idx="4590">
                  <c:v>257.99021812848702</c:v>
                </c:pt>
                <c:pt idx="4591">
                  <c:v>257.52599986193798</c:v>
                </c:pt>
                <c:pt idx="4592">
                  <c:v>257.06250777379699</c:v>
                </c:pt>
                <c:pt idx="4593">
                  <c:v>256.59974091774501</c:v>
                </c:pt>
                <c:pt idx="4594">
                  <c:v>256.13769834837501</c:v>
                </c:pt>
                <c:pt idx="4595">
                  <c:v>255.67637912118201</c:v>
                </c:pt>
                <c:pt idx="4596">
                  <c:v>255.215782292574</c:v>
                </c:pt>
                <c:pt idx="4597">
                  <c:v>254.755906919864</c:v>
                </c:pt>
                <c:pt idx="4598">
                  <c:v>254.29675206127399</c:v>
                </c:pt>
                <c:pt idx="4599">
                  <c:v>253.838316775934</c:v>
                </c:pt>
                <c:pt idx="4600">
                  <c:v>253.38060012387999</c:v>
                </c:pt>
                <c:pt idx="4601">
                  <c:v>252.92360116605701</c:v>
                </c:pt>
                <c:pt idx="4602">
                  <c:v>252.46731896431601</c:v>
                </c:pt>
                <c:pt idx="4603">
                  <c:v>252.01175258141501</c:v>
                </c:pt>
                <c:pt idx="4604">
                  <c:v>251.556901081022</c:v>
                </c:pt>
                <c:pt idx="4605">
                  <c:v>251.102763527707</c:v>
                </c:pt>
                <c:pt idx="4606">
                  <c:v>250.64933898695099</c:v>
                </c:pt>
                <c:pt idx="4607">
                  <c:v>250.19662652514</c:v>
                </c:pt>
                <c:pt idx="4608">
                  <c:v>249.74462520956601</c:v>
                </c:pt>
                <c:pt idx="4609">
                  <c:v>249.29333410842901</c:v>
                </c:pt>
                <c:pt idx="4610">
                  <c:v>248.842752290833</c:v>
                </c:pt>
                <c:pt idx="4611">
                  <c:v>248.39287882679099</c:v>
                </c:pt>
                <c:pt idx="4612">
                  <c:v>247.943712787218</c:v>
                </c:pt>
                <c:pt idx="4613">
                  <c:v>247.49525324393801</c:v>
                </c:pt>
                <c:pt idx="4614">
                  <c:v>247.04749926968</c:v>
                </c:pt>
                <c:pt idx="4615">
                  <c:v>246.60044993807901</c:v>
                </c:pt>
                <c:pt idx="4616">
                  <c:v>246.15410432367199</c:v>
                </c:pt>
                <c:pt idx="4617">
                  <c:v>245.70846150190701</c:v>
                </c:pt>
                <c:pt idx="4618">
                  <c:v>245.26352054913099</c:v>
                </c:pt>
                <c:pt idx="4619">
                  <c:v>244.81928054259899</c:v>
                </c:pt>
                <c:pt idx="4620">
                  <c:v>244.375740560471</c:v>
                </c:pt>
                <c:pt idx="4621">
                  <c:v>243.93289968181</c:v>
                </c:pt>
                <c:pt idx="4622">
                  <c:v>243.49075698658399</c:v>
                </c:pt>
                <c:pt idx="4623">
                  <c:v>243.04931155566601</c:v>
                </c:pt>
                <c:pt idx="4624">
                  <c:v>242.60856247083001</c:v>
                </c:pt>
                <c:pt idx="4625">
                  <c:v>242.16850881475801</c:v>
                </c:pt>
                <c:pt idx="4626">
                  <c:v>241.72914967103401</c:v>
                </c:pt>
                <c:pt idx="4627">
                  <c:v>241.29048412414099</c:v>
                </c:pt>
                <c:pt idx="4628">
                  <c:v>240.85251125947201</c:v>
                </c:pt>
                <c:pt idx="4629">
                  <c:v>240.41523016331899</c:v>
                </c:pt>
                <c:pt idx="4630">
                  <c:v>239.97863992287901</c:v>
                </c:pt>
                <c:pt idx="4631">
                  <c:v>239.54273962624799</c:v>
                </c:pt>
                <c:pt idx="4632">
                  <c:v>239.10752836242901</c:v>
                </c:pt>
                <c:pt idx="4633">
                  <c:v>238.67300522132501</c:v>
                </c:pt>
                <c:pt idx="4634">
                  <c:v>238.23916929373999</c:v>
                </c:pt>
                <c:pt idx="4635">
                  <c:v>237.80601967138</c:v>
                </c:pt>
                <c:pt idx="4636">
                  <c:v>237.37355544685499</c:v>
                </c:pt>
                <c:pt idx="4637">
                  <c:v>236.94177571367399</c:v>
                </c:pt>
                <c:pt idx="4638">
                  <c:v>236.51067956624701</c:v>
                </c:pt>
                <c:pt idx="4639">
                  <c:v>236.08026609988701</c:v>
                </c:pt>
                <c:pt idx="4640">
                  <c:v>235.65053441080701</c:v>
                </c:pt>
                <c:pt idx="4641">
                  <c:v>235.22148359611799</c:v>
                </c:pt>
                <c:pt idx="4642">
                  <c:v>234.79311275383299</c:v>
                </c:pt>
                <c:pt idx="4643">
                  <c:v>234.36542098286699</c:v>
                </c:pt>
                <c:pt idx="4644">
                  <c:v>233.93840738303101</c:v>
                </c:pt>
                <c:pt idx="4645">
                  <c:v>233.51207105503701</c:v>
                </c:pt>
                <c:pt idx="4646">
                  <c:v>233.08641110049899</c:v>
                </c:pt>
                <c:pt idx="4647">
                  <c:v>232.66142662192499</c:v>
                </c:pt>
                <c:pt idx="4648">
                  <c:v>232.237116722726</c:v>
                </c:pt>
                <c:pt idx="4649">
                  <c:v>231.81348050720899</c:v>
                </c:pt>
                <c:pt idx="4650">
                  <c:v>231.39051708058199</c:v>
                </c:pt>
                <c:pt idx="4651">
                  <c:v>230.968225548947</c:v>
                </c:pt>
                <c:pt idx="4652">
                  <c:v>230.546605019308</c:v>
                </c:pt>
                <c:pt idx="4653">
                  <c:v>230.12565459956301</c:v>
                </c:pt>
                <c:pt idx="4654">
                  <c:v>229.70537339851001</c:v>
                </c:pt>
                <c:pt idx="4655">
                  <c:v>229.28576052584299</c:v>
                </c:pt>
                <c:pt idx="4656">
                  <c:v>228.866815092152</c:v>
                </c:pt>
                <c:pt idx="4657">
                  <c:v>228.448536208924</c:v>
                </c:pt>
                <c:pt idx="4658">
                  <c:v>228.03092298854401</c:v>
                </c:pt>
                <c:pt idx="4659">
                  <c:v>227.61397454428999</c:v>
                </c:pt>
                <c:pt idx="4660">
                  <c:v>227.19768999033499</c:v>
                </c:pt>
                <c:pt idx="4661">
                  <c:v>226.78206844175301</c:v>
                </c:pt>
                <c:pt idx="4662">
                  <c:v>226.36710901450701</c:v>
                </c:pt>
                <c:pt idx="4663">
                  <c:v>225.95281082545699</c:v>
                </c:pt>
                <c:pt idx="4664">
                  <c:v>225.53917299235999</c:v>
                </c:pt>
                <c:pt idx="4665">
                  <c:v>225.12619463386301</c:v>
                </c:pt>
                <c:pt idx="4666">
                  <c:v>224.71387486951099</c:v>
                </c:pt>
                <c:pt idx="4667">
                  <c:v>224.302212819738</c:v>
                </c:pt>
                <c:pt idx="4668">
                  <c:v>223.89120760587599</c:v>
                </c:pt>
                <c:pt idx="4669">
                  <c:v>223.480858350147</c:v>
                </c:pt>
                <c:pt idx="4670">
                  <c:v>223.071164175668</c:v>
                </c:pt>
                <c:pt idx="4671">
                  <c:v>222.662124206448</c:v>
                </c:pt>
                <c:pt idx="4672">
                  <c:v>222.253737567386</c:v>
                </c:pt>
                <c:pt idx="4673">
                  <c:v>221.84600338427501</c:v>
                </c:pt>
                <c:pt idx="4674">
                  <c:v>221.43892078379901</c:v>
                </c:pt>
                <c:pt idx="4675">
                  <c:v>221.03248889353401</c:v>
                </c:pt>
                <c:pt idx="4676">
                  <c:v>220.626706841946</c:v>
                </c:pt>
                <c:pt idx="4677">
                  <c:v>220.221573758392</c:v>
                </c:pt>
                <c:pt idx="4678">
                  <c:v>219.81708877311999</c:v>
                </c:pt>
                <c:pt idx="4679">
                  <c:v>219.41325101726599</c:v>
                </c:pt>
                <c:pt idx="4680">
                  <c:v>219.01005962285799</c:v>
                </c:pt>
                <c:pt idx="4681">
                  <c:v>218.60751372281101</c:v>
                </c:pt>
                <c:pt idx="4682">
                  <c:v>218.20561245093199</c:v>
                </c:pt>
                <c:pt idx="4683">
                  <c:v>217.80435494191499</c:v>
                </c:pt>
                <c:pt idx="4684">
                  <c:v>217.40374033134199</c:v>
                </c:pt>
                <c:pt idx="4685">
                  <c:v>217.00376775568299</c:v>
                </c:pt>
                <c:pt idx="4686">
                  <c:v>216.60443635229799</c:v>
                </c:pt>
                <c:pt idx="4687">
                  <c:v>216.20574525943201</c:v>
                </c:pt>
                <c:pt idx="4688">
                  <c:v>215.80769361621699</c:v>
                </c:pt>
                <c:pt idx="4689">
                  <c:v>215.41028056267299</c:v>
                </c:pt>
                <c:pt idx="4690">
                  <c:v>215.013505239707</c:v>
                </c:pt>
                <c:pt idx="4691">
                  <c:v>214.61736678910901</c:v>
                </c:pt>
                <c:pt idx="4692">
                  <c:v>214.221864353559</c:v>
                </c:pt>
                <c:pt idx="4693">
                  <c:v>213.826997076618</c:v>
                </c:pt>
                <c:pt idx="4694">
                  <c:v>213.43276410273501</c:v>
                </c:pt>
                <c:pt idx="4695">
                  <c:v>213.03916457724199</c:v>
                </c:pt>
                <c:pt idx="4696">
                  <c:v>212.646197646357</c:v>
                </c:pt>
                <c:pt idx="4697">
                  <c:v>212.25386245717999</c:v>
                </c:pt>
                <c:pt idx="4698">
                  <c:v>211.86215815769501</c:v>
                </c:pt>
                <c:pt idx="4699">
                  <c:v>211.47108389677101</c:v>
                </c:pt>
                <c:pt idx="4700">
                  <c:v>211.080638824158</c:v>
                </c:pt>
                <c:pt idx="4701">
                  <c:v>210.69082209048901</c:v>
                </c:pt>
                <c:pt idx="4702">
                  <c:v>210.301632847278</c:v>
                </c:pt>
                <c:pt idx="4703">
                  <c:v>209.91307024692401</c:v>
                </c:pt>
                <c:pt idx="4704">
                  <c:v>209.525133442704</c:v>
                </c:pt>
                <c:pt idx="4705">
                  <c:v>209.137821588778</c:v>
                </c:pt>
                <c:pt idx="4706">
                  <c:v>208.75113384018599</c:v>
                </c:pt>
                <c:pt idx="4707">
                  <c:v>208.365069352848</c:v>
                </c:pt>
                <c:pt idx="4708">
                  <c:v>207.97962728356299</c:v>
                </c:pt>
                <c:pt idx="4709">
                  <c:v>207.59480679001399</c:v>
                </c:pt>
                <c:pt idx="4710">
                  <c:v>207.21060703075699</c:v>
                </c:pt>
                <c:pt idx="4711">
                  <c:v>206.82702716523099</c:v>
                </c:pt>
                <c:pt idx="4712">
                  <c:v>206.444066353751</c:v>
                </c:pt>
                <c:pt idx="4713">
                  <c:v>206.06172375751299</c:v>
                </c:pt>
                <c:pt idx="4714">
                  <c:v>205.67999853858601</c:v>
                </c:pt>
                <c:pt idx="4715">
                  <c:v>205.29888985992099</c:v>
                </c:pt>
                <c:pt idx="4716">
                  <c:v>204.91839688534299</c:v>
                </c:pt>
                <c:pt idx="4717">
                  <c:v>204.53851877955299</c:v>
                </c:pt>
                <c:pt idx="4718">
                  <c:v>204.15925470813099</c:v>
                </c:pt>
                <c:pt idx="4719">
                  <c:v>203.78060383753001</c:v>
                </c:pt>
                <c:pt idx="4720">
                  <c:v>203.402565335079</c:v>
                </c:pt>
                <c:pt idx="4721">
                  <c:v>203.025138368982</c:v>
                </c:pt>
                <c:pt idx="4722">
                  <c:v>202.64832210831699</c:v>
                </c:pt>
                <c:pt idx="4723">
                  <c:v>202.27211572303699</c:v>
                </c:pt>
                <c:pt idx="4724">
                  <c:v>201.89651838396799</c:v>
                </c:pt>
                <c:pt idx="4725">
                  <c:v>201.521529262808</c:v>
                </c:pt>
                <c:pt idx="4726">
                  <c:v>201.14714753212999</c:v>
                </c:pt>
                <c:pt idx="4727">
                  <c:v>200.773372365379</c:v>
                </c:pt>
                <c:pt idx="4728">
                  <c:v>200.40020293687101</c:v>
                </c:pt>
                <c:pt idx="4729">
                  <c:v>200.02763842179499</c:v>
                </c:pt>
                <c:pt idx="4730">
                  <c:v>199.655677996207</c:v>
                </c:pt>
                <c:pt idx="4731">
                  <c:v>199.28432083704001</c:v>
                </c:pt>
                <c:pt idx="4732">
                  <c:v>198.91356612209401</c:v>
                </c:pt>
                <c:pt idx="4733">
                  <c:v>198.54341303003801</c:v>
                </c:pt>
                <c:pt idx="4734">
                  <c:v>198.17386074041201</c:v>
                </c:pt>
                <c:pt idx="4735">
                  <c:v>197.804908433626</c:v>
                </c:pt>
                <c:pt idx="4736">
                  <c:v>197.43655529095599</c:v>
                </c:pt>
                <c:pt idx="4737">
                  <c:v>197.06880049454799</c:v>
                </c:pt>
                <c:pt idx="4738">
                  <c:v>196.70164322741499</c:v>
                </c:pt>
                <c:pt idx="4739">
                  <c:v>196.335082673438</c:v>
                </c:pt>
                <c:pt idx="4740">
                  <c:v>195.96911801736599</c:v>
                </c:pt>
                <c:pt idx="4741">
                  <c:v>195.603748444811</c:v>
                </c:pt>
                <c:pt idx="4742">
                  <c:v>195.238973142254</c:v>
                </c:pt>
                <c:pt idx="4743">
                  <c:v>194.87479129704101</c:v>
                </c:pt>
                <c:pt idx="4744">
                  <c:v>194.51120209738301</c:v>
                </c:pt>
                <c:pt idx="4745">
                  <c:v>194.14820473235599</c:v>
                </c:pt>
                <c:pt idx="4746">
                  <c:v>193.785798391898</c:v>
                </c:pt>
                <c:pt idx="4747">
                  <c:v>193.42398226681499</c:v>
                </c:pt>
                <c:pt idx="4748">
                  <c:v>193.06275554877399</c:v>
                </c:pt>
                <c:pt idx="4749">
                  <c:v>192.70211743030501</c:v>
                </c:pt>
                <c:pt idx="4750">
                  <c:v>192.34206710480001</c:v>
                </c:pt>
                <c:pt idx="4751">
                  <c:v>191.98260376651399</c:v>
                </c:pt>
                <c:pt idx="4752">
                  <c:v>191.62372661056401</c:v>
                </c:pt>
                <c:pt idx="4753">
                  <c:v>191.26543483292701</c:v>
                </c:pt>
                <c:pt idx="4754">
                  <c:v>190.907727630442</c:v>
                </c:pt>
                <c:pt idx="4755">
                  <c:v>190.55060420080599</c:v>
                </c:pt>
                <c:pt idx="4756">
                  <c:v>190.194063742579</c:v>
                </c:pt>
                <c:pt idx="4757">
                  <c:v>189.83810545517801</c:v>
                </c:pt>
                <c:pt idx="4758">
                  <c:v>189.482728538879</c:v>
                </c:pt>
                <c:pt idx="4759">
                  <c:v>189.12793219481699</c:v>
                </c:pt>
                <c:pt idx="4760">
                  <c:v>188.77371562498601</c:v>
                </c:pt>
                <c:pt idx="4761">
                  <c:v>188.42007803223601</c:v>
                </c:pt>
                <c:pt idx="4762">
                  <c:v>188.06701862027299</c:v>
                </c:pt>
                <c:pt idx="4763">
                  <c:v>187.71453659366301</c:v>
                </c:pt>
                <c:pt idx="4764">
                  <c:v>187.36263115782401</c:v>
                </c:pt>
                <c:pt idx="4765">
                  <c:v>187.01130151903399</c:v>
                </c:pt>
                <c:pt idx="4766">
                  <c:v>186.66054688442199</c:v>
                </c:pt>
                <c:pt idx="4767">
                  <c:v>186.31036646197299</c:v>
                </c:pt>
                <c:pt idx="4768">
                  <c:v>185.960759460529</c:v>
                </c:pt>
                <c:pt idx="4769">
                  <c:v>185.611725089782</c:v>
                </c:pt>
                <c:pt idx="4770">
                  <c:v>185.263262560279</c:v>
                </c:pt>
                <c:pt idx="4771">
                  <c:v>184.91537108341899</c:v>
                </c:pt>
                <c:pt idx="4772">
                  <c:v>184.56804987145401</c:v>
                </c:pt>
                <c:pt idx="4773">
                  <c:v>184.22129813748899</c:v>
                </c:pt>
                <c:pt idx="4774">
                  <c:v>183.87511509547599</c:v>
                </c:pt>
                <c:pt idx="4775">
                  <c:v>183.529499960225</c:v>
                </c:pt>
                <c:pt idx="4776">
                  <c:v>183.184451947388</c:v>
                </c:pt>
                <c:pt idx="4777">
                  <c:v>182.839970273473</c:v>
                </c:pt>
                <c:pt idx="4778">
                  <c:v>182.496054155835</c:v>
                </c:pt>
                <c:pt idx="4779">
                  <c:v>182.152702812678</c:v>
                </c:pt>
                <c:pt idx="4780">
                  <c:v>181.809915463056</c:v>
                </c:pt>
                <c:pt idx="4781">
                  <c:v>181.46769132686899</c:v>
                </c:pt>
                <c:pt idx="4782">
                  <c:v>181.12602962486599</c:v>
                </c:pt>
                <c:pt idx="4783">
                  <c:v>180.784929578641</c:v>
                </c:pt>
                <c:pt idx="4784">
                  <c:v>180.44439041063501</c:v>
                </c:pt>
                <c:pt idx="4785">
                  <c:v>180.10441134413699</c:v>
                </c:pt>
                <c:pt idx="4786">
                  <c:v>179.76499160327899</c:v>
                </c:pt>
                <c:pt idx="4787">
                  <c:v>179.426130413039</c:v>
                </c:pt>
                <c:pt idx="4788">
                  <c:v>179.087826999241</c:v>
                </c:pt>
                <c:pt idx="4789">
                  <c:v>178.750080588549</c:v>
                </c:pt>
                <c:pt idx="4790">
                  <c:v>178.412890408474</c:v>
                </c:pt>
                <c:pt idx="4791">
                  <c:v>178.07625568736901</c:v>
                </c:pt>
                <c:pt idx="4792">
                  <c:v>177.74017565442901</c:v>
                </c:pt>
                <c:pt idx="4793">
                  <c:v>177.40464953969101</c:v>
                </c:pt>
                <c:pt idx="4794">
                  <c:v>177.06967657403399</c:v>
                </c:pt>
                <c:pt idx="4795">
                  <c:v>176.735255989178</c:v>
                </c:pt>
                <c:pt idx="4796">
                  <c:v>176.401387017682</c:v>
                </c:pt>
                <c:pt idx="4797">
                  <c:v>176.068068892946</c:v>
                </c:pt>
                <c:pt idx="4798">
                  <c:v>175.735300849211</c:v>
                </c:pt>
                <c:pt idx="4799">
                  <c:v>175.40308212155301</c:v>
                </c:pt>
                <c:pt idx="4800">
                  <c:v>175.07141194588999</c:v>
                </c:pt>
                <c:pt idx="4801">
                  <c:v>174.740289558976</c:v>
                </c:pt>
                <c:pt idx="4802">
                  <c:v>174.409714198404</c:v>
                </c:pt>
                <c:pt idx="4803">
                  <c:v>174.0796851026</c:v>
                </c:pt>
                <c:pt idx="4804">
                  <c:v>173.75020151083299</c:v>
                </c:pt>
                <c:pt idx="4805">
                  <c:v>173.42126266320099</c:v>
                </c:pt>
                <c:pt idx="4806">
                  <c:v>173.09286780063999</c:v>
                </c:pt>
                <c:pt idx="4807">
                  <c:v>172.765016164923</c:v>
                </c:pt>
                <c:pt idx="4808">
                  <c:v>172.437706998653</c:v>
                </c:pt>
                <c:pt idx="4809">
                  <c:v>172.11093954527001</c:v>
                </c:pt>
                <c:pt idx="4810">
                  <c:v>171.78471304904701</c:v>
                </c:pt>
                <c:pt idx="4811">
                  <c:v>171.459026755087</c:v>
                </c:pt>
                <c:pt idx="4812">
                  <c:v>171.13387990932699</c:v>
                </c:pt>
                <c:pt idx="4813">
                  <c:v>170.809271758536</c:v>
                </c:pt>
                <c:pt idx="4814">
                  <c:v>170.485201550315</c:v>
                </c:pt>
                <c:pt idx="4815">
                  <c:v>170.16166853309201</c:v>
                </c:pt>
                <c:pt idx="4816">
                  <c:v>169.83867195612899</c:v>
                </c:pt>
                <c:pt idx="4817">
                  <c:v>169.51621106951399</c:v>
                </c:pt>
                <c:pt idx="4818">
                  <c:v>169.19428512416701</c:v>
                </c:pt>
                <c:pt idx="4819">
                  <c:v>168.872893371835</c:v>
                </c:pt>
                <c:pt idx="4820">
                  <c:v>168.55203506509301</c:v>
                </c:pt>
                <c:pt idx="4821">
                  <c:v>168.23170945734199</c:v>
                </c:pt>
                <c:pt idx="4822">
                  <c:v>167.91191580281401</c:v>
                </c:pt>
                <c:pt idx="4823">
                  <c:v>167.59265335656301</c:v>
                </c:pt>
                <c:pt idx="4824">
                  <c:v>167.27392137447001</c:v>
                </c:pt>
                <c:pt idx="4825">
                  <c:v>166.955719113242</c:v>
                </c:pt>
                <c:pt idx="4826">
                  <c:v>166.63804583040999</c:v>
                </c:pt>
                <c:pt idx="4827">
                  <c:v>166.320900784331</c:v>
                </c:pt>
                <c:pt idx="4828">
                  <c:v>166.004283234182</c:v>
                </c:pt>
                <c:pt idx="4829">
                  <c:v>165.688192439966</c:v>
                </c:pt>
                <c:pt idx="4830">
                  <c:v>165.37262766250799</c:v>
                </c:pt>
                <c:pt idx="4831">
                  <c:v>165.057588163454</c:v>
                </c:pt>
                <c:pt idx="4832">
                  <c:v>164.743073205272</c:v>
                </c:pt>
                <c:pt idx="4833">
                  <c:v>164.42908205125099</c:v>
                </c:pt>
                <c:pt idx="4834">
                  <c:v>164.11561396549999</c:v>
                </c:pt>
                <c:pt idx="4835">
                  <c:v>163.80266821294899</c:v>
                </c:pt>
                <c:pt idx="4836">
                  <c:v>163.490244059345</c:v>
                </c:pt>
                <c:pt idx="4837">
                  <c:v>163.17834077125599</c:v>
                </c:pt>
                <c:pt idx="4838">
                  <c:v>162.866957616067</c:v>
                </c:pt>
                <c:pt idx="4839">
                  <c:v>162.556093861981</c:v>
                </c:pt>
                <c:pt idx="4840">
                  <c:v>162.245748778017</c:v>
                </c:pt>
                <c:pt idx="4841">
                  <c:v>161.93592163401101</c:v>
                </c:pt>
                <c:pt idx="4842">
                  <c:v>161.62661170061699</c:v>
                </c:pt>
                <c:pt idx="4843">
                  <c:v>161.31781824930101</c:v>
                </c:pt>
                <c:pt idx="4844">
                  <c:v>161.009540552347</c:v>
                </c:pt>
                <c:pt idx="4845">
                  <c:v>160.70177788285</c:v>
                </c:pt>
                <c:pt idx="4846">
                  <c:v>160.394529514721</c:v>
                </c:pt>
                <c:pt idx="4847">
                  <c:v>160.08779472268401</c:v>
                </c:pt>
                <c:pt idx="4848">
                  <c:v>159.78157278227499</c:v>
                </c:pt>
                <c:pt idx="4849">
                  <c:v>159.47586296984301</c:v>
                </c:pt>
                <c:pt idx="4850">
                  <c:v>159.17066456254599</c:v>
                </c:pt>
                <c:pt idx="4851">
                  <c:v>158.865976838356</c:v>
                </c:pt>
                <c:pt idx="4852">
                  <c:v>158.561799076055</c:v>
                </c:pt>
                <c:pt idx="4853">
                  <c:v>158.25813055523199</c:v>
                </c:pt>
                <c:pt idx="4854">
                  <c:v>157.954970556288</c:v>
                </c:pt>
                <c:pt idx="4855">
                  <c:v>157.65231836043199</c:v>
                </c:pt>
                <c:pt idx="4856">
                  <c:v>157.35017324968001</c:v>
                </c:pt>
                <c:pt idx="4857">
                  <c:v>157.04853450685701</c:v>
                </c:pt>
                <c:pt idx="4858">
                  <c:v>156.74740141559499</c:v>
                </c:pt>
                <c:pt idx="4859">
                  <c:v>156.44677326033101</c:v>
                </c:pt>
                <c:pt idx="4860">
                  <c:v>156.14664932630899</c:v>
                </c:pt>
                <c:pt idx="4861">
                  <c:v>155.84702889957899</c:v>
                </c:pt>
                <c:pt idx="4862">
                  <c:v>155.547911266993</c:v>
                </c:pt>
                <c:pt idx="4863">
                  <c:v>155.24929571621001</c:v>
                </c:pt>
                <c:pt idx="4864">
                  <c:v>154.95118153569101</c:v>
                </c:pt>
                <c:pt idx="4865">
                  <c:v>154.65356801470099</c:v>
                </c:pt>
                <c:pt idx="4866">
                  <c:v>154.35645444330601</c:v>
                </c:pt>
                <c:pt idx="4867">
                  <c:v>154.05984011237601</c:v>
                </c:pt>
                <c:pt idx="4868">
                  <c:v>153.76372431358001</c:v>
                </c:pt>
                <c:pt idx="4869">
                  <c:v>153.46810633938901</c:v>
                </c:pt>
                <c:pt idx="4870">
                  <c:v>153.172985483075</c:v>
                </c:pt>
                <c:pt idx="4871">
                  <c:v>152.878361038707</c:v>
                </c:pt>
                <c:pt idx="4872">
                  <c:v>152.584232301155</c:v>
                </c:pt>
                <c:pt idx="4873">
                  <c:v>152.29059856608799</c:v>
                </c:pt>
                <c:pt idx="4874">
                  <c:v>151.99745912997</c:v>
                </c:pt>
                <c:pt idx="4875">
                  <c:v>151.704813290065</c:v>
                </c:pt>
                <c:pt idx="4876">
                  <c:v>151.41266034443299</c:v>
                </c:pt>
                <c:pt idx="4877">
                  <c:v>151.12099959193</c:v>
                </c:pt>
                <c:pt idx="4878">
                  <c:v>150.829830332207</c:v>
                </c:pt>
                <c:pt idx="4879">
                  <c:v>150.53915186571001</c:v>
                </c:pt>
                <c:pt idx="4880">
                  <c:v>150.24896349368001</c:v>
                </c:pt>
                <c:pt idx="4881">
                  <c:v>149.95926451815299</c:v>
                </c:pt>
                <c:pt idx="4882">
                  <c:v>149.670054241955</c:v>
                </c:pt>
                <c:pt idx="4883">
                  <c:v>149.38133196870601</c:v>
                </c:pt>
                <c:pt idx="4884">
                  <c:v>149.09309700282</c:v>
                </c:pt>
                <c:pt idx="4885">
                  <c:v>148.80534864949999</c:v>
                </c:pt>
                <c:pt idx="4886">
                  <c:v>148.518086214742</c:v>
                </c:pt>
                <c:pt idx="4887">
                  <c:v>148.23130900532999</c:v>
                </c:pt>
                <c:pt idx="4888">
                  <c:v>147.94501632883899</c:v>
                </c:pt>
                <c:pt idx="4889">
                  <c:v>147.65920749363301</c:v>
                </c:pt>
                <c:pt idx="4890">
                  <c:v>147.37388180886501</c:v>
                </c:pt>
                <c:pt idx="4891">
                  <c:v>147.08903858447599</c:v>
                </c:pt>
                <c:pt idx="4892">
                  <c:v>146.80467713119199</c:v>
                </c:pt>
                <c:pt idx="4893">
                  <c:v>146.52079676052901</c:v>
                </c:pt>
                <c:pt idx="4894">
                  <c:v>146.23739678478799</c:v>
                </c:pt>
                <c:pt idx="4895">
                  <c:v>145.95447651705501</c:v>
                </c:pt>
                <c:pt idx="4896">
                  <c:v>145.67203527120199</c:v>
                </c:pt>
                <c:pt idx="4897">
                  <c:v>145.39007236188499</c:v>
                </c:pt>
                <c:pt idx="4898">
                  <c:v>145.10858710454301</c:v>
                </c:pt>
                <c:pt idx="4899">
                  <c:v>144.82757881540101</c:v>
                </c:pt>
                <c:pt idx="4900">
                  <c:v>144.54704681146299</c:v>
                </c:pt>
                <c:pt idx="4901">
                  <c:v>144.266990410517</c:v>
                </c:pt>
                <c:pt idx="4902">
                  <c:v>143.98740893113199</c:v>
                </c:pt>
                <c:pt idx="4903">
                  <c:v>143.70830169266</c:v>
                </c:pt>
                <c:pt idx="4904">
                  <c:v>143.42966801523099</c:v>
                </c:pt>
                <c:pt idx="4905">
                  <c:v>143.151507219754</c:v>
                </c:pt>
                <c:pt idx="4906">
                  <c:v>142.87381862792</c:v>
                </c:pt>
                <c:pt idx="4907">
                  <c:v>142.59660156219499</c:v>
                </c:pt>
                <c:pt idx="4908">
                  <c:v>142.31985534582699</c:v>
                </c:pt>
                <c:pt idx="4909">
                  <c:v>142.043579302837</c:v>
                </c:pt>
                <c:pt idx="4910">
                  <c:v>141.76777275802701</c:v>
                </c:pt>
                <c:pt idx="4911">
                  <c:v>141.49243503697301</c:v>
                </c:pt>
                <c:pt idx="4912">
                  <c:v>141.21756546602401</c:v>
                </c:pt>
                <c:pt idx="4913">
                  <c:v>140.94316337231001</c:v>
                </c:pt>
                <c:pt idx="4914">
                  <c:v>140.669228083729</c:v>
                </c:pt>
                <c:pt idx="4915">
                  <c:v>140.395758928958</c:v>
                </c:pt>
                <c:pt idx="4916">
                  <c:v>140.12275523744401</c:v>
                </c:pt>
                <c:pt idx="4917">
                  <c:v>139.85021633940701</c:v>
                </c:pt>
                <c:pt idx="4918">
                  <c:v>139.57814156584101</c:v>
                </c:pt>
                <c:pt idx="4919">
                  <c:v>139.30653024850699</c:v>
                </c:pt>
                <c:pt idx="4920">
                  <c:v>139.035381719942</c:v>
                </c:pt>
                <c:pt idx="4921">
                  <c:v>138.764695313451</c:v>
                </c:pt>
                <c:pt idx="4922">
                  <c:v>138.49447036310599</c:v>
                </c:pt>
                <c:pt idx="4923">
                  <c:v>138.22470620375199</c:v>
                </c:pt>
                <c:pt idx="4924">
                  <c:v>137.955402171001</c:v>
                </c:pt>
                <c:pt idx="4925">
                  <c:v>137.68655760122999</c:v>
                </c:pt>
                <c:pt idx="4926">
                  <c:v>137.41817183158901</c:v>
                </c:pt>
                <c:pt idx="4927">
                  <c:v>137.150244199989</c:v>
                </c:pt>
                <c:pt idx="4928">
                  <c:v>136.88277404511101</c:v>
                </c:pt>
                <c:pt idx="4929">
                  <c:v>136.615760706397</c:v>
                </c:pt>
                <c:pt idx="4930">
                  <c:v>136.349203524057</c:v>
                </c:pt>
                <c:pt idx="4931">
                  <c:v>136.08310183906599</c:v>
                </c:pt>
                <c:pt idx="4932">
                  <c:v>135.81745499316</c:v>
                </c:pt>
                <c:pt idx="4933">
                  <c:v>135.55226232883999</c:v>
                </c:pt>
                <c:pt idx="4934">
                  <c:v>135.287523189366</c:v>
                </c:pt>
                <c:pt idx="4935">
                  <c:v>135.02323691876401</c:v>
                </c:pt>
                <c:pt idx="4936">
                  <c:v>134.75940286181901</c:v>
                </c:pt>
                <c:pt idx="4937">
                  <c:v>134.496020364077</c:v>
                </c:pt>
                <c:pt idx="4938">
                  <c:v>134.23308877184201</c:v>
                </c:pt>
                <c:pt idx="4939">
                  <c:v>133.970607432181</c:v>
                </c:pt>
                <c:pt idx="4940">
                  <c:v>133.70857569291701</c:v>
                </c:pt>
                <c:pt idx="4941">
                  <c:v>133.44699290263199</c:v>
                </c:pt>
                <c:pt idx="4942">
                  <c:v>133.18585841066599</c:v>
                </c:pt>
                <c:pt idx="4943">
                  <c:v>132.92517156711401</c:v>
                </c:pt>
                <c:pt idx="4944">
                  <c:v>132.66493172282901</c:v>
                </c:pt>
                <c:pt idx="4945">
                  <c:v>132.40513822942</c:v>
                </c:pt>
                <c:pt idx="4946">
                  <c:v>132.14579043924999</c:v>
                </c:pt>
                <c:pt idx="4947">
                  <c:v>131.886887705437</c:v>
                </c:pt>
                <c:pt idx="4948">
                  <c:v>131.62842938185199</c:v>
                </c:pt>
                <c:pt idx="4949">
                  <c:v>131.37041482312199</c:v>
                </c:pt>
                <c:pt idx="4950">
                  <c:v>131.11284338462201</c:v>
                </c:pt>
                <c:pt idx="4951">
                  <c:v>130.855714422483</c:v>
                </c:pt>
                <c:pt idx="4952">
                  <c:v>130.599027293587</c:v>
                </c:pt>
                <c:pt idx="4953">
                  <c:v>130.342781355564</c:v>
                </c:pt>
                <c:pt idx="4954">
                  <c:v>130.086975966799</c:v>
                </c:pt>
                <c:pt idx="4955">
                  <c:v>129.831610486421</c:v>
                </c:pt>
                <c:pt idx="4956">
                  <c:v>129.57668427431301</c:v>
                </c:pt>
                <c:pt idx="4957">
                  <c:v>129.32219669110199</c:v>
                </c:pt>
                <c:pt idx="4958">
                  <c:v>129.068147098167</c:v>
                </c:pt>
                <c:pt idx="4959">
                  <c:v>128.814534857632</c:v>
                </c:pt>
                <c:pt idx="4960">
                  <c:v>128.561359332367</c:v>
                </c:pt>
                <c:pt idx="4961">
                  <c:v>128.30861988598801</c:v>
                </c:pt>
                <c:pt idx="4962">
                  <c:v>128.056315882859</c:v>
                </c:pt>
                <c:pt idx="4963">
                  <c:v>127.80444668808499</c:v>
                </c:pt>
                <c:pt idx="4964">
                  <c:v>127.55301166751801</c:v>
                </c:pt>
                <c:pt idx="4965">
                  <c:v>127.302010187753</c:v>
                </c:pt>
                <c:pt idx="4966">
                  <c:v>127.051441616125</c:v>
                </c:pt>
                <c:pt idx="4967">
                  <c:v>126.801305320715</c:v>
                </c:pt>
                <c:pt idx="4968">
                  <c:v>126.551600670345</c:v>
                </c:pt>
                <c:pt idx="4969">
                  <c:v>126.302327034577</c:v>
                </c:pt>
                <c:pt idx="4970">
                  <c:v>126.053483783712</c:v>
                </c:pt>
                <c:pt idx="4971">
                  <c:v>125.80507028879499</c:v>
                </c:pt>
                <c:pt idx="4972">
                  <c:v>125.557085921607</c:v>
                </c:pt>
                <c:pt idx="4973">
                  <c:v>125.30953005466699</c:v>
                </c:pt>
                <c:pt idx="4974">
                  <c:v>125.06240206123699</c:v>
                </c:pt>
                <c:pt idx="4975">
                  <c:v>124.815701315309</c:v>
                </c:pt>
                <c:pt idx="4976">
                  <c:v>124.569427191618</c:v>
                </c:pt>
                <c:pt idx="4977">
                  <c:v>124.32357906563099</c:v>
                </c:pt>
                <c:pt idx="4978">
                  <c:v>124.078156313555</c:v>
                </c:pt>
                <c:pt idx="4979">
                  <c:v>123.833158312327</c:v>
                </c:pt>
                <c:pt idx="4980">
                  <c:v>123.588584439621</c:v>
                </c:pt>
                <c:pt idx="4981">
                  <c:v>123.344434073846</c:v>
                </c:pt>
                <c:pt idx="4982">
                  <c:v>123.100706594139</c:v>
                </c:pt>
                <c:pt idx="4983">
                  <c:v>122.857401380377</c:v>
                </c:pt>
                <c:pt idx="4984">
                  <c:v>122.614517813161</c:v>
                </c:pt>
                <c:pt idx="4985">
                  <c:v>122.37205527383</c:v>
                </c:pt>
                <c:pt idx="4986">
                  <c:v>122.13001314445</c:v>
                </c:pt>
                <c:pt idx="4987">
                  <c:v>121.888390807817</c:v>
                </c:pt>
                <c:pt idx="4988">
                  <c:v>121.64718764745599</c:v>
                </c:pt>
                <c:pt idx="4989">
                  <c:v>121.406403047624</c:v>
                </c:pt>
                <c:pt idx="4990">
                  <c:v>121.166036393303</c:v>
                </c:pt>
                <c:pt idx="4991">
                  <c:v>120.92608707020401</c:v>
                </c:pt>
                <c:pt idx="4992">
                  <c:v>120.686554464764</c:v>
                </c:pt>
                <c:pt idx="4993">
                  <c:v>120.44743796414799</c:v>
                </c:pt>
                <c:pt idx="4994">
                  <c:v>120.208736956245</c:v>
                </c:pt>
                <c:pt idx="4995">
                  <c:v>119.97045082967</c:v>
                </c:pt>
                <c:pt idx="4996">
                  <c:v>119.732578973763</c:v>
                </c:pt>
                <c:pt idx="4997">
                  <c:v>119.495120778585</c:v>
                </c:pt>
                <c:pt idx="4998">
                  <c:v>119.258075634924</c:v>
                </c:pt>
                <c:pt idx="4999">
                  <c:v>119.021442934289</c:v>
                </c:pt>
                <c:pt idx="5000">
                  <c:v>118.785222068911</c:v>
                </c:pt>
                <c:pt idx="5001">
                  <c:v>118.54941243174299</c:v>
                </c:pt>
                <c:pt idx="5002">
                  <c:v>118.314013416457</c:v>
                </c:pt>
                <c:pt idx="5003">
                  <c:v>118.079024417447</c:v>
                </c:pt>
                <c:pt idx="5004">
                  <c:v>117.84444482982801</c:v>
                </c:pt>
                <c:pt idx="5005">
                  <c:v>117.61027404942899</c:v>
                </c:pt>
                <c:pt idx="5006">
                  <c:v>117.37651147280199</c:v>
                </c:pt>
                <c:pt idx="5007">
                  <c:v>117.143156497216</c:v>
                </c:pt>
                <c:pt idx="5008">
                  <c:v>116.910208520654</c:v>
                </c:pt>
                <c:pt idx="5009">
                  <c:v>116.677666941819</c:v>
                </c:pt>
                <c:pt idx="5010">
                  <c:v>116.44553116012899</c:v>
                </c:pt>
                <c:pt idx="5011">
                  <c:v>116.213800575717</c:v>
                </c:pt>
                <c:pt idx="5012">
                  <c:v>115.982474589429</c:v>
                </c:pt>
                <c:pt idx="5013">
                  <c:v>115.751552602827</c:v>
                </c:pt>
                <c:pt idx="5014">
                  <c:v>115.521034018187</c:v>
                </c:pt>
                <c:pt idx="5015">
                  <c:v>115.290918238497</c:v>
                </c:pt>
                <c:pt idx="5016">
                  <c:v>115.061204667455</c:v>
                </c:pt>
                <c:pt idx="5017">
                  <c:v>114.831892709475</c:v>
                </c:pt>
                <c:pt idx="5018">
                  <c:v>114.602981769677</c:v>
                </c:pt>
                <c:pt idx="5019">
                  <c:v>114.374471253896</c:v>
                </c:pt>
                <c:pt idx="5020">
                  <c:v>114.146360568673</c:v>
                </c:pt>
                <c:pt idx="5021">
                  <c:v>113.918649121261</c:v>
                </c:pt>
                <c:pt idx="5022">
                  <c:v>113.691336319619</c:v>
                </c:pt>
                <c:pt idx="5023">
                  <c:v>113.46442157241501</c:v>
                </c:pt>
                <c:pt idx="5024">
                  <c:v>113.23790428902601</c:v>
                </c:pt>
                <c:pt idx="5025">
                  <c:v>113.011783879532</c:v>
                </c:pt>
                <c:pt idx="5026">
                  <c:v>112.786059754722</c:v>
                </c:pt>
                <c:pt idx="5027">
                  <c:v>112.56073132609001</c:v>
                </c:pt>
                <c:pt idx="5028">
                  <c:v>112.335798005832</c:v>
                </c:pt>
                <c:pt idx="5029">
                  <c:v>112.11125920685301</c:v>
                </c:pt>
                <c:pt idx="5030">
                  <c:v>111.887114342757</c:v>
                </c:pt>
                <c:pt idx="5031">
                  <c:v>111.663362827854</c:v>
                </c:pt>
                <c:pt idx="5032">
                  <c:v>111.440004077155</c:v>
                </c:pt>
                <c:pt idx="5033">
                  <c:v>111.217037506374</c:v>
                </c:pt>
                <c:pt idx="5034">
                  <c:v>110.99446253192301</c:v>
                </c:pt>
                <c:pt idx="5035">
                  <c:v>110.772278570918</c:v>
                </c:pt>
                <c:pt idx="5036">
                  <c:v>110.550485041173</c:v>
                </c:pt>
                <c:pt idx="5037">
                  <c:v>110.329081361202</c:v>
                </c:pt>
                <c:pt idx="5038">
                  <c:v>110.10806695021699</c:v>
                </c:pt>
                <c:pt idx="5039">
                  <c:v>109.88744122812901</c:v>
                </c:pt>
                <c:pt idx="5040">
                  <c:v>109.667203615546</c:v>
                </c:pt>
                <c:pt idx="5041">
                  <c:v>109.447353533772</c:v>
                </c:pt>
                <c:pt idx="5042">
                  <c:v>109.22789040480799</c:v>
                </c:pt>
                <c:pt idx="5043">
                  <c:v>109.00881365135101</c:v>
                </c:pt>
                <c:pt idx="5044">
                  <c:v>108.79012269679301</c:v>
                </c:pt>
                <c:pt idx="5045">
                  <c:v>108.571816965217</c:v>
                </c:pt>
                <c:pt idx="5046">
                  <c:v>108.35389588140499</c:v>
                </c:pt>
                <c:pt idx="5047">
                  <c:v>108.136358870829</c:v>
                </c:pt>
                <c:pt idx="5048">
                  <c:v>107.919205359654</c:v>
                </c:pt>
                <c:pt idx="5049">
                  <c:v>107.702434774737</c:v>
                </c:pt>
                <c:pt idx="5050">
                  <c:v>107.486046543626</c:v>
                </c:pt>
                <c:pt idx="5051">
                  <c:v>107.270040094561</c:v>
                </c:pt>
                <c:pt idx="5052">
                  <c:v>107.05441485647</c:v>
                </c:pt>
                <c:pt idx="5053">
                  <c:v>106.839170258972</c:v>
                </c:pt>
                <c:pt idx="5054">
                  <c:v>106.624305732374</c:v>
                </c:pt>
                <c:pt idx="5055">
                  <c:v>106.409820707671</c:v>
                </c:pt>
                <c:pt idx="5056">
                  <c:v>106.19571461654699</c:v>
                </c:pt>
                <c:pt idx="5057">
                  <c:v>105.98198689137099</c:v>
                </c:pt>
                <c:pt idx="5058">
                  <c:v>105.768636965201</c:v>
                </c:pt>
                <c:pt idx="5059">
                  <c:v>105.55566427177899</c:v>
                </c:pt>
                <c:pt idx="5060">
                  <c:v>105.343068245531</c:v>
                </c:pt>
                <c:pt idx="5061">
                  <c:v>105.13084832157</c:v>
                </c:pt>
                <c:pt idx="5062">
                  <c:v>104.91900393569099</c:v>
                </c:pt>
                <c:pt idx="5063">
                  <c:v>104.707534524373</c:v>
                </c:pt>
                <c:pt idx="5064">
                  <c:v>104.49643952478</c:v>
                </c:pt>
                <c:pt idx="5065">
                  <c:v>104.285718374753</c:v>
                </c:pt>
                <c:pt idx="5066">
                  <c:v>104.07537051281901</c:v>
                </c:pt>
                <c:pt idx="5067">
                  <c:v>103.865395378185</c:v>
                </c:pt>
                <c:pt idx="5068">
                  <c:v>103.655792410735</c:v>
                </c:pt>
                <c:pt idx="5069">
                  <c:v>103.446561051038</c:v>
                </c:pt>
                <c:pt idx="5070">
                  <c:v>103.237700740337</c:v>
                </c:pt>
                <c:pt idx="5071">
                  <c:v>103.029210920556</c:v>
                </c:pt>
                <c:pt idx="5072">
                  <c:v>102.821091034297</c:v>
                </c:pt>
                <c:pt idx="5073">
                  <c:v>102.613340524839</c:v>
                </c:pt>
                <c:pt idx="5074">
                  <c:v>102.405958836135</c:v>
                </c:pt>
                <c:pt idx="5075">
                  <c:v>102.19894541282</c:v>
                </c:pt>
                <c:pt idx="5076">
                  <c:v>101.992299700196</c:v>
                </c:pt>
                <c:pt idx="5077">
                  <c:v>101.786021144247</c:v>
                </c:pt>
                <c:pt idx="5078">
                  <c:v>101.580109191628</c:v>
                </c:pt>
                <c:pt idx="5079">
                  <c:v>101.374563289668</c:v>
                </c:pt>
                <c:pt idx="5080">
                  <c:v>101.169382886368</c:v>
                </c:pt>
                <c:pt idx="5081">
                  <c:v>100.964567430402</c:v>
                </c:pt>
                <c:pt idx="5082">
                  <c:v>100.760116371118</c:v>
                </c:pt>
                <c:pt idx="5083">
                  <c:v>100.556029158531</c:v>
                </c:pt>
                <c:pt idx="5084">
                  <c:v>100.352305243329</c:v>
                </c:pt>
                <c:pt idx="5085">
                  <c:v>100.148944076869</c:v>
                </c:pt>
                <c:pt idx="5086">
                  <c:v>99.9459451111791</c:v>
                </c:pt>
                <c:pt idx="5087">
                  <c:v>99.743307798952102</c:v>
                </c:pt>
                <c:pt idx="5088">
                  <c:v>99.541031593552702</c:v>
                </c:pt>
                <c:pt idx="5089">
                  <c:v>99.339115949011898</c:v>
                </c:pt>
                <c:pt idx="5090">
                  <c:v>99.137560320026907</c:v>
                </c:pt>
                <c:pt idx="5091">
                  <c:v>98.936364161960995</c:v>
                </c:pt>
                <c:pt idx="5092">
                  <c:v>98.735526930843804</c:v>
                </c:pt>
                <c:pt idx="5093">
                  <c:v>98.535048083370299</c:v>
                </c:pt>
                <c:pt idx="5094">
                  <c:v>98.334927076899604</c:v>
                </c:pt>
                <c:pt idx="5095">
                  <c:v>98.135163369452798</c:v>
                </c:pt>
                <c:pt idx="5096">
                  <c:v>97.935756419717407</c:v>
                </c:pt>
                <c:pt idx="5097">
                  <c:v>97.736705687040896</c:v>
                </c:pt>
                <c:pt idx="5098">
                  <c:v>97.538010631433593</c:v>
                </c:pt>
                <c:pt idx="5099">
                  <c:v>97.3396707135675</c:v>
                </c:pt>
                <c:pt idx="5100">
                  <c:v>97.141685394775095</c:v>
                </c:pt>
                <c:pt idx="5101">
                  <c:v>96.944054137049093</c:v>
                </c:pt>
                <c:pt idx="5102">
                  <c:v>96.746776403041906</c:v>
                </c:pt>
                <c:pt idx="5103">
                  <c:v>96.549851656063794</c:v>
                </c:pt>
                <c:pt idx="5104">
                  <c:v>96.353279360086105</c:v>
                </c:pt>
                <c:pt idx="5105">
                  <c:v>96.157058979734103</c:v>
                </c:pt>
                <c:pt idx="5106">
                  <c:v>95.961189980293398</c:v>
                </c:pt>
                <c:pt idx="5107">
                  <c:v>95.765671827704296</c:v>
                </c:pt>
                <c:pt idx="5108">
                  <c:v>95.5705039885639</c:v>
                </c:pt>
                <c:pt idx="5109">
                  <c:v>95.375685930124007</c:v>
                </c:pt>
                <c:pt idx="5110">
                  <c:v>95.181217120292004</c:v>
                </c:pt>
                <c:pt idx="5111">
                  <c:v>94.987097027629304</c:v>
                </c:pt>
                <c:pt idx="5112">
                  <c:v>94.793325121349199</c:v>
                </c:pt>
                <c:pt idx="5113">
                  <c:v>94.599900871319903</c:v>
                </c:pt>
                <c:pt idx="5114">
                  <c:v>94.406823748060503</c:v>
                </c:pt>
                <c:pt idx="5115">
                  <c:v>94.214093222742406</c:v>
                </c:pt>
                <c:pt idx="5116">
                  <c:v>94.021708767189097</c:v>
                </c:pt>
                <c:pt idx="5117">
                  <c:v>93.829669853873199</c:v>
                </c:pt>
                <c:pt idx="5118">
                  <c:v>93.637975955916602</c:v>
                </c:pt>
                <c:pt idx="5119">
                  <c:v>93.446626547093103</c:v>
                </c:pt>
                <c:pt idx="5120">
                  <c:v>93.2556211018223</c:v>
                </c:pt>
                <c:pt idx="5121">
                  <c:v>93.064959095173606</c:v>
                </c:pt>
                <c:pt idx="5122">
                  <c:v>92.874640002863302</c:v>
                </c:pt>
                <c:pt idx="5123">
                  <c:v>92.684663301254801</c:v>
                </c:pt>
                <c:pt idx="5124">
                  <c:v>92.495028467357898</c:v>
                </c:pt>
                <c:pt idx="5125">
                  <c:v>92.305734978827402</c:v>
                </c:pt>
                <c:pt idx="5126">
                  <c:v>92.116782313964805</c:v>
                </c:pt>
                <c:pt idx="5127">
                  <c:v>91.928169951713798</c:v>
                </c:pt>
                <c:pt idx="5128">
                  <c:v>91.7398973716641</c:v>
                </c:pt>
                <c:pt idx="5129">
                  <c:v>91.551964054047104</c:v>
                </c:pt>
                <c:pt idx="5130">
                  <c:v>91.364369479737505</c:v>
                </c:pt>
                <c:pt idx="5131">
                  <c:v>91.177113130252494</c:v>
                </c:pt>
                <c:pt idx="5132">
                  <c:v>90.990194487750898</c:v>
                </c:pt>
                <c:pt idx="5133">
                  <c:v>90.803613035030395</c:v>
                </c:pt>
                <c:pt idx="5134">
                  <c:v>90.617368255532199</c:v>
                </c:pt>
                <c:pt idx="5135">
                  <c:v>90.431459633334597</c:v>
                </c:pt>
                <c:pt idx="5136">
                  <c:v>90.245886653156006</c:v>
                </c:pt>
                <c:pt idx="5137">
                  <c:v>90.060648800353903</c:v>
                </c:pt>
                <c:pt idx="5138">
                  <c:v>89.8757455609217</c:v>
                </c:pt>
                <c:pt idx="5139">
                  <c:v>89.691176421492699</c:v>
                </c:pt>
                <c:pt idx="5140">
                  <c:v>89.506940869334997</c:v>
                </c:pt>
                <c:pt idx="5141">
                  <c:v>89.323038392353794</c:v>
                </c:pt>
                <c:pt idx="5142">
                  <c:v>89.139468479089601</c:v>
                </c:pt>
                <c:pt idx="5143">
                  <c:v>88.9562306187171</c:v>
                </c:pt>
                <c:pt idx="5144">
                  <c:v>88.773324301046401</c:v>
                </c:pt>
                <c:pt idx="5145">
                  <c:v>88.590749016521599</c:v>
                </c:pt>
                <c:pt idx="5146">
                  <c:v>88.408504256217796</c:v>
                </c:pt>
                <c:pt idx="5147">
                  <c:v>88.226589511845006</c:v>
                </c:pt>
                <c:pt idx="5148">
                  <c:v>88.045004275744006</c:v>
                </c:pt>
                <c:pt idx="5149">
                  <c:v>87.863748040887202</c:v>
                </c:pt>
                <c:pt idx="5150">
                  <c:v>87.682820300878205</c:v>
                </c:pt>
                <c:pt idx="5151">
                  <c:v>87.502220549949598</c:v>
                </c:pt>
                <c:pt idx="5152">
                  <c:v>87.321948282964399</c:v>
                </c:pt>
                <c:pt idx="5153">
                  <c:v>87.142002995415297</c:v>
                </c:pt>
                <c:pt idx="5154">
                  <c:v>86.962384183421804</c:v>
                </c:pt>
                <c:pt idx="5155">
                  <c:v>86.783091343732906</c:v>
                </c:pt>
                <c:pt idx="5156">
                  <c:v>86.604123973722807</c:v>
                </c:pt>
                <c:pt idx="5157">
                  <c:v>86.4254815713944</c:v>
                </c:pt>
                <c:pt idx="5158">
                  <c:v>86.247163635374804</c:v>
                </c:pt>
                <c:pt idx="5159">
                  <c:v>86.069169664918107</c:v>
                </c:pt>
                <c:pt idx="5160">
                  <c:v>85.891499159903304</c:v>
                </c:pt>
                <c:pt idx="5161">
                  <c:v>85.714151620831004</c:v>
                </c:pt>
                <c:pt idx="5162">
                  <c:v>85.537126548828795</c:v>
                </c:pt>
                <c:pt idx="5163">
                  <c:v>85.360423445645196</c:v>
                </c:pt>
                <c:pt idx="5164">
                  <c:v>85.184041813652698</c:v>
                </c:pt>
                <c:pt idx="5165">
                  <c:v>85.007981155845002</c:v>
                </c:pt>
                <c:pt idx="5166">
                  <c:v>84.832240975836001</c:v>
                </c:pt>
                <c:pt idx="5167">
                  <c:v>84.656820777861995</c:v>
                </c:pt>
                <c:pt idx="5168">
                  <c:v>84.481720066779403</c:v>
                </c:pt>
                <c:pt idx="5169">
                  <c:v>84.306938348063795</c:v>
                </c:pt>
                <c:pt idx="5170">
                  <c:v>84.132475127808306</c:v>
                </c:pt>
                <c:pt idx="5171">
                  <c:v>83.958329912725503</c:v>
                </c:pt>
                <c:pt idx="5172">
                  <c:v>83.784502210147494</c:v>
                </c:pt>
                <c:pt idx="5173">
                  <c:v>83.610991528020804</c:v>
                </c:pt>
                <c:pt idx="5174">
                  <c:v>83.437797374910204</c:v>
                </c:pt>
                <c:pt idx="5175">
                  <c:v>83.264919259995693</c:v>
                </c:pt>
                <c:pt idx="5176">
                  <c:v>83.092356693073398</c:v>
                </c:pt>
                <c:pt idx="5177">
                  <c:v>82.920109184553993</c:v>
                </c:pt>
                <c:pt idx="5178">
                  <c:v>82.748176245462105</c:v>
                </c:pt>
                <c:pt idx="5179">
                  <c:v>82.576557387436907</c:v>
                </c:pt>
                <c:pt idx="5180">
                  <c:v>82.405252122728896</c:v>
                </c:pt>
                <c:pt idx="5181">
                  <c:v>82.234259964204</c:v>
                </c:pt>
                <c:pt idx="5182">
                  <c:v>82.063580425337705</c:v>
                </c:pt>
                <c:pt idx="5183">
                  <c:v>81.893213020216706</c:v>
                </c:pt>
                <c:pt idx="5184">
                  <c:v>81.723157263540401</c:v>
                </c:pt>
                <c:pt idx="5185">
                  <c:v>81.553412670616694</c:v>
                </c:pt>
                <c:pt idx="5186">
                  <c:v>81.383978757363593</c:v>
                </c:pt>
                <c:pt idx="5187">
                  <c:v>81.214855040309203</c:v>
                </c:pt>
                <c:pt idx="5188">
                  <c:v>81.046041036587795</c:v>
                </c:pt>
                <c:pt idx="5189">
                  <c:v>80.877536263943597</c:v>
                </c:pt>
                <c:pt idx="5190">
                  <c:v>80.709340240726902</c:v>
                </c:pt>
                <c:pt idx="5191">
                  <c:v>80.541452485895107</c:v>
                </c:pt>
                <c:pt idx="5192">
                  <c:v>80.373872519011897</c:v>
                </c:pt>
                <c:pt idx="5193">
                  <c:v>80.206599860247096</c:v>
                </c:pt>
                <c:pt idx="5194">
                  <c:v>80.039634030373094</c:v>
                </c:pt>
                <c:pt idx="5195">
                  <c:v>79.872974550769797</c:v>
                </c:pt>
                <c:pt idx="5196">
                  <c:v>79.706620943418997</c:v>
                </c:pt>
                <c:pt idx="5197">
                  <c:v>79.540572730905197</c:v>
                </c:pt>
                <c:pt idx="5198">
                  <c:v>79.374829436417599</c:v>
                </c:pt>
                <c:pt idx="5199">
                  <c:v>79.209390583745801</c:v>
                </c:pt>
                <c:pt idx="5200">
                  <c:v>79.044255697282296</c:v>
                </c:pt>
                <c:pt idx="5201">
                  <c:v>78.879424302017796</c:v>
                </c:pt>
                <c:pt idx="5202">
                  <c:v>78.714895923547104</c:v>
                </c:pt>
                <c:pt idx="5203">
                  <c:v>78.550670088062006</c:v>
                </c:pt>
                <c:pt idx="5204">
                  <c:v>78.386746322353602</c:v>
                </c:pt>
                <c:pt idx="5205">
                  <c:v>78.223124153813899</c:v>
                </c:pt>
                <c:pt idx="5206">
                  <c:v>78.059803110430096</c:v>
                </c:pt>
                <c:pt idx="5207">
                  <c:v>77.896782720788707</c:v>
                </c:pt>
                <c:pt idx="5208">
                  <c:v>77.734062514072704</c:v>
                </c:pt>
                <c:pt idx="5209">
                  <c:v>77.571642020060494</c:v>
                </c:pt>
                <c:pt idx="5210">
                  <c:v>77.409520769126999</c:v>
                </c:pt>
                <c:pt idx="5211">
                  <c:v>77.247698292243598</c:v>
                </c:pt>
                <c:pt idx="5212">
                  <c:v>77.0861741209728</c:v>
                </c:pt>
                <c:pt idx="5213">
                  <c:v>76.924947787474494</c:v>
                </c:pt>
                <c:pt idx="5214">
                  <c:v>76.764018824500894</c:v>
                </c:pt>
                <c:pt idx="5215">
                  <c:v>76.603386765395797</c:v>
                </c:pt>
                <c:pt idx="5216">
                  <c:v>76.443051144096998</c:v>
                </c:pt>
                <c:pt idx="5217">
                  <c:v>76.283011495133806</c:v>
                </c:pt>
                <c:pt idx="5218">
                  <c:v>76.123267353626204</c:v>
                </c:pt>
                <c:pt idx="5219">
                  <c:v>75.963818255284394</c:v>
                </c:pt>
                <c:pt idx="5220">
                  <c:v>75.804663736408997</c:v>
                </c:pt>
                <c:pt idx="5221">
                  <c:v>75.645803333891294</c:v>
                </c:pt>
                <c:pt idx="5222">
                  <c:v>75.487236585208393</c:v>
                </c:pt>
                <c:pt idx="5223">
                  <c:v>75.328963028429698</c:v>
                </c:pt>
                <c:pt idx="5224">
                  <c:v>75.170982202208407</c:v>
                </c:pt>
                <c:pt idx="5225">
                  <c:v>75.013293645787897</c:v>
                </c:pt>
                <c:pt idx="5226">
                  <c:v>74.855896898996306</c:v>
                </c:pt>
                <c:pt idx="5227">
                  <c:v>74.698791502248895</c:v>
                </c:pt>
                <c:pt idx="5228">
                  <c:v>74.541976996545102</c:v>
                </c:pt>
                <c:pt idx="5229">
                  <c:v>74.385452923471902</c:v>
                </c:pt>
                <c:pt idx="5230">
                  <c:v>74.229218825196796</c:v>
                </c:pt>
                <c:pt idx="5231">
                  <c:v>74.073274244474604</c:v>
                </c:pt>
                <c:pt idx="5232">
                  <c:v>73.917618724640704</c:v>
                </c:pt>
                <c:pt idx="5233">
                  <c:v>73.762251809614298</c:v>
                </c:pt>
                <c:pt idx="5234">
                  <c:v>73.607173043897404</c:v>
                </c:pt>
                <c:pt idx="5235">
                  <c:v>73.4523819725717</c:v>
                </c:pt>
                <c:pt idx="5236">
                  <c:v>73.297878141301794</c:v>
                </c:pt>
                <c:pt idx="5237">
                  <c:v>73.143661096330604</c:v>
                </c:pt>
                <c:pt idx="5238">
                  <c:v>72.989730384482598</c:v>
                </c:pt>
                <c:pt idx="5239">
                  <c:v>72.836085553160402</c:v>
                </c:pt>
                <c:pt idx="5240">
                  <c:v>72.682726150345999</c:v>
                </c:pt>
                <c:pt idx="5241">
                  <c:v>72.529651724598494</c:v>
                </c:pt>
                <c:pt idx="5242">
                  <c:v>72.376861825056096</c:v>
                </c:pt>
                <c:pt idx="5243">
                  <c:v>72.224356001432994</c:v>
                </c:pt>
                <c:pt idx="5244">
                  <c:v>72.072133804019501</c:v>
                </c:pt>
                <c:pt idx="5245">
                  <c:v>71.920194783682703</c:v>
                </c:pt>
                <c:pt idx="5246">
                  <c:v>71.768538491864504</c:v>
                </c:pt>
                <c:pt idx="5247">
                  <c:v>71.617164480581295</c:v>
                </c:pt>
                <c:pt idx="5248">
                  <c:v>71.466072302424905</c:v>
                </c:pt>
                <c:pt idx="5249">
                  <c:v>71.315261510558202</c:v>
                </c:pt>
                <c:pt idx="5250">
                  <c:v>71.164731658720399</c:v>
                </c:pt>
                <c:pt idx="5251">
                  <c:v>71.014482301220198</c:v>
                </c:pt>
                <c:pt idx="5252">
                  <c:v>70.864512992940405</c:v>
                </c:pt>
                <c:pt idx="5253">
                  <c:v>70.714823289335001</c:v>
                </c:pt>
                <c:pt idx="5254">
                  <c:v>70.565412746427199</c:v>
                </c:pt>
                <c:pt idx="5255">
                  <c:v>70.416280920812497</c:v>
                </c:pt>
                <c:pt idx="5256">
                  <c:v>70.267427369653902</c:v>
                </c:pt>
                <c:pt idx="5257">
                  <c:v>70.118851650686096</c:v>
                </c:pt>
                <c:pt idx="5258">
                  <c:v>69.970553322209796</c:v>
                </c:pt>
                <c:pt idx="5259">
                  <c:v>69.822531943096905</c:v>
                </c:pt>
                <c:pt idx="5260">
                  <c:v>69.674787072783403</c:v>
                </c:pt>
                <c:pt idx="5261">
                  <c:v>69.527318271274297</c:v>
                </c:pt>
                <c:pt idx="5262">
                  <c:v>69.380125099140898</c:v>
                </c:pt>
                <c:pt idx="5263">
                  <c:v>69.233207117518901</c:v>
                </c:pt>
                <c:pt idx="5264">
                  <c:v>69.086563888111897</c:v>
                </c:pt>
                <c:pt idx="5265">
                  <c:v>68.9401949731851</c:v>
                </c:pt>
                <c:pt idx="5266">
                  <c:v>68.7940999355705</c:v>
                </c:pt>
                <c:pt idx="5267">
                  <c:v>68.648278338661598</c:v>
                </c:pt>
                <c:pt idx="5268">
                  <c:v>68.502729746416506</c:v>
                </c:pt>
                <c:pt idx="5269">
                  <c:v>68.357453723355604</c:v>
                </c:pt>
                <c:pt idx="5270">
                  <c:v>68.212449834560402</c:v>
                </c:pt>
                <c:pt idx="5271">
                  <c:v>68.067717645674193</c:v>
                </c:pt>
                <c:pt idx="5272">
                  <c:v>67.923256722902096</c:v>
                </c:pt>
                <c:pt idx="5273">
                  <c:v>67.779066633008199</c:v>
                </c:pt>
                <c:pt idx="5274">
                  <c:v>67.635146943316897</c:v>
                </c:pt>
                <c:pt idx="5275">
                  <c:v>67.491497221711597</c:v>
                </c:pt>
                <c:pt idx="5276">
                  <c:v>67.348117036634306</c:v>
                </c:pt>
                <c:pt idx="5277">
                  <c:v>67.205005957086399</c:v>
                </c:pt>
                <c:pt idx="5278">
                  <c:v>67.062163552624696</c:v>
                </c:pt>
                <c:pt idx="5279">
                  <c:v>66.919589393364006</c:v>
                </c:pt>
                <c:pt idx="5280">
                  <c:v>66.777283049976802</c:v>
                </c:pt>
                <c:pt idx="5281">
                  <c:v>66.635244093689593</c:v>
                </c:pt>
                <c:pt idx="5282">
                  <c:v>66.493472096284904</c:v>
                </c:pt>
                <c:pt idx="5283">
                  <c:v>66.351966630100705</c:v>
                </c:pt>
                <c:pt idx="5284">
                  <c:v>66.210727268027895</c:v>
                </c:pt>
                <c:pt idx="5285">
                  <c:v>66.069753583512394</c:v>
                </c:pt>
                <c:pt idx="5286">
                  <c:v>65.929045150553705</c:v>
                </c:pt>
                <c:pt idx="5287">
                  <c:v>65.788601543701503</c:v>
                </c:pt>
                <c:pt idx="5288">
                  <c:v>65.6484223380603</c:v>
                </c:pt>
                <c:pt idx="5289">
                  <c:v>65.508507109284906</c:v>
                </c:pt>
                <c:pt idx="5290">
                  <c:v>65.368855433580407</c:v>
                </c:pt>
                <c:pt idx="5291">
                  <c:v>65.229466887703794</c:v>
                </c:pt>
                <c:pt idx="5292">
                  <c:v>65.090341048961804</c:v>
                </c:pt>
                <c:pt idx="5293">
                  <c:v>64.951477495209005</c:v>
                </c:pt>
                <c:pt idx="5294">
                  <c:v>64.812875804850606</c:v>
                </c:pt>
                <c:pt idx="5295">
                  <c:v>64.674535556839601</c:v>
                </c:pt>
                <c:pt idx="5296">
                  <c:v>64.536456330675094</c:v>
                </c:pt>
                <c:pt idx="5297">
                  <c:v>64.398637706406802</c:v>
                </c:pt>
                <c:pt idx="5298">
                  <c:v>64.261079264627895</c:v>
                </c:pt>
                <c:pt idx="5299">
                  <c:v>64.123780586479199</c:v>
                </c:pt>
                <c:pt idx="5300">
                  <c:v>63.986741253647203</c:v>
                </c:pt>
                <c:pt idx="5301">
                  <c:v>63.849960848362102</c:v>
                </c:pt>
                <c:pt idx="5302">
                  <c:v>63.7134389534002</c:v>
                </c:pt>
                <c:pt idx="5303">
                  <c:v>63.577175152081203</c:v>
                </c:pt>
                <c:pt idx="5304">
                  <c:v>63.441169028268099</c:v>
                </c:pt>
                <c:pt idx="5305">
                  <c:v>63.305420166366197</c:v>
                </c:pt>
                <c:pt idx="5306">
                  <c:v>63.169928151324598</c:v>
                </c:pt>
                <c:pt idx="5307">
                  <c:v>63.034692568632899</c:v>
                </c:pt>
                <c:pt idx="5308">
                  <c:v>62.899713004322599</c:v>
                </c:pt>
                <c:pt idx="5309">
                  <c:v>62.7649890449661</c:v>
                </c:pt>
                <c:pt idx="5310">
                  <c:v>62.630520277674997</c:v>
                </c:pt>
                <c:pt idx="5311">
                  <c:v>62.496306290102297</c:v>
                </c:pt>
                <c:pt idx="5312">
                  <c:v>62.362346670437802</c:v>
                </c:pt>
                <c:pt idx="5313">
                  <c:v>62.228641007413003</c:v>
                </c:pt>
                <c:pt idx="5314">
                  <c:v>62.0951888902935</c:v>
                </c:pt>
                <c:pt idx="5315">
                  <c:v>61.961989908886402</c:v>
                </c:pt>
                <c:pt idx="5316">
                  <c:v>61.8290436535328</c:v>
                </c:pt>
                <c:pt idx="5317">
                  <c:v>61.696349715112603</c:v>
                </c:pt>
                <c:pt idx="5318">
                  <c:v>61.563907685039602</c:v>
                </c:pt>
                <c:pt idx="5319">
                  <c:v>61.431717155263698</c:v>
                </c:pt>
                <c:pt idx="5320">
                  <c:v>61.299777718270803</c:v>
                </c:pt>
                <c:pt idx="5321">
                  <c:v>61.1680889670791</c:v>
                </c:pt>
                <c:pt idx="5322">
                  <c:v>61.036650495242597</c:v>
                </c:pt>
                <c:pt idx="5323">
                  <c:v>60.905461896847001</c:v>
                </c:pt>
                <c:pt idx="5324">
                  <c:v>60.774522766511701</c:v>
                </c:pt>
                <c:pt idx="5325">
                  <c:v>60.6438326993879</c:v>
                </c:pt>
                <c:pt idx="5326">
                  <c:v>60.513391291158101</c:v>
                </c:pt>
                <c:pt idx="5327">
                  <c:v>60.383198138037699</c:v>
                </c:pt>
                <c:pt idx="5328">
                  <c:v>60.2532528367704</c:v>
                </c:pt>
                <c:pt idx="5329">
                  <c:v>60.1235549846308</c:v>
                </c:pt>
                <c:pt idx="5330">
                  <c:v>59.994104179423601</c:v>
                </c:pt>
                <c:pt idx="5331">
                  <c:v>59.8649000194821</c:v>
                </c:pt>
                <c:pt idx="5332">
                  <c:v>59.735942103668698</c:v>
                </c:pt>
                <c:pt idx="5333">
                  <c:v>59.607230031372801</c:v>
                </c:pt>
                <c:pt idx="5334">
                  <c:v>59.478763402512001</c:v>
                </c:pt>
                <c:pt idx="5335">
                  <c:v>59.350541817530399</c:v>
                </c:pt>
                <c:pt idx="5336">
                  <c:v>59.222564877398703</c:v>
                </c:pt>
                <c:pt idx="5337">
                  <c:v>59.094832183613597</c:v>
                </c:pt>
                <c:pt idx="5338">
                  <c:v>58.967343338196997</c:v>
                </c:pt>
                <c:pt idx="5339">
                  <c:v>58.8400979436949</c:v>
                </c:pt>
                <c:pt idx="5340">
                  <c:v>58.713095603178701</c:v>
                </c:pt>
                <c:pt idx="5341">
                  <c:v>58.586335920243997</c:v>
                </c:pt>
                <c:pt idx="5342">
                  <c:v>58.459818499008001</c:v>
                </c:pt>
                <c:pt idx="5343">
                  <c:v>58.333542944111997</c:v>
                </c:pt>
                <c:pt idx="5344">
                  <c:v>58.2075088607182</c:v>
                </c:pt>
                <c:pt idx="5345">
                  <c:v>58.0817158545117</c:v>
                </c:pt>
                <c:pt idx="5346">
                  <c:v>57.956163531698401</c:v>
                </c:pt>
                <c:pt idx="5347">
                  <c:v>57.830851499004901</c:v>
                </c:pt>
                <c:pt idx="5348">
                  <c:v>57.705779363676903</c:v>
                </c:pt>
                <c:pt idx="5349">
                  <c:v>57.580946733481603</c:v>
                </c:pt>
                <c:pt idx="5350">
                  <c:v>57.456353216703803</c:v>
                </c:pt>
                <c:pt idx="5351">
                  <c:v>57.331998422147599</c:v>
                </c:pt>
                <c:pt idx="5352">
                  <c:v>57.207881959134397</c:v>
                </c:pt>
                <c:pt idx="5353">
                  <c:v>57.084003437503704</c:v>
                </c:pt>
                <c:pt idx="5354">
                  <c:v>56.960362467611802</c:v>
                </c:pt>
                <c:pt idx="5355">
                  <c:v>56.836958660331497</c:v>
                </c:pt>
                <c:pt idx="5356">
                  <c:v>56.713791627051599</c:v>
                </c:pt>
                <c:pt idx="5357">
                  <c:v>56.590860979676997</c:v>
                </c:pt>
                <c:pt idx="5358">
                  <c:v>56.4681663306269</c:v>
                </c:pt>
                <c:pt idx="5359">
                  <c:v>56.345707292833197</c:v>
                </c:pt>
                <c:pt idx="5360">
                  <c:v>56.223483479745198</c:v>
                </c:pt>
                <c:pt idx="5361">
                  <c:v>56.101494505323302</c:v>
                </c:pt>
                <c:pt idx="5362">
                  <c:v>55.979739984039703</c:v>
                </c:pt>
                <c:pt idx="5363">
                  <c:v>55.858219530883098</c:v>
                </c:pt>
                <c:pt idx="5364">
                  <c:v>55.736932761349799</c:v>
                </c:pt>
                <c:pt idx="5365">
                  <c:v>55.615879291448699</c:v>
                </c:pt>
                <c:pt idx="5366">
                  <c:v>55.495058737701001</c:v>
                </c:pt>
                <c:pt idx="5367">
                  <c:v>55.374470717136496</c:v>
                </c:pt>
                <c:pt idx="5368">
                  <c:v>55.254114847295099</c:v>
                </c:pt>
                <c:pt idx="5369">
                  <c:v>55.133990746225898</c:v>
                </c:pt>
                <c:pt idx="5370">
                  <c:v>55.014098032487503</c:v>
                </c:pt>
                <c:pt idx="5371">
                  <c:v>54.894436325146103</c:v>
                </c:pt>
                <c:pt idx="5372">
                  <c:v>54.775005243776</c:v>
                </c:pt>
                <c:pt idx="5373">
                  <c:v>54.655804408457598</c:v>
                </c:pt>
                <c:pt idx="5374">
                  <c:v>54.536833439779997</c:v>
                </c:pt>
                <c:pt idx="5375">
                  <c:v>54.418091958836698</c:v>
                </c:pt>
                <c:pt idx="5376">
                  <c:v>54.299579587227399</c:v>
                </c:pt>
                <c:pt idx="5377">
                  <c:v>54.181295947057897</c:v>
                </c:pt>
                <c:pt idx="5378">
                  <c:v>54.063240660937502</c:v>
                </c:pt>
                <c:pt idx="5379">
                  <c:v>53.945413351979802</c:v>
                </c:pt>
                <c:pt idx="5380">
                  <c:v>53.827813643802799</c:v>
                </c:pt>
                <c:pt idx="5381">
                  <c:v>53.710441160527203</c:v>
                </c:pt>
                <c:pt idx="5382">
                  <c:v>53.593295526774803</c:v>
                </c:pt>
                <c:pt idx="5383">
                  <c:v>53.476376367672898</c:v>
                </c:pt>
                <c:pt idx="5384">
                  <c:v>53.359683308847501</c:v>
                </c:pt>
                <c:pt idx="5385">
                  <c:v>53.243215976427201</c:v>
                </c:pt>
                <c:pt idx="5386">
                  <c:v>53.126973997040103</c:v>
                </c:pt>
                <c:pt idx="5387">
                  <c:v>53.010956997815498</c:v>
                </c:pt>
                <c:pt idx="5388">
                  <c:v>52.895164606381798</c:v>
                </c:pt>
                <c:pt idx="5389">
                  <c:v>52.7795964508664</c:v>
                </c:pt>
                <c:pt idx="5390">
                  <c:v>52.6642521598949</c:v>
                </c:pt>
                <c:pt idx="5391">
                  <c:v>52.549131362592497</c:v>
                </c:pt>
                <c:pt idx="5392">
                  <c:v>52.434233688579901</c:v>
                </c:pt>
                <c:pt idx="5393">
                  <c:v>52.319558767977099</c:v>
                </c:pt>
                <c:pt idx="5394">
                  <c:v>52.205106231397899</c:v>
                </c:pt>
                <c:pt idx="5395">
                  <c:v>52.090875709954503</c:v>
                </c:pt>
                <c:pt idx="5396">
                  <c:v>51.9768668352541</c:v>
                </c:pt>
                <c:pt idx="5397">
                  <c:v>51.8630792393989</c:v>
                </c:pt>
                <c:pt idx="5398">
                  <c:v>51.749512554984904</c:v>
                </c:pt>
                <c:pt idx="5399">
                  <c:v>51.636166415102501</c:v>
                </c:pt>
                <c:pt idx="5400">
                  <c:v>51.523040453336797</c:v>
                </c:pt>
                <c:pt idx="5401">
                  <c:v>51.4101343037646</c:v>
                </c:pt>
                <c:pt idx="5402">
                  <c:v>51.297447600956197</c:v>
                </c:pt>
                <c:pt idx="5403">
                  <c:v>51.184979979972901</c:v>
                </c:pt>
                <c:pt idx="5404">
                  <c:v>51.072731076368399</c:v>
                </c:pt>
                <c:pt idx="5405">
                  <c:v>50.960700526187601</c:v>
                </c:pt>
                <c:pt idx="5406">
                  <c:v>50.848887965964501</c:v>
                </c:pt>
                <c:pt idx="5407">
                  <c:v>50.7372930327248</c:v>
                </c:pt>
                <c:pt idx="5408">
                  <c:v>50.625915363982998</c:v>
                </c:pt>
                <c:pt idx="5409">
                  <c:v>50.514754597743597</c:v>
                </c:pt>
                <c:pt idx="5410">
                  <c:v>50.403810372498398</c:v>
                </c:pt>
                <c:pt idx="5411">
                  <c:v>50.293082327227602</c:v>
                </c:pt>
                <c:pt idx="5412">
                  <c:v>50.1825701013992</c:v>
                </c:pt>
                <c:pt idx="5413">
                  <c:v>50.0722733349685</c:v>
                </c:pt>
                <c:pt idx="5414">
                  <c:v>49.962191668376803</c:v>
                </c:pt>
                <c:pt idx="5415">
                  <c:v>49.852324742552298</c:v>
                </c:pt>
                <c:pt idx="5416">
                  <c:v>49.742672198907698</c:v>
                </c:pt>
                <c:pt idx="5417">
                  <c:v>49.633233679342098</c:v>
                </c:pt>
                <c:pt idx="5418">
                  <c:v>49.5240088262371</c:v>
                </c:pt>
                <c:pt idx="5419">
                  <c:v>49.414997282462203</c:v>
                </c:pt>
                <c:pt idx="5420">
                  <c:v>49.3061986913659</c:v>
                </c:pt>
                <c:pt idx="5421">
                  <c:v>49.197612696783402</c:v>
                </c:pt>
                <c:pt idx="5422">
                  <c:v>49.0892389430309</c:v>
                </c:pt>
                <c:pt idx="5423">
                  <c:v>48.981077074906899</c:v>
                </c:pt>
                <c:pt idx="5424">
                  <c:v>48.873126737691102</c:v>
                </c:pt>
                <c:pt idx="5425">
                  <c:v>48.765387577146598</c:v>
                </c:pt>
                <c:pt idx="5426">
                  <c:v>48.6578592395146</c:v>
                </c:pt>
                <c:pt idx="5427">
                  <c:v>48.5505413715169</c:v>
                </c:pt>
                <c:pt idx="5428">
                  <c:v>48.443433620356103</c:v>
                </c:pt>
                <c:pt idx="5429">
                  <c:v>48.336535633713503</c:v>
                </c:pt>
                <c:pt idx="5430">
                  <c:v>48.2298470597487</c:v>
                </c:pt>
                <c:pt idx="5431">
                  <c:v>48.123367547099598</c:v>
                </c:pt>
                <c:pt idx="5432">
                  <c:v>48.017096744882998</c:v>
                </c:pt>
                <c:pt idx="5433">
                  <c:v>47.911034302691597</c:v>
                </c:pt>
                <c:pt idx="5434">
                  <c:v>47.805179870594301</c:v>
                </c:pt>
                <c:pt idx="5435">
                  <c:v>47.699533099138698</c:v>
                </c:pt>
                <c:pt idx="5436">
                  <c:v>47.594093639346497</c:v>
                </c:pt>
                <c:pt idx="5437">
                  <c:v>47.488861142713802</c:v>
                </c:pt>
                <c:pt idx="5438">
                  <c:v>47.3838352612132</c:v>
                </c:pt>
                <c:pt idx="5439">
                  <c:v>47.279015647292098</c:v>
                </c:pt>
                <c:pt idx="5440">
                  <c:v>47.174401953869101</c:v>
                </c:pt>
                <c:pt idx="5441">
                  <c:v>47.069993834338597</c:v>
                </c:pt>
                <c:pt idx="5442">
                  <c:v>46.965790942566798</c:v>
                </c:pt>
                <c:pt idx="5443">
                  <c:v>46.8617929328923</c:v>
                </c:pt>
                <c:pt idx="5444">
                  <c:v>46.7579994601263</c:v>
                </c:pt>
                <c:pt idx="5445">
                  <c:v>46.654410179550901</c:v>
                </c:pt>
                <c:pt idx="5446">
                  <c:v>46.551024746918003</c:v>
                </c:pt>
                <c:pt idx="5447">
                  <c:v>46.4478428184526</c:v>
                </c:pt>
                <c:pt idx="5448">
                  <c:v>46.344864050847903</c:v>
                </c:pt>
                <c:pt idx="5449">
                  <c:v>46.242088101265999</c:v>
                </c:pt>
                <c:pt idx="5450">
                  <c:v>46.139514627339402</c:v>
                </c:pt>
                <c:pt idx="5451">
                  <c:v>46.037143287168497</c:v>
                </c:pt>
                <c:pt idx="5452">
                  <c:v>45.934973739321997</c:v>
                </c:pt>
                <c:pt idx="5453">
                  <c:v>45.833005642835602</c:v>
                </c:pt>
                <c:pt idx="5454">
                  <c:v>45.731238657213098</c:v>
                </c:pt>
                <c:pt idx="5455">
                  <c:v>45.6296724424231</c:v>
                </c:pt>
                <c:pt idx="5456">
                  <c:v>45.528306658902601</c:v>
                </c:pt>
                <c:pt idx="5457">
                  <c:v>45.427140967552504</c:v>
                </c:pt>
                <c:pt idx="5458">
                  <c:v>45.326175029740099</c:v>
                </c:pt>
                <c:pt idx="5459">
                  <c:v>45.225408507296002</c:v>
                </c:pt>
                <c:pt idx="5460">
                  <c:v>45.124841062516097</c:v>
                </c:pt>
                <c:pt idx="5461">
                  <c:v>45.024472358160402</c:v>
                </c:pt>
                <c:pt idx="5462">
                  <c:v>44.924302057450703</c:v>
                </c:pt>
                <c:pt idx="5463">
                  <c:v>44.824329824072102</c:v>
                </c:pt>
                <c:pt idx="5464">
                  <c:v>44.724555322172598</c:v>
                </c:pt>
                <c:pt idx="5465">
                  <c:v>44.624978216361598</c:v>
                </c:pt>
                <c:pt idx="5466">
                  <c:v>44.525598171710499</c:v>
                </c:pt>
                <c:pt idx="5467">
                  <c:v>44.426414853749897</c:v>
                </c:pt>
                <c:pt idx="5468">
                  <c:v>44.327427928472801</c:v>
                </c:pt>
                <c:pt idx="5469">
                  <c:v>44.228637062330698</c:v>
                </c:pt>
                <c:pt idx="5470">
                  <c:v>44.130041922234497</c:v>
                </c:pt>
                <c:pt idx="5471">
                  <c:v>44.0316421755562</c:v>
                </c:pt>
                <c:pt idx="5472">
                  <c:v>43.933437490123502</c:v>
                </c:pt>
                <c:pt idx="5473">
                  <c:v>43.835427534223399</c:v>
                </c:pt>
                <c:pt idx="5474">
                  <c:v>43.737611976601201</c:v>
                </c:pt>
                <c:pt idx="5475">
                  <c:v>43.639990486457599</c:v>
                </c:pt>
                <c:pt idx="5476">
                  <c:v>43.542562733450403</c:v>
                </c:pt>
                <c:pt idx="5477">
                  <c:v>43.445328387695803</c:v>
                </c:pt>
                <c:pt idx="5478">
                  <c:v>43.348287119761999</c:v>
                </c:pt>
                <c:pt idx="5479">
                  <c:v>43.251438600674597</c:v>
                </c:pt>
                <c:pt idx="5480">
                  <c:v>43.154782501914397</c:v>
                </c:pt>
                <c:pt idx="5481">
                  <c:v>43.058318495414198</c:v>
                </c:pt>
                <c:pt idx="5482">
                  <c:v>42.962046253563202</c:v>
                </c:pt>
                <c:pt idx="5483">
                  <c:v>42.865965449202101</c:v>
                </c:pt>
                <c:pt idx="5484">
                  <c:v>42.770075755625101</c:v>
                </c:pt>
                <c:pt idx="5485">
                  <c:v>42.674376846578397</c:v>
                </c:pt>
                <c:pt idx="5486">
                  <c:v>42.578868396260901</c:v>
                </c:pt>
                <c:pt idx="5487">
                  <c:v>42.483550079322001</c:v>
                </c:pt>
                <c:pt idx="5488">
                  <c:v>42.388421570863002</c:v>
                </c:pt>
                <c:pt idx="5489">
                  <c:v>42.293482546434497</c:v>
                </c:pt>
                <c:pt idx="5490">
                  <c:v>42.1987326820391</c:v>
                </c:pt>
                <c:pt idx="5491">
                  <c:v>42.104171654126603</c:v>
                </c:pt>
                <c:pt idx="5492">
                  <c:v>42.009799139597099</c:v>
                </c:pt>
                <c:pt idx="5493">
                  <c:v>41.915614815800502</c:v>
                </c:pt>
                <c:pt idx="5494">
                  <c:v>41.821618360532199</c:v>
                </c:pt>
                <c:pt idx="5495">
                  <c:v>41.727809452037</c:v>
                </c:pt>
                <c:pt idx="5496">
                  <c:v>41.634187769007497</c:v>
                </c:pt>
                <c:pt idx="5497">
                  <c:v>41.540752990581701</c:v>
                </c:pt>
                <c:pt idx="5498">
                  <c:v>41.447504796344496</c:v>
                </c:pt>
                <c:pt idx="5499">
                  <c:v>41.354442866327403</c:v>
                </c:pt>
                <c:pt idx="5500">
                  <c:v>41.2615668810054</c:v>
                </c:pt>
                <c:pt idx="5501">
                  <c:v>41.1688765213013</c:v>
                </c:pt>
                <c:pt idx="5502">
                  <c:v>41.076371468578003</c:v>
                </c:pt>
                <c:pt idx="5503">
                  <c:v>40.984051404647403</c:v>
                </c:pt>
                <c:pt idx="5504">
                  <c:v>40.891916011762298</c:v>
                </c:pt>
                <c:pt idx="5505">
                  <c:v>40.799964972616998</c:v>
                </c:pt>
                <c:pt idx="5506">
                  <c:v>40.708197970352899</c:v>
                </c:pt>
                <c:pt idx="5507">
                  <c:v>40.616614688549099</c:v>
                </c:pt>
                <c:pt idx="5508">
                  <c:v>40.525214811228501</c:v>
                </c:pt>
                <c:pt idx="5509">
                  <c:v>40.433998022855803</c:v>
                </c:pt>
                <c:pt idx="5510">
                  <c:v>40.342964008334697</c:v>
                </c:pt>
                <c:pt idx="5511">
                  <c:v>40.252112453010902</c:v>
                </c:pt>
                <c:pt idx="5512">
                  <c:v>40.161443042668601</c:v>
                </c:pt>
                <c:pt idx="5513">
                  <c:v>40.070955463532499</c:v>
                </c:pt>
                <c:pt idx="5514">
                  <c:v>39.980649402265499</c:v>
                </c:pt>
                <c:pt idx="5515">
                  <c:v>39.890524545969697</c:v>
                </c:pt>
                <c:pt idx="5516">
                  <c:v>39.800580582183699</c:v>
                </c:pt>
                <c:pt idx="5517">
                  <c:v>39.710817198885898</c:v>
                </c:pt>
                <c:pt idx="5518">
                  <c:v>39.621234084489302</c:v>
                </c:pt>
                <c:pt idx="5519">
                  <c:v>39.531830927846997</c:v>
                </c:pt>
                <c:pt idx="5520">
                  <c:v>39.442607418243902</c:v>
                </c:pt>
                <c:pt idx="5521">
                  <c:v>39.353563245404203</c:v>
                </c:pt>
                <c:pt idx="5522">
                  <c:v>39.264698099485798</c:v>
                </c:pt>
                <c:pt idx="5523">
                  <c:v>39.1760116710822</c:v>
                </c:pt>
                <c:pt idx="5524">
                  <c:v>39.087503651220104</c:v>
                </c:pt>
                <c:pt idx="5525">
                  <c:v>38.999173731362099</c:v>
                </c:pt>
                <c:pt idx="5526">
                  <c:v>38.911021603400897</c:v>
                </c:pt>
                <c:pt idx="5527">
                  <c:v>38.823046959666101</c:v>
                </c:pt>
                <c:pt idx="5528">
                  <c:v>38.735249492917198</c:v>
                </c:pt>
                <c:pt idx="5529">
                  <c:v>38.647628896346902</c:v>
                </c:pt>
                <c:pt idx="5530">
                  <c:v>38.560184863580197</c:v>
                </c:pt>
                <c:pt idx="5531">
                  <c:v>38.472917088671302</c:v>
                </c:pt>
                <c:pt idx="5532">
                  <c:v>38.385825266106103</c:v>
                </c:pt>
                <c:pt idx="5533">
                  <c:v>38.298909090802098</c:v>
                </c:pt>
                <c:pt idx="5534">
                  <c:v>38.212168258104498</c:v>
                </c:pt>
                <c:pt idx="5535">
                  <c:v>38.125602463790301</c:v>
                </c:pt>
                <c:pt idx="5536">
                  <c:v>38.039211404062797</c:v>
                </c:pt>
                <c:pt idx="5537">
                  <c:v>37.952994775555297</c:v>
                </c:pt>
                <c:pt idx="5538">
                  <c:v>37.866952275329098</c:v>
                </c:pt>
                <c:pt idx="5539">
                  <c:v>37.781083600872698</c:v>
                </c:pt>
                <c:pt idx="5540">
                  <c:v>37.695388450102698</c:v>
                </c:pt>
                <c:pt idx="5541">
                  <c:v>37.6098665213609</c:v>
                </c:pt>
                <c:pt idx="5542">
                  <c:v>37.524517513416299</c:v>
                </c:pt>
                <c:pt idx="5543">
                  <c:v>37.4393411254635</c:v>
                </c:pt>
                <c:pt idx="5544">
                  <c:v>37.354337057122798</c:v>
                </c:pt>
                <c:pt idx="5545">
                  <c:v>37.269505008438102</c:v>
                </c:pt>
                <c:pt idx="5546">
                  <c:v>37.184844679879497</c:v>
                </c:pt>
                <c:pt idx="5547">
                  <c:v>37.100355772340301</c:v>
                </c:pt>
                <c:pt idx="5548">
                  <c:v>37.016037987136897</c:v>
                </c:pt>
                <c:pt idx="5549">
                  <c:v>36.931891026010398</c:v>
                </c:pt>
                <c:pt idx="5550">
                  <c:v>36.847914591121501</c:v>
                </c:pt>
                <c:pt idx="5551">
                  <c:v>36.764108385057597</c:v>
                </c:pt>
                <c:pt idx="5552">
                  <c:v>36.680472110822897</c:v>
                </c:pt>
                <c:pt idx="5553">
                  <c:v>36.597005471846998</c:v>
                </c:pt>
                <c:pt idx="5554">
                  <c:v>36.513708171978799</c:v>
                </c:pt>
                <c:pt idx="5555">
                  <c:v>36.430579915486398</c:v>
                </c:pt>
                <c:pt idx="5556">
                  <c:v>36.347620407060603</c:v>
                </c:pt>
                <c:pt idx="5557">
                  <c:v>36.264829351809098</c:v>
                </c:pt>
                <c:pt idx="5558">
                  <c:v>36.182206455260697</c:v>
                </c:pt>
                <c:pt idx="5559">
                  <c:v>36.099751423361901</c:v>
                </c:pt>
                <c:pt idx="5560">
                  <c:v>36.017463962477599</c:v>
                </c:pt>
                <c:pt idx="5561">
                  <c:v>35.9353437793905</c:v>
                </c:pt>
                <c:pt idx="5562">
                  <c:v>35.853390581300701</c:v>
                </c:pt>
                <c:pt idx="5563">
                  <c:v>35.771604075825103</c:v>
                </c:pt>
                <c:pt idx="5564">
                  <c:v>35.689983970997297</c:v>
                </c:pt>
                <c:pt idx="5565">
                  <c:v>35.608529975266997</c:v>
                </c:pt>
                <c:pt idx="5566">
                  <c:v>35.527241797498</c:v>
                </c:pt>
                <c:pt idx="5567">
                  <c:v>35.446119146971903</c:v>
                </c:pt>
                <c:pt idx="5568">
                  <c:v>35.3651617333825</c:v>
                </c:pt>
                <c:pt idx="5569">
                  <c:v>35.284369266840102</c:v>
                </c:pt>
                <c:pt idx="5570">
                  <c:v>35.2037414578663</c:v>
                </c:pt>
                <c:pt idx="5571">
                  <c:v>35.123278017398697</c:v>
                </c:pt>
                <c:pt idx="5572">
                  <c:v>35.042978656786403</c:v>
                </c:pt>
                <c:pt idx="5573">
                  <c:v>34.962843087790397</c:v>
                </c:pt>
                <c:pt idx="5574">
                  <c:v>34.882871022585299</c:v>
                </c:pt>
                <c:pt idx="5575">
                  <c:v>34.803062173755698</c:v>
                </c:pt>
                <c:pt idx="5576">
                  <c:v>34.723416254299501</c:v>
                </c:pt>
                <c:pt idx="5577">
                  <c:v>34.643932977623599</c:v>
                </c:pt>
                <c:pt idx="5578">
                  <c:v>34.564612057545901</c:v>
                </c:pt>
                <c:pt idx="5579">
                  <c:v>34.485453208293997</c:v>
                </c:pt>
                <c:pt idx="5580">
                  <c:v>34.406456144504503</c:v>
                </c:pt>
                <c:pt idx="5581">
                  <c:v>34.327620581224501</c:v>
                </c:pt>
                <c:pt idx="5582">
                  <c:v>34.2489462339081</c:v>
                </c:pt>
                <c:pt idx="5583">
                  <c:v>34.170432818418597</c:v>
                </c:pt>
                <c:pt idx="5584">
                  <c:v>34.0920800510264</c:v>
                </c:pt>
                <c:pt idx="5585">
                  <c:v>34.013887648408598</c:v>
                </c:pt>
                <c:pt idx="5586">
                  <c:v>33.9358553276507</c:v>
                </c:pt>
                <c:pt idx="5587">
                  <c:v>33.857982806243903</c:v>
                </c:pt>
                <c:pt idx="5588">
                  <c:v>33.780269802085101</c:v>
                </c:pt>
                <c:pt idx="5589">
                  <c:v>33.702716033476499</c:v>
                </c:pt>
                <c:pt idx="5590">
                  <c:v>33.625321219126697</c:v>
                </c:pt>
                <c:pt idx="5591">
                  <c:v>33.548085078146798</c:v>
                </c:pt>
                <c:pt idx="5592">
                  <c:v>33.471007330054299</c:v>
                </c:pt>
                <c:pt idx="5593">
                  <c:v>33.39408769477</c:v>
                </c:pt>
                <c:pt idx="5594">
                  <c:v>33.3173258926169</c:v>
                </c:pt>
                <c:pt idx="5595">
                  <c:v>33.240721644322697</c:v>
                </c:pt>
                <c:pt idx="5596">
                  <c:v>33.164274671016003</c:v>
                </c:pt>
                <c:pt idx="5597">
                  <c:v>33.0879846942276</c:v>
                </c:pt>
                <c:pt idx="5598">
                  <c:v>33.011851435892503</c:v>
                </c:pt>
                <c:pt idx="5599">
                  <c:v>32.935874618343099</c:v>
                </c:pt>
                <c:pt idx="5600">
                  <c:v>32.860053964315398</c:v>
                </c:pt>
                <c:pt idx="5601">
                  <c:v>32.784389196944801</c:v>
                </c:pt>
                <c:pt idx="5602">
                  <c:v>32.708880039767401</c:v>
                </c:pt>
                <c:pt idx="5603">
                  <c:v>32.633526216716497</c:v>
                </c:pt>
                <c:pt idx="5604">
                  <c:v>32.558327452126697</c:v>
                </c:pt>
                <c:pt idx="5605">
                  <c:v>32.483283470731699</c:v>
                </c:pt>
                <c:pt idx="5606">
                  <c:v>32.408393997661797</c:v>
                </c:pt>
                <c:pt idx="5607">
                  <c:v>32.333658758445097</c:v>
                </c:pt>
                <c:pt idx="5608">
                  <c:v>32.2590774790079</c:v>
                </c:pt>
                <c:pt idx="5609">
                  <c:v>32.184649885673899</c:v>
                </c:pt>
                <c:pt idx="5610">
                  <c:v>32.110375705162497</c:v>
                </c:pt>
                <c:pt idx="5611">
                  <c:v>32.036254664589201</c:v>
                </c:pt>
                <c:pt idx="5612">
                  <c:v>31.9622864914652</c:v>
                </c:pt>
                <c:pt idx="5613">
                  <c:v>31.888470913696999</c:v>
                </c:pt>
                <c:pt idx="5614">
                  <c:v>31.814807659585998</c:v>
                </c:pt>
                <c:pt idx="5615">
                  <c:v>31.7412964578286</c:v>
                </c:pt>
                <c:pt idx="5616">
                  <c:v>31.667937037514299</c:v>
                </c:pt>
                <c:pt idx="5617">
                  <c:v>31.594729128125699</c:v>
                </c:pt>
                <c:pt idx="5618">
                  <c:v>31.5216724595405</c:v>
                </c:pt>
                <c:pt idx="5619">
                  <c:v>31.448766762026899</c:v>
                </c:pt>
                <c:pt idx="5620">
                  <c:v>31.3760117662464</c:v>
                </c:pt>
                <c:pt idx="5621">
                  <c:v>31.3034072032527</c:v>
                </c:pt>
                <c:pt idx="5622">
                  <c:v>31.230952804490499</c:v>
                </c:pt>
                <c:pt idx="5623">
                  <c:v>31.158648301796401</c:v>
                </c:pt>
                <c:pt idx="5624">
                  <c:v>31.086493427394998</c:v>
                </c:pt>
                <c:pt idx="5625">
                  <c:v>31.0144879139038</c:v>
                </c:pt>
                <c:pt idx="5626">
                  <c:v>30.942631494328701</c:v>
                </c:pt>
                <c:pt idx="5627">
                  <c:v>30.870923902065702</c:v>
                </c:pt>
                <c:pt idx="5628">
                  <c:v>30.799364870899598</c:v>
                </c:pt>
                <c:pt idx="5629">
                  <c:v>30.727954135002499</c:v>
                </c:pt>
                <c:pt idx="5630">
                  <c:v>30.6566914289359</c:v>
                </c:pt>
                <c:pt idx="5631">
                  <c:v>30.585576487648598</c:v>
                </c:pt>
                <c:pt idx="5632">
                  <c:v>30.514609046476</c:v>
                </c:pt>
                <c:pt idx="5633">
                  <c:v>30.443788841141899</c:v>
                </c:pt>
                <c:pt idx="5634">
                  <c:v>30.373115607754901</c:v>
                </c:pt>
                <c:pt idx="5635">
                  <c:v>30.302589082809298</c:v>
                </c:pt>
                <c:pt idx="5636">
                  <c:v>30.232209003186998</c:v>
                </c:pt>
                <c:pt idx="5637">
                  <c:v>30.161975106152799</c:v>
                </c:pt>
                <c:pt idx="5638">
                  <c:v>30.091887129358</c:v>
                </c:pt>
                <c:pt idx="5639">
                  <c:v>30.021944810837098</c:v>
                </c:pt>
                <c:pt idx="5640">
                  <c:v>29.952147889009002</c:v>
                </c:pt>
                <c:pt idx="5641">
                  <c:v>29.8824961026754</c:v>
                </c:pt>
                <c:pt idx="5642">
                  <c:v>29.812989191022101</c:v>
                </c:pt>
                <c:pt idx="5643">
                  <c:v>29.743626893616401</c:v>
                </c:pt>
                <c:pt idx="5644">
                  <c:v>29.674408950408701</c:v>
                </c:pt>
                <c:pt idx="5645">
                  <c:v>29.605335101731399</c:v>
                </c:pt>
                <c:pt idx="5646">
                  <c:v>29.5364050882973</c:v>
                </c:pt>
                <c:pt idx="5647">
                  <c:v>29.467618651199999</c:v>
                </c:pt>
                <c:pt idx="5648">
                  <c:v>29.3989755319148</c:v>
                </c:pt>
                <c:pt idx="5649">
                  <c:v>29.330475472297799</c:v>
                </c:pt>
                <c:pt idx="5650">
                  <c:v>29.262118214581999</c:v>
                </c:pt>
                <c:pt idx="5651">
                  <c:v>29.193903501382501</c:v>
                </c:pt>
                <c:pt idx="5652">
                  <c:v>29.1258310756917</c:v>
                </c:pt>
                <c:pt idx="5653">
                  <c:v>29.057900680881399</c:v>
                </c:pt>
                <c:pt idx="5654">
                  <c:v>28.9901120607012</c:v>
                </c:pt>
                <c:pt idx="5655">
                  <c:v>28.922464959277299</c:v>
                </c:pt>
                <c:pt idx="5656">
                  <c:v>28.8549591211154</c:v>
                </c:pt>
                <c:pt idx="5657">
                  <c:v>28.787594291096099</c:v>
                </c:pt>
                <c:pt idx="5658">
                  <c:v>28.720370214477299</c:v>
                </c:pt>
                <c:pt idx="5659">
                  <c:v>28.6532866368924</c:v>
                </c:pt>
                <c:pt idx="5660">
                  <c:v>28.586343304351601</c:v>
                </c:pt>
                <c:pt idx="5661">
                  <c:v>28.519539963238799</c:v>
                </c:pt>
                <c:pt idx="5662">
                  <c:v>28.4528763603134</c:v>
                </c:pt>
                <c:pt idx="5663">
                  <c:v>28.3863522427094</c:v>
                </c:pt>
                <c:pt idx="5664">
                  <c:v>28.319967357933599</c:v>
                </c:pt>
                <c:pt idx="5665">
                  <c:v>28.2537214538687</c:v>
                </c:pt>
                <c:pt idx="5666">
                  <c:v>28.187614278768201</c:v>
                </c:pt>
                <c:pt idx="5667">
                  <c:v>28.121645581259099</c:v>
                </c:pt>
                <c:pt idx="5668">
                  <c:v>28.055815110342099</c:v>
                </c:pt>
                <c:pt idx="5669">
                  <c:v>27.9901226153873</c:v>
                </c:pt>
                <c:pt idx="5670">
                  <c:v>27.924567846138299</c:v>
                </c:pt>
                <c:pt idx="5671">
                  <c:v>27.859150552709099</c:v>
                </c:pt>
                <c:pt idx="5672">
                  <c:v>27.7938704855842</c:v>
                </c:pt>
                <c:pt idx="5673">
                  <c:v>27.728727395619401</c:v>
                </c:pt>
                <c:pt idx="5674">
                  <c:v>27.663721034038701</c:v>
                </c:pt>
                <c:pt idx="5675">
                  <c:v>27.598851152437302</c:v>
                </c:pt>
                <c:pt idx="5676">
                  <c:v>27.534117502778699</c:v>
                </c:pt>
                <c:pt idx="5677">
                  <c:v>27.469519837394898</c:v>
                </c:pt>
                <c:pt idx="5678">
                  <c:v>27.405057908986201</c:v>
                </c:pt>
                <c:pt idx="5679">
                  <c:v>27.3407314706213</c:v>
                </c:pt>
                <c:pt idx="5680">
                  <c:v>27.276540275735201</c:v>
                </c:pt>
                <c:pt idx="5681">
                  <c:v>27.212484078132501</c:v>
                </c:pt>
                <c:pt idx="5682">
                  <c:v>27.148562631980798</c:v>
                </c:pt>
                <c:pt idx="5683">
                  <c:v>27.084775691817502</c:v>
                </c:pt>
                <c:pt idx="5684">
                  <c:v>27.0211230125431</c:v>
                </c:pt>
                <c:pt idx="5685">
                  <c:v>26.957604349424798</c:v>
                </c:pt>
                <c:pt idx="5686">
                  <c:v>26.894219458095201</c:v>
                </c:pt>
                <c:pt idx="5687">
                  <c:v>26.830968094550901</c:v>
                </c:pt>
                <c:pt idx="5688">
                  <c:v>26.767850015152298</c:v>
                </c:pt>
                <c:pt idx="5689">
                  <c:v>26.704864976624101</c:v>
                </c:pt>
                <c:pt idx="5690">
                  <c:v>26.6420127360559</c:v>
                </c:pt>
                <c:pt idx="5691">
                  <c:v>26.579293050897501</c:v>
                </c:pt>
                <c:pt idx="5692">
                  <c:v>26.5167056789629</c:v>
                </c:pt>
                <c:pt idx="5693">
                  <c:v>26.454250378429101</c:v>
                </c:pt>
                <c:pt idx="5694">
                  <c:v>26.391926907833302</c:v>
                </c:pt>
                <c:pt idx="5695">
                  <c:v>26.329735026075301</c:v>
                </c:pt>
                <c:pt idx="5696">
                  <c:v>26.267674492414699</c:v>
                </c:pt>
                <c:pt idx="5697">
                  <c:v>26.205745066473298</c:v>
                </c:pt>
                <c:pt idx="5698">
                  <c:v>26.143946508231501</c:v>
                </c:pt>
                <c:pt idx="5699">
                  <c:v>26.082278578030699</c:v>
                </c:pt>
                <c:pt idx="5700">
                  <c:v>26.0207410365722</c:v>
                </c:pt>
                <c:pt idx="5701">
                  <c:v>25.959333644914</c:v>
                </c:pt>
                <c:pt idx="5702">
                  <c:v>25.898056164474198</c:v>
                </c:pt>
                <c:pt idx="5703">
                  <c:v>25.836908357030701</c:v>
                </c:pt>
                <c:pt idx="5704">
                  <c:v>25.775889984716901</c:v>
                </c:pt>
                <c:pt idx="5705">
                  <c:v>25.7150008100236</c:v>
                </c:pt>
                <c:pt idx="5706">
                  <c:v>25.654240595800601</c:v>
                </c:pt>
                <c:pt idx="5707">
                  <c:v>25.593609105252401</c:v>
                </c:pt>
                <c:pt idx="5708">
                  <c:v>25.533106101940501</c:v>
                </c:pt>
                <c:pt idx="5709">
                  <c:v>25.472731349782801</c:v>
                </c:pt>
                <c:pt idx="5710">
                  <c:v>25.412484613051902</c:v>
                </c:pt>
                <c:pt idx="5711">
                  <c:v>25.3523656563749</c:v>
                </c:pt>
                <c:pt idx="5712">
                  <c:v>25.2923742447351</c:v>
                </c:pt>
                <c:pt idx="5713">
                  <c:v>25.232510143469501</c:v>
                </c:pt>
                <c:pt idx="5714">
                  <c:v>25.172773118268498</c:v>
                </c:pt>
                <c:pt idx="5715">
                  <c:v>25.1131629351759</c:v>
                </c:pt>
                <c:pt idx="5716">
                  <c:v>25.053679360589399</c:v>
                </c:pt>
                <c:pt idx="5717">
                  <c:v>24.9943221612582</c:v>
                </c:pt>
                <c:pt idx="5718">
                  <c:v>24.9350911042851</c:v>
                </c:pt>
                <c:pt idx="5719">
                  <c:v>24.875985957124001</c:v>
                </c:pt>
                <c:pt idx="5720">
                  <c:v>24.8170064875797</c:v>
                </c:pt>
                <c:pt idx="5721">
                  <c:v>24.758152463810301</c:v>
                </c:pt>
                <c:pt idx="5722">
                  <c:v>24.699423654322199</c:v>
                </c:pt>
                <c:pt idx="5723">
                  <c:v>24.640819827973498</c:v>
                </c:pt>
                <c:pt idx="5724">
                  <c:v>24.582340753971799</c:v>
                </c:pt>
                <c:pt idx="5725">
                  <c:v>24.523986201874301</c:v>
                </c:pt>
                <c:pt idx="5726">
                  <c:v>24.465755941587201</c:v>
                </c:pt>
                <c:pt idx="5727">
                  <c:v>24.407649743365202</c:v>
                </c:pt>
                <c:pt idx="5728">
                  <c:v>24.3496673778128</c:v>
                </c:pt>
                <c:pt idx="5729">
                  <c:v>24.2918086158808</c:v>
                </c:pt>
                <c:pt idx="5730">
                  <c:v>24.2340732288685</c:v>
                </c:pt>
                <c:pt idx="5731">
                  <c:v>24.1764609884222</c:v>
                </c:pt>
                <c:pt idx="5732">
                  <c:v>24.1189716665342</c:v>
                </c:pt>
                <c:pt idx="5733">
                  <c:v>24.061605035544201</c:v>
                </c:pt>
                <c:pt idx="5734">
                  <c:v>24.004360868138399</c:v>
                </c:pt>
                <c:pt idx="5735">
                  <c:v>23.947238937346999</c:v>
                </c:pt>
                <c:pt idx="5736">
                  <c:v>23.890239016547099</c:v>
                </c:pt>
                <c:pt idx="5737">
                  <c:v>23.833360879458901</c:v>
                </c:pt>
                <c:pt idx="5738">
                  <c:v>23.7766043001496</c:v>
                </c:pt>
                <c:pt idx="5739">
                  <c:v>23.719969053027501</c:v>
                </c:pt>
                <c:pt idx="5740">
                  <c:v>23.663454912846898</c:v>
                </c:pt>
                <c:pt idx="5741">
                  <c:v>23.6070616547042</c:v>
                </c:pt>
                <c:pt idx="5742">
                  <c:v>23.550789054039502</c:v>
                </c:pt>
                <c:pt idx="5743">
                  <c:v>23.494636886634101</c:v>
                </c:pt>
                <c:pt idx="5744">
                  <c:v>23.438604928613199</c:v>
                </c:pt>
                <c:pt idx="5745">
                  <c:v>23.3826929564426</c:v>
                </c:pt>
                <c:pt idx="5746">
                  <c:v>23.3269007469302</c:v>
                </c:pt>
                <c:pt idx="5747">
                  <c:v>23.271228077223402</c:v>
                </c:pt>
                <c:pt idx="5748">
                  <c:v>23.2156747248127</c:v>
                </c:pt>
                <c:pt idx="5749">
                  <c:v>23.160240467526702</c:v>
                </c:pt>
                <c:pt idx="5750">
                  <c:v>23.1049250835344</c:v>
                </c:pt>
                <c:pt idx="5751">
                  <c:v>23.049728351344498</c:v>
                </c:pt>
                <c:pt idx="5752">
                  <c:v>22.994650049804399</c:v>
                </c:pt>
                <c:pt idx="5753">
                  <c:v>22.939689958100701</c:v>
                </c:pt>
                <c:pt idx="5754">
                  <c:v>22.8848478557588</c:v>
                </c:pt>
                <c:pt idx="5755">
                  <c:v>22.830123522639798</c:v>
                </c:pt>
                <c:pt idx="5756">
                  <c:v>22.775516738943399</c:v>
                </c:pt>
                <c:pt idx="5757">
                  <c:v>22.721027285208301</c:v>
                </c:pt>
                <c:pt idx="5758">
                  <c:v>22.666654942308199</c:v>
                </c:pt>
                <c:pt idx="5759">
                  <c:v>22.6123994914532</c:v>
                </c:pt>
                <c:pt idx="5760">
                  <c:v>22.558260714189</c:v>
                </c:pt>
                <c:pt idx="5761">
                  <c:v>22.504238392398001</c:v>
                </c:pt>
                <c:pt idx="5762">
                  <c:v>22.450332308298002</c:v>
                </c:pt>
                <c:pt idx="5763">
                  <c:v>22.3965422444399</c:v>
                </c:pt>
                <c:pt idx="5764">
                  <c:v>22.342867983710399</c:v>
                </c:pt>
                <c:pt idx="5765">
                  <c:v>22.2893093093309</c:v>
                </c:pt>
                <c:pt idx="5766">
                  <c:v>22.235866004855101</c:v>
                </c:pt>
                <c:pt idx="5767">
                  <c:v>22.182537854170199</c:v>
                </c:pt>
                <c:pt idx="5768">
                  <c:v>22.1293246414969</c:v>
                </c:pt>
                <c:pt idx="5769">
                  <c:v>22.076226151389601</c:v>
                </c:pt>
                <c:pt idx="5770">
                  <c:v>22.023242168731802</c:v>
                </c:pt>
                <c:pt idx="5771">
                  <c:v>21.9703724787413</c:v>
                </c:pt>
                <c:pt idx="5772">
                  <c:v>21.9176168669673</c:v>
                </c:pt>
                <c:pt idx="5773">
                  <c:v>21.864975119287799</c:v>
                </c:pt>
                <c:pt idx="5774">
                  <c:v>21.812447021914501</c:v>
                </c:pt>
                <c:pt idx="5775">
                  <c:v>21.760032361387701</c:v>
                </c:pt>
                <c:pt idx="5776">
                  <c:v>21.707730924577699</c:v>
                </c:pt>
                <c:pt idx="5777">
                  <c:v>21.655542498684401</c:v>
                </c:pt>
                <c:pt idx="5778">
                  <c:v>21.603466871236702</c:v>
                </c:pt>
                <c:pt idx="5779">
                  <c:v>21.551503830093701</c:v>
                </c:pt>
                <c:pt idx="5780">
                  <c:v>21.499653163439898</c:v>
                </c:pt>
                <c:pt idx="5781">
                  <c:v>21.447914659791099</c:v>
                </c:pt>
                <c:pt idx="5782">
                  <c:v>21.3962881079885</c:v>
                </c:pt>
                <c:pt idx="5783">
                  <c:v>21.3447732972019</c:v>
                </c:pt>
                <c:pt idx="5784">
                  <c:v>21.293370016927099</c:v>
                </c:pt>
                <c:pt idx="5785">
                  <c:v>21.242078056987701</c:v>
                </c:pt>
                <c:pt idx="5786">
                  <c:v>21.190897207531201</c:v>
                </c:pt>
                <c:pt idx="5787">
                  <c:v>21.139827259033499</c:v>
                </c:pt>
                <c:pt idx="5788">
                  <c:v>21.088868002294198</c:v>
                </c:pt>
                <c:pt idx="5789">
                  <c:v>21.038019228437602</c:v>
                </c:pt>
                <c:pt idx="5790">
                  <c:v>20.9872807289143</c:v>
                </c:pt>
                <c:pt idx="5791">
                  <c:v>20.936652295498099</c:v>
                </c:pt>
                <c:pt idx="5792">
                  <c:v>20.886133720286502</c:v>
                </c:pt>
                <c:pt idx="5793">
                  <c:v>20.835724795701498</c:v>
                </c:pt>
                <c:pt idx="5794">
                  <c:v>20.785425314487899</c:v>
                </c:pt>
                <c:pt idx="5795">
                  <c:v>20.7352350697121</c:v>
                </c:pt>
                <c:pt idx="5796">
                  <c:v>20.685153854764</c:v>
                </c:pt>
                <c:pt idx="5797">
                  <c:v>20.6351814633556</c:v>
                </c:pt>
                <c:pt idx="5798">
                  <c:v>20.585317689521101</c:v>
                </c:pt>
                <c:pt idx="5799">
                  <c:v>20.535562327614102</c:v>
                </c:pt>
                <c:pt idx="5800">
                  <c:v>20.485915172310701</c:v>
                </c:pt>
                <c:pt idx="5801">
                  <c:v>20.436376018607</c:v>
                </c:pt>
                <c:pt idx="5802">
                  <c:v>20.386944661819701</c:v>
                </c:pt>
                <c:pt idx="5803">
                  <c:v>20.337620897584699</c:v>
                </c:pt>
                <c:pt idx="5804">
                  <c:v>20.288404521857402</c:v>
                </c:pt>
                <c:pt idx="5805">
                  <c:v>20.239295330913102</c:v>
                </c:pt>
                <c:pt idx="5806">
                  <c:v>20.190293121345</c:v>
                </c:pt>
                <c:pt idx="5807">
                  <c:v>20.1413976900647</c:v>
                </c:pt>
                <c:pt idx="5808">
                  <c:v>20.092608834301299</c:v>
                </c:pt>
                <c:pt idx="5809">
                  <c:v>20.043926351603201</c:v>
                </c:pt>
                <c:pt idx="5810">
                  <c:v>19.9953500398342</c:v>
                </c:pt>
                <c:pt idx="5811">
                  <c:v>19.9468796971756</c:v>
                </c:pt>
                <c:pt idx="5812">
                  <c:v>19.898515122125801</c:v>
                </c:pt>
                <c:pt idx="5813">
                  <c:v>19.850256113497</c:v>
                </c:pt>
                <c:pt idx="5814">
                  <c:v>19.802102470421001</c:v>
                </c:pt>
                <c:pt idx="5815">
                  <c:v>19.754053992341799</c:v>
                </c:pt>
                <c:pt idx="5816">
                  <c:v>19.7061104790189</c:v>
                </c:pt>
                <c:pt idx="5817">
                  <c:v>19.6582717305273</c:v>
                </c:pt>
                <c:pt idx="5818">
                  <c:v>19.610537547257199</c:v>
                </c:pt>
                <c:pt idx="5819">
                  <c:v>19.562907729909501</c:v>
                </c:pt>
                <c:pt idx="5820">
                  <c:v>19.515382079502398</c:v>
                </c:pt>
                <c:pt idx="5821">
                  <c:v>19.4679603973638</c:v>
                </c:pt>
                <c:pt idx="5822">
                  <c:v>19.420642485136899</c:v>
                </c:pt>
                <c:pt idx="5823">
                  <c:v>19.373428144776</c:v>
                </c:pt>
                <c:pt idx="5824">
                  <c:v>19.326317178549399</c:v>
                </c:pt>
                <c:pt idx="5825">
                  <c:v>19.279309389033902</c:v>
                </c:pt>
                <c:pt idx="5826">
                  <c:v>19.232404579120399</c:v>
                </c:pt>
                <c:pt idx="5827">
                  <c:v>19.185602552009499</c:v>
                </c:pt>
                <c:pt idx="5828">
                  <c:v>19.138903111212599</c:v>
                </c:pt>
                <c:pt idx="5829">
                  <c:v>19.092306060552598</c:v>
                </c:pt>
                <c:pt idx="5830">
                  <c:v>19.045811204159701</c:v>
                </c:pt>
                <c:pt idx="5831">
                  <c:v>18.999418346475199</c:v>
                </c:pt>
                <c:pt idx="5832">
                  <c:v>18.953127292250901</c:v>
                </c:pt>
                <c:pt idx="5833">
                  <c:v>18.9069378465441</c:v>
                </c:pt>
                <c:pt idx="5834">
                  <c:v>18.8608498147237</c:v>
                </c:pt>
                <c:pt idx="5835">
                  <c:v>18.814863002464499</c:v>
                </c:pt>
                <c:pt idx="5836">
                  <c:v>18.768977215750201</c:v>
                </c:pt>
                <c:pt idx="5837">
                  <c:v>18.723192260871802</c:v>
                </c:pt>
                <c:pt idx="5838">
                  <c:v>18.677507944426999</c:v>
                </c:pt>
                <c:pt idx="5839">
                  <c:v>18.631924073319301</c:v>
                </c:pt>
                <c:pt idx="5840">
                  <c:v>18.5864404547603</c:v>
                </c:pt>
                <c:pt idx="5841">
                  <c:v>18.541056896265498</c:v>
                </c:pt>
                <c:pt idx="5842">
                  <c:v>18.495773205657699</c:v>
                </c:pt>
                <c:pt idx="5843">
                  <c:v>18.450589191063901</c:v>
                </c:pt>
                <c:pt idx="5844">
                  <c:v>18.405504660916201</c:v>
                </c:pt>
                <c:pt idx="5845">
                  <c:v>18.360519423950201</c:v>
                </c:pt>
                <c:pt idx="5846">
                  <c:v>18.315633289207099</c:v>
                </c:pt>
                <c:pt idx="5847">
                  <c:v>18.270846066031499</c:v>
                </c:pt>
                <c:pt idx="5848">
                  <c:v>18.226157564070999</c:v>
                </c:pt>
                <c:pt idx="5849">
                  <c:v>18.181567593276299</c:v>
                </c:pt>
                <c:pt idx="5850">
                  <c:v>18.137075963900099</c:v>
                </c:pt>
                <c:pt idx="5851">
                  <c:v>18.0926824864985</c:v>
                </c:pt>
                <c:pt idx="5852">
                  <c:v>18.048386971929201</c:v>
                </c:pt>
                <c:pt idx="5853">
                  <c:v>18.004189231351301</c:v>
                </c:pt>
                <c:pt idx="5854">
                  <c:v>17.9600890762256</c:v>
                </c:pt>
                <c:pt idx="5855">
                  <c:v>17.916086318312701</c:v>
                </c:pt>
                <c:pt idx="5856">
                  <c:v>17.8721807696745</c:v>
                </c:pt>
                <c:pt idx="5857">
                  <c:v>17.828372242672899</c:v>
                </c:pt>
                <c:pt idx="5858">
                  <c:v>17.7846605499705</c:v>
                </c:pt>
                <c:pt idx="5859">
                  <c:v>17.741045504527701</c:v>
                </c:pt>
                <c:pt idx="5860">
                  <c:v>17.697526919605501</c:v>
                </c:pt>
                <c:pt idx="5861">
                  <c:v>17.6541046087616</c:v>
                </c:pt>
                <c:pt idx="5862">
                  <c:v>17.610778385854701</c:v>
                </c:pt>
                <c:pt idx="5863">
                  <c:v>17.567548065039599</c:v>
                </c:pt>
                <c:pt idx="5864">
                  <c:v>17.5244134607692</c:v>
                </c:pt>
                <c:pt idx="5865">
                  <c:v>17.481374387794101</c:v>
                </c:pt>
                <c:pt idx="5866">
                  <c:v>17.438430661161402</c:v>
                </c:pt>
                <c:pt idx="5867">
                  <c:v>17.395582096215701</c:v>
                </c:pt>
                <c:pt idx="5868">
                  <c:v>17.352828508596001</c:v>
                </c:pt>
                <c:pt idx="5869">
                  <c:v>17.310169714239599</c:v>
                </c:pt>
                <c:pt idx="5870">
                  <c:v>17.267605529376901</c:v>
                </c:pt>
                <c:pt idx="5871">
                  <c:v>17.225135770535701</c:v>
                </c:pt>
                <c:pt idx="5872">
                  <c:v>17.1827602545365</c:v>
                </c:pt>
                <c:pt idx="5873">
                  <c:v>17.140478798496702</c:v>
                </c:pt>
                <c:pt idx="5874">
                  <c:v>17.0982912198252</c:v>
                </c:pt>
                <c:pt idx="5875">
                  <c:v>17.056197336226901</c:v>
                </c:pt>
                <c:pt idx="5876">
                  <c:v>17.014196965698002</c:v>
                </c:pt>
                <c:pt idx="5877">
                  <c:v>16.9722899265306</c:v>
                </c:pt>
                <c:pt idx="5878">
                  <c:v>16.930476037306001</c:v>
                </c:pt>
                <c:pt idx="5879">
                  <c:v>16.888755116901098</c:v>
                </c:pt>
                <c:pt idx="5880">
                  <c:v>16.847126984482902</c:v>
                </c:pt>
                <c:pt idx="5881">
                  <c:v>16.8055914595095</c:v>
                </c:pt>
                <c:pt idx="5882">
                  <c:v>16.764148361734001</c:v>
                </c:pt>
                <c:pt idx="5883">
                  <c:v>16.722797511195299</c:v>
                </c:pt>
                <c:pt idx="5884">
                  <c:v>16.681538728226698</c:v>
                </c:pt>
                <c:pt idx="5885">
                  <c:v>16.640371833449599</c:v>
                </c:pt>
                <c:pt idx="5886">
                  <c:v>16.599296647777301</c:v>
                </c:pt>
                <c:pt idx="5887">
                  <c:v>16.558312992410901</c:v>
                </c:pt>
                <c:pt idx="5888">
                  <c:v>16.517420688841099</c:v>
                </c:pt>
                <c:pt idx="5889">
                  <c:v>16.476619558848</c:v>
                </c:pt>
                <c:pt idx="5890">
                  <c:v>16.435909424500402</c:v>
                </c:pt>
                <c:pt idx="5891">
                  <c:v>16.3952901081534</c:v>
                </c:pt>
                <c:pt idx="5892">
                  <c:v>16.3547614324535</c:v>
                </c:pt>
                <c:pt idx="5893">
                  <c:v>16.314323220330099</c:v>
                </c:pt>
                <c:pt idx="5894">
                  <c:v>16.2739752950033</c:v>
                </c:pt>
                <c:pt idx="5895">
                  <c:v>16.233717479978701</c:v>
                </c:pt>
                <c:pt idx="5896">
                  <c:v>16.193549599047799</c:v>
                </c:pt>
                <c:pt idx="5897">
                  <c:v>16.153471476289301</c:v>
                </c:pt>
                <c:pt idx="5898">
                  <c:v>16.1134829360666</c:v>
                </c:pt>
                <c:pt idx="5899">
                  <c:v>16.073583803029202</c:v>
                </c:pt>
                <c:pt idx="5900">
                  <c:v>16.033773902111399</c:v>
                </c:pt>
                <c:pt idx="5901">
                  <c:v>15.994053058532099</c:v>
                </c:pt>
                <c:pt idx="5902">
                  <c:v>15.954421097793899</c:v>
                </c:pt>
                <c:pt idx="5903">
                  <c:v>15.9148778456846</c:v>
                </c:pt>
                <c:pt idx="5904">
                  <c:v>15.875423128274999</c:v>
                </c:pt>
                <c:pt idx="5905">
                  <c:v>15.836056771919701</c:v>
                </c:pt>
                <c:pt idx="5906">
                  <c:v>15.796778603255699</c:v>
                </c:pt>
                <c:pt idx="5907">
                  <c:v>15.7575884492027</c:v>
                </c:pt>
                <c:pt idx="5908">
                  <c:v>15.718486136962101</c:v>
                </c:pt>
                <c:pt idx="5909">
                  <c:v>15.679471494019801</c:v>
                </c:pt>
                <c:pt idx="5910">
                  <c:v>15.640544348138601</c:v>
                </c:pt>
                <c:pt idx="5911">
                  <c:v>15.601704527367501</c:v>
                </c:pt>
                <c:pt idx="5912">
                  <c:v>15.5629518600329</c:v>
                </c:pt>
                <c:pt idx="5913">
                  <c:v>15.5242861747438</c:v>
                </c:pt>
                <c:pt idx="5914">
                  <c:v>15.485707300388199</c:v>
                </c:pt>
                <c:pt idx="5915">
                  <c:v>15.447215066134699</c:v>
                </c:pt>
                <c:pt idx="5916">
                  <c:v>15.408809301430701</c:v>
                </c:pt>
                <c:pt idx="5917">
                  <c:v>15.370489836003999</c:v>
                </c:pt>
                <c:pt idx="5918">
                  <c:v>15.3322564998589</c:v>
                </c:pt>
                <c:pt idx="5919">
                  <c:v>15.2941091232813</c:v>
                </c:pt>
                <c:pt idx="5920">
                  <c:v>15.2560475368327</c:v>
                </c:pt>
                <c:pt idx="5921">
                  <c:v>15.218071571354001</c:v>
                </c:pt>
                <c:pt idx="5922">
                  <c:v>15.180181057962599</c:v>
                </c:pt>
                <c:pt idx="5923">
                  <c:v>15.142375828053501</c:v>
                </c:pt>
                <c:pt idx="5924">
                  <c:v>15.1046557132983</c:v>
                </c:pt>
                <c:pt idx="5925">
                  <c:v>15.0670205456445</c:v>
                </c:pt>
                <c:pt idx="5926">
                  <c:v>15.0294701573178</c:v>
                </c:pt>
                <c:pt idx="5927">
                  <c:v>14.992004380816599</c:v>
                </c:pt>
                <c:pt idx="5928">
                  <c:v>14.9546230489177</c:v>
                </c:pt>
                <c:pt idx="5929">
                  <c:v>14.917325994670099</c:v>
                </c:pt>
                <c:pt idx="5930">
                  <c:v>14.8801130514008</c:v>
                </c:pt>
                <c:pt idx="5931">
                  <c:v>14.8429840527082</c:v>
                </c:pt>
                <c:pt idx="5932">
                  <c:v>14.8059388324663</c:v>
                </c:pt>
                <c:pt idx="5933">
                  <c:v>14.7689772248222</c:v>
                </c:pt>
                <c:pt idx="5934">
                  <c:v>14.732099064198</c:v>
                </c:pt>
                <c:pt idx="5935">
                  <c:v>14.695304185285799</c:v>
                </c:pt>
                <c:pt idx="5936">
                  <c:v>14.658592423054101</c:v>
                </c:pt>
                <c:pt idx="5937">
                  <c:v>14.6219636127407</c:v>
                </c:pt>
                <c:pt idx="5938">
                  <c:v>14.585417589856799</c:v>
                </c:pt>
                <c:pt idx="5939">
                  <c:v>14.548954190185601</c:v>
                </c:pt>
                <c:pt idx="5940">
                  <c:v>14.5125732497808</c:v>
                </c:pt>
                <c:pt idx="5941">
                  <c:v>14.4762746049679</c:v>
                </c:pt>
                <c:pt idx="5942">
                  <c:v>14.4400580923426</c:v>
                </c:pt>
                <c:pt idx="5943">
                  <c:v>14.403923548770701</c:v>
                </c:pt>
                <c:pt idx="5944">
                  <c:v>14.367870811389199</c:v>
                </c:pt>
                <c:pt idx="5945">
                  <c:v>14.3318997176036</c:v>
                </c:pt>
                <c:pt idx="5946">
                  <c:v>14.2960101050892</c:v>
                </c:pt>
                <c:pt idx="5947">
                  <c:v>14.260201811790701</c:v>
                </c:pt>
                <c:pt idx="5948">
                  <c:v>14.22447467592</c:v>
                </c:pt>
                <c:pt idx="5949">
                  <c:v>14.188828535959701</c:v>
                </c:pt>
                <c:pt idx="5950">
                  <c:v>14.1532632306584</c:v>
                </c:pt>
                <c:pt idx="5951">
                  <c:v>14.117778599033899</c:v>
                </c:pt>
                <c:pt idx="5952">
                  <c:v>14.0823744803696</c:v>
                </c:pt>
                <c:pt idx="5953">
                  <c:v>14.0470507142175</c:v>
                </c:pt>
                <c:pt idx="5954">
                  <c:v>14.0118071403956</c:v>
                </c:pt>
                <c:pt idx="5955">
                  <c:v>13.976643598987501</c:v>
                </c:pt>
                <c:pt idx="5956">
                  <c:v>13.9415599303452</c:v>
                </c:pt>
                <c:pt idx="5957">
                  <c:v>13.906555975083901</c:v>
                </c:pt>
                <c:pt idx="5958">
                  <c:v>13.8716315740847</c:v>
                </c:pt>
                <c:pt idx="5959">
                  <c:v>13.8367865684948</c:v>
                </c:pt>
                <c:pt idx="5960">
                  <c:v>13.802020799725</c:v>
                </c:pt>
                <c:pt idx="5961">
                  <c:v>13.7673341094509</c:v>
                </c:pt>
                <c:pt idx="5962">
                  <c:v>13.732726339611499</c:v>
                </c:pt>
                <c:pt idx="5963">
                  <c:v>13.6981973324111</c:v>
                </c:pt>
                <c:pt idx="5964">
                  <c:v>13.663746930315501</c:v>
                </c:pt>
                <c:pt idx="5965">
                  <c:v>13.6293749760547</c:v>
                </c:pt>
                <c:pt idx="5966">
                  <c:v>13.5950813126207</c:v>
                </c:pt>
                <c:pt idx="5967">
                  <c:v>13.560865783268399</c:v>
                </c:pt>
                <c:pt idx="5968">
                  <c:v>13.526728231513999</c:v>
                </c:pt>
                <c:pt idx="5969">
                  <c:v>13.492668501137</c:v>
                </c:pt>
                <c:pt idx="5970">
                  <c:v>13.458686436175499</c:v>
                </c:pt>
                <c:pt idx="5971">
                  <c:v>13.4247818809317</c:v>
                </c:pt>
                <c:pt idx="5972">
                  <c:v>13.390954679967299</c:v>
                </c:pt>
                <c:pt idx="5973">
                  <c:v>13.357204678103599</c:v>
                </c:pt>
                <c:pt idx="5974">
                  <c:v>13.323531720421901</c:v>
                </c:pt>
                <c:pt idx="5975">
                  <c:v>13.289935652265401</c:v>
                </c:pt>
                <c:pt idx="5976">
                  <c:v>13.256416319234701</c:v>
                </c:pt>
                <c:pt idx="5977">
                  <c:v>13.2229735671896</c:v>
                </c:pt>
                <c:pt idx="5978">
                  <c:v>13.1896072422496</c:v>
                </c:pt>
                <c:pt idx="5979">
                  <c:v>13.156317190791601</c:v>
                </c:pt>
                <c:pt idx="5980">
                  <c:v>13.1231032594519</c:v>
                </c:pt>
                <c:pt idx="5981">
                  <c:v>13.089965295122299</c:v>
                </c:pt>
                <c:pt idx="5982">
                  <c:v>13.056903144954701</c:v>
                </c:pt>
                <c:pt idx="5983">
                  <c:v>13.023916656357599</c:v>
                </c:pt>
                <c:pt idx="5984">
                  <c:v>12.9910056769933</c:v>
                </c:pt>
                <c:pt idx="5985">
                  <c:v>12.9581700547851</c:v>
                </c:pt>
                <c:pt idx="5986">
                  <c:v>12.925409637908301</c:v>
                </c:pt>
                <c:pt idx="5987">
                  <c:v>12.8927242747972</c:v>
                </c:pt>
                <c:pt idx="5988">
                  <c:v>12.860113814139901</c:v>
                </c:pt>
                <c:pt idx="5989">
                  <c:v>12.8275781048801</c:v>
                </c:pt>
                <c:pt idx="5990">
                  <c:v>12.795116996216599</c:v>
                </c:pt>
                <c:pt idx="5991">
                  <c:v>12.762730337601599</c:v>
                </c:pt>
                <c:pt idx="5992">
                  <c:v>12.7304179787425</c:v>
                </c:pt>
                <c:pt idx="5993">
                  <c:v>12.6981797696013</c:v>
                </c:pt>
                <c:pt idx="5994">
                  <c:v>12.666015560391299</c:v>
                </c:pt>
                <c:pt idx="5995">
                  <c:v>12.633925201581</c:v>
                </c:pt>
                <c:pt idx="5996">
                  <c:v>12.601908543890501</c:v>
                </c:pt>
                <c:pt idx="5997">
                  <c:v>12.5699654382934</c:v>
                </c:pt>
                <c:pt idx="5998">
                  <c:v>12.5380957360157</c:v>
                </c:pt>
                <c:pt idx="5999">
                  <c:v>12.5062992885337</c:v>
                </c:pt>
                <c:pt idx="6000">
                  <c:v>12.4745759475776</c:v>
                </c:pt>
                <c:pt idx="6001">
                  <c:v>12.4429255651267</c:v>
                </c:pt>
                <c:pt idx="6002">
                  <c:v>12.4113479934132</c:v>
                </c:pt>
                <c:pt idx="6003">
                  <c:v>12.3798430849182</c:v>
                </c:pt>
                <c:pt idx="6004">
                  <c:v>12.3484106923739</c:v>
                </c:pt>
                <c:pt idx="6005">
                  <c:v>12.317050668763001</c:v>
                </c:pt>
                <c:pt idx="6006">
                  <c:v>12.2857628673168</c:v>
                </c:pt>
                <c:pt idx="6007">
                  <c:v>12.254547141517101</c:v>
                </c:pt>
                <c:pt idx="6008">
                  <c:v>12.223403345093301</c:v>
                </c:pt>
                <c:pt idx="6009">
                  <c:v>12.192331332025301</c:v>
                </c:pt>
                <c:pt idx="6010">
                  <c:v>12.1613309565397</c:v>
                </c:pt>
                <c:pt idx="6011">
                  <c:v>12.130402073112799</c:v>
                </c:pt>
                <c:pt idx="6012">
                  <c:v>12.099544536466899</c:v>
                </c:pt>
                <c:pt idx="6013">
                  <c:v>12.0687582015725</c:v>
                </c:pt>
                <c:pt idx="6014">
                  <c:v>12.038042923647399</c:v>
                </c:pt>
                <c:pt idx="6015">
                  <c:v>12.007398558156799</c:v>
                </c:pt>
                <c:pt idx="6016">
                  <c:v>11.9768249608109</c:v>
                </c:pt>
                <c:pt idx="6017">
                  <c:v>11.946321987567201</c:v>
                </c:pt>
                <c:pt idx="6018">
                  <c:v>11.915889494628001</c:v>
                </c:pt>
                <c:pt idx="6019">
                  <c:v>11.885527338442801</c:v>
                </c:pt>
                <c:pt idx="6020">
                  <c:v>11.855235375704099</c:v>
                </c:pt>
                <c:pt idx="6021">
                  <c:v>11.825013463350899</c:v>
                </c:pt>
                <c:pt idx="6022">
                  <c:v>11.794861458567</c:v>
                </c:pt>
                <c:pt idx="6023">
                  <c:v>11.7647792187788</c:v>
                </c:pt>
                <c:pt idx="6024">
                  <c:v>11.7347666016577</c:v>
                </c:pt>
                <c:pt idx="6025">
                  <c:v>11.7048234651195</c:v>
                </c:pt>
                <c:pt idx="6026">
                  <c:v>11.674949667321499</c:v>
                </c:pt>
                <c:pt idx="6027">
                  <c:v>11.645145066665</c:v>
                </c:pt>
                <c:pt idx="6028">
                  <c:v>11.615409521794099</c:v>
                </c:pt>
                <c:pt idx="6029">
                  <c:v>11.585742891594601</c:v>
                </c:pt>
                <c:pt idx="6030">
                  <c:v>11.5561450351959</c:v>
                </c:pt>
                <c:pt idx="6031">
                  <c:v>11.5266158119657</c:v>
                </c:pt>
                <c:pt idx="6032">
                  <c:v>11.4971550815181</c:v>
                </c:pt>
                <c:pt idx="6033">
                  <c:v>11.467762703702901</c:v>
                </c:pt>
                <c:pt idx="6034">
                  <c:v>11.438438538615801</c:v>
                </c:pt>
                <c:pt idx="6035">
                  <c:v>11.409182446588799</c:v>
                </c:pt>
                <c:pt idx="6036">
                  <c:v>11.379994288197</c:v>
                </c:pt>
                <c:pt idx="6037">
                  <c:v>11.3508739242523</c:v>
                </c:pt>
                <c:pt idx="6038">
                  <c:v>11.3218212158098</c:v>
                </c:pt>
                <c:pt idx="6039">
                  <c:v>11.292836024160501</c:v>
                </c:pt>
                <c:pt idx="6040">
                  <c:v>11.2639182108366</c:v>
                </c:pt>
                <c:pt idx="6041">
                  <c:v>11.2350676376081</c:v>
                </c:pt>
                <c:pt idx="6042">
                  <c:v>11.206284166482099</c:v>
                </c:pt>
                <c:pt idx="6043">
                  <c:v>11.177567659706099</c:v>
                </c:pt>
                <c:pt idx="6044">
                  <c:v>11.148917979762601</c:v>
                </c:pt>
                <c:pt idx="6045">
                  <c:v>11.1203349893736</c:v>
                </c:pt>
                <c:pt idx="6046">
                  <c:v>11.0918185514971</c:v>
                </c:pt>
                <c:pt idx="6047">
                  <c:v>11.0633685293274</c:v>
                </c:pt>
                <c:pt idx="6048">
                  <c:v>11.034984786296</c:v>
                </c:pt>
                <c:pt idx="6049">
                  <c:v>11.0066671860708</c:v>
                </c:pt>
                <c:pt idx="6050">
                  <c:v>10.9784155925537</c:v>
                </c:pt>
                <c:pt idx="6051">
                  <c:v>10.950229869884399</c:v>
                </c:pt>
                <c:pt idx="6052">
                  <c:v>10.922109882436301</c:v>
                </c:pt>
                <c:pt idx="6053">
                  <c:v>10.8940554948183</c:v>
                </c:pt>
                <c:pt idx="6054">
                  <c:v>10.8660665718725</c:v>
                </c:pt>
                <c:pt idx="6055">
                  <c:v>10.8381429786778</c:v>
                </c:pt>
                <c:pt idx="6056">
                  <c:v>10.810284580543501</c:v>
                </c:pt>
                <c:pt idx="6057">
                  <c:v>10.7824912430165</c:v>
                </c:pt>
                <c:pt idx="6058">
                  <c:v>10.7547628318733</c:v>
                </c:pt>
                <c:pt idx="6059">
                  <c:v>10.7270992131266</c:v>
                </c:pt>
                <c:pt idx="6060">
                  <c:v>10.699500253018799</c:v>
                </c:pt>
                <c:pt idx="6061">
                  <c:v>10.6719658180278</c:v>
                </c:pt>
                <c:pt idx="6062">
                  <c:v>10.644495774860101</c:v>
                </c:pt>
                <c:pt idx="6063">
                  <c:v>10.617089990457201</c:v>
                </c:pt>
                <c:pt idx="6064">
                  <c:v>10.58974833199</c:v>
                </c:pt>
                <c:pt idx="6065">
                  <c:v>10.5624706668613</c:v>
                </c:pt>
                <c:pt idx="6066">
                  <c:v>10.5352568627046</c:v>
                </c:pt>
                <c:pt idx="6067">
                  <c:v>10.5081067873842</c:v>
                </c:pt>
                <c:pt idx="6068">
                  <c:v>10.481020308993999</c:v>
                </c:pt>
                <c:pt idx="6069">
                  <c:v>10.4539972958588</c:v>
                </c:pt>
                <c:pt idx="6070">
                  <c:v>10.4270376165318</c:v>
                </c:pt>
                <c:pt idx="6071">
                  <c:v>10.400141139796</c:v>
                </c:pt>
                <c:pt idx="6072">
                  <c:v>10.3733077346646</c:v>
                </c:pt>
                <c:pt idx="6073">
                  <c:v>10.346537270377301</c:v>
                </c:pt>
                <c:pt idx="6074">
                  <c:v>10.3198296164044</c:v>
                </c:pt>
                <c:pt idx="6075">
                  <c:v>10.2931846424417</c:v>
                </c:pt>
                <c:pt idx="6076">
                  <c:v>10.2666022184162</c:v>
                </c:pt>
                <c:pt idx="6077">
                  <c:v>10.240082214479299</c:v>
                </c:pt>
                <c:pt idx="6078">
                  <c:v>10.2136245010112</c:v>
                </c:pt>
                <c:pt idx="6079">
                  <c:v>10.1872289486189</c:v>
                </c:pt>
                <c:pt idx="6080">
                  <c:v>10.1608954281342</c:v>
                </c:pt>
                <c:pt idx="6081">
                  <c:v>10.134623810618301</c:v>
                </c:pt>
                <c:pt idx="6082">
                  <c:v>10.108413967355499</c:v>
                </c:pt>
                <c:pt idx="6083">
                  <c:v>10.082265769857299</c:v>
                </c:pt>
                <c:pt idx="6084">
                  <c:v>10.056179089860599</c:v>
                </c:pt>
                <c:pt idx="6085">
                  <c:v>10.0301537993265</c:v>
                </c:pt>
                <c:pt idx="6086">
                  <c:v>10.004189770441601</c:v>
                </c:pt>
                <c:pt idx="6087">
                  <c:v>9.9782868756160799</c:v>
                </c:pt>
                <c:pt idx="6088">
                  <c:v>9.9524449874852099</c:v>
                </c:pt>
                <c:pt idx="6089">
                  <c:v>9.9266639789082305</c:v>
                </c:pt>
                <c:pt idx="6090">
                  <c:v>9.9009437229661792</c:v>
                </c:pt>
                <c:pt idx="6091">
                  <c:v>9.8752840929653907</c:v>
                </c:pt>
                <c:pt idx="6092">
                  <c:v>9.8496849624345408</c:v>
                </c:pt>
                <c:pt idx="6093">
                  <c:v>9.8241462051246096</c:v>
                </c:pt>
                <c:pt idx="6094">
                  <c:v>9.7986676950094207</c:v>
                </c:pt>
                <c:pt idx="6095">
                  <c:v>9.7732493062835903</c:v>
                </c:pt>
                <c:pt idx="6096">
                  <c:v>9.7478909133645804</c:v>
                </c:pt>
                <c:pt idx="6097">
                  <c:v>9.7225923908921796</c:v>
                </c:pt>
                <c:pt idx="6098">
                  <c:v>9.6973536137254701</c:v>
                </c:pt>
                <c:pt idx="6099">
                  <c:v>9.6721744569444006</c:v>
                </c:pt>
                <c:pt idx="6100">
                  <c:v>9.6470547958516999</c:v>
                </c:pt>
                <c:pt idx="6101">
                  <c:v>9.6219945059684502</c:v>
                </c:pt>
                <c:pt idx="6102">
                  <c:v>9.5969934630355507</c:v>
                </c:pt>
                <c:pt idx="6103">
                  <c:v>9.5720515430147106</c:v>
                </c:pt>
                <c:pt idx="6104">
                  <c:v>9.5471686220859802</c:v>
                </c:pt>
                <c:pt idx="6105">
                  <c:v>9.5223445766497399</c:v>
                </c:pt>
                <c:pt idx="6106">
                  <c:v>9.4975792833236703</c:v>
                </c:pt>
                <c:pt idx="6107">
                  <c:v>9.4728726189437999</c:v>
                </c:pt>
                <c:pt idx="6108">
                  <c:v>9.44822446056647</c:v>
                </c:pt>
                <c:pt idx="6109">
                  <c:v>9.4236346854643607</c:v>
                </c:pt>
                <c:pt idx="6110">
                  <c:v>9.3991031711269599</c:v>
                </c:pt>
                <c:pt idx="6111">
                  <c:v>9.3746297952625994</c:v>
                </c:pt>
                <c:pt idx="6112">
                  <c:v>9.3502144357954204</c:v>
                </c:pt>
                <c:pt idx="6113">
                  <c:v>9.3258569708674006</c:v>
                </c:pt>
                <c:pt idx="6114">
                  <c:v>9.3015572788358494</c:v>
                </c:pt>
                <c:pt idx="6115">
                  <c:v>9.2773152382749</c:v>
                </c:pt>
                <c:pt idx="6116">
                  <c:v>9.2531307279735096</c:v>
                </c:pt>
                <c:pt idx="6117">
                  <c:v>9.2290036269379598</c:v>
                </c:pt>
                <c:pt idx="6118">
                  <c:v>9.2049338143873598</c:v>
                </c:pt>
                <c:pt idx="6119">
                  <c:v>9.1809211697581592</c:v>
                </c:pt>
                <c:pt idx="6120">
                  <c:v>9.1569655726991197</c:v>
                </c:pt>
                <c:pt idx="6121">
                  <c:v>9.13306690307585</c:v>
                </c:pt>
                <c:pt idx="6122">
                  <c:v>9.1092250409652795</c:v>
                </c:pt>
                <c:pt idx="6123">
                  <c:v>9.0854398666601597</c:v>
                </c:pt>
                <c:pt idx="6124">
                  <c:v>9.0617112606655699</c:v>
                </c:pt>
                <c:pt idx="6125">
                  <c:v>9.0380391036999299</c:v>
                </c:pt>
                <c:pt idx="6126">
                  <c:v>9.0144232766954904</c:v>
                </c:pt>
                <c:pt idx="6127">
                  <c:v>8.9908636607958208</c:v>
                </c:pt>
                <c:pt idx="6128">
                  <c:v>8.9673601373573195</c:v>
                </c:pt>
                <c:pt idx="6129">
                  <c:v>8.9439125879477395</c:v>
                </c:pt>
                <c:pt idx="6130">
                  <c:v>8.9205208943486305</c:v>
                </c:pt>
                <c:pt idx="6131">
                  <c:v>8.8971849385499002</c:v>
                </c:pt>
                <c:pt idx="6132">
                  <c:v>8.8739046027542798</c:v>
                </c:pt>
                <c:pt idx="6133">
                  <c:v>8.8506797693758106</c:v>
                </c:pt>
                <c:pt idx="6134">
                  <c:v>8.8275103210379005</c:v>
                </c:pt>
                <c:pt idx="6135">
                  <c:v>8.8043961405752604</c:v>
                </c:pt>
                <c:pt idx="6136">
                  <c:v>8.7813371110309593</c:v>
                </c:pt>
                <c:pt idx="6137">
                  <c:v>8.7583331156593704</c:v>
                </c:pt>
                <c:pt idx="6138">
                  <c:v>8.7353840379237297</c:v>
                </c:pt>
                <c:pt idx="6139">
                  <c:v>8.7124897614960695</c:v>
                </c:pt>
                <c:pt idx="6140">
                  <c:v>8.6896501702573001</c:v>
                </c:pt>
                <c:pt idx="6141">
                  <c:v>8.66686514829712</c:v>
                </c:pt>
                <c:pt idx="6142">
                  <c:v>8.6441345799120803</c:v>
                </c:pt>
                <c:pt idx="6143">
                  <c:v>8.6214583496100801</c:v>
                </c:pt>
                <c:pt idx="6144">
                  <c:v>8.5988363421023397</c:v>
                </c:pt>
                <c:pt idx="6145">
                  <c:v>8.5762684423104005</c:v>
                </c:pt>
                <c:pt idx="6146">
                  <c:v>8.5537545353616693</c:v>
                </c:pt>
                <c:pt idx="6147">
                  <c:v>8.5312945065908394</c:v>
                </c:pt>
                <c:pt idx="6148">
                  <c:v>8.5088882415389993</c:v>
                </c:pt>
                <c:pt idx="6149">
                  <c:v>8.48653562595252</c:v>
                </c:pt>
                <c:pt idx="6150">
                  <c:v>8.4642365457856492</c:v>
                </c:pt>
                <c:pt idx="6151">
                  <c:v>8.4419908871949296</c:v>
                </c:pt>
                <c:pt idx="6152">
                  <c:v>8.4197985365467805</c:v>
                </c:pt>
                <c:pt idx="6153">
                  <c:v>8.3976593804094204</c:v>
                </c:pt>
                <c:pt idx="6154">
                  <c:v>8.3755733055564292</c:v>
                </c:pt>
                <c:pt idx="6155">
                  <c:v>8.3535401989662201</c:v>
                </c:pt>
                <c:pt idx="6156">
                  <c:v>8.3315599478210292</c:v>
                </c:pt>
                <c:pt idx="6157">
                  <c:v>8.3096324395074408</c:v>
                </c:pt>
                <c:pt idx="6158">
                  <c:v>8.2877575616158694</c:v>
                </c:pt>
                <c:pt idx="6159">
                  <c:v>8.2659352019395698</c:v>
                </c:pt>
                <c:pt idx="6160">
                  <c:v>8.2441652484746495</c:v>
                </c:pt>
                <c:pt idx="6161">
                  <c:v>8.2224475894205291</c:v>
                </c:pt>
                <c:pt idx="6162">
                  <c:v>8.2007821131789793</c:v>
                </c:pt>
                <c:pt idx="6163">
                  <c:v>8.1791687083536093</c:v>
                </c:pt>
                <c:pt idx="6164">
                  <c:v>8.1576072637503607</c:v>
                </c:pt>
                <c:pt idx="6165">
                  <c:v>8.1360976683770296</c:v>
                </c:pt>
                <c:pt idx="6166">
                  <c:v>8.1146398114422205</c:v>
                </c:pt>
                <c:pt idx="6167">
                  <c:v>8.0932335823559196</c:v>
                </c:pt>
                <c:pt idx="6168">
                  <c:v>8.0718788707284101</c:v>
                </c:pt>
                <c:pt idx="6169">
                  <c:v>8.0505755663708403</c:v>
                </c:pt>
                <c:pt idx="6170">
                  <c:v>8.0293235592951895</c:v>
                </c:pt>
                <c:pt idx="6171">
                  <c:v>8.0081227397117907</c:v>
                </c:pt>
                <c:pt idx="6172">
                  <c:v>7.9869729980328001</c:v>
                </c:pt>
                <c:pt idx="6173">
                  <c:v>7.9658742248677097</c:v>
                </c:pt>
                <c:pt idx="6174">
                  <c:v>7.9448263110268798</c:v>
                </c:pt>
                <c:pt idx="6175">
                  <c:v>7.9238291475179903</c:v>
                </c:pt>
                <c:pt idx="6176">
                  <c:v>7.9028826255475497</c:v>
                </c:pt>
                <c:pt idx="6177">
                  <c:v>7.8819866365209501</c:v>
                </c:pt>
                <c:pt idx="6178">
                  <c:v>7.8611410720413897</c:v>
                </c:pt>
                <c:pt idx="6179">
                  <c:v>7.8403458239099102</c:v>
                </c:pt>
                <c:pt idx="6180">
                  <c:v>7.8196007841234101</c:v>
                </c:pt>
                <c:pt idx="6181">
                  <c:v>7.7989058448786297</c:v>
                </c:pt>
                <c:pt idx="6182">
                  <c:v>7.7782608985666402</c:v>
                </c:pt>
                <c:pt idx="6183">
                  <c:v>7.7576658377768704</c:v>
                </c:pt>
                <c:pt idx="6184">
                  <c:v>7.7371205552935702</c:v>
                </c:pt>
                <c:pt idx="6185">
                  <c:v>7.7166249440983599</c:v>
                </c:pt>
                <c:pt idx="6186">
                  <c:v>7.6961788973681697</c:v>
                </c:pt>
                <c:pt idx="6187">
                  <c:v>7.6757823084748198</c:v>
                </c:pt>
                <c:pt idx="6188">
                  <c:v>7.65543507098542</c:v>
                </c:pt>
                <c:pt idx="6189">
                  <c:v>7.6351370786629698</c:v>
                </c:pt>
                <c:pt idx="6190">
                  <c:v>7.6148882254638002</c:v>
                </c:pt>
                <c:pt idx="6191">
                  <c:v>7.5946884055395598</c:v>
                </c:pt>
                <c:pt idx="6192">
                  <c:v>7.5745375132357697</c:v>
                </c:pt>
                <c:pt idx="6193">
                  <c:v>7.5544354430913101</c:v>
                </c:pt>
                <c:pt idx="6194">
                  <c:v>7.5343820898388598</c:v>
                </c:pt>
                <c:pt idx="6195">
                  <c:v>7.51437734840448</c:v>
                </c:pt>
                <c:pt idx="6196">
                  <c:v>7.4944211139060801</c:v>
                </c:pt>
                <c:pt idx="6197">
                  <c:v>7.47451328165738</c:v>
                </c:pt>
                <c:pt idx="6198">
                  <c:v>7.4546537471604699</c:v>
                </c:pt>
                <c:pt idx="6199">
                  <c:v>7.4348424061123</c:v>
                </c:pt>
                <c:pt idx="6200">
                  <c:v>7.41507915440065</c:v>
                </c:pt>
                <c:pt idx="6201">
                  <c:v>7.3953638881051296</c:v>
                </c:pt>
                <c:pt idx="6202">
                  <c:v>7.3756965034967301</c:v>
                </c:pt>
                <c:pt idx="6203">
                  <c:v>7.3560768970372603</c:v>
                </c:pt>
                <c:pt idx="6204">
                  <c:v>7.3365049653799002</c:v>
                </c:pt>
                <c:pt idx="6205">
                  <c:v>7.3169806053671698</c:v>
                </c:pt>
                <c:pt idx="6206">
                  <c:v>7.2975037140329198</c:v>
                </c:pt>
                <c:pt idx="6207">
                  <c:v>7.27807418860088</c:v>
                </c:pt>
                <c:pt idx="6208">
                  <c:v>7.25869192648309</c:v>
                </c:pt>
                <c:pt idx="6209">
                  <c:v>7.2393568252829796</c:v>
                </c:pt>
                <c:pt idx="6210">
                  <c:v>7.2200687827917998</c:v>
                </c:pt>
                <c:pt idx="6211">
                  <c:v>7.2008276969906504</c:v>
                </c:pt>
                <c:pt idx="6212">
                  <c:v>7.1816334660469998</c:v>
                </c:pt>
                <c:pt idx="6213">
                  <c:v>7.1624859883191396</c:v>
                </c:pt>
                <c:pt idx="6214">
                  <c:v>7.1433851623522404</c:v>
                </c:pt>
                <c:pt idx="6215">
                  <c:v>7.1243308868798003</c:v>
                </c:pt>
                <c:pt idx="6216">
                  <c:v>7.1053230608221698</c:v>
                </c:pt>
                <c:pt idx="6217">
                  <c:v>7.0863615832875704</c:v>
                </c:pt>
                <c:pt idx="6218">
                  <c:v>7.0674463535705296</c:v>
                </c:pt>
                <c:pt idx="6219">
                  <c:v>7.0485772711519896</c:v>
                </c:pt>
                <c:pt idx="6220">
                  <c:v>7.02975423570118</c:v>
                </c:pt>
                <c:pt idx="6221">
                  <c:v>7.0109771470712099</c:v>
                </c:pt>
                <c:pt idx="6222">
                  <c:v>6.9922459053020596</c:v>
                </c:pt>
                <c:pt idx="6223">
                  <c:v>6.9735604106190197</c:v>
                </c:pt>
                <c:pt idx="6224">
                  <c:v>6.9549205634337703</c:v>
                </c:pt>
                <c:pt idx="6225">
                  <c:v>6.93632626434181</c:v>
                </c:pt>
                <c:pt idx="6226">
                  <c:v>6.9177774141240196</c:v>
                </c:pt>
                <c:pt idx="6227">
                  <c:v>6.8992739137461099</c:v>
                </c:pt>
                <c:pt idx="6228">
                  <c:v>6.8808156643561604</c:v>
                </c:pt>
                <c:pt idx="6229">
                  <c:v>6.8624025672890898</c:v>
                </c:pt>
                <c:pt idx="6230">
                  <c:v>6.84403452406168</c:v>
                </c:pt>
                <c:pt idx="6231">
                  <c:v>6.8257114363740596</c:v>
                </c:pt>
                <c:pt idx="6232">
                  <c:v>6.8074332061117104</c:v>
                </c:pt>
                <c:pt idx="6233">
                  <c:v>6.7891997353394702</c:v>
                </c:pt>
                <c:pt idx="6234">
                  <c:v>6.7710109263080502</c:v>
                </c:pt>
                <c:pt idx="6235">
                  <c:v>6.7528666814489702</c:v>
                </c:pt>
                <c:pt idx="6236">
                  <c:v>6.7347669033761504</c:v>
                </c:pt>
                <c:pt idx="6237">
                  <c:v>6.7167114948853399</c:v>
                </c:pt>
                <c:pt idx="6238">
                  <c:v>6.6987003589541398</c:v>
                </c:pt>
                <c:pt idx="6239">
                  <c:v>6.6807333987410296</c:v>
                </c:pt>
                <c:pt idx="6240">
                  <c:v>6.66281051758682</c:v>
                </c:pt>
                <c:pt idx="6241">
                  <c:v>6.6449316190101904</c:v>
                </c:pt>
                <c:pt idx="6242">
                  <c:v>6.6270966067136703</c:v>
                </c:pt>
                <c:pt idx="6243">
                  <c:v>6.6093053845786498</c:v>
                </c:pt>
                <c:pt idx="6244">
                  <c:v>6.5915578566658697</c:v>
                </c:pt>
                <c:pt idx="6245">
                  <c:v>6.5738539272164296</c:v>
                </c:pt>
                <c:pt idx="6246">
                  <c:v>6.5561935006512799</c:v>
                </c:pt>
                <c:pt idx="6247">
                  <c:v>6.5385764815702396</c:v>
                </c:pt>
                <c:pt idx="6248">
                  <c:v>6.52100277475148</c:v>
                </c:pt>
                <c:pt idx="6249">
                  <c:v>6.5034722851530198</c:v>
                </c:pt>
                <c:pt idx="6250">
                  <c:v>6.4859849179102396</c:v>
                </c:pt>
                <c:pt idx="6251">
                  <c:v>6.4685405783369001</c:v>
                </c:pt>
                <c:pt idx="6252">
                  <c:v>6.45113917192608</c:v>
                </c:pt>
                <c:pt idx="6253">
                  <c:v>6.4337806043457402</c:v>
                </c:pt>
                <c:pt idx="6254">
                  <c:v>6.4164647814436897</c:v>
                </c:pt>
                <c:pt idx="6255">
                  <c:v>6.3991916092436201</c:v>
                </c:pt>
                <c:pt idx="6256">
                  <c:v>6.3819609939455502</c:v>
                </c:pt>
                <c:pt idx="6257">
                  <c:v>6.36477284192787</c:v>
                </c:pt>
                <c:pt idx="6258">
                  <c:v>6.3476270597443403</c:v>
                </c:pt>
                <c:pt idx="6259">
                  <c:v>6.3305235541235501</c:v>
                </c:pt>
                <c:pt idx="6260">
                  <c:v>6.3134622319719798</c:v>
                </c:pt>
                <c:pt idx="6261">
                  <c:v>6.2964430003699601</c:v>
                </c:pt>
                <c:pt idx="6262">
                  <c:v>6.2794657665751696</c:v>
                </c:pt>
                <c:pt idx="6263">
                  <c:v>6.2625304380171603</c:v>
                </c:pt>
                <c:pt idx="6264">
                  <c:v>6.2456369223038397</c:v>
                </c:pt>
                <c:pt idx="6265">
                  <c:v>6.2287851272144703</c:v>
                </c:pt>
                <c:pt idx="6266">
                  <c:v>6.2119749607041896</c:v>
                </c:pt>
                <c:pt idx="6267">
                  <c:v>6.1952063309024803</c:v>
                </c:pt>
                <c:pt idx="6268">
                  <c:v>6.17847914611069</c:v>
                </c:pt>
                <c:pt idx="6269">
                  <c:v>6.1617933148060402</c:v>
                </c:pt>
                <c:pt idx="6270">
                  <c:v>6.1451487456365896</c:v>
                </c:pt>
                <c:pt idx="6271">
                  <c:v>6.1285453474252902</c:v>
                </c:pt>
                <c:pt idx="6272">
                  <c:v>6.1119830291669297</c:v>
                </c:pt>
                <c:pt idx="6273">
                  <c:v>6.0954617000281699</c:v>
                </c:pt>
                <c:pt idx="6274">
                  <c:v>6.0789812693490202</c:v>
                </c:pt>
                <c:pt idx="6275">
                  <c:v>6.0625416466403799</c:v>
                </c:pt>
                <c:pt idx="6276">
                  <c:v>6.0461427415854896</c:v>
                </c:pt>
                <c:pt idx="6277">
                  <c:v>6.0297844640384497</c:v>
                </c:pt>
                <c:pt idx="6278">
                  <c:v>6.0134667240252497</c:v>
                </c:pt>
                <c:pt idx="6279">
                  <c:v>5.9971894317422096</c:v>
                </c:pt>
                <c:pt idx="6280">
                  <c:v>5.9809524975555304</c:v>
                </c:pt>
                <c:pt idx="6281">
                  <c:v>5.9647558320032799</c:v>
                </c:pt>
                <c:pt idx="6282">
                  <c:v>5.9485993457933901</c:v>
                </c:pt>
                <c:pt idx="6283">
                  <c:v>5.9324829498026403</c:v>
                </c:pt>
                <c:pt idx="6284">
                  <c:v>5.9164065550781899</c:v>
                </c:pt>
                <c:pt idx="6285">
                  <c:v>5.9003700728365498</c:v>
                </c:pt>
                <c:pt idx="6286">
                  <c:v>5.8843734144631199</c:v>
                </c:pt>
                <c:pt idx="6287">
                  <c:v>5.8684164915116499</c:v>
                </c:pt>
                <c:pt idx="6288">
                  <c:v>5.8524992157062403</c:v>
                </c:pt>
                <c:pt idx="6289">
                  <c:v>5.8366214989368697</c:v>
                </c:pt>
                <c:pt idx="6290">
                  <c:v>5.8207832532634001</c:v>
                </c:pt>
                <c:pt idx="6291">
                  <c:v>5.8049843909130301</c:v>
                </c:pt>
                <c:pt idx="6292">
                  <c:v>5.7892248242798399</c:v>
                </c:pt>
                <c:pt idx="6293">
                  <c:v>5.7735044659267798</c:v>
                </c:pt>
                <c:pt idx="6294">
                  <c:v>5.75782322858214</c:v>
                </c:pt>
                <c:pt idx="6295">
                  <c:v>5.74218102514262</c:v>
                </c:pt>
                <c:pt idx="6296">
                  <c:v>5.7265777686702402</c:v>
                </c:pt>
                <c:pt idx="6297">
                  <c:v>5.7110133723939303</c:v>
                </c:pt>
                <c:pt idx="6298">
                  <c:v>5.6954877497084597</c:v>
                </c:pt>
                <c:pt idx="6299">
                  <c:v>5.68000081417396</c:v>
                </c:pt>
                <c:pt idx="6300">
                  <c:v>5.6645524795179698</c:v>
                </c:pt>
                <c:pt idx="6301">
                  <c:v>5.6491426596308401</c:v>
                </c:pt>
                <c:pt idx="6302">
                  <c:v>5.6337712685698396</c:v>
                </c:pt>
                <c:pt idx="6303">
                  <c:v>5.6184382205560697</c:v>
                </c:pt>
                <c:pt idx="6304">
                  <c:v>5.6031434299760301</c:v>
                </c:pt>
                <c:pt idx="6305">
                  <c:v>5.5878868113790601</c:v>
                </c:pt>
                <c:pt idx="6306">
                  <c:v>5.5726682794798803</c:v>
                </c:pt>
                <c:pt idx="6307">
                  <c:v>5.5574877491565902</c:v>
                </c:pt>
                <c:pt idx="6308">
                  <c:v>5.5423451354511499</c:v>
                </c:pt>
                <c:pt idx="6309">
                  <c:v>5.5272403535688799</c:v>
                </c:pt>
                <c:pt idx="6310">
                  <c:v>5.5121733188764903</c:v>
                </c:pt>
                <c:pt idx="6311">
                  <c:v>5.4971439469060304</c:v>
                </c:pt>
                <c:pt idx="6312">
                  <c:v>5.4821521533504596</c:v>
                </c:pt>
                <c:pt idx="6313">
                  <c:v>5.46719785406657</c:v>
                </c:pt>
                <c:pt idx="6314">
                  <c:v>5.4522809650705497</c:v>
                </c:pt>
                <c:pt idx="6315">
                  <c:v>5.4374014025429496</c:v>
                </c:pt>
                <c:pt idx="6316">
                  <c:v>5.4225590828246801</c:v>
                </c:pt>
                <c:pt idx="6317">
                  <c:v>5.4077539224185402</c:v>
                </c:pt>
                <c:pt idx="6318">
                  <c:v>5.3929858379881903</c:v>
                </c:pt>
                <c:pt idx="6319">
                  <c:v>5.3782547463571699</c:v>
                </c:pt>
                <c:pt idx="6320">
                  <c:v>5.3635605645118698</c:v>
                </c:pt>
                <c:pt idx="6321">
                  <c:v>5.3489032095970703</c:v>
                </c:pt>
                <c:pt idx="6322">
                  <c:v>5.3342825989179303</c:v>
                </c:pt>
                <c:pt idx="6323">
                  <c:v>5.3196986499399701</c:v>
                </c:pt>
                <c:pt idx="6324">
                  <c:v>5.3051512802885696</c:v>
                </c:pt>
                <c:pt idx="6325">
                  <c:v>5.2906404077470102</c:v>
                </c:pt>
                <c:pt idx="6326">
                  <c:v>5.2761659502594203</c:v>
                </c:pt>
                <c:pt idx="6327">
                  <c:v>5.26172782592782</c:v>
                </c:pt>
                <c:pt idx="6328">
                  <c:v>5.24732595301308</c:v>
                </c:pt>
                <c:pt idx="6329">
                  <c:v>5.2329602499349699</c:v>
                </c:pt>
                <c:pt idx="6330">
                  <c:v>5.2186306352696104</c:v>
                </c:pt>
                <c:pt idx="6331">
                  <c:v>5.2043370277530201</c:v>
                </c:pt>
                <c:pt idx="6332">
                  <c:v>5.1900793462785701</c:v>
                </c:pt>
                <c:pt idx="6333">
                  <c:v>5.1758575098960202</c:v>
                </c:pt>
                <c:pt idx="6334">
                  <c:v>5.1616714378129798</c:v>
                </c:pt>
                <c:pt idx="6335">
                  <c:v>5.1475210493929699</c:v>
                </c:pt>
                <c:pt idx="6336">
                  <c:v>5.13340626415886</c:v>
                </c:pt>
                <c:pt idx="6337">
                  <c:v>5.1193270017864103</c:v>
                </c:pt>
                <c:pt idx="6338">
                  <c:v>5.1052831821107301</c:v>
                </c:pt>
                <c:pt idx="6339">
                  <c:v>5.0912747251203303</c:v>
                </c:pt>
                <c:pt idx="6340">
                  <c:v>5.0773015509615798</c:v>
                </c:pt>
                <c:pt idx="6341">
                  <c:v>5.0633635799342498</c:v>
                </c:pt>
                <c:pt idx="6342">
                  <c:v>5.0494607324949596</c:v>
                </c:pt>
                <c:pt idx="6343">
                  <c:v>5.0355929292547001</c:v>
                </c:pt>
                <c:pt idx="6344">
                  <c:v>5.0217600909788702</c:v>
                </c:pt>
                <c:pt idx="6345">
                  <c:v>5.00796213858822</c:v>
                </c:pt>
                <c:pt idx="6346">
                  <c:v>4.99419899315689</c:v>
                </c:pt>
                <c:pt idx="6347">
                  <c:v>4.9804705759133796</c:v>
                </c:pt>
                <c:pt idx="6348">
                  <c:v>4.9667768082405903</c:v>
                </c:pt>
                <c:pt idx="6349">
                  <c:v>4.9531176116742701</c:v>
                </c:pt>
                <c:pt idx="6350">
                  <c:v>4.9394929079025696</c:v>
                </c:pt>
                <c:pt idx="6351">
                  <c:v>4.92590261876851</c:v>
                </c:pt>
                <c:pt idx="6352">
                  <c:v>4.9123466662674904</c:v>
                </c:pt>
                <c:pt idx="6353">
                  <c:v>4.8988249725467803</c:v>
                </c:pt>
                <c:pt idx="6354">
                  <c:v>4.8853374599060402</c:v>
                </c:pt>
                <c:pt idx="6355">
                  <c:v>4.8718840507983003</c:v>
                </c:pt>
                <c:pt idx="6356">
                  <c:v>4.8584646678259604</c:v>
                </c:pt>
                <c:pt idx="6357">
                  <c:v>4.8450792337468203</c:v>
                </c:pt>
                <c:pt idx="6358">
                  <c:v>4.8317276714655497</c:v>
                </c:pt>
                <c:pt idx="6359">
                  <c:v>4.8184099040421904</c:v>
                </c:pt>
                <c:pt idx="6360">
                  <c:v>4.8051258546851701</c:v>
                </c:pt>
                <c:pt idx="6361">
                  <c:v>4.7918754467533002</c:v>
                </c:pt>
                <c:pt idx="6362">
                  <c:v>4.7786586037582497</c:v>
                </c:pt>
                <c:pt idx="6363">
                  <c:v>4.7654752493601</c:v>
                </c:pt>
                <c:pt idx="6364">
                  <c:v>4.7523253073687899</c:v>
                </c:pt>
                <c:pt idx="6365">
                  <c:v>4.7392087017446496</c:v>
                </c:pt>
                <c:pt idx="6366">
                  <c:v>4.7261253565973798</c:v>
                </c:pt>
                <c:pt idx="6367">
                  <c:v>4.71307519618607</c:v>
                </c:pt>
                <c:pt idx="6368">
                  <c:v>4.7000581449191898</c:v>
                </c:pt>
                <c:pt idx="6369">
                  <c:v>4.68707412735258</c:v>
                </c:pt>
                <c:pt idx="6370">
                  <c:v>4.6741230681919799</c:v>
                </c:pt>
                <c:pt idx="6371">
                  <c:v>4.6612048922914902</c:v>
                </c:pt>
                <c:pt idx="6372">
                  <c:v>4.6483195246521101</c:v>
                </c:pt>
                <c:pt idx="6373">
                  <c:v>4.63546689042371</c:v>
                </c:pt>
                <c:pt idx="6374">
                  <c:v>4.6226469149045402</c:v>
                </c:pt>
                <c:pt idx="6375">
                  <c:v>4.60985952353776</c:v>
                </c:pt>
                <c:pt idx="6376">
                  <c:v>4.5971046419163697</c:v>
                </c:pt>
                <c:pt idx="6377">
                  <c:v>4.5843821957782804</c:v>
                </c:pt>
                <c:pt idx="6378">
                  <c:v>4.5716921110097699</c:v>
                </c:pt>
                <c:pt idx="6379">
                  <c:v>4.5590343136425098</c:v>
                </c:pt>
                <c:pt idx="6380">
                  <c:v>4.5464087298550604</c:v>
                </c:pt>
                <c:pt idx="6381">
                  <c:v>4.5338152859703502</c:v>
                </c:pt>
                <c:pt idx="6382">
                  <c:v>4.5212539084596903</c:v>
                </c:pt>
                <c:pt idx="6383">
                  <c:v>4.5087245239382998</c:v>
                </c:pt>
                <c:pt idx="6384">
                  <c:v>4.4962270591667401</c:v>
                </c:pt>
                <c:pt idx="6385">
                  <c:v>4.4837614410504996</c:v>
                </c:pt>
                <c:pt idx="6386">
                  <c:v>4.4713275966414203</c:v>
                </c:pt>
                <c:pt idx="6387">
                  <c:v>4.4589254531337499</c:v>
                </c:pt>
                <c:pt idx="6388">
                  <c:v>4.4465549378685996</c:v>
                </c:pt>
                <c:pt idx="6389">
                  <c:v>4.4342159783284902</c:v>
                </c:pt>
                <c:pt idx="6390">
                  <c:v>4.4219085021418003</c:v>
                </c:pt>
                <c:pt idx="6391">
                  <c:v>4.4096324370803099</c:v>
                </c:pt>
                <c:pt idx="6392">
                  <c:v>4.3973877110591797</c:v>
                </c:pt>
                <c:pt idx="6393">
                  <c:v>4.3851742521364701</c:v>
                </c:pt>
                <c:pt idx="6394">
                  <c:v>4.3729919885125899</c:v>
                </c:pt>
                <c:pt idx="6395">
                  <c:v>4.3608408485333801</c:v>
                </c:pt>
                <c:pt idx="6396">
                  <c:v>4.3487207606840403</c:v>
                </c:pt>
                <c:pt idx="6397">
                  <c:v>4.33663165359365</c:v>
                </c:pt>
                <c:pt idx="6398">
                  <c:v>4.3245734560331996</c:v>
                </c:pt>
                <c:pt idx="6399">
                  <c:v>4.3125460969165497</c:v>
                </c:pt>
                <c:pt idx="6400">
                  <c:v>4.3005495052974503</c:v>
                </c:pt>
                <c:pt idx="6401">
                  <c:v>4.2885836103720401</c:v>
                </c:pt>
                <c:pt idx="6402">
                  <c:v>4.2766483414778396</c:v>
                </c:pt>
                <c:pt idx="6403">
                  <c:v>4.2647436280927504</c:v>
                </c:pt>
                <c:pt idx="6404">
                  <c:v>4.2528693998350997</c:v>
                </c:pt>
                <c:pt idx="6405">
                  <c:v>4.2410255864655504</c:v>
                </c:pt>
                <c:pt idx="6406">
                  <c:v>4.22921211788218</c:v>
                </c:pt>
                <c:pt idx="6407">
                  <c:v>4.2174289241254597</c:v>
                </c:pt>
                <c:pt idx="6408">
                  <c:v>4.2056759353757398</c:v>
                </c:pt>
                <c:pt idx="6409">
                  <c:v>4.1939530819512498</c:v>
                </c:pt>
                <c:pt idx="6410">
                  <c:v>4.1822602943106197</c:v>
                </c:pt>
                <c:pt idx="6411">
                  <c:v>4.1705975030523703</c:v>
                </c:pt>
                <c:pt idx="6412">
                  <c:v>4.1589646389119101</c:v>
                </c:pt>
                <c:pt idx="6413">
                  <c:v>4.1473616327660201</c:v>
                </c:pt>
                <c:pt idx="6414">
                  <c:v>4.1357884156273901</c:v>
                </c:pt>
                <c:pt idx="6415">
                  <c:v>4.1242449186490999</c:v>
                </c:pt>
                <c:pt idx="6416">
                  <c:v>4.1127310731206004</c:v>
                </c:pt>
                <c:pt idx="6417">
                  <c:v>4.1012468104702497</c:v>
                </c:pt>
                <c:pt idx="6418">
                  <c:v>4.08979206226328</c:v>
                </c:pt>
                <c:pt idx="6419">
                  <c:v>4.0783667602033402</c:v>
                </c:pt>
                <c:pt idx="6420">
                  <c:v>4.06697083613094</c:v>
                </c:pt>
                <c:pt idx="6421">
                  <c:v>4.0556042220209996</c:v>
                </c:pt>
                <c:pt idx="6422">
                  <c:v>4.0442668499893202</c:v>
                </c:pt>
                <c:pt idx="6423">
                  <c:v>4.0329586522850898</c:v>
                </c:pt>
                <c:pt idx="6424">
                  <c:v>4.0216795612953904</c:v>
                </c:pt>
                <c:pt idx="6425">
                  <c:v>4.0104295095427203</c:v>
                </c:pt>
                <c:pt idx="6426">
                  <c:v>3.9992084296849302</c:v>
                </c:pt>
                <c:pt idx="6427">
                  <c:v>3.9880162545162801</c:v>
                </c:pt>
                <c:pt idx="6428">
                  <c:v>3.9768529169669198</c:v>
                </c:pt>
                <c:pt idx="6429">
                  <c:v>3.9657183500999</c:v>
                </c:pt>
                <c:pt idx="6430">
                  <c:v>3.9546124871156398</c:v>
                </c:pt>
                <c:pt idx="6431">
                  <c:v>3.9435352613479902</c:v>
                </c:pt>
                <c:pt idx="6432">
                  <c:v>3.9324866062656598</c:v>
                </c:pt>
                <c:pt idx="6433">
                  <c:v>3.9214664554717502</c:v>
                </c:pt>
                <c:pt idx="6434">
                  <c:v>3.9104747427022799</c:v>
                </c:pt>
                <c:pt idx="6435">
                  <c:v>3.8995114018296402</c:v>
                </c:pt>
                <c:pt idx="6436">
                  <c:v>3.8885763668576301</c:v>
                </c:pt>
                <c:pt idx="6437">
                  <c:v>3.8776695719234202</c:v>
                </c:pt>
                <c:pt idx="6438">
                  <c:v>3.8667909512990999</c:v>
                </c:pt>
                <c:pt idx="6439">
                  <c:v>3.8559404393881298</c:v>
                </c:pt>
                <c:pt idx="6440">
                  <c:v>3.8451179707273901</c:v>
                </c:pt>
                <c:pt idx="6441">
                  <c:v>3.8343234799866299</c:v>
                </c:pt>
                <c:pt idx="6442">
                  <c:v>3.8235569019665001</c:v>
                </c:pt>
                <c:pt idx="6443">
                  <c:v>3.8128181716010601</c:v>
                </c:pt>
                <c:pt idx="6444">
                  <c:v>3.8021072239567402</c:v>
                </c:pt>
                <c:pt idx="6445">
                  <c:v>3.7914239942303798</c:v>
                </c:pt>
                <c:pt idx="6446">
                  <c:v>3.7807684177502101</c:v>
                </c:pt>
                <c:pt idx="6447">
                  <c:v>3.7701404299763599</c:v>
                </c:pt>
                <c:pt idx="6448">
                  <c:v>3.7595399665003502</c:v>
                </c:pt>
                <c:pt idx="6449">
                  <c:v>3.7489669630431099</c:v>
                </c:pt>
                <c:pt idx="6450">
                  <c:v>3.7384213554574299</c:v>
                </c:pt>
                <c:pt idx="6451">
                  <c:v>3.7279030797270298</c:v>
                </c:pt>
                <c:pt idx="6452">
                  <c:v>3.7174120719630199</c:v>
                </c:pt>
                <c:pt idx="6453">
                  <c:v>3.7069482684088899</c:v>
                </c:pt>
                <c:pt idx="6454">
                  <c:v>3.6965116054375402</c:v>
                </c:pt>
                <c:pt idx="6455">
                  <c:v>3.6861020195512699</c:v>
                </c:pt>
                <c:pt idx="6456">
                  <c:v>3.6757194473802599</c:v>
                </c:pt>
                <c:pt idx="6457">
                  <c:v>3.6653638256861001</c:v>
                </c:pt>
                <c:pt idx="6458">
                  <c:v>3.6550350913577798</c:v>
                </c:pt>
                <c:pt idx="6459">
                  <c:v>3.6447331814131698</c:v>
                </c:pt>
                <c:pt idx="6460">
                  <c:v>3.6344580329990501</c:v>
                </c:pt>
                <c:pt idx="6461">
                  <c:v>3.6242095833896002</c:v>
                </c:pt>
                <c:pt idx="6462">
                  <c:v>3.6139877699873901</c:v>
                </c:pt>
                <c:pt idx="6463">
                  <c:v>3.60379253032389</c:v>
                </c:pt>
                <c:pt idx="6464">
                  <c:v>3.5936238020564599</c:v>
                </c:pt>
                <c:pt idx="6465">
                  <c:v>3.5834815229708799</c:v>
                </c:pt>
                <c:pt idx="6466">
                  <c:v>3.57336563097931</c:v>
                </c:pt>
                <c:pt idx="6467">
                  <c:v>3.5632760641213199</c:v>
                </c:pt>
                <c:pt idx="6468">
                  <c:v>3.5532127605648598</c:v>
                </c:pt>
                <c:pt idx="6469">
                  <c:v>3.5431756586007901</c:v>
                </c:pt>
                <c:pt idx="6470">
                  <c:v>3.5331646966488801</c:v>
                </c:pt>
                <c:pt idx="6471">
                  <c:v>3.5231798132552798</c:v>
                </c:pt>
                <c:pt idx="6472">
                  <c:v>3.51322094709105</c:v>
                </c:pt>
                <c:pt idx="6473">
                  <c:v>3.5032880369526498</c:v>
                </c:pt>
                <c:pt idx="6474">
                  <c:v>3.4933810217629402</c:v>
                </c:pt>
                <c:pt idx="6475">
                  <c:v>3.4834998405686699</c:v>
                </c:pt>
                <c:pt idx="6476">
                  <c:v>3.4736444325444902</c:v>
                </c:pt>
                <c:pt idx="6477">
                  <c:v>3.46381473698648</c:v>
                </c:pt>
                <c:pt idx="6478">
                  <c:v>3.4540106933175698</c:v>
                </c:pt>
                <c:pt idx="6479">
                  <c:v>3.4442322410851398</c:v>
                </c:pt>
                <c:pt idx="6480">
                  <c:v>3.4344793199589301</c:v>
                </c:pt>
                <c:pt idx="6481">
                  <c:v>3.42475186973462</c:v>
                </c:pt>
                <c:pt idx="6482">
                  <c:v>3.4150498303307502</c:v>
                </c:pt>
                <c:pt idx="6483">
                  <c:v>3.4053731417907902</c:v>
                </c:pt>
                <c:pt idx="6484">
                  <c:v>3.3957217442796002</c:v>
                </c:pt>
                <c:pt idx="6485">
                  <c:v>3.3860955780869402</c:v>
                </c:pt>
                <c:pt idx="6486">
                  <c:v>3.37649458362448</c:v>
                </c:pt>
                <c:pt idx="6487">
                  <c:v>3.3669187014272999</c:v>
                </c:pt>
                <c:pt idx="6488">
                  <c:v>3.3573678721523499</c:v>
                </c:pt>
                <c:pt idx="6489">
                  <c:v>3.3478420365799999</c:v>
                </c:pt>
                <c:pt idx="6490">
                  <c:v>3.33834113561154</c:v>
                </c:pt>
                <c:pt idx="6491">
                  <c:v>3.32886511027163</c:v>
                </c:pt>
                <c:pt idx="6492">
                  <c:v>3.3194139017063602</c:v>
                </c:pt>
                <c:pt idx="6493">
                  <c:v>3.3099874511817098</c:v>
                </c:pt>
                <c:pt idx="6494">
                  <c:v>3.3005857000870602</c:v>
                </c:pt>
                <c:pt idx="6495">
                  <c:v>3.2912085899317001</c:v>
                </c:pt>
                <c:pt idx="6496">
                  <c:v>3.2818560623473201</c:v>
                </c:pt>
                <c:pt idx="6497">
                  <c:v>3.2725280590845101</c:v>
                </c:pt>
                <c:pt idx="6498">
                  <c:v>3.2632245220142702</c:v>
                </c:pt>
                <c:pt idx="6499">
                  <c:v>3.2539453931315001</c:v>
                </c:pt>
                <c:pt idx="6500">
                  <c:v>3.2446906145460099</c:v>
                </c:pt>
                <c:pt idx="6501">
                  <c:v>3.2354601284920101</c:v>
                </c:pt>
                <c:pt idx="6502">
                  <c:v>3.2262538773201102</c:v>
                </c:pt>
                <c:pt idx="6503">
                  <c:v>3.2170718035023298</c:v>
                </c:pt>
                <c:pt idx="6504">
                  <c:v>3.2079138496295898</c:v>
                </c:pt>
                <c:pt idx="6505">
                  <c:v>3.1987799584122198</c:v>
                </c:pt>
                <c:pt idx="6506">
                  <c:v>3.18967007267895</c:v>
                </c:pt>
                <c:pt idx="6507">
                  <c:v>3.1805841353769102</c:v>
                </c:pt>
                <c:pt idx="6508">
                  <c:v>3.1715220895721599</c:v>
                </c:pt>
                <c:pt idx="6509">
                  <c:v>3.1624838784496401</c:v>
                </c:pt>
                <c:pt idx="6510">
                  <c:v>3.15346944531169</c:v>
                </c:pt>
                <c:pt idx="6511">
                  <c:v>3.1444787335780902</c:v>
                </c:pt>
                <c:pt idx="6512">
                  <c:v>3.1355116867879902</c:v>
                </c:pt>
                <c:pt idx="6513">
                  <c:v>3.1265682485959698</c:v>
                </c:pt>
                <c:pt idx="6514">
                  <c:v>3.1176483627754998</c:v>
                </c:pt>
                <c:pt idx="6515">
                  <c:v>3.1087519732159699</c:v>
                </c:pt>
                <c:pt idx="6516">
                  <c:v>3.0998790239251601</c:v>
                </c:pt>
                <c:pt idx="6517">
                  <c:v>3.0910294590252798</c:v>
                </c:pt>
                <c:pt idx="6518">
                  <c:v>3.08220322275842</c:v>
                </c:pt>
                <c:pt idx="6519">
                  <c:v>3.0734002594790999</c:v>
                </c:pt>
                <c:pt idx="6520">
                  <c:v>3.0646205136607398</c:v>
                </c:pt>
                <c:pt idx="6521">
                  <c:v>3.0558639298916499</c:v>
                </c:pt>
                <c:pt idx="6522">
                  <c:v>3.0471304528755701</c:v>
                </c:pt>
                <c:pt idx="6523">
                  <c:v>3.0384200274321498</c:v>
                </c:pt>
                <c:pt idx="6524">
                  <c:v>3.0297325984969201</c:v>
                </c:pt>
                <c:pt idx="6525">
                  <c:v>3.0210681111193498</c:v>
                </c:pt>
                <c:pt idx="6526">
                  <c:v>3.01242651046379</c:v>
                </c:pt>
                <c:pt idx="6527">
                  <c:v>3.0038077418120199</c:v>
                </c:pt>
                <c:pt idx="6528">
                  <c:v>2.9952117505557201</c:v>
                </c:pt>
                <c:pt idx="6529">
                  <c:v>2.98663848220448</c:v>
                </c:pt>
                <c:pt idx="6530">
                  <c:v>2.9780878823812902</c:v>
                </c:pt>
                <c:pt idx="6531">
                  <c:v>2.9695598968220702</c:v>
                </c:pt>
                <c:pt idx="6532">
                  <c:v>2.9610544713776199</c:v>
                </c:pt>
                <c:pt idx="6533">
                  <c:v>2.9525715520111699</c:v>
                </c:pt>
                <c:pt idx="6534">
                  <c:v>2.94411108480036</c:v>
                </c:pt>
                <c:pt idx="6535">
                  <c:v>2.9356730159357198</c:v>
                </c:pt>
                <c:pt idx="6536">
                  <c:v>2.9272572917197199</c:v>
                </c:pt>
                <c:pt idx="6537">
                  <c:v>2.9188638585697002</c:v>
                </c:pt>
                <c:pt idx="6538">
                  <c:v>2.9104926630129602</c:v>
                </c:pt>
                <c:pt idx="6539">
                  <c:v>2.9021436516911598</c:v>
                </c:pt>
                <c:pt idx="6540">
                  <c:v>2.8938167713574101</c:v>
                </c:pt>
                <c:pt idx="6541">
                  <c:v>2.8855119688766999</c:v>
                </c:pt>
                <c:pt idx="6542">
                  <c:v>2.8772291912264598</c:v>
                </c:pt>
                <c:pt idx="6543">
                  <c:v>2.8689683854949899</c:v>
                </c:pt>
                <c:pt idx="6544">
                  <c:v>2.8607294988810499</c:v>
                </c:pt>
                <c:pt idx="6545">
                  <c:v>2.8525124786972702</c:v>
                </c:pt>
                <c:pt idx="6546">
                  <c:v>2.8443172723652199</c:v>
                </c:pt>
                <c:pt idx="6547">
                  <c:v>2.8361438274183599</c:v>
                </c:pt>
                <c:pt idx="6548">
                  <c:v>2.82799209149958</c:v>
                </c:pt>
                <c:pt idx="6549">
                  <c:v>2.8198620123631701</c:v>
                </c:pt>
                <c:pt idx="6550">
                  <c:v>2.8117535378738201</c:v>
                </c:pt>
                <c:pt idx="6551">
                  <c:v>2.8036666160051702</c:v>
                </c:pt>
                <c:pt idx="6552">
                  <c:v>2.7956011948422299</c:v>
                </c:pt>
                <c:pt idx="6553">
                  <c:v>2.78755722257895</c:v>
                </c:pt>
                <c:pt idx="6554">
                  <c:v>2.7795346475176701</c:v>
                </c:pt>
                <c:pt idx="6555">
                  <c:v>2.7715334180721798</c:v>
                </c:pt>
                <c:pt idx="6556">
                  <c:v>2.7635534827636299</c:v>
                </c:pt>
                <c:pt idx="6557">
                  <c:v>2.7555947902226299</c:v>
                </c:pt>
                <c:pt idx="6558">
                  <c:v>2.74765728918968</c:v>
                </c:pt>
                <c:pt idx="6559">
                  <c:v>2.7397409285112002</c:v>
                </c:pt>
                <c:pt idx="6560">
                  <c:v>2.7318456571445102</c:v>
                </c:pt>
                <c:pt idx="6561">
                  <c:v>2.7239714241533699</c:v>
                </c:pt>
                <c:pt idx="6562">
                  <c:v>2.7161181787114201</c:v>
                </c:pt>
                <c:pt idx="6563">
                  <c:v>2.7082858700977401</c:v>
                </c:pt>
                <c:pt idx="6564">
                  <c:v>2.7004744477003202</c:v>
                </c:pt>
                <c:pt idx="6565">
                  <c:v>2.6926838610140602</c:v>
                </c:pt>
                <c:pt idx="6566">
                  <c:v>2.6849140596422698</c:v>
                </c:pt>
                <c:pt idx="6567">
                  <c:v>2.6771649932941699</c:v>
                </c:pt>
                <c:pt idx="6568">
                  <c:v>2.6694366117849202</c:v>
                </c:pt>
                <c:pt idx="6569">
                  <c:v>2.6617288650390698</c:v>
                </c:pt>
                <c:pt idx="6570">
                  <c:v>2.6540417030840802</c:v>
                </c:pt>
                <c:pt idx="6571">
                  <c:v>2.6463750760573599</c:v>
                </c:pt>
                <c:pt idx="6572">
                  <c:v>2.6387289342001901</c:v>
                </c:pt>
                <c:pt idx="6573">
                  <c:v>2.6311032278598101</c:v>
                </c:pt>
                <c:pt idx="6574">
                  <c:v>2.6234979074898299</c:v>
                </c:pt>
                <c:pt idx="6575">
                  <c:v>2.6159129236488199</c:v>
                </c:pt>
                <c:pt idx="6576">
                  <c:v>2.6083482270017302</c:v>
                </c:pt>
                <c:pt idx="6577">
                  <c:v>2.60080376831695</c:v>
                </c:pt>
                <c:pt idx="6578">
                  <c:v>2.59327949846976</c:v>
                </c:pt>
                <c:pt idx="6579">
                  <c:v>2.5857753684389002</c:v>
                </c:pt>
                <c:pt idx="6580">
                  <c:v>2.5782913293079801</c:v>
                </c:pt>
                <c:pt idx="6581">
                  <c:v>2.57082733226604</c:v>
                </c:pt>
                <c:pt idx="6582">
                  <c:v>2.5633833286040599</c:v>
                </c:pt>
                <c:pt idx="6583">
                  <c:v>2.5559592697198998</c:v>
                </c:pt>
                <c:pt idx="6584">
                  <c:v>2.5485551071133798</c:v>
                </c:pt>
                <c:pt idx="6585">
                  <c:v>2.5411707923881899</c:v>
                </c:pt>
                <c:pt idx="6586">
                  <c:v>2.5338062772519701</c:v>
                </c:pt>
                <c:pt idx="6587">
                  <c:v>2.52646151351626</c:v>
                </c:pt>
                <c:pt idx="6588">
                  <c:v>2.5191364530940299</c:v>
                </c:pt>
                <c:pt idx="6589">
                  <c:v>2.5118310480031698</c:v>
                </c:pt>
                <c:pt idx="6590">
                  <c:v>2.5045452503629702</c:v>
                </c:pt>
                <c:pt idx="6591">
                  <c:v>2.49727901239515</c:v>
                </c:pt>
                <c:pt idx="6592">
                  <c:v>2.4900322864253499</c:v>
                </c:pt>
                <c:pt idx="6593">
                  <c:v>2.4828050248796298</c:v>
                </c:pt>
                <c:pt idx="6594">
                  <c:v>2.4755971802874401</c:v>
                </c:pt>
                <c:pt idx="6595">
                  <c:v>2.4684087052797001</c:v>
                </c:pt>
                <c:pt idx="6596">
                  <c:v>2.4612395525892001</c:v>
                </c:pt>
                <c:pt idx="6597">
                  <c:v>2.4540896750491701</c:v>
                </c:pt>
                <c:pt idx="6598">
                  <c:v>2.44695902559477</c:v>
                </c:pt>
                <c:pt idx="6599">
                  <c:v>2.4398475572635601</c:v>
                </c:pt>
                <c:pt idx="6600">
                  <c:v>2.4327552231920202</c:v>
                </c:pt>
                <c:pt idx="6601">
                  <c:v>2.42568197661907</c:v>
                </c:pt>
                <c:pt idx="6602">
                  <c:v>2.4186277708825301</c:v>
                </c:pt>
                <c:pt idx="6603">
                  <c:v>2.4115925594226302</c:v>
                </c:pt>
                <c:pt idx="6604">
                  <c:v>2.4045762957775598</c:v>
                </c:pt>
                <c:pt idx="6605">
                  <c:v>2.3975789335883801</c:v>
                </c:pt>
                <c:pt idx="6606">
                  <c:v>2.3906004265931098</c:v>
                </c:pt>
                <c:pt idx="6607">
                  <c:v>2.3836407286316699</c:v>
                </c:pt>
                <c:pt idx="6608">
                  <c:v>2.37669979364291</c:v>
                </c:pt>
                <c:pt idx="6609">
                  <c:v>2.36977757566408</c:v>
                </c:pt>
                <c:pt idx="6610">
                  <c:v>2.3628740288318899</c:v>
                </c:pt>
                <c:pt idx="6611">
                  <c:v>2.3559891073839299</c:v>
                </c:pt>
                <c:pt idx="6612">
                  <c:v>2.3491227656537399</c:v>
                </c:pt>
                <c:pt idx="6613">
                  <c:v>2.3422749580757598</c:v>
                </c:pt>
                <c:pt idx="6614">
                  <c:v>2.3354456391813598</c:v>
                </c:pt>
                <c:pt idx="6615">
                  <c:v>2.3286347636018401</c:v>
                </c:pt>
                <c:pt idx="6616">
                  <c:v>2.3218422860649102</c:v>
                </c:pt>
                <c:pt idx="6617">
                  <c:v>2.3150681613962001</c:v>
                </c:pt>
                <c:pt idx="6618">
                  <c:v>2.3083123445212701</c:v>
                </c:pt>
                <c:pt idx="6619">
                  <c:v>2.3015747904611099</c:v>
                </c:pt>
                <c:pt idx="6620">
                  <c:v>2.29485545433461</c:v>
                </c:pt>
                <c:pt idx="6621">
                  <c:v>2.2881542913585902</c:v>
                </c:pt>
                <c:pt idx="6622">
                  <c:v>2.2814712568458</c:v>
                </c:pt>
                <c:pt idx="6623">
                  <c:v>2.2748063062069099</c:v>
                </c:pt>
                <c:pt idx="6624">
                  <c:v>2.2681593949485102</c:v>
                </c:pt>
                <c:pt idx="6625">
                  <c:v>2.2615304786746102</c:v>
                </c:pt>
                <c:pt idx="6626">
                  <c:v>2.25491951308415</c:v>
                </c:pt>
                <c:pt idx="6627">
                  <c:v>2.24832645397399</c:v>
                </c:pt>
                <c:pt idx="6628">
                  <c:v>2.2417512572354101</c:v>
                </c:pt>
                <c:pt idx="6629">
                  <c:v>2.2351938788571202</c:v>
                </c:pt>
                <c:pt idx="6630">
                  <c:v>2.2286542749217402</c:v>
                </c:pt>
                <c:pt idx="6631">
                  <c:v>2.2221324016088402</c:v>
                </c:pt>
                <c:pt idx="6632">
                  <c:v>2.2156282151923801</c:v>
                </c:pt>
                <c:pt idx="6633">
                  <c:v>2.2091416720422798</c:v>
                </c:pt>
                <c:pt idx="6634">
                  <c:v>2.20267272862234</c:v>
                </c:pt>
                <c:pt idx="6635">
                  <c:v>2.1962213414918299</c:v>
                </c:pt>
                <c:pt idx="6636">
                  <c:v>2.1897874673049098</c:v>
                </c:pt>
                <c:pt idx="6637">
                  <c:v>2.18337106280919</c:v>
                </c:pt>
                <c:pt idx="6638">
                  <c:v>2.1769720848476801</c:v>
                </c:pt>
                <c:pt idx="6639">
                  <c:v>2.1705904903573301</c:v>
                </c:pt>
                <c:pt idx="6640">
                  <c:v>2.16422623636802</c:v>
                </c:pt>
                <c:pt idx="6641">
                  <c:v>2.1578792800050399</c:v>
                </c:pt>
                <c:pt idx="6642">
                  <c:v>2.15154957848562</c:v>
                </c:pt>
                <c:pt idx="6643">
                  <c:v>2.1452370891208901</c:v>
                </c:pt>
                <c:pt idx="6644">
                  <c:v>2.1389417693159398</c:v>
                </c:pt>
                <c:pt idx="6645">
                  <c:v>2.13266357656877</c:v>
                </c:pt>
                <c:pt idx="6646">
                  <c:v>2.1264024684692902</c:v>
                </c:pt>
                <c:pt idx="6647">
                  <c:v>2.1201584027018501</c:v>
                </c:pt>
                <c:pt idx="6648">
                  <c:v>2.1139313370412398</c:v>
                </c:pt>
                <c:pt idx="6649">
                  <c:v>2.1077212293566499</c:v>
                </c:pt>
                <c:pt idx="6650">
                  <c:v>2.1015280376082099</c:v>
                </c:pt>
                <c:pt idx="6651">
                  <c:v>2.0953517198489799</c:v>
                </c:pt>
                <c:pt idx="6652">
                  <c:v>2.0891922342234301</c:v>
                </c:pt>
                <c:pt idx="6653">
                  <c:v>2.08304953896848</c:v>
                </c:pt>
                <c:pt idx="6654">
                  <c:v>2.0769235924099601</c:v>
                </c:pt>
                <c:pt idx="6655">
                  <c:v>2.0708143529696299</c:v>
                </c:pt>
                <c:pt idx="6656">
                  <c:v>2.0647217791561698</c:v>
                </c:pt>
                <c:pt idx="6657">
                  <c:v>2.0586458295722099</c:v>
                </c:pt>
                <c:pt idx="6658">
                  <c:v>2.0525864629097801</c:v>
                </c:pt>
                <c:pt idx="6659">
                  <c:v>2.04654363795186</c:v>
                </c:pt>
                <c:pt idx="6660">
                  <c:v>2.0405173135728498</c:v>
                </c:pt>
                <c:pt idx="6661">
                  <c:v>2.03450744873656</c:v>
                </c:pt>
                <c:pt idx="6662">
                  <c:v>2.0285140024977601</c:v>
                </c:pt>
                <c:pt idx="6663">
                  <c:v>2.0225369339996102</c:v>
                </c:pt>
                <c:pt idx="6664">
                  <c:v>2.0165762024777401</c:v>
                </c:pt>
                <c:pt idx="6665">
                  <c:v>2.0106317672556799</c:v>
                </c:pt>
                <c:pt idx="6666">
                  <c:v>2.0047035877478998</c:v>
                </c:pt>
                <c:pt idx="6667">
                  <c:v>1.9987916234557801</c:v>
                </c:pt>
                <c:pt idx="6668">
                  <c:v>1.99289583397366</c:v>
                </c:pt>
                <c:pt idx="6669">
                  <c:v>1.9870161789812799</c:v>
                </c:pt>
                <c:pt idx="6670">
                  <c:v>1.9811526182488199</c:v>
                </c:pt>
                <c:pt idx="6671">
                  <c:v>1.9753051116369</c:v>
                </c:pt>
                <c:pt idx="6672">
                  <c:v>1.9694736190920501</c:v>
                </c:pt>
                <c:pt idx="6673">
                  <c:v>1.96365810064974</c:v>
                </c:pt>
                <c:pt idx="6674">
                  <c:v>1.9578585164353699</c:v>
                </c:pt>
                <c:pt idx="6675">
                  <c:v>1.95207482666126</c:v>
                </c:pt>
                <c:pt idx="6676">
                  <c:v>1.94630699162667</c:v>
                </c:pt>
                <c:pt idx="6677">
                  <c:v>1.9405549717202899</c:v>
                </c:pt>
                <c:pt idx="6678">
                  <c:v>1.93481872741824</c:v>
                </c:pt>
                <c:pt idx="6679">
                  <c:v>1.9290982192820501</c:v>
                </c:pt>
                <c:pt idx="6680">
                  <c:v>1.9233934079642101</c:v>
                </c:pt>
                <c:pt idx="6681">
                  <c:v>1.91770425420062</c:v>
                </c:pt>
                <c:pt idx="6682">
                  <c:v>1.9120307188161201</c:v>
                </c:pt>
                <c:pt idx="6683">
                  <c:v>1.90637276272198</c:v>
                </c:pt>
                <c:pt idx="6684">
                  <c:v>1.9007303469164001</c:v>
                </c:pt>
                <c:pt idx="6685">
                  <c:v>1.8951034324835001</c:v>
                </c:pt>
                <c:pt idx="6686">
                  <c:v>1.88949198059434</c:v>
                </c:pt>
                <c:pt idx="6687">
                  <c:v>1.8838959525044301</c:v>
                </c:pt>
                <c:pt idx="6688">
                  <c:v>1.8783153095576699</c:v>
                </c:pt>
                <c:pt idx="6689">
                  <c:v>1.87275001318243</c:v>
                </c:pt>
                <c:pt idx="6690">
                  <c:v>1.86720002489249</c:v>
                </c:pt>
                <c:pt idx="6691">
                  <c:v>1.86166530628856</c:v>
                </c:pt>
                <c:pt idx="6692">
                  <c:v>1.8561458190547899</c:v>
                </c:pt>
                <c:pt idx="6693">
                  <c:v>1.8506415249627799</c:v>
                </c:pt>
                <c:pt idx="6694">
                  <c:v>1.84515238586652</c:v>
                </c:pt>
                <c:pt idx="6695">
                  <c:v>1.83967836370696</c:v>
                </c:pt>
                <c:pt idx="6696">
                  <c:v>1.8342194205089799</c:v>
                </c:pt>
                <c:pt idx="6697">
                  <c:v>1.8287755183818899</c:v>
                </c:pt>
                <c:pt idx="6698">
                  <c:v>1.8233466195194299</c:v>
                </c:pt>
                <c:pt idx="6699">
                  <c:v>1.81793268620028</c:v>
                </c:pt>
                <c:pt idx="6700">
                  <c:v>1.81253368078654</c:v>
                </c:pt>
                <c:pt idx="6701">
                  <c:v>1.80714956572375</c:v>
                </c:pt>
                <c:pt idx="6702">
                  <c:v>1.8017803035423801</c:v>
                </c:pt>
                <c:pt idx="6703">
                  <c:v>1.79642585685635</c:v>
                </c:pt>
                <c:pt idx="6704">
                  <c:v>1.7910861883609901</c:v>
                </c:pt>
                <c:pt idx="6705">
                  <c:v>1.78576126083807</c:v>
                </c:pt>
                <c:pt idx="6706">
                  <c:v>1.7804510371512901</c:v>
                </c:pt>
                <c:pt idx="6707">
                  <c:v>1.77515548024581</c:v>
                </c:pt>
                <c:pt idx="6708">
                  <c:v>1.7698745531506901</c:v>
                </c:pt>
                <c:pt idx="6709">
                  <c:v>1.76460821897894</c:v>
                </c:pt>
                <c:pt idx="6710">
                  <c:v>1.7593564409244999</c:v>
                </c:pt>
                <c:pt idx="6711">
                  <c:v>1.7541191822637501</c:v>
                </c:pt>
                <c:pt idx="6712">
                  <c:v>1.7488964063565</c:v>
                </c:pt>
                <c:pt idx="6713">
                  <c:v>1.7436880766429901</c:v>
                </c:pt>
                <c:pt idx="6714">
                  <c:v>1.73849415664589</c:v>
                </c:pt>
                <c:pt idx="6715">
                  <c:v>1.7333146099708301</c:v>
                </c:pt>
                <c:pt idx="6716">
                  <c:v>1.7281494003028499</c:v>
                </c:pt>
                <c:pt idx="6717">
                  <c:v>1.72299849141094</c:v>
                </c:pt>
                <c:pt idx="6718">
                  <c:v>1.7178618471430001</c:v>
                </c:pt>
                <c:pt idx="6719">
                  <c:v>1.71273943142941</c:v>
                </c:pt>
                <c:pt idx="6720">
                  <c:v>1.70763120828193</c:v>
                </c:pt>
                <c:pt idx="6721">
                  <c:v>1.7025371417908</c:v>
                </c:pt>
                <c:pt idx="6722">
                  <c:v>1.6974571961301801</c:v>
                </c:pt>
                <c:pt idx="6723">
                  <c:v>1.69239133555215</c:v>
                </c:pt>
                <c:pt idx="6724">
                  <c:v>1.68733952439026</c:v>
                </c:pt>
                <c:pt idx="6725">
                  <c:v>1.6823017270584599</c:v>
                </c:pt>
                <c:pt idx="6726">
                  <c:v>1.67727790804966</c:v>
                </c:pt>
                <c:pt idx="6727">
                  <c:v>1.6722680319382</c:v>
                </c:pt>
                <c:pt idx="6728">
                  <c:v>1.6672720633768501</c:v>
                </c:pt>
                <c:pt idx="6729">
                  <c:v>1.6622899670993201</c:v>
                </c:pt>
                <c:pt idx="6730">
                  <c:v>1.65732170791726</c:v>
                </c:pt>
                <c:pt idx="6731">
                  <c:v>1.65236725072226</c:v>
                </c:pt>
                <c:pt idx="6732">
                  <c:v>1.64742656048533</c:v>
                </c:pt>
                <c:pt idx="6733">
                  <c:v>1.64249960225643</c:v>
                </c:pt>
                <c:pt idx="6734">
                  <c:v>1.63758634116445</c:v>
                </c:pt>
                <c:pt idx="6735">
                  <c:v>1.6326867424157301</c:v>
                </c:pt>
                <c:pt idx="6736">
                  <c:v>1.6278007712970299</c:v>
                </c:pt>
                <c:pt idx="6737">
                  <c:v>1.62292839317257</c:v>
                </c:pt>
                <c:pt idx="6738">
                  <c:v>1.6180695734844801</c:v>
                </c:pt>
                <c:pt idx="6739">
                  <c:v>1.6132242777538399</c:v>
                </c:pt>
                <c:pt idx="6740">
                  <c:v>1.60839247157917</c:v>
                </c:pt>
                <c:pt idx="6741">
                  <c:v>1.60357412063644</c:v>
                </c:pt>
                <c:pt idx="6742">
                  <c:v>1.5987691906805199</c:v>
                </c:pt>
                <c:pt idx="6743">
                  <c:v>1.59397764754176</c:v>
                </c:pt>
                <c:pt idx="6744">
                  <c:v>1.5891994571299299</c:v>
                </c:pt>
                <c:pt idx="6745">
                  <c:v>1.58443458543072</c:v>
                </c:pt>
                <c:pt idx="6746">
                  <c:v>1.5796829985078</c:v>
                </c:pt>
                <c:pt idx="6747">
                  <c:v>1.5749446625002399</c:v>
                </c:pt>
                <c:pt idx="6748">
                  <c:v>1.57021954362607</c:v>
                </c:pt>
                <c:pt idx="6749">
                  <c:v>1.5655076081777499</c:v>
                </c:pt>
                <c:pt idx="6750">
                  <c:v>1.56080882252568</c:v>
                </c:pt>
                <c:pt idx="6751">
                  <c:v>1.5561231531162001</c:v>
                </c:pt>
                <c:pt idx="6752">
                  <c:v>1.5514505664716001</c:v>
                </c:pt>
                <c:pt idx="6753">
                  <c:v>1.5467910291900799</c:v>
                </c:pt>
                <c:pt idx="6754">
                  <c:v>1.5421445079463101</c:v>
                </c:pt>
                <c:pt idx="6755">
                  <c:v>1.5375109694903899</c:v>
                </c:pt>
                <c:pt idx="6756">
                  <c:v>1.53289038064785</c:v>
                </c:pt>
                <c:pt idx="6757">
                  <c:v>1.5282827083191699</c:v>
                </c:pt>
                <c:pt idx="6758">
                  <c:v>1.5236879194817601</c:v>
                </c:pt>
                <c:pt idx="6759">
                  <c:v>1.51910598118648</c:v>
                </c:pt>
                <c:pt idx="6760">
                  <c:v>1.5145368605601299</c:v>
                </c:pt>
                <c:pt idx="6761">
                  <c:v>1.50998052480444</c:v>
                </c:pt>
                <c:pt idx="6762">
                  <c:v>1.5054369411950901</c:v>
                </c:pt>
                <c:pt idx="6763">
                  <c:v>1.5009060770831899</c:v>
                </c:pt>
                <c:pt idx="6764">
                  <c:v>1.49638789989331</c:v>
                </c:pt>
                <c:pt idx="6765">
                  <c:v>1.49188237712594</c:v>
                </c:pt>
                <c:pt idx="6766">
                  <c:v>1.48738947635351</c:v>
                </c:pt>
                <c:pt idx="6767">
                  <c:v>1.48290916522442</c:v>
                </c:pt>
                <c:pt idx="6768">
                  <c:v>1.4784414114594699</c:v>
                </c:pt>
                <c:pt idx="6769">
                  <c:v>1.4739861828549301</c:v>
                </c:pt>
                <c:pt idx="6770">
                  <c:v>1.4695434472785001</c:v>
                </c:pt>
                <c:pt idx="6771">
                  <c:v>1.4651131726728299</c:v>
                </c:pt>
                <c:pt idx="6772">
                  <c:v>1.4606953270534999</c:v>
                </c:pt>
                <c:pt idx="6773">
                  <c:v>1.4562898785090399</c:v>
                </c:pt>
                <c:pt idx="6774">
                  <c:v>1.4518967952009101</c:v>
                </c:pt>
                <c:pt idx="6775">
                  <c:v>1.4475160453640199</c:v>
                </c:pt>
                <c:pt idx="6776">
                  <c:v>1.4431475973047301</c:v>
                </c:pt>
                <c:pt idx="6777">
                  <c:v>1.43879141940334</c:v>
                </c:pt>
                <c:pt idx="6778">
                  <c:v>1.43444748011256</c:v>
                </c:pt>
                <c:pt idx="6779">
                  <c:v>1.43011574795609</c:v>
                </c:pt>
                <c:pt idx="6780">
                  <c:v>1.42579619153154</c:v>
                </c:pt>
                <c:pt idx="6781">
                  <c:v>1.4214887795064799</c:v>
                </c:pt>
                <c:pt idx="6782">
                  <c:v>1.41719348062241</c:v>
                </c:pt>
                <c:pt idx="6783">
                  <c:v>1.41291026369128</c:v>
                </c:pt>
                <c:pt idx="6784">
                  <c:v>1.40863909759697</c:v>
                </c:pt>
                <c:pt idx="6785">
                  <c:v>1.4043799512948301</c:v>
                </c:pt>
                <c:pt idx="6786">
                  <c:v>1.40013279381212</c:v>
                </c:pt>
                <c:pt idx="6787">
                  <c:v>1.39589759424557</c:v>
                </c:pt>
                <c:pt idx="6788">
                  <c:v>1.39167432176534</c:v>
                </c:pt>
                <c:pt idx="6789">
                  <c:v>1.3874629456105401</c:v>
                </c:pt>
                <c:pt idx="6790">
                  <c:v>1.3832634350922</c:v>
                </c:pt>
                <c:pt idx="6791">
                  <c:v>1.3790757595908401</c:v>
                </c:pt>
                <c:pt idx="6792">
                  <c:v>1.3748998885583701</c:v>
                </c:pt>
                <c:pt idx="6793">
                  <c:v>1.37073579151719</c:v>
                </c:pt>
                <c:pt idx="6794">
                  <c:v>1.36658343805962</c:v>
                </c:pt>
                <c:pt idx="6795">
                  <c:v>1.36244279784691</c:v>
                </c:pt>
                <c:pt idx="6796">
                  <c:v>1.3583138406123001</c:v>
                </c:pt>
                <c:pt idx="6797">
                  <c:v>1.35419653615792</c:v>
                </c:pt>
                <c:pt idx="6798">
                  <c:v>1.35009085435489</c:v>
                </c:pt>
                <c:pt idx="6799">
                  <c:v>1.34599676514524</c:v>
                </c:pt>
                <c:pt idx="6800">
                  <c:v>1.3419142385384599</c:v>
                </c:pt>
                <c:pt idx="6801">
                  <c:v>1.33784324461549</c:v>
                </c:pt>
                <c:pt idx="6802">
                  <c:v>1.3337837535242201</c:v>
                </c:pt>
                <c:pt idx="6803">
                  <c:v>1.32973573548345</c:v>
                </c:pt>
                <c:pt idx="6804">
                  <c:v>1.32569916077995</c:v>
                </c:pt>
                <c:pt idx="6805">
                  <c:v>1.3216739997689499</c:v>
                </c:pt>
                <c:pt idx="6806">
                  <c:v>1.3176602228745999</c:v>
                </c:pt>
                <c:pt idx="6807">
                  <c:v>1.3136578005895001</c:v>
                </c:pt>
                <c:pt idx="6808">
                  <c:v>1.30966670347421</c:v>
                </c:pt>
                <c:pt idx="6809">
                  <c:v>1.3056869021582</c:v>
                </c:pt>
                <c:pt idx="6810">
                  <c:v>1.30171836733844</c:v>
                </c:pt>
                <c:pt idx="6811">
                  <c:v>1.2977610697793001</c:v>
                </c:pt>
                <c:pt idx="6812">
                  <c:v>1.2938149803141099</c:v>
                </c:pt>
                <c:pt idx="6813">
                  <c:v>1.28988006984265</c:v>
                </c:pt>
                <c:pt idx="6814">
                  <c:v>1.2859563093331401</c:v>
                </c:pt>
                <c:pt idx="6815">
                  <c:v>1.28204366982076</c:v>
                </c:pt>
                <c:pt idx="6816">
                  <c:v>1.2781421224076199</c:v>
                </c:pt>
                <c:pt idx="6817">
                  <c:v>1.27425163826327</c:v>
                </c:pt>
                <c:pt idx="6818">
                  <c:v>1.2703721886242401</c:v>
                </c:pt>
                <c:pt idx="6819">
                  <c:v>1.26650374479447</c:v>
                </c:pt>
                <c:pt idx="6820">
                  <c:v>1.26264627814337</c:v>
                </c:pt>
                <c:pt idx="6821">
                  <c:v>1.25879976010678</c:v>
                </c:pt>
                <c:pt idx="6822">
                  <c:v>1.254964162189</c:v>
                </c:pt>
                <c:pt idx="6823">
                  <c:v>1.2511394559587801</c:v>
                </c:pt>
                <c:pt idx="6824">
                  <c:v>1.24732561305179</c:v>
                </c:pt>
                <c:pt idx="6825">
                  <c:v>1.2435226051691799</c:v>
                </c:pt>
                <c:pt idx="6826">
                  <c:v>1.23973040407904</c:v>
                </c:pt>
                <c:pt idx="6827">
                  <c:v>1.23594898161338</c:v>
                </c:pt>
                <c:pt idx="6828">
                  <c:v>1.2321783096722001</c:v>
                </c:pt>
                <c:pt idx="6829">
                  <c:v>1.2284183602194101</c:v>
                </c:pt>
                <c:pt idx="6830">
                  <c:v>1.2246691052848999</c:v>
                </c:pt>
                <c:pt idx="6831">
                  <c:v>1.2209305169639799</c:v>
                </c:pt>
                <c:pt idx="6832">
                  <c:v>1.2172025674159199</c:v>
                </c:pt>
                <c:pt idx="6833">
                  <c:v>1.2134852288664399</c:v>
                </c:pt>
                <c:pt idx="6834">
                  <c:v>1.2097784736052</c:v>
                </c:pt>
                <c:pt idx="6835">
                  <c:v>1.20608227398733</c:v>
                </c:pt>
                <c:pt idx="6836">
                  <c:v>1.20239660243187</c:v>
                </c:pt>
                <c:pt idx="6837">
                  <c:v>1.1987214314233501</c:v>
                </c:pt>
                <c:pt idx="6838">
                  <c:v>1.1950567335092199</c:v>
                </c:pt>
                <c:pt idx="6839">
                  <c:v>1.19140248130189</c:v>
                </c:pt>
                <c:pt idx="6840">
                  <c:v>1.18775864747772</c:v>
                </c:pt>
                <c:pt idx="6841">
                  <c:v>1.1841252047774999</c:v>
                </c:pt>
                <c:pt idx="6842">
                  <c:v>1.1805021260050099</c:v>
                </c:pt>
                <c:pt idx="6843">
                  <c:v>1.1768893840294301</c:v>
                </c:pt>
                <c:pt idx="6844">
                  <c:v>1.1732869517804201</c:v>
                </c:pt>
                <c:pt idx="6845">
                  <c:v>1.1696948022545901</c:v>
                </c:pt>
                <c:pt idx="6846">
                  <c:v>1.16611290850998</c:v>
                </c:pt>
                <c:pt idx="6847">
                  <c:v>1.1625412436681</c:v>
                </c:pt>
                <c:pt idx="6848">
                  <c:v>1.1589797809128899</c:v>
                </c:pt>
                <c:pt idx="6849">
                  <c:v>1.1554284934927599</c:v>
                </c:pt>
                <c:pt idx="6850">
                  <c:v>1.1518873547170501</c:v>
                </c:pt>
                <c:pt idx="6851">
                  <c:v>1.1483563379600601</c:v>
                </c:pt>
                <c:pt idx="6852">
                  <c:v>1.14483541665655</c:v>
                </c:pt>
                <c:pt idx="6853">
                  <c:v>1.1413245643047101</c:v>
                </c:pt>
                <c:pt idx="6854">
                  <c:v>1.13782375446569</c:v>
                </c:pt>
                <c:pt idx="6855">
                  <c:v>1.1343329607605901</c:v>
                </c:pt>
                <c:pt idx="6856">
                  <c:v>1.1308521568754699</c:v>
                </c:pt>
                <c:pt idx="6857">
                  <c:v>1.12738131655582</c:v>
                </c:pt>
                <c:pt idx="6858">
                  <c:v>1.1239204136110901</c:v>
                </c:pt>
                <c:pt idx="6859">
                  <c:v>1.1204694219101801</c:v>
                </c:pt>
                <c:pt idx="6860">
                  <c:v>1.1170283153854501</c:v>
                </c:pt>
                <c:pt idx="6861">
                  <c:v>1.11359706802971</c:v>
                </c:pt>
                <c:pt idx="6862">
                  <c:v>1.1101756538976999</c:v>
                </c:pt>
                <c:pt idx="6863">
                  <c:v>1.1067640471046301</c:v>
                </c:pt>
                <c:pt idx="6864">
                  <c:v>1.1033622218271599</c:v>
                </c:pt>
                <c:pt idx="6865">
                  <c:v>1.09997015230339</c:v>
                </c:pt>
                <c:pt idx="6866">
                  <c:v>1.09658781283139</c:v>
                </c:pt>
                <c:pt idx="6867">
                  <c:v>1.0932151777696599</c:v>
                </c:pt>
                <c:pt idx="6868">
                  <c:v>1.0898522215381701</c:v>
                </c:pt>
                <c:pt idx="6869">
                  <c:v>1.08649891861783</c:v>
                </c:pt>
                <c:pt idx="6870">
                  <c:v>1.0831552435485099</c:v>
                </c:pt>
                <c:pt idx="6871">
                  <c:v>1.0798211709310199</c:v>
                </c:pt>
                <c:pt idx="6872">
                  <c:v>1.0764966754251399</c:v>
                </c:pt>
                <c:pt idx="6873">
                  <c:v>1.0731817317530801</c:v>
                </c:pt>
                <c:pt idx="6874">
                  <c:v>1.0698763146950101</c:v>
                </c:pt>
                <c:pt idx="6875">
                  <c:v>1.06658039909057</c:v>
                </c:pt>
                <c:pt idx="6876">
                  <c:v>1.0632939598403299</c:v>
                </c:pt>
                <c:pt idx="6877">
                  <c:v>1.0600169719033301</c:v>
                </c:pt>
                <c:pt idx="6878">
                  <c:v>1.0567494102975401</c:v>
                </c:pt>
                <c:pt idx="6879">
                  <c:v>1.0534912501024001</c:v>
                </c:pt>
                <c:pt idx="6880">
                  <c:v>1.0502424664537899</c:v>
                </c:pt>
                <c:pt idx="6881">
                  <c:v>1.0470030345480701</c:v>
                </c:pt>
                <c:pt idx="6882">
                  <c:v>1.04377292964003</c:v>
                </c:pt>
                <c:pt idx="6883">
                  <c:v>1.0405521270439</c:v>
                </c:pt>
                <c:pt idx="6884">
                  <c:v>1.03734060213089</c:v>
                </c:pt>
                <c:pt idx="6885">
                  <c:v>1.0341383303331599</c:v>
                </c:pt>
                <c:pt idx="6886">
                  <c:v>1.0309452871388101</c:v>
                </c:pt>
                <c:pt idx="6887">
                  <c:v>1.0277614480959001</c:v>
                </c:pt>
                <c:pt idx="6888">
                  <c:v>1.02458678880995</c:v>
                </c:pt>
                <c:pt idx="6889">
                  <c:v>1.02142128494442</c:v>
                </c:pt>
                <c:pt idx="6890">
                  <c:v>1.0182649122207299</c:v>
                </c:pt>
                <c:pt idx="6891">
                  <c:v>1.0151176464192599</c:v>
                </c:pt>
                <c:pt idx="6892">
                  <c:v>1.0119794633763299</c:v>
                </c:pt>
                <c:pt idx="6893">
                  <c:v>1.00885033898623</c:v>
                </c:pt>
                <c:pt idx="6894">
                  <c:v>1.0057302492011899</c:v>
                </c:pt>
                <c:pt idx="6895">
                  <c:v>1.00261917003141</c:v>
                </c:pt>
                <c:pt idx="6896">
                  <c:v>0.99951707754253305</c:v>
                </c:pt>
                <c:pt idx="6897">
                  <c:v>0.99642394785914801</c:v>
                </c:pt>
                <c:pt idx="6898">
                  <c:v>0.99333975716031597</c:v>
                </c:pt>
                <c:pt idx="6899">
                  <c:v>0.99026448168604198</c:v>
                </c:pt>
                <c:pt idx="6900">
                  <c:v>0.98719809772829203</c:v>
                </c:pt>
                <c:pt idx="6901">
                  <c:v>0.98414058163898099</c:v>
                </c:pt>
                <c:pt idx="6902">
                  <c:v>0.981091909825482</c:v>
                </c:pt>
                <c:pt idx="6903">
                  <c:v>0.97805205875162105</c:v>
                </c:pt>
                <c:pt idx="6904">
                  <c:v>0.97502100493718202</c:v>
                </c:pt>
                <c:pt idx="6905">
                  <c:v>0.97199872495840001</c:v>
                </c:pt>
                <c:pt idx="6906">
                  <c:v>0.96898519544796802</c:v>
                </c:pt>
                <c:pt idx="6907">
                  <c:v>0.96598039309353501</c:v>
                </c:pt>
                <c:pt idx="6908">
                  <c:v>0.96298429463970103</c:v>
                </c:pt>
                <c:pt idx="6909">
                  <c:v>0.95999687688552704</c:v>
                </c:pt>
                <c:pt idx="6910">
                  <c:v>0.95701811668652503</c:v>
                </c:pt>
                <c:pt idx="6911">
                  <c:v>0.95404799095366499</c:v>
                </c:pt>
                <c:pt idx="6912">
                  <c:v>0.951086476652374</c:v>
                </c:pt>
                <c:pt idx="6913">
                  <c:v>0.94813355080552997</c:v>
                </c:pt>
                <c:pt idx="6914">
                  <c:v>0.94518919048747196</c:v>
                </c:pt>
                <c:pt idx="6915">
                  <c:v>0.94225337283149102</c:v>
                </c:pt>
                <c:pt idx="6916">
                  <c:v>0.93932607502283905</c:v>
                </c:pt>
                <c:pt idx="6917">
                  <c:v>0.93640727430271897</c:v>
                </c:pt>
                <c:pt idx="6918">
                  <c:v>0.93349694796779303</c:v>
                </c:pt>
                <c:pt idx="6919">
                  <c:v>0.93059507336817804</c:v>
                </c:pt>
                <c:pt idx="6920">
                  <c:v>0.92770162790745103</c:v>
                </c:pt>
                <c:pt idx="6921">
                  <c:v>0.92481658904613995</c:v>
                </c:pt>
                <c:pt idx="6922">
                  <c:v>0.92193993429773302</c:v>
                </c:pt>
                <c:pt idx="6923">
                  <c:v>0.91907164122867402</c:v>
                </c:pt>
                <c:pt idx="6924">
                  <c:v>0.91621168746086601</c:v>
                </c:pt>
                <c:pt idx="6925">
                  <c:v>0.91336005067016401</c:v>
                </c:pt>
                <c:pt idx="6926">
                  <c:v>0.91051670858438505</c:v>
                </c:pt>
                <c:pt idx="6927">
                  <c:v>0.90768163898779997</c:v>
                </c:pt>
                <c:pt idx="6928">
                  <c:v>0.90485481971563897</c:v>
                </c:pt>
                <c:pt idx="6929">
                  <c:v>0.90203622865758704</c:v>
                </c:pt>
                <c:pt idx="6930">
                  <c:v>0.89922584375778902</c:v>
                </c:pt>
                <c:pt idx="6931">
                  <c:v>0.89642364301134503</c:v>
                </c:pt>
                <c:pt idx="6932">
                  <c:v>0.89362960446881501</c:v>
                </c:pt>
                <c:pt idx="6933">
                  <c:v>0.89084370623121401</c:v>
                </c:pt>
                <c:pt idx="6934">
                  <c:v>0.88806592645451699</c:v>
                </c:pt>
                <c:pt idx="6935">
                  <c:v>0.88529624334665602</c:v>
                </c:pt>
                <c:pt idx="6936">
                  <c:v>0.882534635168019</c:v>
                </c:pt>
                <c:pt idx="6937">
                  <c:v>0.87978108023245505</c:v>
                </c:pt>
                <c:pt idx="6938">
                  <c:v>0.87703555690527002</c:v>
                </c:pt>
                <c:pt idx="6939">
                  <c:v>0.87429804360372698</c:v>
                </c:pt>
                <c:pt idx="6940">
                  <c:v>0.87156851879904795</c:v>
                </c:pt>
                <c:pt idx="6941">
                  <c:v>0.86884696101291403</c:v>
                </c:pt>
                <c:pt idx="6942">
                  <c:v>0.86613334881996396</c:v>
                </c:pt>
                <c:pt idx="6943">
                  <c:v>0.86342766084629397</c:v>
                </c:pt>
                <c:pt idx="6944">
                  <c:v>0.86072987576946103</c:v>
                </c:pt>
                <c:pt idx="6945">
                  <c:v>0.85803997231997897</c:v>
                </c:pt>
                <c:pt idx="6946">
                  <c:v>0.85535792927832199</c:v>
                </c:pt>
                <c:pt idx="6947">
                  <c:v>0.85268372547692095</c:v>
                </c:pt>
                <c:pt idx="6948">
                  <c:v>0.850017339801167</c:v>
                </c:pt>
                <c:pt idx="6949">
                  <c:v>0.84735875118441195</c:v>
                </c:pt>
                <c:pt idx="6950">
                  <c:v>0.84470793861446403</c:v>
                </c:pt>
                <c:pt idx="6951">
                  <c:v>0.84206488112808997</c:v>
                </c:pt>
                <c:pt idx="6952">
                  <c:v>0.83942955781401896</c:v>
                </c:pt>
                <c:pt idx="6953">
                  <c:v>0.83680194781193795</c:v>
                </c:pt>
                <c:pt idx="6954">
                  <c:v>0.83418203031049298</c:v>
                </c:pt>
                <c:pt idx="6955">
                  <c:v>0.83156978455028996</c:v>
                </c:pt>
                <c:pt idx="6956">
                  <c:v>0.82896518982239398</c:v>
                </c:pt>
                <c:pt idx="6957">
                  <c:v>0.82636822546883204</c:v>
                </c:pt>
                <c:pt idx="6958">
                  <c:v>0.82377887088058699</c:v>
                </c:pt>
                <c:pt idx="6959">
                  <c:v>0.82119710549960401</c:v>
                </c:pt>
                <c:pt idx="6960">
                  <c:v>0.81862290881778899</c:v>
                </c:pt>
                <c:pt idx="6961">
                  <c:v>0.81605626037700696</c:v>
                </c:pt>
                <c:pt idx="6962">
                  <c:v>0.81349713976858196</c:v>
                </c:pt>
                <c:pt idx="6963">
                  <c:v>0.81094552663379904</c:v>
                </c:pt>
                <c:pt idx="6964">
                  <c:v>0.80840140066440402</c:v>
                </c:pt>
                <c:pt idx="6965">
                  <c:v>0.805864741601103</c:v>
                </c:pt>
                <c:pt idx="6966">
                  <c:v>0.80333552923256202</c:v>
                </c:pt>
                <c:pt idx="6967">
                  <c:v>0.80081374339940803</c:v>
                </c:pt>
                <c:pt idx="6968">
                  <c:v>0.79829936399022905</c:v>
                </c:pt>
                <c:pt idx="6969">
                  <c:v>0.79579237094157196</c:v>
                </c:pt>
                <c:pt idx="6970">
                  <c:v>0.79329274424194596</c:v>
                </c:pt>
                <c:pt idx="6971">
                  <c:v>0.79080046392532299</c:v>
                </c:pt>
                <c:pt idx="6972">
                  <c:v>0.78831551007713097</c:v>
                </c:pt>
                <c:pt idx="6973">
                  <c:v>0.78583786283076196</c:v>
                </c:pt>
                <c:pt idx="6974">
                  <c:v>0.78336750236757102</c:v>
                </c:pt>
                <c:pt idx="6975">
                  <c:v>0.78090440891687096</c:v>
                </c:pt>
                <c:pt idx="6976">
                  <c:v>0.77844856275893703</c:v>
                </c:pt>
                <c:pt idx="6977">
                  <c:v>0.77599994421950702</c:v>
                </c:pt>
                <c:pt idx="6978">
                  <c:v>0.773558533674778</c:v>
                </c:pt>
                <c:pt idx="6979">
                  <c:v>0.77112431154741001</c:v>
                </c:pt>
                <c:pt idx="6980">
                  <c:v>0.76869725830852598</c:v>
                </c:pt>
                <c:pt idx="6981">
                  <c:v>0.76627735447770595</c:v>
                </c:pt>
                <c:pt idx="6982">
                  <c:v>0.76386458062149798</c:v>
                </c:pt>
                <c:pt idx="6983">
                  <c:v>0.76145891735440696</c:v>
                </c:pt>
                <c:pt idx="6984">
                  <c:v>0.75906034533940103</c:v>
                </c:pt>
                <c:pt idx="6985">
                  <c:v>0.75666884528441303</c:v>
                </c:pt>
                <c:pt idx="6986">
                  <c:v>0.75428439794783497</c:v>
                </c:pt>
                <c:pt idx="6987">
                  <c:v>0.75190698413451995</c:v>
                </c:pt>
                <c:pt idx="6988">
                  <c:v>0.74953658469378803</c:v>
                </c:pt>
                <c:pt idx="6989">
                  <c:v>0.74717318052641701</c:v>
                </c:pt>
                <c:pt idx="6990">
                  <c:v>0.74481675257614899</c:v>
                </c:pt>
                <c:pt idx="6991">
                  <c:v>0.74246728183668897</c:v>
                </c:pt>
                <c:pt idx="6992">
                  <c:v>0.74012474934670403</c:v>
                </c:pt>
                <c:pt idx="6993">
                  <c:v>0.73778913619182396</c:v>
                </c:pt>
                <c:pt idx="6994">
                  <c:v>0.73546042350464103</c:v>
                </c:pt>
                <c:pt idx="6995">
                  <c:v>0.73313859246420998</c:v>
                </c:pt>
                <c:pt idx="6996">
                  <c:v>0.73082362429555103</c:v>
                </c:pt>
                <c:pt idx="6997">
                  <c:v>0.728515500270143</c:v>
                </c:pt>
                <c:pt idx="6998">
                  <c:v>0.72621420170543205</c:v>
                </c:pt>
                <c:pt idx="6999">
                  <c:v>0.723919709965825</c:v>
                </c:pt>
                <c:pt idx="7000">
                  <c:v>0.72163200646069203</c:v>
                </c:pt>
                <c:pt idx="7001">
                  <c:v>0.71935107264636799</c:v>
                </c:pt>
                <c:pt idx="7002">
                  <c:v>0.71707689002314901</c:v>
                </c:pt>
                <c:pt idx="7003">
                  <c:v>0.71480944013879699</c:v>
                </c:pt>
                <c:pt idx="7004">
                  <c:v>0.71254870458553599</c:v>
                </c:pt>
                <c:pt idx="7005">
                  <c:v>0.71029466500155403</c:v>
                </c:pt>
                <c:pt idx="7006">
                  <c:v>0.70804730307100205</c:v>
                </c:pt>
                <c:pt idx="7007">
                  <c:v>0.705806600522496</c:v>
                </c:pt>
                <c:pt idx="7008">
                  <c:v>0.70357253913011497</c:v>
                </c:pt>
                <c:pt idx="7009">
                  <c:v>0.70134510071190304</c:v>
                </c:pt>
                <c:pt idx="7010">
                  <c:v>0.69912426713336595</c:v>
                </c:pt>
                <c:pt idx="7011">
                  <c:v>0.696910020302976</c:v>
                </c:pt>
                <c:pt idx="7012">
                  <c:v>0.69470234217516802</c:v>
                </c:pt>
                <c:pt idx="7013">
                  <c:v>0.69250121474734305</c:v>
                </c:pt>
                <c:pt idx="7014">
                  <c:v>0.69030662006286303</c:v>
                </c:pt>
                <c:pt idx="7015">
                  <c:v>0.68811854021005803</c:v>
                </c:pt>
                <c:pt idx="7016">
                  <c:v>0.68593695732072002</c:v>
                </c:pt>
                <c:pt idx="7017">
                  <c:v>0.68376185357160701</c:v>
                </c:pt>
                <c:pt idx="7018">
                  <c:v>0.68159321118243998</c:v>
                </c:pt>
                <c:pt idx="7019">
                  <c:v>0.67943101241840698</c:v>
                </c:pt>
                <c:pt idx="7020">
                  <c:v>0.67727523958815905</c:v>
                </c:pt>
                <c:pt idx="7021">
                  <c:v>0.67512587504481303</c:v>
                </c:pt>
                <c:pt idx="7022">
                  <c:v>0.67298290118494797</c:v>
                </c:pt>
                <c:pt idx="7023">
                  <c:v>0.67084630044861304</c:v>
                </c:pt>
                <c:pt idx="7024">
                  <c:v>0.66871605531981704</c:v>
                </c:pt>
                <c:pt idx="7025">
                  <c:v>0.66659214832503999</c:v>
                </c:pt>
                <c:pt idx="7026">
                  <c:v>0.66447456203772004</c:v>
                </c:pt>
                <c:pt idx="7027">
                  <c:v>0.662363279069766</c:v>
                </c:pt>
                <c:pt idx="7028">
                  <c:v>0.66025828208055004</c:v>
                </c:pt>
                <c:pt idx="7029">
                  <c:v>0.65815955376990998</c:v>
                </c:pt>
                <c:pt idx="7030">
                  <c:v>0.65606707688214905</c:v>
                </c:pt>
                <c:pt idx="7031">
                  <c:v>0.65398083420403696</c:v>
                </c:pt>
                <c:pt idx="7032">
                  <c:v>0.65190080856580801</c:v>
                </c:pt>
                <c:pt idx="7033">
                  <c:v>0.64982698283916296</c:v>
                </c:pt>
                <c:pt idx="7034">
                  <c:v>0.64775933994026802</c:v>
                </c:pt>
                <c:pt idx="7035">
                  <c:v>0.64569786282675501</c:v>
                </c:pt>
                <c:pt idx="7036">
                  <c:v>0.64364253449922204</c:v>
                </c:pt>
                <c:pt idx="7037">
                  <c:v>0.64159333800073404</c:v>
                </c:pt>
                <c:pt idx="7038">
                  <c:v>0.63955025641582097</c:v>
                </c:pt>
                <c:pt idx="7039">
                  <c:v>0.63751327287248005</c:v>
                </c:pt>
                <c:pt idx="7040">
                  <c:v>0.63548237054067402</c:v>
                </c:pt>
                <c:pt idx="7041">
                  <c:v>0.63345753263233096</c:v>
                </c:pt>
                <c:pt idx="7042">
                  <c:v>0.63143874240034703</c:v>
                </c:pt>
                <c:pt idx="7043">
                  <c:v>0.62942598314058495</c:v>
                </c:pt>
                <c:pt idx="7044">
                  <c:v>0.62741923819087297</c:v>
                </c:pt>
                <c:pt idx="7045">
                  <c:v>0.62541849093000701</c:v>
                </c:pt>
                <c:pt idx="7046">
                  <c:v>0.62342372477874797</c:v>
                </c:pt>
                <c:pt idx="7047">
                  <c:v>0.62143492319932603</c:v>
                </c:pt>
                <c:pt idx="7048">
                  <c:v>0.61945206969493605</c:v>
                </c:pt>
                <c:pt idx="7049">
                  <c:v>0.61747514781124102</c:v>
                </c:pt>
                <c:pt idx="7050">
                  <c:v>0.61550414113387097</c:v>
                </c:pt>
                <c:pt idx="7051">
                  <c:v>0.61353903329142101</c:v>
                </c:pt>
                <c:pt idx="7052">
                  <c:v>0.61157980795095701</c:v>
                </c:pt>
                <c:pt idx="7053">
                  <c:v>0.60962644882250805</c:v>
                </c:pt>
                <c:pt idx="7054">
                  <c:v>0.607678939656075</c:v>
                </c:pt>
                <c:pt idx="7055">
                  <c:v>0.60573726424312202</c:v>
                </c:pt>
                <c:pt idx="7056">
                  <c:v>0.603801406415582</c:v>
                </c:pt>
                <c:pt idx="7057">
                  <c:v>0.60187135004585701</c:v>
                </c:pt>
                <c:pt idx="7058">
                  <c:v>0.59994707904581501</c:v>
                </c:pt>
                <c:pt idx="7059">
                  <c:v>0.59802857737078996</c:v>
                </c:pt>
                <c:pt idx="7060">
                  <c:v>0.59611582901308802</c:v>
                </c:pt>
                <c:pt idx="7061">
                  <c:v>0.59420881800748004</c:v>
                </c:pt>
                <c:pt idx="7062">
                  <c:v>0.59230752842720502</c:v>
                </c:pt>
                <c:pt idx="7063">
                  <c:v>0.59041194438747002</c:v>
                </c:pt>
                <c:pt idx="7064">
                  <c:v>0.58852205004244995</c:v>
                </c:pt>
                <c:pt idx="7065">
                  <c:v>0.58663782958628896</c:v>
                </c:pt>
                <c:pt idx="7066">
                  <c:v>0.58475926725259897</c:v>
                </c:pt>
                <c:pt idx="7067">
                  <c:v>0.58288634731495903</c:v>
                </c:pt>
                <c:pt idx="7068">
                  <c:v>0.58101905408741705</c:v>
                </c:pt>
                <c:pt idx="7069">
                  <c:v>0.57915737192248895</c:v>
                </c:pt>
                <c:pt idx="7070">
                  <c:v>0.577301285212661</c:v>
                </c:pt>
                <c:pt idx="7071">
                  <c:v>0.57545077838938496</c:v>
                </c:pt>
                <c:pt idx="7072">
                  <c:v>0.57360583592408398</c:v>
                </c:pt>
                <c:pt idx="7073">
                  <c:v>0.57176644232714802</c:v>
                </c:pt>
                <c:pt idx="7074">
                  <c:v>0.56993258214743603</c:v>
                </c:pt>
                <c:pt idx="7075">
                  <c:v>0.56810423997377602</c:v>
                </c:pt>
                <c:pt idx="7076">
                  <c:v>0.56628140043346598</c:v>
                </c:pt>
                <c:pt idx="7077">
                  <c:v>0.56446404819276896</c:v>
                </c:pt>
                <c:pt idx="7078">
                  <c:v>0.56265216795692297</c:v>
                </c:pt>
                <c:pt idx="7079">
                  <c:v>0.56084574446912905</c:v>
                </c:pt>
                <c:pt idx="7080">
                  <c:v>0.55904476251156199</c:v>
                </c:pt>
                <c:pt idx="7081">
                  <c:v>0.55724920690586299</c:v>
                </c:pt>
                <c:pt idx="7082">
                  <c:v>0.55545906251064303</c:v>
                </c:pt>
                <c:pt idx="7083">
                  <c:v>0.55367431422398405</c:v>
                </c:pt>
                <c:pt idx="7084">
                  <c:v>0.551894946980935</c:v>
                </c:pt>
                <c:pt idx="7085">
                  <c:v>0.55012094575651505</c:v>
                </c:pt>
                <c:pt idx="7086">
                  <c:v>0.54835229556221499</c:v>
                </c:pt>
                <c:pt idx="7087">
                  <c:v>0.54658898144799295</c:v>
                </c:pt>
                <c:pt idx="7088">
                  <c:v>0.544830988502775</c:v>
                </c:pt>
                <c:pt idx="7089">
                  <c:v>0.543078301851462</c:v>
                </c:pt>
                <c:pt idx="7090">
                  <c:v>0.54133090665842098</c:v>
                </c:pt>
                <c:pt idx="7091">
                  <c:v>0.53958878812448896</c:v>
                </c:pt>
                <c:pt idx="7092">
                  <c:v>0.53785193148897503</c:v>
                </c:pt>
                <c:pt idx="7093">
                  <c:v>0.53612032202765503</c:v>
                </c:pt>
                <c:pt idx="7094">
                  <c:v>0.53439394505527804</c:v>
                </c:pt>
                <c:pt idx="7095">
                  <c:v>0.53267278592256095</c:v>
                </c:pt>
                <c:pt idx="7096">
                  <c:v>0.53095683001719296</c:v>
                </c:pt>
                <c:pt idx="7097">
                  <c:v>0.52924606276583097</c:v>
                </c:pt>
                <c:pt idx="7098">
                  <c:v>0.52754046963060497</c:v>
                </c:pt>
                <c:pt idx="7099">
                  <c:v>0.52584003611111296</c:v>
                </c:pt>
                <c:pt idx="7100">
                  <c:v>0.52414474774442599</c:v>
                </c:pt>
                <c:pt idx="7101">
                  <c:v>0.52245459010358197</c:v>
                </c:pt>
                <c:pt idx="7102">
                  <c:v>0.52076954879859405</c:v>
                </c:pt>
                <c:pt idx="7103">
                  <c:v>0.51908960947644101</c:v>
                </c:pt>
                <c:pt idx="7104">
                  <c:v>0.517414757820577</c:v>
                </c:pt>
                <c:pt idx="7105">
                  <c:v>0.51574497955092502</c:v>
                </c:pt>
                <c:pt idx="7106">
                  <c:v>0.51408026042437605</c:v>
                </c:pt>
                <c:pt idx="7107">
                  <c:v>0.51242058623279796</c:v>
                </c:pt>
                <c:pt idx="7108">
                  <c:v>0.51076594280602405</c:v>
                </c:pt>
                <c:pt idx="7109">
                  <c:v>0.50911631600836205</c:v>
                </c:pt>
                <c:pt idx="7110">
                  <c:v>0.50747169174159001</c:v>
                </c:pt>
                <c:pt idx="7111">
                  <c:v>0.50583205594245595</c:v>
                </c:pt>
                <c:pt idx="7112">
                  <c:v>0.50419739458468205</c:v>
                </c:pt>
                <c:pt idx="7113">
                  <c:v>0.50256769367745802</c:v>
                </c:pt>
                <c:pt idx="7114">
                  <c:v>0.500942939264448</c:v>
                </c:pt>
                <c:pt idx="7115">
                  <c:v>0.499323117428285</c:v>
                </c:pt>
                <c:pt idx="7116">
                  <c:v>0.49770821428307599</c:v>
                </c:pt>
                <c:pt idx="7117">
                  <c:v>0.49609821598189902</c:v>
                </c:pt>
                <c:pt idx="7118">
                  <c:v>0.49449310871180202</c:v>
                </c:pt>
                <c:pt idx="7119">
                  <c:v>0.49289287869380599</c:v>
                </c:pt>
                <c:pt idx="7120">
                  <c:v>0.49129751218740503</c:v>
                </c:pt>
                <c:pt idx="7121">
                  <c:v>0.48970699548506103</c:v>
                </c:pt>
                <c:pt idx="7122">
                  <c:v>0.488121314914713</c:v>
                </c:pt>
                <c:pt idx="7123">
                  <c:v>0.48654045683976799</c:v>
                </c:pt>
                <c:pt idx="7124">
                  <c:v>0.48496440765910498</c:v>
                </c:pt>
                <c:pt idx="7125">
                  <c:v>0.48339315380457798</c:v>
                </c:pt>
                <c:pt idx="7126">
                  <c:v>0.48182668174501198</c:v>
                </c:pt>
                <c:pt idx="7127">
                  <c:v>0.48026497798270201</c:v>
                </c:pt>
                <c:pt idx="7128">
                  <c:v>0.47870802905541898</c:v>
                </c:pt>
                <c:pt idx="7129">
                  <c:v>0.47715582153390301</c:v>
                </c:pt>
                <c:pt idx="7130">
                  <c:v>0.47560834202586799</c:v>
                </c:pt>
                <c:pt idx="7131">
                  <c:v>0.47406557717249997</c:v>
                </c:pt>
                <c:pt idx="7132">
                  <c:v>0.47252751364745799</c:v>
                </c:pt>
                <c:pt idx="7133">
                  <c:v>0.47099413816087399</c:v>
                </c:pt>
                <c:pt idx="7134">
                  <c:v>0.46946543745684999</c:v>
                </c:pt>
                <c:pt idx="7135">
                  <c:v>0.467941398312965</c:v>
                </c:pt>
                <c:pt idx="7136">
                  <c:v>0.466422007541267</c:v>
                </c:pt>
                <c:pt idx="7137">
                  <c:v>0.46490725198677901</c:v>
                </c:pt>
                <c:pt idx="7138">
                  <c:v>0.463397118529496</c:v>
                </c:pt>
                <c:pt idx="7139">
                  <c:v>0.46189159408338498</c:v>
                </c:pt>
                <c:pt idx="7140">
                  <c:v>0.46039066559538899</c:v>
                </c:pt>
                <c:pt idx="7141">
                  <c:v>0.45889432004592101</c:v>
                </c:pt>
                <c:pt idx="7142">
                  <c:v>0.45740254445036899</c:v>
                </c:pt>
                <c:pt idx="7143">
                  <c:v>0.45591532585609301</c:v>
                </c:pt>
                <c:pt idx="7144">
                  <c:v>0.45443265134442701</c:v>
                </c:pt>
                <c:pt idx="7145">
                  <c:v>0.452954508030178</c:v>
                </c:pt>
                <c:pt idx="7146">
                  <c:v>0.45148088306162698</c:v>
                </c:pt>
                <c:pt idx="7147">
                  <c:v>0.45001176361952799</c:v>
                </c:pt>
                <c:pt idx="7148">
                  <c:v>0.44854713691860798</c:v>
                </c:pt>
                <c:pt idx="7149">
                  <c:v>0.44708699020606901</c:v>
                </c:pt>
                <c:pt idx="7150">
                  <c:v>0.445631310762584</c:v>
                </c:pt>
                <c:pt idx="7151">
                  <c:v>0.44418008590130198</c:v>
                </c:pt>
                <c:pt idx="7152">
                  <c:v>0.44273330296734598</c:v>
                </c:pt>
                <c:pt idx="7153">
                  <c:v>0.44129094934031099</c:v>
                </c:pt>
                <c:pt idx="7154">
                  <c:v>0.439853012431767</c:v>
                </c:pt>
                <c:pt idx="7155">
                  <c:v>0.43841947968575801</c:v>
                </c:pt>
                <c:pt idx="7156">
                  <c:v>0.43699033857930097</c:v>
                </c:pt>
                <c:pt idx="7157">
                  <c:v>0.43556557661988898</c:v>
                </c:pt>
                <c:pt idx="7158">
                  <c:v>0.43414518135098601</c:v>
                </c:pt>
                <c:pt idx="7159">
                  <c:v>0.43272914034453402</c:v>
                </c:pt>
                <c:pt idx="7160">
                  <c:v>0.43131744120794502</c:v>
                </c:pt>
                <c:pt idx="7161">
                  <c:v>0.42991007157811001</c:v>
                </c:pt>
                <c:pt idx="7162">
                  <c:v>0.428507019126389</c:v>
                </c:pt>
                <c:pt idx="7163">
                  <c:v>0.42710827155412101</c:v>
                </c:pt>
                <c:pt idx="7164">
                  <c:v>0.42571381659511898</c:v>
                </c:pt>
                <c:pt idx="7165">
                  <c:v>0.424323642016666</c:v>
                </c:pt>
                <c:pt idx="7166">
                  <c:v>0.422937735615525</c:v>
                </c:pt>
                <c:pt idx="7167">
                  <c:v>0.42155608522143001</c:v>
                </c:pt>
                <c:pt idx="7168">
                  <c:v>0.42017867869509301</c:v>
                </c:pt>
                <c:pt idx="7169">
                  <c:v>0.418805503930197</c:v>
                </c:pt>
                <c:pt idx="7170">
                  <c:v>0.417436548849903</c:v>
                </c:pt>
                <c:pt idx="7171">
                  <c:v>0.416071801410344</c:v>
                </c:pt>
                <c:pt idx="7172">
                  <c:v>0.41471124959813199</c:v>
                </c:pt>
                <c:pt idx="7173">
                  <c:v>0.41335488143184801</c:v>
                </c:pt>
                <c:pt idx="7174">
                  <c:v>0.41200268496055498</c:v>
                </c:pt>
                <c:pt idx="7175">
                  <c:v>0.41065464826528503</c:v>
                </c:pt>
                <c:pt idx="7176">
                  <c:v>0.40931075945704798</c:v>
                </c:pt>
                <c:pt idx="7177">
                  <c:v>0.40797100667933001</c:v>
                </c:pt>
                <c:pt idx="7178">
                  <c:v>0.406635378104092</c:v>
                </c:pt>
                <c:pt idx="7179">
                  <c:v>0.40530386193776602</c:v>
                </c:pt>
                <c:pt idx="7180">
                  <c:v>0.40397644641376701</c:v>
                </c:pt>
                <c:pt idx="7181">
                  <c:v>0.40265311979947799</c:v>
                </c:pt>
                <c:pt idx="7182">
                  <c:v>0.40133387038926399</c:v>
                </c:pt>
                <c:pt idx="7183">
                  <c:v>0.40001868651245998</c:v>
                </c:pt>
                <c:pt idx="7184">
                  <c:v>0.39870755652537898</c:v>
                </c:pt>
                <c:pt idx="7185">
                  <c:v>0.39740046881681002</c:v>
                </c:pt>
                <c:pt idx="7186">
                  <c:v>0.39609741180351898</c:v>
                </c:pt>
                <c:pt idx="7187">
                  <c:v>0.39479837393624401</c:v>
                </c:pt>
                <c:pt idx="7188">
                  <c:v>0.39350334369120299</c:v>
                </c:pt>
                <c:pt idx="7189">
                  <c:v>0.39221230958008602</c:v>
                </c:pt>
                <c:pt idx="7190">
                  <c:v>0.39092526014006201</c:v>
                </c:pt>
                <c:pt idx="7191">
                  <c:v>0.38964218394077399</c:v>
                </c:pt>
                <c:pt idx="7192">
                  <c:v>0.38836306958134298</c:v>
                </c:pt>
                <c:pt idx="7193">
                  <c:v>0.387087905690364</c:v>
                </c:pt>
                <c:pt idx="7194">
                  <c:v>0.38581668092640897</c:v>
                </c:pt>
                <c:pt idx="7195">
                  <c:v>0.38454938397752803</c:v>
                </c:pt>
                <c:pt idx="7196">
                  <c:v>0.38328600356324299</c:v>
                </c:pt>
                <c:pt idx="7197">
                  <c:v>0.38202652842905799</c:v>
                </c:pt>
                <c:pt idx="7198">
                  <c:v>0.38077094735294797</c:v>
                </c:pt>
                <c:pt idx="7199">
                  <c:v>0.37951924914236801</c:v>
                </c:pt>
                <c:pt idx="7200">
                  <c:v>0.37827142263124802</c:v>
                </c:pt>
                <c:pt idx="7201">
                  <c:v>0.37702745668649601</c:v>
                </c:pt>
                <c:pt idx="7202">
                  <c:v>0.37578734020249299</c:v>
                </c:pt>
                <c:pt idx="7203">
                  <c:v>0.37455106210210198</c:v>
                </c:pt>
                <c:pt idx="7204">
                  <c:v>0.37331861133815802</c:v>
                </c:pt>
                <c:pt idx="7205">
                  <c:v>0.37208997689347401</c:v>
                </c:pt>
                <c:pt idx="7206">
                  <c:v>0.37086514777784302</c:v>
                </c:pt>
                <c:pt idx="7207">
                  <c:v>0.36964411303202999</c:v>
                </c:pt>
                <c:pt idx="7208">
                  <c:v>0.368426861722781</c:v>
                </c:pt>
                <c:pt idx="7209">
                  <c:v>0.367213382948816</c:v>
                </c:pt>
                <c:pt idx="7210">
                  <c:v>0.36600366583583399</c:v>
                </c:pt>
                <c:pt idx="7211">
                  <c:v>0.36479769953850999</c:v>
                </c:pt>
                <c:pt idx="7212">
                  <c:v>0.36359547323949698</c:v>
                </c:pt>
                <c:pt idx="7213">
                  <c:v>0.36239697615142402</c:v>
                </c:pt>
                <c:pt idx="7214">
                  <c:v>0.36120219751339899</c:v>
                </c:pt>
                <c:pt idx="7215">
                  <c:v>0.360011126595005</c:v>
                </c:pt>
                <c:pt idx="7216">
                  <c:v>0.35882375269230499</c:v>
                </c:pt>
                <c:pt idx="7217">
                  <c:v>0.35764006513083701</c:v>
                </c:pt>
                <c:pt idx="7218">
                  <c:v>0.35646005326361802</c:v>
                </c:pt>
                <c:pt idx="7219">
                  <c:v>0.35528370647164298</c:v>
                </c:pt>
                <c:pt idx="7220">
                  <c:v>0.354111014164881</c:v>
                </c:pt>
                <c:pt idx="7221">
                  <c:v>0.35294196578028397</c:v>
                </c:pt>
                <c:pt idx="7222">
                  <c:v>0.35177655078327802</c:v>
                </c:pt>
                <c:pt idx="7223">
                  <c:v>0.350614758666767</c:v>
                </c:pt>
                <c:pt idx="7224">
                  <c:v>0.34945657895163401</c:v>
                </c:pt>
                <c:pt idx="7225">
                  <c:v>0.34830200118673899</c:v>
                </c:pt>
                <c:pt idx="7226">
                  <c:v>0.347151014947921</c:v>
                </c:pt>
                <c:pt idx="7227">
                  <c:v>0.34600360983949502</c:v>
                </c:pt>
                <c:pt idx="7228">
                  <c:v>0.34485977549275598</c:v>
                </c:pt>
                <c:pt idx="7229">
                  <c:v>0.34371950156547498</c:v>
                </c:pt>
                <c:pt idx="7230">
                  <c:v>0.34258277774440399</c:v>
                </c:pt>
                <c:pt idx="7231">
                  <c:v>0.34144959374376999</c:v>
                </c:pt>
                <c:pt idx="7232">
                  <c:v>0.34031993930377902</c:v>
                </c:pt>
                <c:pt idx="7233">
                  <c:v>0.33919380419211698</c:v>
                </c:pt>
                <c:pt idx="7234">
                  <c:v>0.338071178203946</c:v>
                </c:pt>
                <c:pt idx="7235">
                  <c:v>0.33695205116140903</c:v>
                </c:pt>
                <c:pt idx="7236">
                  <c:v>0.33583641291412503</c:v>
                </c:pt>
                <c:pt idx="7237">
                  <c:v>0.33472425333769201</c:v>
                </c:pt>
                <c:pt idx="7238">
                  <c:v>0.33361556233518702</c:v>
                </c:pt>
                <c:pt idx="7239">
                  <c:v>0.33251032983616602</c:v>
                </c:pt>
                <c:pt idx="7240">
                  <c:v>0.331408545797162</c:v>
                </c:pt>
                <c:pt idx="7241">
                  <c:v>0.330310200201688</c:v>
                </c:pt>
                <c:pt idx="7242">
                  <c:v>0.32921528305973602</c:v>
                </c:pt>
                <c:pt idx="7243">
                  <c:v>0.32812378440677498</c:v>
                </c:pt>
                <c:pt idx="7244">
                  <c:v>0.327035694306754</c:v>
                </c:pt>
                <c:pt idx="7245">
                  <c:v>0.32595100284810102</c:v>
                </c:pt>
                <c:pt idx="7246">
                  <c:v>0.324869700147223</c:v>
                </c:pt>
                <c:pt idx="7247">
                  <c:v>0.32379177634600498</c:v>
                </c:pt>
                <c:pt idx="7248">
                  <c:v>0.32271722161181199</c:v>
                </c:pt>
                <c:pt idx="7249">
                  <c:v>0.32164602614048698</c:v>
                </c:pt>
                <c:pt idx="7250">
                  <c:v>0.32057818015135398</c:v>
                </c:pt>
                <c:pt idx="7251">
                  <c:v>0.31951367389171298</c:v>
                </c:pt>
                <c:pt idx="7252">
                  <c:v>0.31845249763384698</c:v>
                </c:pt>
                <c:pt idx="7253">
                  <c:v>0.31739464167551601</c:v>
                </c:pt>
                <c:pt idx="7254">
                  <c:v>0.316340096343459</c:v>
                </c:pt>
                <c:pt idx="7255">
                  <c:v>0.31528885198539502</c:v>
                </c:pt>
                <c:pt idx="7256">
                  <c:v>0.31424089897852298</c:v>
                </c:pt>
                <c:pt idx="7257">
                  <c:v>0.31319622772502098</c:v>
                </c:pt>
                <c:pt idx="7258">
                  <c:v>0.31215482865104499</c:v>
                </c:pt>
                <c:pt idx="7259">
                  <c:v>0.31111669220973398</c:v>
                </c:pt>
                <c:pt idx="7260">
                  <c:v>0.31008180888020198</c:v>
                </c:pt>
                <c:pt idx="7261">
                  <c:v>0.309050169166047</c:v>
                </c:pt>
                <c:pt idx="7262">
                  <c:v>0.308021763595345</c:v>
                </c:pt>
                <c:pt idx="7263">
                  <c:v>0.30699658272414998</c:v>
                </c:pt>
                <c:pt idx="7264">
                  <c:v>0.30597461713149898</c:v>
                </c:pt>
                <c:pt idx="7265">
                  <c:v>0.30495585742290598</c:v>
                </c:pt>
                <c:pt idx="7266">
                  <c:v>0.303940294227866</c:v>
                </c:pt>
                <c:pt idx="7267">
                  <c:v>0.30292791820185599</c:v>
                </c:pt>
                <c:pt idx="7268">
                  <c:v>0.30191872002532899</c:v>
                </c:pt>
                <c:pt idx="7269">
                  <c:v>0.30091269040371998</c:v>
                </c:pt>
                <c:pt idx="7270">
                  <c:v>0.299909820066945</c:v>
                </c:pt>
                <c:pt idx="7271">
                  <c:v>0.29891009976990002</c:v>
                </c:pt>
                <c:pt idx="7272">
                  <c:v>0.29791352029245799</c:v>
                </c:pt>
                <c:pt idx="7273">
                  <c:v>0.296920072438977</c:v>
                </c:pt>
                <c:pt idx="7274">
                  <c:v>0.29592974703929098</c:v>
                </c:pt>
                <c:pt idx="7275">
                  <c:v>0.29494253494671802</c:v>
                </c:pt>
                <c:pt idx="7276">
                  <c:v>0.29395842703955299</c:v>
                </c:pt>
                <c:pt idx="7277">
                  <c:v>0.292977414220574</c:v>
                </c:pt>
                <c:pt idx="7278">
                  <c:v>0.29199948741703802</c:v>
                </c:pt>
                <c:pt idx="7279">
                  <c:v>0.29102463758118302</c:v>
                </c:pt>
                <c:pt idx="7280">
                  <c:v>0.29005285568822697</c:v>
                </c:pt>
                <c:pt idx="7281">
                  <c:v>0.28908413273937</c:v>
                </c:pt>
                <c:pt idx="7282">
                  <c:v>0.28811845975828998</c:v>
                </c:pt>
                <c:pt idx="7283">
                  <c:v>0.28715582779315002</c:v>
                </c:pt>
                <c:pt idx="7284">
                  <c:v>0.28619622791758997</c:v>
                </c:pt>
                <c:pt idx="7285">
                  <c:v>0.28523965122773098</c:v>
                </c:pt>
                <c:pt idx="7286">
                  <c:v>0.28428608884517498</c:v>
                </c:pt>
                <c:pt idx="7287">
                  <c:v>0.28333553191250899</c:v>
                </c:pt>
                <c:pt idx="7288">
                  <c:v>0.282387971600295</c:v>
                </c:pt>
                <c:pt idx="7289">
                  <c:v>0.28144339909957899</c:v>
                </c:pt>
                <c:pt idx="7290">
                  <c:v>0.28050180562638699</c:v>
                </c:pt>
                <c:pt idx="7291">
                  <c:v>0.27956318242122702</c:v>
                </c:pt>
                <c:pt idx="7292">
                  <c:v>0.27862752074608799</c:v>
                </c:pt>
                <c:pt idx="7293">
                  <c:v>0.27769481188943901</c:v>
                </c:pt>
                <c:pt idx="7294">
                  <c:v>0.27676504715973199</c:v>
                </c:pt>
                <c:pt idx="7295">
                  <c:v>0.275838217891899</c:v>
                </c:pt>
                <c:pt idx="7296">
                  <c:v>0.274914315442853</c:v>
                </c:pt>
                <c:pt idx="7297">
                  <c:v>0.27399333119348901</c:v>
                </c:pt>
                <c:pt idx="7298">
                  <c:v>0.27307525654718301</c:v>
                </c:pt>
                <c:pt idx="7299">
                  <c:v>0.272160082931793</c:v>
                </c:pt>
                <c:pt idx="7300">
                  <c:v>0.27124780179715802</c:v>
                </c:pt>
                <c:pt idx="7301">
                  <c:v>0.27033840461609898</c:v>
                </c:pt>
                <c:pt idx="7302">
                  <c:v>0.26943188288491798</c:v>
                </c:pt>
                <c:pt idx="7303">
                  <c:v>0.26852822812389798</c:v>
                </c:pt>
                <c:pt idx="7304">
                  <c:v>0.26762743187580501</c:v>
                </c:pt>
                <c:pt idx="7305">
                  <c:v>0.26672948570488603</c:v>
                </c:pt>
                <c:pt idx="7306">
                  <c:v>0.26583438119936997</c:v>
                </c:pt>
                <c:pt idx="7307">
                  <c:v>0.26494210997096701</c:v>
                </c:pt>
                <c:pt idx="7308">
                  <c:v>0.26405266365236901</c:v>
                </c:pt>
                <c:pt idx="7309">
                  <c:v>0.26316603390025201</c:v>
                </c:pt>
                <c:pt idx="7310">
                  <c:v>0.26228221239327199</c:v>
                </c:pt>
                <c:pt idx="7311">
                  <c:v>0.261401190833565</c:v>
                </c:pt>
                <c:pt idx="7312">
                  <c:v>0.26052296094525301</c:v>
                </c:pt>
                <c:pt idx="7313">
                  <c:v>0.25964751447393702</c:v>
                </c:pt>
                <c:pt idx="7314">
                  <c:v>0.25877484318870198</c:v>
                </c:pt>
                <c:pt idx="7315">
                  <c:v>0.25790493888161398</c:v>
                </c:pt>
                <c:pt idx="7316">
                  <c:v>0.25703779336472199</c:v>
                </c:pt>
                <c:pt idx="7317">
                  <c:v>0.25617339847505599</c:v>
                </c:pt>
                <c:pt idx="7318">
                  <c:v>0.25531174606962997</c:v>
                </c:pt>
                <c:pt idx="7319">
                  <c:v>0.25445282802943803</c:v>
                </c:pt>
                <c:pt idx="7320">
                  <c:v>0.25359663625595902</c:v>
                </c:pt>
                <c:pt idx="7321">
                  <c:v>0.252743162673152</c:v>
                </c:pt>
                <c:pt idx="7322">
                  <c:v>0.25189239922795897</c:v>
                </c:pt>
                <c:pt idx="7323">
                  <c:v>0.25104433788730701</c:v>
                </c:pt>
                <c:pt idx="7324">
                  <c:v>0.25019897064260099</c:v>
                </c:pt>
                <c:pt idx="7325">
                  <c:v>0.24935628950373201</c:v>
                </c:pt>
                <c:pt idx="7326">
                  <c:v>0.248516286505573</c:v>
                </c:pt>
                <c:pt idx="7327">
                  <c:v>0.24767895370297799</c:v>
                </c:pt>
                <c:pt idx="7328">
                  <c:v>0.24684428317278601</c:v>
                </c:pt>
                <c:pt idx="7329">
                  <c:v>0.246012267012818</c:v>
                </c:pt>
                <c:pt idx="7330">
                  <c:v>0.24518289734337601</c:v>
                </c:pt>
                <c:pt idx="7331">
                  <c:v>0.24435616630624701</c:v>
                </c:pt>
                <c:pt idx="7332">
                  <c:v>0.2435320660642</c:v>
                </c:pt>
                <c:pt idx="7333">
                  <c:v>0.24271058880148599</c:v>
                </c:pt>
                <c:pt idx="7334">
                  <c:v>0.241891726723342</c:v>
                </c:pt>
                <c:pt idx="7335">
                  <c:v>0.241075472057483</c:v>
                </c:pt>
                <c:pt idx="7336">
                  <c:v>0.24026181705111199</c:v>
                </c:pt>
                <c:pt idx="7337">
                  <c:v>0.23945075397441201</c:v>
                </c:pt>
                <c:pt idx="7338">
                  <c:v>0.23864227511705099</c:v>
                </c:pt>
                <c:pt idx="7339">
                  <c:v>0.237836372791178</c:v>
                </c:pt>
                <c:pt idx="7340">
                  <c:v>0.237033039328926</c:v>
                </c:pt>
                <c:pt idx="7341">
                  <c:v>0.23623226708391301</c:v>
                </c:pt>
                <c:pt idx="7342">
                  <c:v>0.23543404843023799</c:v>
                </c:pt>
                <c:pt idx="7343">
                  <c:v>0.234638375763984</c:v>
                </c:pt>
                <c:pt idx="7344">
                  <c:v>0.233845241500718</c:v>
                </c:pt>
                <c:pt idx="7345">
                  <c:v>0.23305463807798901</c:v>
                </c:pt>
                <c:pt idx="7346">
                  <c:v>0.23226655795183199</c:v>
                </c:pt>
                <c:pt idx="7347">
                  <c:v>0.231480993601762</c:v>
                </c:pt>
                <c:pt idx="7348">
                  <c:v>0.23069793752727899</c:v>
                </c:pt>
                <c:pt idx="7349">
                  <c:v>0.22991738224586999</c:v>
                </c:pt>
                <c:pt idx="7350">
                  <c:v>0.229139320298998</c:v>
                </c:pt>
                <c:pt idx="7351">
                  <c:v>0.228363744247117</c:v>
                </c:pt>
                <c:pt idx="7352">
                  <c:v>0.22759064667016099</c:v>
                </c:pt>
                <c:pt idx="7353">
                  <c:v>0.22682002017004799</c:v>
                </c:pt>
                <c:pt idx="7354">
                  <c:v>0.22605185736768099</c:v>
                </c:pt>
                <c:pt idx="7355">
                  <c:v>0.22528615090544599</c:v>
                </c:pt>
                <c:pt idx="7356">
                  <c:v>0.22452289344521101</c:v>
                </c:pt>
                <c:pt idx="7357">
                  <c:v>0.22376207766883199</c:v>
                </c:pt>
                <c:pt idx="7358">
                  <c:v>0.223003696278645</c:v>
                </c:pt>
                <c:pt idx="7359">
                  <c:v>0.22224774199747199</c:v>
                </c:pt>
                <c:pt idx="7360">
                  <c:v>0.221494207566619</c:v>
                </c:pt>
                <c:pt idx="7361">
                  <c:v>0.22074308574937501</c:v>
                </c:pt>
                <c:pt idx="7362">
                  <c:v>0.21999436932751401</c:v>
                </c:pt>
                <c:pt idx="7363">
                  <c:v>0.21924805110329301</c:v>
                </c:pt>
                <c:pt idx="7364">
                  <c:v>0.218504123898455</c:v>
                </c:pt>
                <c:pt idx="7365">
                  <c:v>0.217762580554725</c:v>
                </c:pt>
                <c:pt idx="7366">
                  <c:v>0.21702341393331401</c:v>
                </c:pt>
                <c:pt idx="7367">
                  <c:v>0.216286616915917</c:v>
                </c:pt>
                <c:pt idx="7368">
                  <c:v>0.21555218240221199</c:v>
                </c:pt>
                <c:pt idx="7369">
                  <c:v>0.21482010331336199</c:v>
                </c:pt>
                <c:pt idx="7370">
                  <c:v>0.214090372589015</c:v>
                </c:pt>
                <c:pt idx="7371">
                  <c:v>0.213362983187803</c:v>
                </c:pt>
                <c:pt idx="7372">
                  <c:v>0.21263792808884299</c:v>
                </c:pt>
                <c:pt idx="7373">
                  <c:v>0.211915200290235</c:v>
                </c:pt>
                <c:pt idx="7374">
                  <c:v>0.21119479280956499</c:v>
                </c:pt>
                <c:pt idx="7375">
                  <c:v>0.21047669868240401</c:v>
                </c:pt>
                <c:pt idx="7376">
                  <c:v>0.20976091096680499</c:v>
                </c:pt>
                <c:pt idx="7377">
                  <c:v>0.20904742273580801</c:v>
                </c:pt>
                <c:pt idx="7378">
                  <c:v>0.208336227084438</c:v>
                </c:pt>
                <c:pt idx="7379">
                  <c:v>0.20762731712570201</c:v>
                </c:pt>
                <c:pt idx="7380">
                  <c:v>0.206920685992595</c:v>
                </c:pt>
                <c:pt idx="7381">
                  <c:v>0.206216326836095</c:v>
                </c:pt>
                <c:pt idx="7382">
                  <c:v>0.205514232827164</c:v>
                </c:pt>
                <c:pt idx="7383">
                  <c:v>0.20481439715425101</c:v>
                </c:pt>
                <c:pt idx="7384">
                  <c:v>0.20411681302529</c:v>
                </c:pt>
                <c:pt idx="7385">
                  <c:v>0.20342147366819699</c:v>
                </c:pt>
                <c:pt idx="7386">
                  <c:v>0.20272837232787599</c:v>
                </c:pt>
                <c:pt idx="7387">
                  <c:v>0.202037502268714</c:v>
                </c:pt>
                <c:pt idx="7388">
                  <c:v>0.201348856774585</c:v>
                </c:pt>
                <c:pt idx="7389">
                  <c:v>0.20066242914534799</c:v>
                </c:pt>
                <c:pt idx="7390">
                  <c:v>0.199978212703844</c:v>
                </c:pt>
                <c:pt idx="7391">
                  <c:v>0.19929620078690199</c:v>
                </c:pt>
                <c:pt idx="7392">
                  <c:v>0.19861638675183699</c:v>
                </c:pt>
                <c:pt idx="7393">
                  <c:v>0.19793876397544699</c:v>
                </c:pt>
                <c:pt idx="7394">
                  <c:v>0.197263325851015</c:v>
                </c:pt>
                <c:pt idx="7395">
                  <c:v>0.19659006579181201</c:v>
                </c:pt>
                <c:pt idx="7396">
                  <c:v>0.19591897722759299</c:v>
                </c:pt>
                <c:pt idx="7397">
                  <c:v>0.195250053608098</c:v>
                </c:pt>
                <c:pt idx="7398">
                  <c:v>0.19458328840005201</c:v>
                </c:pt>
                <c:pt idx="7399">
                  <c:v>0.19391867508916599</c:v>
                </c:pt>
                <c:pt idx="7400">
                  <c:v>0.19325620717813799</c:v>
                </c:pt>
                <c:pt idx="7401">
                  <c:v>0.19259587819014901</c:v>
                </c:pt>
                <c:pt idx="7402">
                  <c:v>0.19193768166286801</c:v>
                </c:pt>
                <c:pt idx="7403">
                  <c:v>0.19128161115544701</c:v>
                </c:pt>
                <c:pt idx="7404">
                  <c:v>0.19062766024302499</c:v>
                </c:pt>
                <c:pt idx="7405">
                  <c:v>0.18997582251872799</c:v>
                </c:pt>
                <c:pt idx="7406">
                  <c:v>0.18932609159366601</c:v>
                </c:pt>
                <c:pt idx="7407">
                  <c:v>0.18867846109693601</c:v>
                </c:pt>
                <c:pt idx="7408">
                  <c:v>0.18803292467611801</c:v>
                </c:pt>
                <c:pt idx="7409">
                  <c:v>0.18738947599428099</c:v>
                </c:pt>
                <c:pt idx="7410">
                  <c:v>0.18674810873547901</c:v>
                </c:pt>
                <c:pt idx="7411">
                  <c:v>0.18610881659825099</c:v>
                </c:pt>
                <c:pt idx="7412">
                  <c:v>0.18547159330062299</c:v>
                </c:pt>
                <c:pt idx="7413">
                  <c:v>0.18483643257660701</c:v>
                </c:pt>
                <c:pt idx="7414">
                  <c:v>0.18420332818019899</c:v>
                </c:pt>
                <c:pt idx="7415">
                  <c:v>0.18357227387938399</c:v>
                </c:pt>
                <c:pt idx="7416">
                  <c:v>0.18294326346362999</c:v>
                </c:pt>
                <c:pt idx="7417">
                  <c:v>0.18231629073539499</c:v>
                </c:pt>
                <c:pt idx="7418">
                  <c:v>0.18169134951811999</c:v>
                </c:pt>
                <c:pt idx="7419">
                  <c:v>0.181068433650732</c:v>
                </c:pt>
                <c:pt idx="7420">
                  <c:v>0.18044753698964699</c:v>
                </c:pt>
                <c:pt idx="7421">
                  <c:v>0.17982865340826401</c:v>
                </c:pt>
                <c:pt idx="7422">
                  <c:v>0.17921177679797101</c:v>
                </c:pt>
                <c:pt idx="7423">
                  <c:v>0.17859690106564099</c:v>
                </c:pt>
                <c:pt idx="7424">
                  <c:v>0.17798402013713399</c:v>
                </c:pt>
                <c:pt idx="7425">
                  <c:v>0.17737312795479401</c:v>
                </c:pt>
                <c:pt idx="7426">
                  <c:v>0.176764218475955</c:v>
                </c:pt>
                <c:pt idx="7427">
                  <c:v>0.176157285678435</c:v>
                </c:pt>
                <c:pt idx="7428">
                  <c:v>0.17555232355354</c:v>
                </c:pt>
                <c:pt idx="7429">
                  <c:v>0.17494932611206099</c:v>
                </c:pt>
                <c:pt idx="7430">
                  <c:v>0.174348287378778</c:v>
                </c:pt>
                <c:pt idx="7431">
                  <c:v>0.173749201397954</c:v>
                </c:pt>
                <c:pt idx="7432">
                  <c:v>0.173152062229842</c:v>
                </c:pt>
                <c:pt idx="7433">
                  <c:v>0.172556863950179</c:v>
                </c:pt>
                <c:pt idx="7434">
                  <c:v>0.17196360065269101</c:v>
                </c:pt>
                <c:pt idx="7435">
                  <c:v>0.17137226644658901</c:v>
                </c:pt>
                <c:pt idx="7436">
                  <c:v>0.170782855458573</c:v>
                </c:pt>
                <c:pt idx="7437">
                  <c:v>0.170195361831326</c:v>
                </c:pt>
                <c:pt idx="7438">
                  <c:v>0.16960977972452199</c:v>
                </c:pt>
                <c:pt idx="7439">
                  <c:v>0.16902610331331799</c:v>
                </c:pt>
                <c:pt idx="7440">
                  <c:v>0.16844432678986199</c:v>
                </c:pt>
                <c:pt idx="7441">
                  <c:v>0.16786444436328499</c:v>
                </c:pt>
                <c:pt idx="7442">
                  <c:v>0.16728645025720901</c:v>
                </c:pt>
                <c:pt idx="7443">
                  <c:v>0.166710338713738</c:v>
                </c:pt>
                <c:pt idx="7444">
                  <c:v>0.166136103988967</c:v>
                </c:pt>
                <c:pt idx="7445">
                  <c:v>0.165563740356478</c:v>
                </c:pt>
                <c:pt idx="7446">
                  <c:v>0.164993242106836</c:v>
                </c:pt>
                <c:pt idx="7447">
                  <c:v>0.16442460354409899</c:v>
                </c:pt>
                <c:pt idx="7448">
                  <c:v>0.163857818991308</c:v>
                </c:pt>
                <c:pt idx="7449">
                  <c:v>0.16329288278549201</c:v>
                </c:pt>
                <c:pt idx="7450">
                  <c:v>0.16272978928016901</c:v>
                </c:pt>
                <c:pt idx="7451">
                  <c:v>0.16216853284434199</c:v>
                </c:pt>
                <c:pt idx="7452">
                  <c:v>0.16160910786500099</c:v>
                </c:pt>
                <c:pt idx="7453">
                  <c:v>0.16105150874162699</c:v>
                </c:pt>
                <c:pt idx="7454">
                  <c:v>0.160495729892184</c:v>
                </c:pt>
                <c:pt idx="7455">
                  <c:v>0.15994176574962701</c:v>
                </c:pt>
                <c:pt idx="7456">
                  <c:v>0.159389610762394</c:v>
                </c:pt>
                <c:pt idx="7457">
                  <c:v>0.15883925939441601</c:v>
                </c:pt>
                <c:pt idx="7458">
                  <c:v>0.15829070612610699</c:v>
                </c:pt>
                <c:pt idx="7459">
                  <c:v>0.15774394545286999</c:v>
                </c:pt>
                <c:pt idx="7460">
                  <c:v>0.15719897188559701</c:v>
                </c:pt>
                <c:pt idx="7461">
                  <c:v>0.15665577995066499</c:v>
                </c:pt>
                <c:pt idx="7462">
                  <c:v>0.15611436419093999</c:v>
                </c:pt>
                <c:pt idx="7463">
                  <c:v>0.15557471916277599</c:v>
                </c:pt>
                <c:pt idx="7464">
                  <c:v>0.15503683944001401</c:v>
                </c:pt>
                <c:pt idx="7465">
                  <c:v>0.154500719610983</c:v>
                </c:pt>
                <c:pt idx="7466">
                  <c:v>0.15396635427899999</c:v>
                </c:pt>
                <c:pt idx="7467">
                  <c:v>0.15343373806236901</c:v>
                </c:pt>
                <c:pt idx="7468">
                  <c:v>0.15290286559688199</c:v>
                </c:pt>
                <c:pt idx="7469">
                  <c:v>0.152373731530319</c:v>
                </c:pt>
                <c:pt idx="7470">
                  <c:v>0.15184633052794899</c:v>
                </c:pt>
                <c:pt idx="7471">
                  <c:v>0.151320657270026</c:v>
                </c:pt>
                <c:pt idx="7472">
                  <c:v>0.150796706450295</c:v>
                </c:pt>
                <c:pt idx="7473">
                  <c:v>0.15027447277898801</c:v>
                </c:pt>
                <c:pt idx="7474">
                  <c:v>0.149753950980824</c:v>
                </c:pt>
                <c:pt idx="7475">
                  <c:v>0.14923513579601</c:v>
                </c:pt>
                <c:pt idx="7476">
                  <c:v>0.14871802197874401</c:v>
                </c:pt>
                <c:pt idx="7477">
                  <c:v>0.148202604299707</c:v>
                </c:pt>
                <c:pt idx="7478">
                  <c:v>0.14768887754257301</c:v>
                </c:pt>
                <c:pt idx="7479">
                  <c:v>0.147176836507001</c:v>
                </c:pt>
                <c:pt idx="7480">
                  <c:v>0.14666647600664001</c:v>
                </c:pt>
                <c:pt idx="7481">
                  <c:v>0.14615779087112599</c:v>
                </c:pt>
                <c:pt idx="7482">
                  <c:v>0.14565077594408299</c:v>
                </c:pt>
                <c:pt idx="7483">
                  <c:v>0.145145426083126</c:v>
                </c:pt>
                <c:pt idx="7484">
                  <c:v>0.144641736161854</c:v>
                </c:pt>
                <c:pt idx="7485">
                  <c:v>0.14413970106735799</c:v>
                </c:pt>
                <c:pt idx="7486">
                  <c:v>0.14363931570171501</c:v>
                </c:pt>
                <c:pt idx="7487">
                  <c:v>0.14314057498149199</c:v>
                </c:pt>
                <c:pt idx="7488">
                  <c:v>0.14264347383824399</c:v>
                </c:pt>
                <c:pt idx="7489">
                  <c:v>0.14214800721651299</c:v>
                </c:pt>
                <c:pt idx="7490">
                  <c:v>0.141654170078331</c:v>
                </c:pt>
                <c:pt idx="7491">
                  <c:v>0.14116195739571899</c:v>
                </c:pt>
                <c:pt idx="7492">
                  <c:v>0.140671364157685</c:v>
                </c:pt>
                <c:pt idx="7493">
                  <c:v>0.14018238536872499</c:v>
                </c:pt>
                <c:pt idx="7494">
                  <c:v>0.13969501604432699</c:v>
                </c:pt>
                <c:pt idx="7495">
                  <c:v>0.139209251217464</c:v>
                </c:pt>
                <c:pt idx="7496">
                  <c:v>0.13872508593210001</c:v>
                </c:pt>
                <c:pt idx="7497">
                  <c:v>0.13824251524918699</c:v>
                </c:pt>
                <c:pt idx="7498">
                  <c:v>0.13776153424316301</c:v>
                </c:pt>
                <c:pt idx="7499">
                  <c:v>0.13728213800045999</c:v>
                </c:pt>
                <c:pt idx="7500">
                  <c:v>0.13680432162349501</c:v>
                </c:pt>
                <c:pt idx="7501">
                  <c:v>0.136328080229175</c:v>
                </c:pt>
                <c:pt idx="7502">
                  <c:v>0.135853408946395</c:v>
                </c:pt>
                <c:pt idx="7503">
                  <c:v>0.13538030292004</c:v>
                </c:pt>
                <c:pt idx="7504">
                  <c:v>0.134908757307483</c:v>
                </c:pt>
                <c:pt idx="7505">
                  <c:v>0.13443876728058601</c:v>
                </c:pt>
                <c:pt idx="7506">
                  <c:v>0.13397032802470099</c:v>
                </c:pt>
                <c:pt idx="7507">
                  <c:v>0.13350343473916801</c:v>
                </c:pt>
                <c:pt idx="7508">
                  <c:v>0.13303808263681599</c:v>
                </c:pt>
                <c:pt idx="7509">
                  <c:v>0.132574266944462</c:v>
                </c:pt>
                <c:pt idx="7510">
                  <c:v>0.132111982903415</c:v>
                </c:pt>
                <c:pt idx="7511">
                  <c:v>0.13165122576647101</c:v>
                </c:pt>
                <c:pt idx="7512">
                  <c:v>0.131191990802415</c:v>
                </c:pt>
                <c:pt idx="7513">
                  <c:v>0.130734273292021</c:v>
                </c:pt>
                <c:pt idx="7514">
                  <c:v>0.130278068530054</c:v>
                </c:pt>
                <c:pt idx="7515">
                  <c:v>0.129823371825765</c:v>
                </c:pt>
                <c:pt idx="7516">
                  <c:v>0.12937017849989901</c:v>
                </c:pt>
                <c:pt idx="7517">
                  <c:v>0.12891848388768501</c:v>
                </c:pt>
                <c:pt idx="7518">
                  <c:v>0.12846828333834501</c:v>
                </c:pt>
                <c:pt idx="7519">
                  <c:v>0.12801957221358901</c:v>
                </c:pt>
                <c:pt idx="7520">
                  <c:v>0.12757234588911501</c:v>
                </c:pt>
                <c:pt idx="7521">
                  <c:v>0.127126599753113</c:v>
                </c:pt>
                <c:pt idx="7522">
                  <c:v>0.12668232920776101</c:v>
                </c:pt>
                <c:pt idx="7523">
                  <c:v>0.12623952966822599</c:v>
                </c:pt>
                <c:pt idx="7524">
                  <c:v>0.125798196562665</c:v>
                </c:pt>
                <c:pt idx="7525">
                  <c:v>0.12535832533272501</c:v>
                </c:pt>
                <c:pt idx="7526">
                  <c:v>0.124919911433041</c:v>
                </c:pt>
                <c:pt idx="7527">
                  <c:v>0.124482950330739</c:v>
                </c:pt>
                <c:pt idx="7528">
                  <c:v>0.12404743750743499</c:v>
                </c:pt>
                <c:pt idx="7529">
                  <c:v>0.123613368456232</c:v>
                </c:pt>
                <c:pt idx="7530">
                  <c:v>0.12318073868422499</c:v>
                </c:pt>
                <c:pt idx="7531">
                  <c:v>0.122749543710998</c:v>
                </c:pt>
                <c:pt idx="7532">
                  <c:v>0.122319779069124</c:v>
                </c:pt>
                <c:pt idx="7533">
                  <c:v>0.121891440304167</c:v>
                </c:pt>
                <c:pt idx="7534">
                  <c:v>0.121464522974679</c:v>
                </c:pt>
                <c:pt idx="7535">
                  <c:v>0.121039022652202</c:v>
                </c:pt>
                <c:pt idx="7536">
                  <c:v>0.120614934919771</c:v>
                </c:pt>
                <c:pt idx="7537">
                  <c:v>0.120192255374407</c:v>
                </c:pt>
                <c:pt idx="7538">
                  <c:v>0.119770979626121</c:v>
                </c:pt>
                <c:pt idx="7539">
                  <c:v>0.119351103295917</c:v>
                </c:pt>
                <c:pt idx="7540">
                  <c:v>0.11893262201978499</c:v>
                </c:pt>
                <c:pt idx="7541">
                  <c:v>0.118515531444707</c:v>
                </c:pt>
                <c:pt idx="7542">
                  <c:v>0.118099827230155</c:v>
                </c:pt>
                <c:pt idx="7543">
                  <c:v>0.117685505049092</c:v>
                </c:pt>
                <c:pt idx="7544">
                  <c:v>0.117272560586967</c:v>
                </c:pt>
                <c:pt idx="7545">
                  <c:v>0.116860989540223</c:v>
                </c:pt>
                <c:pt idx="7546">
                  <c:v>0.116450787619792</c:v>
                </c:pt>
                <c:pt idx="7547">
                  <c:v>0.116041950548095</c:v>
                </c:pt>
                <c:pt idx="7548">
                  <c:v>0.11563447405904501</c:v>
                </c:pt>
                <c:pt idx="7549">
                  <c:v>0.115228353901042</c:v>
                </c:pt>
                <c:pt idx="7550">
                  <c:v>0.11482358583247899</c:v>
                </c:pt>
                <c:pt idx="7551">
                  <c:v>0.11442016562573901</c:v>
                </c:pt>
                <c:pt idx="7552">
                  <c:v>0.114018089064193</c:v>
                </c:pt>
                <c:pt idx="7553">
                  <c:v>0.113617351944705</c:v>
                </c:pt>
                <c:pt idx="7554">
                  <c:v>0.113217950075128</c:v>
                </c:pt>
                <c:pt idx="7555">
                  <c:v>0.112819879277303</c:v>
                </c:pt>
                <c:pt idx="7556">
                  <c:v>0.112423135382566</c:v>
                </c:pt>
                <c:pt idx="7557">
                  <c:v>0.112027714236739</c:v>
                </c:pt>
                <c:pt idx="7558">
                  <c:v>0.111633611695138</c:v>
                </c:pt>
                <c:pt idx="7559">
                  <c:v>0.111240823629066</c:v>
                </c:pt>
                <c:pt idx="7560">
                  <c:v>0.110849345917818</c:v>
                </c:pt>
                <c:pt idx="7561">
                  <c:v>0.11045917445468</c:v>
                </c:pt>
                <c:pt idx="7562">
                  <c:v>0.11007030514442701</c:v>
                </c:pt>
                <c:pt idx="7563">
                  <c:v>0.109682733903326</c:v>
                </c:pt>
                <c:pt idx="7564">
                  <c:v>0.10929645666113399</c:v>
                </c:pt>
                <c:pt idx="7565">
                  <c:v>0.108911469357597</c:v>
                </c:pt>
                <c:pt idx="7566">
                  <c:v>0.108527767944954</c:v>
                </c:pt>
                <c:pt idx="7567">
                  <c:v>0.10814534838793299</c:v>
                </c:pt>
                <c:pt idx="7568">
                  <c:v>0.107764206661253</c:v>
                </c:pt>
                <c:pt idx="7569">
                  <c:v>0.107384338752625</c:v>
                </c:pt>
                <c:pt idx="7570">
                  <c:v>0.107005740662247</c:v>
                </c:pt>
                <c:pt idx="7571">
                  <c:v>0.106628408400311</c:v>
                </c:pt>
                <c:pt idx="7572">
                  <c:v>0.106252337989498</c:v>
                </c:pt>
                <c:pt idx="7573">
                  <c:v>0.105877525463482</c:v>
                </c:pt>
                <c:pt idx="7574">
                  <c:v>0.105503966867925</c:v>
                </c:pt>
                <c:pt idx="7575">
                  <c:v>0.105131658260482</c:v>
                </c:pt>
                <c:pt idx="7576">
                  <c:v>0.104760595709796</c:v>
                </c:pt>
                <c:pt idx="7577">
                  <c:v>0.104390775296003</c:v>
                </c:pt>
                <c:pt idx="7578">
                  <c:v>0.104022193110231</c:v>
                </c:pt>
                <c:pt idx="7579">
                  <c:v>0.103654845256095</c:v>
                </c:pt>
                <c:pt idx="7580">
                  <c:v>0.103288727848205</c:v>
                </c:pt>
                <c:pt idx="7581">
                  <c:v>0.10292383701115899</c:v>
                </c:pt>
                <c:pt idx="7582">
                  <c:v>0.102560168883047</c:v>
                </c:pt>
                <c:pt idx="7583">
                  <c:v>0.102197719611951</c:v>
                </c:pt>
                <c:pt idx="7584">
                  <c:v>0.101836485357442</c:v>
                </c:pt>
                <c:pt idx="7585">
                  <c:v>0.101476462290084</c:v>
                </c:pt>
                <c:pt idx="7586">
                  <c:v>0.10111764659243</c:v>
                </c:pt>
                <c:pt idx="7587">
                  <c:v>0.100760034457525</c:v>
                </c:pt>
                <c:pt idx="7588">
                  <c:v>0.100403622089906</c:v>
                </c:pt>
                <c:pt idx="7589">
                  <c:v>0.100048405705099</c:v>
                </c:pt>
                <c:pt idx="7590">
                  <c:v>9.9694381529125103E-2</c:v>
                </c:pt>
                <c:pt idx="7591">
                  <c:v>9.9341545799991299E-2</c:v>
                </c:pt>
                <c:pt idx="7592">
                  <c:v>9.8989894766199293E-2</c:v>
                </c:pt>
                <c:pt idx="7593">
                  <c:v>9.8639424687740895E-2</c:v>
                </c:pt>
                <c:pt idx="7594">
                  <c:v>9.8290131835099201E-2</c:v>
                </c:pt>
                <c:pt idx="7595">
                  <c:v>9.7942012489249303E-2</c:v>
                </c:pt>
                <c:pt idx="7596">
                  <c:v>9.7595062943156494E-2</c:v>
                </c:pt>
                <c:pt idx="7597">
                  <c:v>9.7249279500277702E-2</c:v>
                </c:pt>
                <c:pt idx="7598">
                  <c:v>9.6904658474561395E-2</c:v>
                </c:pt>
                <c:pt idx="7599">
                  <c:v>9.6561196190947302E-2</c:v>
                </c:pt>
                <c:pt idx="7600">
                  <c:v>9.6218888985366499E-2</c:v>
                </c:pt>
                <c:pt idx="7601">
                  <c:v>9.5877733203242305E-2</c:v>
                </c:pt>
                <c:pt idx="7602">
                  <c:v>9.5537725203986804E-2</c:v>
                </c:pt>
                <c:pt idx="7603">
                  <c:v>9.5198861354006598E-2</c:v>
                </c:pt>
                <c:pt idx="7604">
                  <c:v>9.4861138032198394E-2</c:v>
                </c:pt>
                <c:pt idx="7605">
                  <c:v>9.4524551628449804E-2</c:v>
                </c:pt>
                <c:pt idx="7606">
                  <c:v>9.4189098542141095E-2</c:v>
                </c:pt>
                <c:pt idx="7607">
                  <c:v>9.3854775184143396E-2</c:v>
                </c:pt>
                <c:pt idx="7608">
                  <c:v>9.35215779743203E-2</c:v>
                </c:pt>
                <c:pt idx="7609">
                  <c:v>9.3189503345525407E-2</c:v>
                </c:pt>
                <c:pt idx="7610">
                  <c:v>9.2858547740104394E-2</c:v>
                </c:pt>
                <c:pt idx="7611">
                  <c:v>9.2528707609396105E-2</c:v>
                </c:pt>
                <c:pt idx="7612">
                  <c:v>9.2199979417728603E-2</c:v>
                </c:pt>
                <c:pt idx="7613">
                  <c:v>9.1872359637423795E-2</c:v>
                </c:pt>
                <c:pt idx="7614">
                  <c:v>9.1545844752793898E-2</c:v>
                </c:pt>
                <c:pt idx="7615">
                  <c:v>9.1220431258642806E-2</c:v>
                </c:pt>
                <c:pt idx="7616">
                  <c:v>9.0896115658267704E-2</c:v>
                </c:pt>
                <c:pt idx="7617">
                  <c:v>9.0572894467955106E-2</c:v>
                </c:pt>
                <c:pt idx="7618">
                  <c:v>9.0250764211485798E-2</c:v>
                </c:pt>
                <c:pt idx="7619">
                  <c:v>8.9929721424630807E-2</c:v>
                </c:pt>
                <c:pt idx="7620">
                  <c:v>8.9609762653153305E-2</c:v>
                </c:pt>
                <c:pt idx="7621">
                  <c:v>8.9290884452808403E-2</c:v>
                </c:pt>
                <c:pt idx="7622">
                  <c:v>8.8973083390342295E-2</c:v>
                </c:pt>
                <c:pt idx="7623">
                  <c:v>8.8656356040495099E-2</c:v>
                </c:pt>
                <c:pt idx="7624">
                  <c:v>8.8340698990496597E-2</c:v>
                </c:pt>
                <c:pt idx="7625">
                  <c:v>8.8026108836070094E-2</c:v>
                </c:pt>
                <c:pt idx="7626">
                  <c:v>8.7712582183929702E-2</c:v>
                </c:pt>
                <c:pt idx="7627">
                  <c:v>8.7400115650781901E-2</c:v>
                </c:pt>
                <c:pt idx="7628">
                  <c:v>8.7088705862325894E-2</c:v>
                </c:pt>
                <c:pt idx="7629">
                  <c:v>8.6778349455251994E-2</c:v>
                </c:pt>
                <c:pt idx="7630">
                  <c:v>8.6469043076242702E-2</c:v>
                </c:pt>
                <c:pt idx="7631">
                  <c:v>8.6160783381472594E-2</c:v>
                </c:pt>
                <c:pt idx="7632">
                  <c:v>8.5853567036608902E-2</c:v>
                </c:pt>
                <c:pt idx="7633">
                  <c:v>8.5547390718809693E-2</c:v>
                </c:pt>
                <c:pt idx="7634">
                  <c:v>8.5242251112727097E-2</c:v>
                </c:pt>
                <c:pt idx="7635">
                  <c:v>8.4938144915003205E-2</c:v>
                </c:pt>
                <c:pt idx="7636">
                  <c:v>8.4635068830274301E-2</c:v>
                </c:pt>
                <c:pt idx="7637">
                  <c:v>8.4333019575166798E-2</c:v>
                </c:pt>
                <c:pt idx="7638">
                  <c:v>8.4031993872801802E-2</c:v>
                </c:pt>
                <c:pt idx="7639">
                  <c:v>8.3731988459789797E-2</c:v>
                </c:pt>
                <c:pt idx="7640">
                  <c:v>8.3433000079236E-2</c:v>
                </c:pt>
                <c:pt idx="7641">
                  <c:v>8.3135025486735695E-2</c:v>
                </c:pt>
                <c:pt idx="7642">
                  <c:v>8.2838061444379094E-2</c:v>
                </c:pt>
                <c:pt idx="7643">
                  <c:v>8.2542104725746801E-2</c:v>
                </c:pt>
                <c:pt idx="7644">
                  <c:v>8.2247152114411901E-2</c:v>
                </c:pt>
                <c:pt idx="7645">
                  <c:v>8.1953200402939894E-2</c:v>
                </c:pt>
                <c:pt idx="7646">
                  <c:v>8.1660246392889393E-2</c:v>
                </c:pt>
                <c:pt idx="7647">
                  <c:v>8.1368286895810896E-2</c:v>
                </c:pt>
                <c:pt idx="7648">
                  <c:v>8.1077318732247702E-2</c:v>
                </c:pt>
                <c:pt idx="7649">
                  <c:v>8.0787338733734296E-2</c:v>
                </c:pt>
                <c:pt idx="7650">
                  <c:v>8.0498343739299205E-2</c:v>
                </c:pt>
                <c:pt idx="7651">
                  <c:v>8.0210330598962098E-2</c:v>
                </c:pt>
                <c:pt idx="7652">
                  <c:v>7.9923296170236705E-2</c:v>
                </c:pt>
                <c:pt idx="7653">
                  <c:v>7.9637237321628002E-2</c:v>
                </c:pt>
                <c:pt idx="7654">
                  <c:v>7.9352150931133403E-2</c:v>
                </c:pt>
                <c:pt idx="7655">
                  <c:v>7.9068033884244202E-2</c:v>
                </c:pt>
                <c:pt idx="7656">
                  <c:v>7.87848830784421E-2</c:v>
                </c:pt>
                <c:pt idx="7657">
                  <c:v>7.8502695416704502E-2</c:v>
                </c:pt>
                <c:pt idx="7658">
                  <c:v>7.8221467815497894E-2</c:v>
                </c:pt>
                <c:pt idx="7659">
                  <c:v>7.7941197197284304E-2</c:v>
                </c:pt>
                <c:pt idx="7660">
                  <c:v>7.7661880494017593E-2</c:v>
                </c:pt>
                <c:pt idx="7661">
                  <c:v>7.7383514649642604E-2</c:v>
                </c:pt>
                <c:pt idx="7662">
                  <c:v>7.7106096613599406E-2</c:v>
                </c:pt>
                <c:pt idx="7663">
                  <c:v>7.6829623347318604E-2</c:v>
                </c:pt>
                <c:pt idx="7664">
                  <c:v>7.6554091818226103E-2</c:v>
                </c:pt>
                <c:pt idx="7665">
                  <c:v>7.6279499006237594E-2</c:v>
                </c:pt>
                <c:pt idx="7666">
                  <c:v>7.6005841897763798E-2</c:v>
                </c:pt>
                <c:pt idx="7667">
                  <c:v>7.5733117489207302E-2</c:v>
                </c:pt>
                <c:pt idx="7668">
                  <c:v>7.54613227859635E-2</c:v>
                </c:pt>
                <c:pt idx="7669">
                  <c:v>7.5190454801421502E-2</c:v>
                </c:pt>
                <c:pt idx="7670">
                  <c:v>7.4920510560461104E-2</c:v>
                </c:pt>
                <c:pt idx="7671">
                  <c:v>7.46514870934578E-2</c:v>
                </c:pt>
                <c:pt idx="7672">
                  <c:v>7.4383381441778196E-2</c:v>
                </c:pt>
                <c:pt idx="7673">
                  <c:v>7.41161906562815E-2</c:v>
                </c:pt>
                <c:pt idx="7674">
                  <c:v>7.3849911793821804E-2</c:v>
                </c:pt>
                <c:pt idx="7675">
                  <c:v>7.3584541922744301E-2</c:v>
                </c:pt>
                <c:pt idx="7676">
                  <c:v>7.3320078119387594E-2</c:v>
                </c:pt>
                <c:pt idx="7677">
                  <c:v>7.3056517468084101E-2</c:v>
                </c:pt>
                <c:pt idx="7678">
                  <c:v>7.2793857062658507E-2</c:v>
                </c:pt>
                <c:pt idx="7679">
                  <c:v>7.2532094006427794E-2</c:v>
                </c:pt>
                <c:pt idx="7680">
                  <c:v>7.2271225409203901E-2</c:v>
                </c:pt>
                <c:pt idx="7681">
                  <c:v>7.2011248390790802E-2</c:v>
                </c:pt>
                <c:pt idx="7682">
                  <c:v>7.1752160080484906E-2</c:v>
                </c:pt>
                <c:pt idx="7683">
                  <c:v>7.1493957614576706E-2</c:v>
                </c:pt>
                <c:pt idx="7684">
                  <c:v>7.1236638138849603E-2</c:v>
                </c:pt>
                <c:pt idx="7685">
                  <c:v>7.0980198807579706E-2</c:v>
                </c:pt>
                <c:pt idx="7686">
                  <c:v>7.0724636783037198E-2</c:v>
                </c:pt>
                <c:pt idx="7687">
                  <c:v>7.04699492369842E-2</c:v>
                </c:pt>
                <c:pt idx="7688">
                  <c:v>7.0216133348677198E-2</c:v>
                </c:pt>
                <c:pt idx="7689">
                  <c:v>6.9963186305865802E-2</c:v>
                </c:pt>
                <c:pt idx="7690">
                  <c:v>6.9711105306291501E-2</c:v>
                </c:pt>
                <c:pt idx="7691">
                  <c:v>6.9459887554190705E-2</c:v>
                </c:pt>
                <c:pt idx="7692">
                  <c:v>6.9209530263791799E-2</c:v>
                </c:pt>
                <c:pt idx="7693">
                  <c:v>6.8960030656317603E-2</c:v>
                </c:pt>
                <c:pt idx="7694">
                  <c:v>6.8711385961484003E-2</c:v>
                </c:pt>
                <c:pt idx="7695">
                  <c:v>6.8463593418499599E-2</c:v>
                </c:pt>
                <c:pt idx="7696">
                  <c:v>6.8216650274566207E-2</c:v>
                </c:pt>
                <c:pt idx="7697">
                  <c:v>6.7970553783880394E-2</c:v>
                </c:pt>
                <c:pt idx="7698">
                  <c:v>6.7725301210630404E-2</c:v>
                </c:pt>
                <c:pt idx="7699">
                  <c:v>6.7480889825999299E-2</c:v>
                </c:pt>
                <c:pt idx="7700">
                  <c:v>6.7237316910162506E-2</c:v>
                </c:pt>
                <c:pt idx="7701">
                  <c:v>6.6994579750789804E-2</c:v>
                </c:pt>
                <c:pt idx="7702">
                  <c:v>6.6752675644543499E-2</c:v>
                </c:pt>
                <c:pt idx="7703">
                  <c:v>6.6511601895580197E-2</c:v>
                </c:pt>
                <c:pt idx="7704">
                  <c:v>6.6271355816049898E-2</c:v>
                </c:pt>
                <c:pt idx="7705">
                  <c:v>6.6031934727095398E-2</c:v>
                </c:pt>
                <c:pt idx="7706">
                  <c:v>6.5793335957353705E-2</c:v>
                </c:pt>
                <c:pt idx="7707">
                  <c:v>6.5555556843455098E-2</c:v>
                </c:pt>
                <c:pt idx="7708">
                  <c:v>6.5318594730023799E-2</c:v>
                </c:pt>
                <c:pt idx="7709">
                  <c:v>6.5082446970676694E-2</c:v>
                </c:pt>
                <c:pt idx="7710">
                  <c:v>6.4847110925025903E-2</c:v>
                </c:pt>
                <c:pt idx="7711">
                  <c:v>6.4612583962675399E-2</c:v>
                </c:pt>
                <c:pt idx="7712">
                  <c:v>6.4378863460223798E-2</c:v>
                </c:pt>
                <c:pt idx="7713">
                  <c:v>6.4145946802762699E-2</c:v>
                </c:pt>
                <c:pt idx="7714">
                  <c:v>6.39138313818787E-2</c:v>
                </c:pt>
                <c:pt idx="7715">
                  <c:v>6.3682514599150405E-2</c:v>
                </c:pt>
                <c:pt idx="7716">
                  <c:v>6.3451993862151307E-2</c:v>
                </c:pt>
                <c:pt idx="7717">
                  <c:v>6.32222665869486E-2</c:v>
                </c:pt>
                <c:pt idx="7718">
                  <c:v>6.2993330198102201E-2</c:v>
                </c:pt>
                <c:pt idx="7719">
                  <c:v>6.2765182127166794E-2</c:v>
                </c:pt>
                <c:pt idx="7720">
                  <c:v>6.2537819814190099E-2</c:v>
                </c:pt>
                <c:pt idx="7721">
                  <c:v>6.2311240705215099E-2</c:v>
                </c:pt>
                <c:pt idx="7722">
                  <c:v>6.2085442256776202E-2</c:v>
                </c:pt>
                <c:pt idx="7723">
                  <c:v>6.1860421930903797E-2</c:v>
                </c:pt>
                <c:pt idx="7724">
                  <c:v>6.1636177198120999E-2</c:v>
                </c:pt>
                <c:pt idx="7725">
                  <c:v>6.1412705536945097E-2</c:v>
                </c:pt>
                <c:pt idx="7726">
                  <c:v>6.1190004432387597E-2</c:v>
                </c:pt>
                <c:pt idx="7727">
                  <c:v>6.0968071378453198E-2</c:v>
                </c:pt>
                <c:pt idx="7728">
                  <c:v>6.0746903875641398E-2</c:v>
                </c:pt>
                <c:pt idx="7729">
                  <c:v>6.0526499433444202E-2</c:v>
                </c:pt>
                <c:pt idx="7730">
                  <c:v>6.0306855567349098E-2</c:v>
                </c:pt>
                <c:pt idx="7731">
                  <c:v>6.0087969800837103E-2</c:v>
                </c:pt>
                <c:pt idx="7732">
                  <c:v>5.9869839666382103E-2</c:v>
                </c:pt>
                <c:pt idx="7733">
                  <c:v>5.9652462701453801E-2</c:v>
                </c:pt>
                <c:pt idx="7734">
                  <c:v>5.9435836452514899E-2</c:v>
                </c:pt>
                <c:pt idx="7735">
                  <c:v>5.9219958473522002E-2</c:v>
                </c:pt>
                <c:pt idx="7736">
                  <c:v>5.9004826325426099E-2</c:v>
                </c:pt>
                <c:pt idx="7737">
                  <c:v>5.8790437576672301E-2</c:v>
                </c:pt>
                <c:pt idx="7738">
                  <c:v>5.8576789803699202E-2</c:v>
                </c:pt>
                <c:pt idx="7739">
                  <c:v>5.8363880588940799E-2</c:v>
                </c:pt>
                <c:pt idx="7740">
                  <c:v>5.8151707523823502E-2</c:v>
                </c:pt>
                <c:pt idx="7741">
                  <c:v>5.7940268205769398E-2</c:v>
                </c:pt>
                <c:pt idx="7742">
                  <c:v>5.7729560239694298E-2</c:v>
                </c:pt>
                <c:pt idx="7743">
                  <c:v>5.7519581239506803E-2</c:v>
                </c:pt>
                <c:pt idx="7744">
                  <c:v>5.7310328824611199E-2</c:v>
                </c:pt>
                <c:pt idx="7745">
                  <c:v>5.7101800621406303E-2</c:v>
                </c:pt>
                <c:pt idx="7746">
                  <c:v>5.68939942652835E-2</c:v>
                </c:pt>
                <c:pt idx="7747">
                  <c:v>5.6686907397129803E-2</c:v>
                </c:pt>
                <c:pt idx="7748">
                  <c:v>5.64805376658261E-2</c:v>
                </c:pt>
                <c:pt idx="7749">
                  <c:v>5.6274882727247399E-2</c:v>
                </c:pt>
                <c:pt idx="7750">
                  <c:v>5.6069940244263199E-2</c:v>
                </c:pt>
                <c:pt idx="7751">
                  <c:v>5.5865707888236298E-2</c:v>
                </c:pt>
                <c:pt idx="7752">
                  <c:v>5.5662183335025699E-2</c:v>
                </c:pt>
                <c:pt idx="7753">
                  <c:v>5.5459364269483301E-2</c:v>
                </c:pt>
                <c:pt idx="7754">
                  <c:v>5.5257248383455602E-2</c:v>
                </c:pt>
                <c:pt idx="7755">
                  <c:v>5.5055833375783299E-2</c:v>
                </c:pt>
                <c:pt idx="7756">
                  <c:v>5.4855116951302199E-2</c:v>
                </c:pt>
                <c:pt idx="7757">
                  <c:v>5.4655096822342403E-2</c:v>
                </c:pt>
                <c:pt idx="7758">
                  <c:v>5.4455770709727E-2</c:v>
                </c:pt>
                <c:pt idx="7759">
                  <c:v>5.4257136339275203E-2</c:v>
                </c:pt>
                <c:pt idx="7760">
                  <c:v>5.4059191444299999E-2</c:v>
                </c:pt>
                <c:pt idx="7761">
                  <c:v>5.3861933765608702E-2</c:v>
                </c:pt>
                <c:pt idx="7762">
                  <c:v>5.3665361050503298E-2</c:v>
                </c:pt>
                <c:pt idx="7763">
                  <c:v>5.34694710527805E-2</c:v>
                </c:pt>
                <c:pt idx="7764">
                  <c:v>5.3274261534230698E-2</c:v>
                </c:pt>
                <c:pt idx="7765">
                  <c:v>5.3079730262639499E-2</c:v>
                </c:pt>
                <c:pt idx="7766">
                  <c:v>5.2885875012786902E-2</c:v>
                </c:pt>
                <c:pt idx="7767">
                  <c:v>5.2692693566946898E-2</c:v>
                </c:pt>
                <c:pt idx="7768">
                  <c:v>5.25001837118899E-2</c:v>
                </c:pt>
                <c:pt idx="7769">
                  <c:v>5.2308343244378198E-2</c:v>
                </c:pt>
                <c:pt idx="7770">
                  <c:v>5.2117169965670798E-2</c:v>
                </c:pt>
                <c:pt idx="7771">
                  <c:v>5.1926661685519598E-2</c:v>
                </c:pt>
                <c:pt idx="7772">
                  <c:v>5.1736816217673398E-2</c:v>
                </c:pt>
                <c:pt idx="7773">
                  <c:v>5.1547631385873101E-2</c:v>
                </c:pt>
                <c:pt idx="7774">
                  <c:v>5.1359105017856302E-2</c:v>
                </c:pt>
                <c:pt idx="7775">
                  <c:v>5.1171234949354202E-2</c:v>
                </c:pt>
                <c:pt idx="7776">
                  <c:v>5.0984019023592099E-2</c:v>
                </c:pt>
                <c:pt idx="7777">
                  <c:v>5.0797455087792098E-2</c:v>
                </c:pt>
                <c:pt idx="7778">
                  <c:v>5.0611540998168801E-2</c:v>
                </c:pt>
                <c:pt idx="7779">
                  <c:v>5.0426274616433002E-2</c:v>
                </c:pt>
                <c:pt idx="7780">
                  <c:v>5.0241653811788897E-2</c:v>
                </c:pt>
                <c:pt idx="7781">
                  <c:v>5.0057676458436999E-2</c:v>
                </c:pt>
                <c:pt idx="7782">
                  <c:v>4.9874340438571502E-2</c:v>
                </c:pt>
                <c:pt idx="7783">
                  <c:v>4.9691643640381498E-2</c:v>
                </c:pt>
                <c:pt idx="7784">
                  <c:v>4.9509583958551297E-2</c:v>
                </c:pt>
                <c:pt idx="7785">
                  <c:v>4.9328159293260398E-2</c:v>
                </c:pt>
                <c:pt idx="7786">
                  <c:v>4.9147367553181699E-2</c:v>
                </c:pt>
                <c:pt idx="7787">
                  <c:v>4.8967206652483698E-2</c:v>
                </c:pt>
                <c:pt idx="7788">
                  <c:v>4.8787674510830603E-2</c:v>
                </c:pt>
                <c:pt idx="7789">
                  <c:v>4.8608769055380398E-2</c:v>
                </c:pt>
                <c:pt idx="7790">
                  <c:v>4.84304882197861E-2</c:v>
                </c:pt>
                <c:pt idx="7791">
                  <c:v>4.8252829943695702E-2</c:v>
                </c:pt>
                <c:pt idx="7792">
                  <c:v>4.8075792172252899E-2</c:v>
                </c:pt>
                <c:pt idx="7793">
                  <c:v>4.7899372858095597E-2</c:v>
                </c:pt>
                <c:pt idx="7794">
                  <c:v>4.7723569960855798E-2</c:v>
                </c:pt>
                <c:pt idx="7795">
                  <c:v>4.7548381444162402E-2</c:v>
                </c:pt>
                <c:pt idx="7796">
                  <c:v>4.7373805279637901E-2</c:v>
                </c:pt>
                <c:pt idx="7797">
                  <c:v>4.7199839445899401E-2</c:v>
                </c:pt>
                <c:pt idx="7798">
                  <c:v>4.7026481924561297E-2</c:v>
                </c:pt>
                <c:pt idx="7799">
                  <c:v>4.6853730707230298E-2</c:v>
                </c:pt>
                <c:pt idx="7800">
                  <c:v>4.6681583790009099E-2</c:v>
                </c:pt>
                <c:pt idx="7801">
                  <c:v>4.6510039173996903E-2</c:v>
                </c:pt>
                <c:pt idx="7802">
                  <c:v>4.6339094868785798E-2</c:v>
                </c:pt>
                <c:pt idx="7803">
                  <c:v>4.6168748888963898E-2</c:v>
                </c:pt>
                <c:pt idx="7804">
                  <c:v>4.5998999255614202E-2</c:v>
                </c:pt>
                <c:pt idx="7805">
                  <c:v>4.5829843994815697E-2</c:v>
                </c:pt>
                <c:pt idx="7806">
                  <c:v>4.5661281139641699E-2</c:v>
                </c:pt>
                <c:pt idx="7807">
                  <c:v>4.5493308730659703E-2</c:v>
                </c:pt>
                <c:pt idx="7808">
                  <c:v>4.5325924811434597E-2</c:v>
                </c:pt>
                <c:pt idx="7809">
                  <c:v>4.5159127434024601E-2</c:v>
                </c:pt>
                <c:pt idx="7810">
                  <c:v>4.4992914655483898E-2</c:v>
                </c:pt>
                <c:pt idx="7811">
                  <c:v>4.4827284539361502E-2</c:v>
                </c:pt>
                <c:pt idx="7812">
                  <c:v>4.46622351552017E-2</c:v>
                </c:pt>
                <c:pt idx="7813">
                  <c:v>4.4497764577544598E-2</c:v>
                </c:pt>
                <c:pt idx="7814">
                  <c:v>4.4333870888424401E-2</c:v>
                </c:pt>
                <c:pt idx="7815">
                  <c:v>4.4170552174871397E-2</c:v>
                </c:pt>
                <c:pt idx="7816">
                  <c:v>4.4007806529411303E-2</c:v>
                </c:pt>
                <c:pt idx="7817">
                  <c:v>4.3845632051564498E-2</c:v>
                </c:pt>
                <c:pt idx="7818">
                  <c:v>4.3684026846846302E-2</c:v>
                </c:pt>
                <c:pt idx="7819">
                  <c:v>4.3522989025268598E-2</c:v>
                </c:pt>
                <c:pt idx="7820">
                  <c:v>4.3362516703837603E-2</c:v>
                </c:pt>
                <c:pt idx="7821">
                  <c:v>4.3202608005554699E-2</c:v>
                </c:pt>
                <c:pt idx="7822">
                  <c:v>4.3043261057418201E-2</c:v>
                </c:pt>
                <c:pt idx="7823">
                  <c:v>4.2884473995918798E-2</c:v>
                </c:pt>
                <c:pt idx="7824">
                  <c:v>4.2726244958546301E-2</c:v>
                </c:pt>
                <c:pt idx="7825">
                  <c:v>4.25685720932822E-2</c:v>
                </c:pt>
                <c:pt idx="7826">
                  <c:v>4.2411453550106303E-2</c:v>
                </c:pt>
                <c:pt idx="7827">
                  <c:v>4.2254887487491698E-2</c:v>
                </c:pt>
                <c:pt idx="7828">
                  <c:v>4.2098872067408699E-2</c:v>
                </c:pt>
                <c:pt idx="7829">
                  <c:v>4.19434054588219E-2</c:v>
                </c:pt>
                <c:pt idx="7830">
                  <c:v>4.1788485836691203E-2</c:v>
                </c:pt>
                <c:pt idx="7831">
                  <c:v>4.1634111381472202E-2</c:v>
                </c:pt>
                <c:pt idx="7832">
                  <c:v>4.1480280278116601E-2</c:v>
                </c:pt>
                <c:pt idx="7833">
                  <c:v>4.1326990718071298E-2</c:v>
                </c:pt>
                <c:pt idx="7834">
                  <c:v>4.1174240899277598E-2</c:v>
                </c:pt>
                <c:pt idx="7835">
                  <c:v>4.1022029023174401E-2</c:v>
                </c:pt>
                <c:pt idx="7836">
                  <c:v>4.08703532991938E-2</c:v>
                </c:pt>
                <c:pt idx="7837">
                  <c:v>4.0719211940265503E-2</c:v>
                </c:pt>
                <c:pt idx="7838">
                  <c:v>4.0568603167312402E-2</c:v>
                </c:pt>
                <c:pt idx="7839">
                  <c:v>4.0418525203755801E-2</c:v>
                </c:pt>
                <c:pt idx="7840">
                  <c:v>4.02689762805108E-2</c:v>
                </c:pt>
                <c:pt idx="7841">
                  <c:v>4.0119954634487698E-2</c:v>
                </c:pt>
                <c:pt idx="7842">
                  <c:v>3.9971458506593498E-2</c:v>
                </c:pt>
                <c:pt idx="7843">
                  <c:v>3.98234861442303E-2</c:v>
                </c:pt>
                <c:pt idx="7844">
                  <c:v>3.9676035799296398E-2</c:v>
                </c:pt>
                <c:pt idx="7845">
                  <c:v>3.9529105730184901E-2</c:v>
                </c:pt>
                <c:pt idx="7846">
                  <c:v>3.93826942007846E-2</c:v>
                </c:pt>
                <c:pt idx="7847">
                  <c:v>3.9236799479480597E-2</c:v>
                </c:pt>
                <c:pt idx="7848">
                  <c:v>3.9091419840153699E-2</c:v>
                </c:pt>
                <c:pt idx="7849">
                  <c:v>3.8946553563679001E-2</c:v>
                </c:pt>
                <c:pt idx="7850">
                  <c:v>3.8802198933929298E-2</c:v>
                </c:pt>
                <c:pt idx="7851">
                  <c:v>3.8658354242271299E-2</c:v>
                </c:pt>
                <c:pt idx="7852">
                  <c:v>3.8515017783069497E-2</c:v>
                </c:pt>
                <c:pt idx="7853">
                  <c:v>3.8372187859181298E-2</c:v>
                </c:pt>
                <c:pt idx="7854">
                  <c:v>3.8229862775962499E-2</c:v>
                </c:pt>
                <c:pt idx="7855">
                  <c:v>3.8088040845263203E-2</c:v>
                </c:pt>
                <c:pt idx="7856">
                  <c:v>3.79467203844297E-2</c:v>
                </c:pt>
                <c:pt idx="7857">
                  <c:v>3.7805899715304098E-2</c:v>
                </c:pt>
                <c:pt idx="7858">
                  <c:v>3.76655771657241E-2</c:v>
                </c:pt>
                <c:pt idx="7859">
                  <c:v>3.7525751069022999E-2</c:v>
                </c:pt>
                <c:pt idx="7860">
                  <c:v>3.7386419761531398E-2</c:v>
                </c:pt>
                <c:pt idx="7861">
                  <c:v>3.7247581588073501E-2</c:v>
                </c:pt>
                <c:pt idx="7862">
                  <c:v>3.7109234896470701E-2</c:v>
                </c:pt>
                <c:pt idx="7863">
                  <c:v>3.6971378040540001E-2</c:v>
                </c:pt>
                <c:pt idx="7864">
                  <c:v>3.6834009379094201E-2</c:v>
                </c:pt>
                <c:pt idx="7865">
                  <c:v>3.6697127275941897E-2</c:v>
                </c:pt>
                <c:pt idx="7866">
                  <c:v>3.6560730099388601E-2</c:v>
                </c:pt>
                <c:pt idx="7867">
                  <c:v>3.64248162247338E-2</c:v>
                </c:pt>
                <c:pt idx="7868">
                  <c:v>3.6289384030774301E-2</c:v>
                </c:pt>
                <c:pt idx="7869">
                  <c:v>3.6154431901802501E-2</c:v>
                </c:pt>
                <c:pt idx="7870">
                  <c:v>3.6019958228106198E-2</c:v>
                </c:pt>
                <c:pt idx="7871">
                  <c:v>3.5885961402970498E-2</c:v>
                </c:pt>
                <c:pt idx="7872">
                  <c:v>3.5752439826675003E-2</c:v>
                </c:pt>
                <c:pt idx="7873">
                  <c:v>3.5619391903496299E-2</c:v>
                </c:pt>
                <c:pt idx="7874">
                  <c:v>3.5486816043206401E-2</c:v>
                </c:pt>
                <c:pt idx="7875">
                  <c:v>3.5354710660073702E-2</c:v>
                </c:pt>
                <c:pt idx="7876">
                  <c:v>3.52230741748615E-2</c:v>
                </c:pt>
                <c:pt idx="7877">
                  <c:v>3.50919050108311E-2</c:v>
                </c:pt>
                <c:pt idx="7878">
                  <c:v>3.4961201598737703E-2</c:v>
                </c:pt>
                <c:pt idx="7879">
                  <c:v>3.4830962371834501E-2</c:v>
                </c:pt>
                <c:pt idx="7880">
                  <c:v>3.4701185770369403E-2</c:v>
                </c:pt>
                <c:pt idx="7881">
                  <c:v>3.4571870238086999E-2</c:v>
                </c:pt>
                <c:pt idx="7882">
                  <c:v>3.4443014224727599E-2</c:v>
                </c:pt>
                <c:pt idx="7883">
                  <c:v>3.4314616184527497E-2</c:v>
                </c:pt>
                <c:pt idx="7884">
                  <c:v>3.4186674576219801E-2</c:v>
                </c:pt>
                <c:pt idx="7885">
                  <c:v>3.4059187863533201E-2</c:v>
                </c:pt>
                <c:pt idx="7886">
                  <c:v>3.39321545156923E-2</c:v>
                </c:pt>
                <c:pt idx="7887">
                  <c:v>3.3805573005918299E-2</c:v>
                </c:pt>
                <c:pt idx="7888">
                  <c:v>3.3679441811929001E-2</c:v>
                </c:pt>
                <c:pt idx="7889">
                  <c:v>3.3553759417936903E-2</c:v>
                </c:pt>
                <c:pt idx="7890">
                  <c:v>3.3428524311651601E-2</c:v>
                </c:pt>
                <c:pt idx="7891">
                  <c:v>3.3303734985279297E-2</c:v>
                </c:pt>
                <c:pt idx="7892">
                  <c:v>3.3179389937021402E-2</c:v>
                </c:pt>
                <c:pt idx="7893">
                  <c:v>3.3055487669075803E-2</c:v>
                </c:pt>
                <c:pt idx="7894">
                  <c:v>3.2932026688137203E-2</c:v>
                </c:pt>
                <c:pt idx="7895">
                  <c:v>3.2809005505396401E-2</c:v>
                </c:pt>
                <c:pt idx="7896">
                  <c:v>3.26864226385392E-2</c:v>
                </c:pt>
                <c:pt idx="7897">
                  <c:v>3.2564276607249802E-2</c:v>
                </c:pt>
                <c:pt idx="7898">
                  <c:v>3.2442565938206602E-2</c:v>
                </c:pt>
                <c:pt idx="7899">
                  <c:v>3.2321289162084897E-2</c:v>
                </c:pt>
                <c:pt idx="7900">
                  <c:v>3.2200444813057498E-2</c:v>
                </c:pt>
                <c:pt idx="7901">
                  <c:v>3.20800314317915E-2</c:v>
                </c:pt>
                <c:pt idx="7902">
                  <c:v>3.19600475619519E-2</c:v>
                </c:pt>
                <c:pt idx="7903">
                  <c:v>3.1840491752699297E-2</c:v>
                </c:pt>
                <c:pt idx="7904">
                  <c:v>3.1721362557690598E-2</c:v>
                </c:pt>
                <c:pt idx="7905">
                  <c:v>3.1602658535079202E-2</c:v>
                </c:pt>
                <c:pt idx="7906">
                  <c:v>3.1484378247514898E-2</c:v>
                </c:pt>
                <c:pt idx="7907">
                  <c:v>3.1366520262643402E-2</c:v>
                </c:pt>
                <c:pt idx="7908">
                  <c:v>3.1249083151607598E-2</c:v>
                </c:pt>
                <c:pt idx="7909">
                  <c:v>3.1132065491545902E-2</c:v>
                </c:pt>
                <c:pt idx="7910">
                  <c:v>3.1015465862593801E-2</c:v>
                </c:pt>
                <c:pt idx="7911">
                  <c:v>3.08992828508825E-2</c:v>
                </c:pt>
                <c:pt idx="7912">
                  <c:v>3.0783515045040798E-2</c:v>
                </c:pt>
                <c:pt idx="7913">
                  <c:v>3.0668161040692199E-2</c:v>
                </c:pt>
                <c:pt idx="7914">
                  <c:v>3.0553219436457699E-2</c:v>
                </c:pt>
                <c:pt idx="7915">
                  <c:v>3.0438688834954999E-2</c:v>
                </c:pt>
                <c:pt idx="7916">
                  <c:v>3.0324567844797201E-2</c:v>
                </c:pt>
                <c:pt idx="7917">
                  <c:v>3.02108550775948E-2</c:v>
                </c:pt>
                <c:pt idx="7918">
                  <c:v>3.00975491489552E-2</c:v>
                </c:pt>
                <c:pt idx="7919">
                  <c:v>2.9984648681480298E-2</c:v>
                </c:pt>
                <c:pt idx="7920">
                  <c:v>2.9872152299770201E-2</c:v>
                </c:pt>
                <c:pt idx="7921">
                  <c:v>2.97600586334212E-2</c:v>
                </c:pt>
                <c:pt idx="7922">
                  <c:v>2.9648366316525801E-2</c:v>
                </c:pt>
                <c:pt idx="7923">
                  <c:v>2.9537073987673201E-2</c:v>
                </c:pt>
                <c:pt idx="7924">
                  <c:v>2.9426180288949499E-2</c:v>
                </c:pt>
                <c:pt idx="7925">
                  <c:v>2.9315683868435999E-2</c:v>
                </c:pt>
                <c:pt idx="7926">
                  <c:v>2.9205583377212001E-2</c:v>
                </c:pt>
                <c:pt idx="7927">
                  <c:v>2.9095877470353099E-2</c:v>
                </c:pt>
                <c:pt idx="7928">
                  <c:v>2.8986564808430801E-2</c:v>
                </c:pt>
                <c:pt idx="7929">
                  <c:v>2.8877644055014199E-2</c:v>
                </c:pt>
                <c:pt idx="7930">
                  <c:v>2.8769113879667501E-2</c:v>
                </c:pt>
                <c:pt idx="7931">
                  <c:v>2.8660972953953302E-2</c:v>
                </c:pt>
                <c:pt idx="7932">
                  <c:v>2.85532199554294E-2</c:v>
                </c:pt>
                <c:pt idx="7933">
                  <c:v>2.8445853565150999E-2</c:v>
                </c:pt>
                <c:pt idx="7934">
                  <c:v>2.83388724686695E-2</c:v>
                </c:pt>
                <c:pt idx="7935">
                  <c:v>2.82322753560326E-2</c:v>
                </c:pt>
                <c:pt idx="7936">
                  <c:v>2.8126060919786401E-2</c:v>
                </c:pt>
                <c:pt idx="7937">
                  <c:v>2.8020227858971399E-2</c:v>
                </c:pt>
                <c:pt idx="7938">
                  <c:v>2.7914774875126201E-2</c:v>
                </c:pt>
                <c:pt idx="7939">
                  <c:v>2.7809700674286099E-2</c:v>
                </c:pt>
                <c:pt idx="7940">
                  <c:v>2.7705003967481899E-2</c:v>
                </c:pt>
                <c:pt idx="7941">
                  <c:v>2.7600683469242101E-2</c:v>
                </c:pt>
                <c:pt idx="7942">
                  <c:v>2.7496737897592102E-2</c:v>
                </c:pt>
                <c:pt idx="7943">
                  <c:v>2.7393165975053702E-2</c:v>
                </c:pt>
                <c:pt idx="7944">
                  <c:v>2.7289966429644399E-2</c:v>
                </c:pt>
                <c:pt idx="7945">
                  <c:v>2.7187137990880499E-2</c:v>
                </c:pt>
                <c:pt idx="7946">
                  <c:v>2.7084679394773201E-2</c:v>
                </c:pt>
                <c:pt idx="7947">
                  <c:v>2.69825893798314E-2</c:v>
                </c:pt>
                <c:pt idx="7948">
                  <c:v>2.6880866689060701E-2</c:v>
                </c:pt>
                <c:pt idx="7949">
                  <c:v>2.67795100694634E-2</c:v>
                </c:pt>
                <c:pt idx="7950">
                  <c:v>2.6678518272538199E-2</c:v>
                </c:pt>
                <c:pt idx="7951">
                  <c:v>2.65778900522817E-2</c:v>
                </c:pt>
                <c:pt idx="7952">
                  <c:v>2.64776241686859E-2</c:v>
                </c:pt>
                <c:pt idx="7953">
                  <c:v>2.63777193852399E-2</c:v>
                </c:pt>
                <c:pt idx="7954">
                  <c:v>2.6278174467431099E-2</c:v>
                </c:pt>
                <c:pt idx="7955">
                  <c:v>2.61789881877416E-2</c:v>
                </c:pt>
                <c:pt idx="7956">
                  <c:v>2.6080159320152001E-2</c:v>
                </c:pt>
                <c:pt idx="7957">
                  <c:v>2.5981686643639E-2</c:v>
                </c:pt>
                <c:pt idx="7958">
                  <c:v>2.5883568941176199E-2</c:v>
                </c:pt>
                <c:pt idx="7959">
                  <c:v>2.5785804999234298E-2</c:v>
                </c:pt>
                <c:pt idx="7960">
                  <c:v>2.56883936082807E-2</c:v>
                </c:pt>
                <c:pt idx="7961">
                  <c:v>2.55913335632795E-2</c:v>
                </c:pt>
                <c:pt idx="7962">
                  <c:v>2.5494623661692601E-2</c:v>
                </c:pt>
                <c:pt idx="7963">
                  <c:v>2.5398262706477399E-2</c:v>
                </c:pt>
                <c:pt idx="7964">
                  <c:v>2.53022495030896E-2</c:v>
                </c:pt>
                <c:pt idx="7965">
                  <c:v>2.52065828619807E-2</c:v>
                </c:pt>
                <c:pt idx="7966">
                  <c:v>2.51112615961002E-2</c:v>
                </c:pt>
                <c:pt idx="7967">
                  <c:v>2.5016284523893199E-2</c:v>
                </c:pt>
                <c:pt idx="7968">
                  <c:v>2.4921650465303799E-2</c:v>
                </c:pt>
                <c:pt idx="7969">
                  <c:v>2.4827358246770601E-2</c:v>
                </c:pt>
                <c:pt idx="7970">
                  <c:v>2.4733406696231201E-2</c:v>
                </c:pt>
                <c:pt idx="7971">
                  <c:v>2.4639794647118799E-2</c:v>
                </c:pt>
                <c:pt idx="7972">
                  <c:v>2.45465209353645E-2</c:v>
                </c:pt>
                <c:pt idx="7973">
                  <c:v>2.4453584401396E-2</c:v>
                </c:pt>
                <c:pt idx="7974">
                  <c:v>2.43609838886382E-2</c:v>
                </c:pt>
                <c:pt idx="7975">
                  <c:v>2.42687182450129E-2</c:v>
                </c:pt>
                <c:pt idx="7976">
                  <c:v>2.41767863214392E-2</c:v>
                </c:pt>
                <c:pt idx="7977">
                  <c:v>2.4085186974331901E-2</c:v>
                </c:pt>
                <c:pt idx="7978">
                  <c:v>2.3993919060605301E-2</c:v>
                </c:pt>
                <c:pt idx="7979">
                  <c:v>2.3902981444168199E-2</c:v>
                </c:pt>
                <c:pt idx="7980">
                  <c:v>2.3812372989928599E-2</c:v>
                </c:pt>
                <c:pt idx="7981">
                  <c:v>2.3722092568290099E-2</c:v>
                </c:pt>
                <c:pt idx="7982">
                  <c:v>2.3632139052653899E-2</c:v>
                </c:pt>
                <c:pt idx="7983">
                  <c:v>2.3542511319418698E-2</c:v>
                </c:pt>
                <c:pt idx="7984">
                  <c:v>2.3453208249979401E-2</c:v>
                </c:pt>
                <c:pt idx="7985">
                  <c:v>2.33642287282287E-2</c:v>
                </c:pt>
                <c:pt idx="7986">
                  <c:v>2.3275571642056202E-2</c:v>
                </c:pt>
                <c:pt idx="7987">
                  <c:v>2.3187235883348398E-2</c:v>
                </c:pt>
                <c:pt idx="7988">
                  <c:v>2.3099220346489702E-2</c:v>
                </c:pt>
                <c:pt idx="7989">
                  <c:v>2.3011523930360701E-2</c:v>
                </c:pt>
                <c:pt idx="7990">
                  <c:v>2.2924145536839999E-2</c:v>
                </c:pt>
                <c:pt idx="7991">
                  <c:v>2.2837084072802001E-2</c:v>
                </c:pt>
                <c:pt idx="7992">
                  <c:v>2.2750338446120202E-2</c:v>
                </c:pt>
                <c:pt idx="7993">
                  <c:v>2.2663907570164E-2</c:v>
                </c:pt>
                <c:pt idx="7994">
                  <c:v>2.2577790361799601E-2</c:v>
                </c:pt>
                <c:pt idx="7995">
                  <c:v>2.24919857398919E-2</c:v>
                </c:pt>
                <c:pt idx="7996">
                  <c:v>2.24064926283018E-2</c:v>
                </c:pt>
                <c:pt idx="7997">
                  <c:v>2.2321309953388099E-2</c:v>
                </c:pt>
                <c:pt idx="7998">
                  <c:v>2.22364366465055E-2</c:v>
                </c:pt>
                <c:pt idx="7999">
                  <c:v>2.2151871640008199E-2</c:v>
                </c:pt>
                <c:pt idx="8000">
                  <c:v>2.20676138722453E-2</c:v>
                </c:pt>
              </c:numCache>
            </c:numRef>
          </c:val>
          <c:smooth val="0"/>
        </c:ser>
        <c:dLbls>
          <c:showLegendKey val="0"/>
          <c:showVal val="0"/>
          <c:showCatName val="0"/>
          <c:showSerName val="0"/>
          <c:showPercent val="0"/>
          <c:showBubbleSize val="0"/>
        </c:dLbls>
        <c:smooth val="0"/>
        <c:axId val="196001864"/>
        <c:axId val="195998336"/>
      </c:lineChart>
      <c:catAx>
        <c:axId val="196001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5998336"/>
        <c:crosses val="autoZero"/>
        <c:auto val="1"/>
        <c:lblAlgn val="ctr"/>
        <c:lblOffset val="100"/>
        <c:tickLblSkip val="250"/>
        <c:noMultiLvlLbl val="0"/>
      </c:catAx>
      <c:valAx>
        <c:axId val="195998336"/>
        <c:scaling>
          <c:orientation val="minMax"/>
          <c:max val="1100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6001864"/>
        <c:crosses val="autoZero"/>
        <c:crossBetween val="between"/>
        <c:majorUnit val="10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0.09434</cdr:x>
      <cdr:y>0.01923</cdr:y>
    </cdr:from>
    <cdr:to>
      <cdr:x>0.32075</cdr:x>
      <cdr:y>0.18132</cdr:y>
    </cdr:to>
    <cdr:sp macro="" textlink="">
      <cdr:nvSpPr>
        <cdr:cNvPr id="2" name="Rectangle 1"/>
        <cdr:cNvSpPr/>
      </cdr:nvSpPr>
      <cdr:spPr>
        <a:xfrm xmlns:a="http://schemas.openxmlformats.org/drawingml/2006/main">
          <a:off x="762000" y="76200"/>
          <a:ext cx="1828800" cy="642258"/>
        </a:xfrm>
        <a:prstGeom xmlns:a="http://schemas.openxmlformats.org/drawingml/2006/main" prst="rect">
          <a:avLst/>
        </a:prstGeom>
        <a:gradFill xmlns:a="http://schemas.openxmlformats.org/drawingml/2006/main">
          <a:gsLst>
            <a:gs pos="47000">
              <a:schemeClr val="bg1"/>
            </a:gs>
            <a:gs pos="100000">
              <a:srgbClr val="00AEC7"/>
            </a:gs>
          </a:gsLst>
          <a:lin ang="5400000" scaled="1"/>
        </a:gradFill>
        <a:ln xmlns:a="http://schemas.openxmlformats.org/drawingml/2006/main" w="44450">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0.09434</cdr:x>
      <cdr:y>0.03636</cdr:y>
    </cdr:from>
    <cdr:to>
      <cdr:x>0.32075</cdr:x>
      <cdr:y>0.43636</cdr:y>
    </cdr:to>
    <cdr:sp macro="" textlink="">
      <cdr:nvSpPr>
        <cdr:cNvPr id="2" name="Rectangle 1"/>
        <cdr:cNvSpPr/>
      </cdr:nvSpPr>
      <cdr:spPr>
        <a:xfrm xmlns:a="http://schemas.openxmlformats.org/drawingml/2006/main">
          <a:off x="762003" y="152400"/>
          <a:ext cx="1828759" cy="1676400"/>
        </a:xfrm>
        <a:prstGeom xmlns:a="http://schemas.openxmlformats.org/drawingml/2006/main" prst="rect">
          <a:avLst/>
        </a:prstGeom>
        <a:gradFill xmlns:a="http://schemas.openxmlformats.org/drawingml/2006/main">
          <a:gsLst>
            <a:gs pos="47000">
              <a:schemeClr val="bg1"/>
            </a:gs>
            <a:gs pos="100000">
              <a:srgbClr val="00AEC7"/>
            </a:gs>
          </a:gsLst>
          <a:lin ang="5400000" scaled="1"/>
        </a:gradFill>
        <a:ln xmlns:a="http://schemas.openxmlformats.org/drawingml/2006/main" w="44450">
          <a:solidFill>
            <a:srgbClr val="00B05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cdr:x>
      <cdr:y>0</cdr:y>
    </cdr:from>
    <cdr:to>
      <cdr:x>0.08491</cdr:x>
      <cdr:y>0.92308</cdr:y>
    </cdr:to>
    <cdr:sp macro="" textlink="">
      <cdr:nvSpPr>
        <cdr:cNvPr id="3" name="TextBox 2"/>
        <cdr:cNvSpPr txBox="1"/>
      </cdr:nvSpPr>
      <cdr:spPr>
        <a:xfrm xmlns:a="http://schemas.openxmlformats.org/drawingml/2006/main">
          <a:off x="0" y="0"/>
          <a:ext cx="685800" cy="365760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pPr algn="r"/>
          <a:r>
            <a:rPr lang="en-US" sz="1400" dirty="0" smtClean="0">
              <a:solidFill>
                <a:schemeClr val="tx2"/>
              </a:solidFill>
            </a:rPr>
            <a:t>4000</a:t>
          </a:r>
        </a:p>
        <a:p xmlns:a="http://schemas.openxmlformats.org/drawingml/2006/main">
          <a:pPr algn="r"/>
          <a:endParaRPr lang="en-US" sz="1400" dirty="0">
            <a:solidFill>
              <a:schemeClr val="tx2"/>
            </a:solidFill>
          </a:endParaRPr>
        </a:p>
        <a:p xmlns:a="http://schemas.openxmlformats.org/drawingml/2006/main">
          <a:pPr algn="r"/>
          <a:r>
            <a:rPr lang="en-US" sz="1400" dirty="0" smtClean="0">
              <a:solidFill>
                <a:schemeClr val="tx2"/>
              </a:solidFill>
            </a:rPr>
            <a:t>3500</a:t>
          </a: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3000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2500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2000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1500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1000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500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r>
            <a:rPr lang="en-US" sz="1400" dirty="0" smtClean="0">
              <a:solidFill>
                <a:schemeClr val="tx2"/>
              </a:solidFill>
            </a:rPr>
            <a:t>0</a:t>
          </a:r>
          <a:endParaRPr lang="en-US" sz="1400" dirty="0">
            <a:solidFill>
              <a:schemeClr val="tx2"/>
            </a:solidFill>
          </a:endParaRPr>
        </a:p>
        <a:p xmlns:a="http://schemas.openxmlformats.org/drawingml/2006/main">
          <a:pPr algn="r"/>
          <a:endParaRPr lang="en-US" sz="1400" dirty="0" smtClean="0">
            <a:solidFill>
              <a:schemeClr val="tx2"/>
            </a:solidFill>
          </a:endParaRPr>
        </a:p>
        <a:p xmlns:a="http://schemas.openxmlformats.org/drawingml/2006/main">
          <a:pPr algn="r"/>
          <a:endParaRPr lang="en-US" sz="14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8/20/2019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308324"/>
          </a:xfrm>
          <a:prstGeom prst="rect">
            <a:avLst/>
          </a:prstGeom>
          <a:noFill/>
        </p:spPr>
        <p:txBody>
          <a:bodyPr wrap="square" rtlCol="0">
            <a:spAutoFit/>
          </a:bodyPr>
          <a:lstStyle/>
          <a:p>
            <a:r>
              <a:rPr lang="en-US" sz="2400" b="1" dirty="0" smtClean="0">
                <a:solidFill>
                  <a:schemeClr val="tx2"/>
                </a:solidFill>
              </a:rPr>
              <a:t>Item </a:t>
            </a:r>
            <a:r>
              <a:rPr lang="en-US" sz="2400" b="1" dirty="0" smtClean="0">
                <a:solidFill>
                  <a:schemeClr val="tx2"/>
                </a:solidFill>
              </a:rPr>
              <a:t>3b</a:t>
            </a:r>
            <a:r>
              <a:rPr lang="en-US" sz="2400" b="1" dirty="0" smtClean="0">
                <a:solidFill>
                  <a:schemeClr val="tx2"/>
                </a:solidFill>
              </a:rPr>
              <a:t> </a:t>
            </a:r>
            <a:r>
              <a:rPr lang="en-US" sz="2400" b="1" dirty="0" smtClean="0">
                <a:solidFill>
                  <a:schemeClr val="tx2"/>
                </a:solidFill>
              </a:rPr>
              <a:t>–Key Principle </a:t>
            </a:r>
            <a:r>
              <a:rPr lang="en-US" sz="2400" b="1" dirty="0" smtClean="0">
                <a:solidFill>
                  <a:schemeClr val="tx2"/>
                </a:solidFill>
              </a:rPr>
              <a:t>1.2</a:t>
            </a:r>
          </a:p>
          <a:p>
            <a:r>
              <a:rPr lang="en-US" sz="2400" b="1" i="1" dirty="0" smtClean="0">
                <a:solidFill>
                  <a:schemeClr val="tx2"/>
                </a:solidFill>
              </a:rPr>
              <a:t>Real-Time </a:t>
            </a:r>
            <a:r>
              <a:rPr lang="en-US" sz="2400" b="1" i="1" dirty="0" smtClean="0">
                <a:solidFill>
                  <a:schemeClr val="tx2"/>
                </a:solidFill>
              </a:rPr>
              <a:t>VOLL, SWOC, PBPC, and Process for Capping Prices</a:t>
            </a:r>
          </a:p>
          <a:p>
            <a:endParaRPr lang="en-US" dirty="0" smtClean="0">
              <a:solidFill>
                <a:schemeClr val="tx2"/>
              </a:solidFill>
            </a:endParaRPr>
          </a:p>
          <a:p>
            <a:endParaRPr lang="en-US" dirty="0" smtClean="0">
              <a:solidFill>
                <a:schemeClr val="tx2"/>
              </a:solidFill>
            </a:endParaRPr>
          </a:p>
          <a:p>
            <a:r>
              <a:rPr lang="en-US" dirty="0" smtClean="0">
                <a:solidFill>
                  <a:schemeClr val="tx2"/>
                </a:solidFill>
              </a:rPr>
              <a:t>RTCTF</a:t>
            </a:r>
            <a:endParaRPr lang="en-US" dirty="0">
              <a:solidFill>
                <a:schemeClr val="tx2"/>
              </a:solidFill>
            </a:endParaRPr>
          </a:p>
          <a:p>
            <a:r>
              <a:rPr lang="en-US" dirty="0" smtClean="0">
                <a:solidFill>
                  <a:schemeClr val="tx2"/>
                </a:solidFill>
              </a:rPr>
              <a:t>August 27,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3" name="Content Placeholder 2"/>
          <p:cNvSpPr>
            <a:spLocks noGrp="1"/>
          </p:cNvSpPr>
          <p:nvPr>
            <p:ph idx="1"/>
          </p:nvPr>
        </p:nvSpPr>
        <p:spPr>
          <a:xfrm>
            <a:off x="304800" y="990601"/>
            <a:ext cx="8534400" cy="5105399"/>
          </a:xfrm>
        </p:spPr>
        <p:txBody>
          <a:bodyPr/>
          <a:lstStyle/>
          <a:p>
            <a:r>
              <a:rPr lang="en-US" sz="1800" dirty="0" smtClean="0"/>
              <a:t>However, a similar concern exists </a:t>
            </a:r>
            <a:r>
              <a:rPr lang="en-US" sz="1800" dirty="0" smtClean="0"/>
              <a:t>for </a:t>
            </a:r>
            <a:r>
              <a:rPr lang="en-US" sz="1800" dirty="0" err="1" smtClean="0"/>
              <a:t>Reg</a:t>
            </a:r>
            <a:r>
              <a:rPr lang="en-US" sz="1800" dirty="0" smtClean="0"/>
              <a:t>-Up.  </a:t>
            </a:r>
            <a:r>
              <a:rPr lang="en-US" sz="1800" dirty="0" smtClean="0"/>
              <a:t>In the case of </a:t>
            </a:r>
            <a:r>
              <a:rPr lang="en-US" sz="1800" dirty="0" err="1" smtClean="0"/>
              <a:t>Reg</a:t>
            </a:r>
            <a:r>
              <a:rPr lang="en-US" sz="1800" dirty="0" smtClean="0"/>
              <a:t>-Up, it’s the opportunity cost of Resource “G7” that is setting the MCPC of $8,980/MWh.</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r>
              <a:rPr lang="en-US" sz="1800" dirty="0" smtClean="0"/>
              <a:t>If the MCPC for </a:t>
            </a:r>
            <a:r>
              <a:rPr lang="en-US" sz="1800" dirty="0" err="1" smtClean="0"/>
              <a:t>Reg</a:t>
            </a:r>
            <a:r>
              <a:rPr lang="en-US" sz="1800" dirty="0" smtClean="0"/>
              <a:t>-Up is not also adjusted by the same $40/MWh ($9,040/MWh - $9,000/MWh) “G7” would have preferred to provide more </a:t>
            </a:r>
            <a:r>
              <a:rPr lang="en-US" sz="1800" dirty="0" err="1" smtClean="0"/>
              <a:t>Reg</a:t>
            </a:r>
            <a:r>
              <a:rPr lang="en-US" sz="1800" dirty="0" smtClean="0"/>
              <a:t>-Up </a:t>
            </a:r>
            <a:r>
              <a:rPr lang="en-US" sz="1800" dirty="0" smtClean="0"/>
              <a:t>than energy, given the energy and AS offers for the Resource.</a:t>
            </a:r>
          </a:p>
          <a:p>
            <a:r>
              <a:rPr lang="en-US" sz="1800" dirty="0" smtClean="0"/>
              <a:t>This is corrected by adjusting the MCPC from </a:t>
            </a:r>
            <a:r>
              <a:rPr lang="en-US" sz="1800" dirty="0"/>
              <a:t>$</a:t>
            </a:r>
            <a:r>
              <a:rPr lang="en-US" sz="1800" dirty="0" smtClean="0"/>
              <a:t>8,980/MWh to </a:t>
            </a:r>
            <a:r>
              <a:rPr lang="en-US" sz="1800" dirty="0"/>
              <a:t>$</a:t>
            </a:r>
            <a:r>
              <a:rPr lang="en-US" sz="1800" dirty="0" smtClean="0"/>
              <a:t>8,940/MWh.</a:t>
            </a:r>
          </a:p>
          <a:p>
            <a:r>
              <a:rPr lang="en-US" sz="1800" dirty="0" smtClean="0"/>
              <a:t>The MCPC adjustment is particularly relevant for any AS products that are still be awarded during these intervals.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pic>
        <p:nvPicPr>
          <p:cNvPr id="5" name="Picture 4"/>
          <p:cNvPicPr>
            <a:picLocks noChangeAspect="1"/>
          </p:cNvPicPr>
          <p:nvPr/>
        </p:nvPicPr>
        <p:blipFill>
          <a:blip r:embed="rId2"/>
          <a:stretch>
            <a:fillRect/>
          </a:stretch>
        </p:blipFill>
        <p:spPr>
          <a:xfrm>
            <a:off x="234663" y="1676400"/>
            <a:ext cx="8674673" cy="2057400"/>
          </a:xfrm>
          <a:prstGeom prst="rect">
            <a:avLst/>
          </a:prstGeom>
        </p:spPr>
      </p:pic>
    </p:spTree>
    <p:extLst>
      <p:ext uri="{BB962C8B-B14F-4D97-AF65-F5344CB8AC3E}">
        <p14:creationId xmlns:p14="http://schemas.microsoft.com/office/powerpoint/2010/main" val="135644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3" name="Content Placeholder 2"/>
          <p:cNvSpPr>
            <a:spLocks noGrp="1"/>
          </p:cNvSpPr>
          <p:nvPr>
            <p:ph idx="1"/>
          </p:nvPr>
        </p:nvSpPr>
        <p:spPr>
          <a:xfrm>
            <a:off x="304800" y="914400"/>
            <a:ext cx="8534400" cy="3389836"/>
          </a:xfrm>
        </p:spPr>
        <p:txBody>
          <a:bodyPr/>
          <a:lstStyle/>
          <a:p>
            <a:r>
              <a:rPr lang="en-US" sz="1800" dirty="0" smtClean="0"/>
              <a:t>In the way the ASDCs have been defined for the </a:t>
            </a:r>
            <a:r>
              <a:rPr lang="en-US" sz="1800" dirty="0">
                <a:hlinkClick r:id="rId2"/>
              </a:rPr>
              <a:t>RTC Automated Scenario Analysis spreadsheet (7-22-19 version</a:t>
            </a:r>
            <a:r>
              <a:rPr lang="en-US" sz="1800" dirty="0" smtClean="0">
                <a:hlinkClick r:id="rId2"/>
              </a:rPr>
              <a:t>)</a:t>
            </a:r>
            <a:r>
              <a:rPr lang="en-US" sz="1800" dirty="0" smtClean="0"/>
              <a:t>, this same concern does not exist for ECRS and Non-Spin.</a:t>
            </a:r>
          </a:p>
          <a:p>
            <a:r>
              <a:rPr lang="en-US" sz="1800" dirty="0" smtClean="0"/>
              <a:t>With the maximum ASDC values for </a:t>
            </a:r>
            <a:r>
              <a:rPr lang="en-US" sz="1800" dirty="0"/>
              <a:t>ECRS and Non-Spin, </a:t>
            </a:r>
            <a:r>
              <a:rPr lang="en-US" sz="1800" dirty="0" smtClean="0"/>
              <a:t>those AS products are no longer being awarded to any of the Resources in the system when the energy price is being capped.</a:t>
            </a:r>
          </a:p>
          <a:p>
            <a:pPr lvl="1"/>
            <a:r>
              <a:rPr lang="en-US" sz="1600" dirty="0" smtClean="0"/>
              <a:t>I.e., there are no Resources that need to be kept indifferent </a:t>
            </a:r>
            <a:r>
              <a:rPr lang="en-US" sz="1600" dirty="0" smtClean="0"/>
              <a:t>between energy and AS with </a:t>
            </a:r>
            <a:r>
              <a:rPr lang="en-US" sz="1600" dirty="0" smtClean="0"/>
              <a:t>the price adjustments</a:t>
            </a:r>
            <a:r>
              <a:rPr lang="en-US" sz="1600" dirty="0" smtClean="0"/>
              <a:t>.</a:t>
            </a:r>
          </a:p>
          <a:p>
            <a:pPr lvl="1"/>
            <a:endParaRPr lang="en-US" sz="1600" dirty="0"/>
          </a:p>
          <a:p>
            <a:pPr lvl="1"/>
            <a:endParaRPr lang="en-US" sz="1600" dirty="0" smtClean="0"/>
          </a:p>
          <a:p>
            <a:pPr lvl="1"/>
            <a:endParaRPr lang="en-US" sz="1600" dirty="0"/>
          </a:p>
          <a:p>
            <a:pPr lvl="1"/>
            <a:endParaRPr lang="en-US" sz="1600" dirty="0" smtClean="0"/>
          </a:p>
          <a:p>
            <a:pPr lvl="1"/>
            <a:endParaRPr lang="en-US" sz="1600" dirty="0"/>
          </a:p>
          <a:p>
            <a:pPr lvl="1"/>
            <a:endParaRPr lang="en-US" sz="1600" dirty="0" smtClean="0"/>
          </a:p>
          <a:p>
            <a:pPr lvl="1"/>
            <a:endParaRPr lang="en-US" sz="1600" dirty="0"/>
          </a:p>
          <a:p>
            <a:pPr lvl="1"/>
            <a:endParaRPr lang="en-US" sz="1600" dirty="0" smtClean="0"/>
          </a:p>
          <a:p>
            <a:r>
              <a:rPr lang="en-US" sz="1800" dirty="0" smtClean="0"/>
              <a:t>Even so, there are other considerations.  These considerations are more apparent in the next case where </a:t>
            </a:r>
            <a:r>
              <a:rPr lang="en-US" sz="1800" dirty="0" smtClean="0"/>
              <a:t>the PNM </a:t>
            </a:r>
            <a:r>
              <a:rPr lang="en-US" sz="1800" dirty="0" smtClean="0"/>
              <a:t>threshold has been </a:t>
            </a:r>
            <a:r>
              <a:rPr lang="en-US" sz="1800" dirty="0" smtClean="0"/>
              <a:t>reached</a:t>
            </a:r>
            <a:r>
              <a:rPr lang="en-US" sz="1800" dirty="0" smtClean="0"/>
              <a:t>.</a:t>
            </a:r>
            <a:endParaRPr lang="en-US" sz="18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pic>
        <p:nvPicPr>
          <p:cNvPr id="5" name="Picture 4"/>
          <p:cNvPicPr>
            <a:picLocks noChangeAspect="1"/>
          </p:cNvPicPr>
          <p:nvPr/>
        </p:nvPicPr>
        <p:blipFill>
          <a:blip r:embed="rId3"/>
          <a:stretch>
            <a:fillRect/>
          </a:stretch>
        </p:blipFill>
        <p:spPr>
          <a:xfrm>
            <a:off x="838200" y="3276600"/>
            <a:ext cx="7167000" cy="2047715"/>
          </a:xfrm>
          <a:prstGeom prst="rect">
            <a:avLst/>
          </a:prstGeom>
        </p:spPr>
      </p:pic>
    </p:spTree>
    <p:extLst>
      <p:ext uri="{BB962C8B-B14F-4D97-AF65-F5344CB8AC3E}">
        <p14:creationId xmlns:p14="http://schemas.microsoft.com/office/powerpoint/2010/main" val="167082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Changes After the PNM Threshold is Met</a:t>
            </a:r>
            <a:endParaRPr lang="en-US" dirty="0"/>
          </a:p>
        </p:txBody>
      </p:sp>
      <p:sp>
        <p:nvSpPr>
          <p:cNvPr id="3" name="Content Placeholder 2"/>
          <p:cNvSpPr>
            <a:spLocks noGrp="1"/>
          </p:cNvSpPr>
          <p:nvPr>
            <p:ph idx="1"/>
          </p:nvPr>
        </p:nvSpPr>
        <p:spPr>
          <a:xfrm>
            <a:off x="304800" y="1219200"/>
            <a:ext cx="8534400" cy="5029200"/>
          </a:xfrm>
        </p:spPr>
        <p:txBody>
          <a:bodyPr/>
          <a:lstStyle/>
          <a:p>
            <a:r>
              <a:rPr lang="en-US" sz="2000" dirty="0"/>
              <a:t>For the period of the annual Resource adequacy cycle where the </a:t>
            </a:r>
            <a:r>
              <a:rPr lang="en-US" sz="2000" dirty="0" smtClean="0"/>
              <a:t>PNM </a:t>
            </a:r>
            <a:r>
              <a:rPr lang="en-US" sz="2000" dirty="0"/>
              <a:t>threshold has </a:t>
            </a:r>
            <a:r>
              <a:rPr lang="en-US" sz="2000" dirty="0" smtClean="0"/>
              <a:t>been </a:t>
            </a:r>
            <a:r>
              <a:rPr lang="en-US" sz="2000" dirty="0"/>
              <a:t>met, the following parameters will be in effect:</a:t>
            </a:r>
            <a:endParaRPr lang="en-US" sz="700" dirty="0"/>
          </a:p>
          <a:p>
            <a:pPr lvl="1"/>
            <a:r>
              <a:rPr lang="en-US" sz="1800" dirty="0"/>
              <a:t>SWOC will </a:t>
            </a:r>
            <a:r>
              <a:rPr lang="en-US" sz="1800" dirty="0" smtClean="0"/>
              <a:t>still be </a:t>
            </a:r>
            <a:r>
              <a:rPr lang="en-US" sz="1800" dirty="0"/>
              <a:t>equal to $2,000/MWh;</a:t>
            </a:r>
          </a:p>
          <a:p>
            <a:pPr lvl="1"/>
            <a:r>
              <a:rPr lang="en-US" sz="1800" dirty="0"/>
              <a:t>VOLL will be equal to </a:t>
            </a:r>
            <a:r>
              <a:rPr lang="en-US" sz="1800" dirty="0" smtClean="0"/>
              <a:t>$2,000/MWh</a:t>
            </a:r>
            <a:r>
              <a:rPr lang="en-US" sz="1800" dirty="0"/>
              <a:t>, which results in the maximum ASDC value also being set at </a:t>
            </a:r>
            <a:r>
              <a:rPr lang="en-US" sz="1800" dirty="0" smtClean="0"/>
              <a:t>$2,000/MWh</a:t>
            </a:r>
            <a:r>
              <a:rPr lang="en-US" sz="1800" dirty="0"/>
              <a:t>; </a:t>
            </a:r>
          </a:p>
          <a:p>
            <a:pPr lvl="1"/>
            <a:r>
              <a:rPr lang="en-US" sz="1800" dirty="0"/>
              <a:t>The energy price, exclusive of congestion costs, produced every execution of the </a:t>
            </a:r>
            <a:r>
              <a:rPr lang="en-US" sz="1800" dirty="0" smtClean="0"/>
              <a:t>RTM </a:t>
            </a:r>
            <a:r>
              <a:rPr lang="en-US" sz="1800" dirty="0"/>
              <a:t>(i.e., System Lambda) will be capped at </a:t>
            </a:r>
            <a:r>
              <a:rPr lang="en-US" sz="1800" dirty="0" smtClean="0"/>
              <a:t>$2,000/MWh</a:t>
            </a:r>
            <a:r>
              <a:rPr lang="en-US" sz="1800" dirty="0"/>
              <a:t>; and</a:t>
            </a:r>
          </a:p>
          <a:p>
            <a:pPr lvl="1"/>
            <a:r>
              <a:rPr lang="en-US" sz="1800" dirty="0" smtClean="0"/>
              <a:t>PBPP </a:t>
            </a:r>
            <a:r>
              <a:rPr lang="en-US" sz="1800" dirty="0"/>
              <a:t>will be equal to </a:t>
            </a:r>
            <a:r>
              <a:rPr lang="en-US" sz="1800" dirty="0" smtClean="0"/>
              <a:t>$4,000.01/MWh</a:t>
            </a:r>
            <a:r>
              <a:rPr lang="en-US" sz="1800" dirty="0"/>
              <a:t>.</a:t>
            </a:r>
          </a:p>
          <a:p>
            <a:pPr lvl="2"/>
            <a:r>
              <a:rPr lang="en-US" sz="1600" dirty="0"/>
              <a:t>This choice is </a:t>
            </a:r>
            <a:r>
              <a:rPr lang="en-US" sz="1600" dirty="0" smtClean="0"/>
              <a:t>again driven </a:t>
            </a:r>
            <a:r>
              <a:rPr lang="en-US" sz="1600" dirty="0"/>
              <a:t>by SWOC and maximum ASDC values </a:t>
            </a:r>
          </a:p>
          <a:p>
            <a:pPr lvl="2"/>
            <a:endParaRPr lang="en-US" sz="900" dirty="0"/>
          </a:p>
          <a:p>
            <a:r>
              <a:rPr lang="en-US" sz="2000" dirty="0" smtClean="0"/>
              <a:t>Again, if </a:t>
            </a:r>
            <a:r>
              <a:rPr lang="en-US" sz="2000" dirty="0"/>
              <a:t>capping process affects the energy price, similar </a:t>
            </a:r>
            <a:r>
              <a:rPr lang="en-US" sz="2000" dirty="0" smtClean="0"/>
              <a:t>adjustments are </a:t>
            </a:r>
            <a:r>
              <a:rPr lang="en-US" sz="2000" dirty="0"/>
              <a:t>needed for </a:t>
            </a:r>
            <a:r>
              <a:rPr lang="en-US" sz="2000" dirty="0" smtClean="0"/>
              <a:t>the AS MCPCs.</a:t>
            </a:r>
          </a:p>
          <a:p>
            <a:pPr lvl="1"/>
            <a:r>
              <a:rPr lang="en-US" sz="1800" dirty="0" smtClean="0"/>
              <a:t>Thinking about how to adjust MCPCs for those </a:t>
            </a:r>
            <a:r>
              <a:rPr lang="en-US" sz="1800" dirty="0"/>
              <a:t>AS products </a:t>
            </a:r>
            <a:r>
              <a:rPr lang="en-US" sz="1800" dirty="0" smtClean="0"/>
              <a:t>not </a:t>
            </a:r>
            <a:r>
              <a:rPr lang="en-US" sz="1800" dirty="0"/>
              <a:t>being awarded to any of the </a:t>
            </a:r>
            <a:r>
              <a:rPr lang="en-US" sz="1800" dirty="0" smtClean="0"/>
              <a:t>Resources is more complicated with the lower VOLL and cap values.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27869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Changes After the PNM Threshold is Met</a:t>
            </a:r>
          </a:p>
        </p:txBody>
      </p:sp>
      <p:sp>
        <p:nvSpPr>
          <p:cNvPr id="3" name="Content Placeholder 2"/>
          <p:cNvSpPr>
            <a:spLocks noGrp="1"/>
          </p:cNvSpPr>
          <p:nvPr>
            <p:ph idx="1"/>
          </p:nvPr>
        </p:nvSpPr>
        <p:spPr>
          <a:xfrm>
            <a:off x="3048000" y="849922"/>
            <a:ext cx="5943600" cy="4103077"/>
          </a:xfrm>
        </p:spPr>
        <p:txBody>
          <a:bodyPr/>
          <a:lstStyle/>
          <a:p>
            <a:r>
              <a:rPr lang="en-US" sz="2000" dirty="0">
                <a:solidFill>
                  <a:srgbClr val="5B6770"/>
                </a:solidFill>
              </a:rPr>
              <a:t>When reserves are below 2,000 MW: </a:t>
            </a:r>
          </a:p>
          <a:p>
            <a:pPr marL="685800" lvl="1"/>
            <a:r>
              <a:rPr lang="en-US" sz="1800" dirty="0" smtClean="0">
                <a:solidFill>
                  <a:srgbClr val="5B6770"/>
                </a:solidFill>
              </a:rPr>
              <a:t>System Lambda would </a:t>
            </a:r>
            <a:r>
              <a:rPr lang="en-US" sz="1800" dirty="0">
                <a:solidFill>
                  <a:srgbClr val="5B6770"/>
                </a:solidFill>
              </a:rPr>
              <a:t>be between </a:t>
            </a:r>
            <a:r>
              <a:rPr lang="en-US" sz="1800" dirty="0" smtClean="0">
                <a:solidFill>
                  <a:srgbClr val="5B6770"/>
                </a:solidFill>
              </a:rPr>
              <a:t>$</a:t>
            </a:r>
            <a:r>
              <a:rPr lang="en-US" sz="1800" dirty="0">
                <a:solidFill>
                  <a:srgbClr val="5B6770"/>
                </a:solidFill>
              </a:rPr>
              <a:t>2</a:t>
            </a:r>
            <a:r>
              <a:rPr lang="en-US" sz="1800" dirty="0" smtClean="0">
                <a:solidFill>
                  <a:srgbClr val="5B6770"/>
                </a:solidFill>
              </a:rPr>
              <a:t>,000/MWh </a:t>
            </a:r>
            <a:r>
              <a:rPr lang="en-US" sz="1800" dirty="0">
                <a:solidFill>
                  <a:srgbClr val="5B6770"/>
                </a:solidFill>
              </a:rPr>
              <a:t>and </a:t>
            </a:r>
            <a:r>
              <a:rPr lang="en-US" sz="1800" dirty="0" smtClean="0">
                <a:solidFill>
                  <a:srgbClr val="5B6770"/>
                </a:solidFill>
              </a:rPr>
              <a:t>$</a:t>
            </a:r>
            <a:r>
              <a:rPr lang="en-US" sz="1800" dirty="0">
                <a:solidFill>
                  <a:srgbClr val="5B6770"/>
                </a:solidFill>
              </a:rPr>
              <a:t>4</a:t>
            </a:r>
            <a:r>
              <a:rPr lang="en-US" sz="1800" dirty="0" smtClean="0">
                <a:solidFill>
                  <a:srgbClr val="5B6770"/>
                </a:solidFill>
              </a:rPr>
              <a:t>,000/MWh depending </a:t>
            </a:r>
            <a:r>
              <a:rPr lang="en-US" sz="1800" dirty="0">
                <a:solidFill>
                  <a:srgbClr val="5B6770"/>
                </a:solidFill>
              </a:rPr>
              <a:t>on the energy offer price of the </a:t>
            </a:r>
            <a:r>
              <a:rPr lang="en-US" sz="1800" dirty="0" smtClean="0">
                <a:solidFill>
                  <a:srgbClr val="5B6770"/>
                </a:solidFill>
              </a:rPr>
              <a:t>marginal Resource.  </a:t>
            </a:r>
            <a:endParaRPr lang="en-US" sz="1800" dirty="0">
              <a:solidFill>
                <a:srgbClr val="5B6770"/>
              </a:solidFill>
            </a:endParaRPr>
          </a:p>
          <a:p>
            <a:pPr marL="685800" lvl="1"/>
            <a:r>
              <a:rPr lang="en-US" sz="1800" dirty="0" smtClean="0">
                <a:solidFill>
                  <a:srgbClr val="5B6770"/>
                </a:solidFill>
              </a:rPr>
              <a:t> Prices would </a:t>
            </a:r>
            <a:r>
              <a:rPr lang="en-US" sz="1800" dirty="0">
                <a:solidFill>
                  <a:srgbClr val="5B6770"/>
                </a:solidFill>
              </a:rPr>
              <a:t>be capped </a:t>
            </a:r>
            <a:r>
              <a:rPr lang="en-US" sz="1800" i="1" dirty="0">
                <a:solidFill>
                  <a:srgbClr val="5B6770"/>
                </a:solidFill>
              </a:rPr>
              <a:t>ex post </a:t>
            </a:r>
            <a:r>
              <a:rPr lang="en-US" sz="1800" dirty="0">
                <a:solidFill>
                  <a:srgbClr val="5B6770"/>
                </a:solidFill>
              </a:rPr>
              <a:t>at </a:t>
            </a:r>
            <a:r>
              <a:rPr lang="en-US" sz="1800" dirty="0" smtClean="0">
                <a:solidFill>
                  <a:srgbClr val="5B6770"/>
                </a:solidFill>
              </a:rPr>
              <a:t>$</a:t>
            </a:r>
            <a:r>
              <a:rPr lang="en-US" sz="1800" dirty="0">
                <a:solidFill>
                  <a:srgbClr val="5B6770"/>
                </a:solidFill>
              </a:rPr>
              <a:t>2</a:t>
            </a:r>
            <a:r>
              <a:rPr lang="en-US" sz="1800" dirty="0" smtClean="0">
                <a:solidFill>
                  <a:srgbClr val="5B6770"/>
                </a:solidFill>
              </a:rPr>
              <a:t>,000/MWh, </a:t>
            </a:r>
            <a:r>
              <a:rPr lang="en-US" sz="1800" dirty="0">
                <a:solidFill>
                  <a:srgbClr val="5B6770"/>
                </a:solidFill>
              </a:rPr>
              <a:t>such that congestion pricing differentials would be maintained but the energy price at the distributed load reference </a:t>
            </a:r>
            <a:r>
              <a:rPr lang="en-US" sz="1800" dirty="0" smtClean="0">
                <a:solidFill>
                  <a:srgbClr val="5B6770"/>
                </a:solidFill>
              </a:rPr>
              <a:t>(System Lambda) </a:t>
            </a:r>
            <a:r>
              <a:rPr lang="en-US" sz="1800" dirty="0">
                <a:solidFill>
                  <a:srgbClr val="5B6770"/>
                </a:solidFill>
              </a:rPr>
              <a:t>would be </a:t>
            </a:r>
            <a:r>
              <a:rPr lang="en-US" sz="1800" dirty="0" smtClean="0">
                <a:solidFill>
                  <a:srgbClr val="5B6770"/>
                </a:solidFill>
              </a:rPr>
              <a:t>$</a:t>
            </a:r>
            <a:r>
              <a:rPr lang="en-US" sz="1800" dirty="0">
                <a:solidFill>
                  <a:srgbClr val="5B6770"/>
                </a:solidFill>
              </a:rPr>
              <a:t>2</a:t>
            </a:r>
            <a:r>
              <a:rPr lang="en-US" sz="1800" dirty="0" smtClean="0">
                <a:solidFill>
                  <a:srgbClr val="5B6770"/>
                </a:solidFill>
              </a:rPr>
              <a:t>,000/MWh </a:t>
            </a:r>
            <a:r>
              <a:rPr lang="en-US" sz="1800" dirty="0">
                <a:solidFill>
                  <a:srgbClr val="5B6770"/>
                </a:solidFill>
              </a:rPr>
              <a:t>instead of the </a:t>
            </a:r>
            <a:r>
              <a:rPr lang="en-US" sz="1800" dirty="0" smtClean="0">
                <a:solidFill>
                  <a:srgbClr val="5B6770"/>
                </a:solidFill>
              </a:rPr>
              <a:t>initial value </a:t>
            </a:r>
            <a:r>
              <a:rPr lang="en-US" sz="1800" dirty="0">
                <a:solidFill>
                  <a:srgbClr val="5B6770"/>
                </a:solidFill>
              </a:rPr>
              <a:t>of </a:t>
            </a:r>
            <a:r>
              <a:rPr lang="en-US" sz="1800" dirty="0" smtClean="0">
                <a:solidFill>
                  <a:srgbClr val="5B6770"/>
                </a:solidFill>
              </a:rPr>
              <a:t>$2,000 -$4,000/MWh.</a:t>
            </a:r>
          </a:p>
          <a:p>
            <a:pPr marL="685800" lvl="1"/>
            <a:r>
              <a:rPr lang="en-US" sz="1800" dirty="0" smtClean="0">
                <a:solidFill>
                  <a:srgbClr val="5B6770"/>
                </a:solidFill>
              </a:rPr>
              <a:t>Again, this could mean an adjustment of as much $2,000/MWh</a:t>
            </a:r>
            <a:endParaRPr lang="en-US" sz="1800" dirty="0">
              <a:solidFill>
                <a:srgbClr val="5B6770"/>
              </a:solidFill>
            </a:endParaRP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876627269"/>
              </p:ext>
            </p:extLst>
          </p:nvPr>
        </p:nvGraphicFramePr>
        <p:xfrm>
          <a:off x="381000" y="2057400"/>
          <a:ext cx="8077200"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1168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3" name="Content Placeholder 2"/>
          <p:cNvSpPr>
            <a:spLocks noGrp="1"/>
          </p:cNvSpPr>
          <p:nvPr>
            <p:ph idx="1"/>
          </p:nvPr>
        </p:nvSpPr>
        <p:spPr>
          <a:xfrm>
            <a:off x="304800" y="990600"/>
            <a:ext cx="8382000" cy="5105400"/>
          </a:xfrm>
        </p:spPr>
        <p:txBody>
          <a:bodyPr/>
          <a:lstStyle/>
          <a:p>
            <a:r>
              <a:rPr lang="en-US" sz="1800" dirty="0" smtClean="0"/>
              <a:t>With the need to </a:t>
            </a:r>
            <a:r>
              <a:rPr lang="en-US" sz="1800" dirty="0" smtClean="0"/>
              <a:t>adjust </a:t>
            </a:r>
            <a:r>
              <a:rPr lang="en-US" sz="1800" dirty="0" smtClean="0"/>
              <a:t>energy prices by as much as $2,000/MWh, this means that at least some MCPCs would also need to be adjusted by $2,000/MWh</a:t>
            </a:r>
          </a:p>
          <a:p>
            <a:endParaRPr lang="en-US" sz="1400" dirty="0"/>
          </a:p>
          <a:p>
            <a:r>
              <a:rPr lang="en-US" sz="1800" dirty="0"/>
              <a:t>W</a:t>
            </a:r>
            <a:r>
              <a:rPr lang="en-US" sz="1800" dirty="0" smtClean="0"/>
              <a:t>ith the maximum value on the ASDCs being </a:t>
            </a:r>
            <a:r>
              <a:rPr lang="en-US" sz="1800" dirty="0"/>
              <a:t>$2,000/MWh, </a:t>
            </a:r>
            <a:r>
              <a:rPr lang="en-US" sz="1800" dirty="0" smtClean="0"/>
              <a:t>that </a:t>
            </a:r>
            <a:r>
              <a:rPr lang="en-US" sz="1800" dirty="0"/>
              <a:t>would result in AS MCPCs at or near $</a:t>
            </a:r>
            <a:r>
              <a:rPr lang="en-US" sz="1800" dirty="0" smtClean="0"/>
              <a:t>0/MWh.</a:t>
            </a:r>
          </a:p>
          <a:p>
            <a:endParaRPr lang="en-US" sz="1400" dirty="0"/>
          </a:p>
          <a:p>
            <a:r>
              <a:rPr lang="en-US" sz="1800" dirty="0" smtClean="0"/>
              <a:t>If MCPC adjustments are limited to only those AS products that are still being awarded at this level of scarcity, we would </a:t>
            </a:r>
            <a:r>
              <a:rPr lang="en-US" sz="1800" dirty="0" smtClean="0"/>
              <a:t>most likely </a:t>
            </a:r>
            <a:r>
              <a:rPr lang="en-US" sz="1800" dirty="0" smtClean="0"/>
              <a:t>see </a:t>
            </a:r>
            <a:r>
              <a:rPr lang="en-US" sz="1800" dirty="0" err="1" smtClean="0"/>
              <a:t>Reg</a:t>
            </a:r>
            <a:r>
              <a:rPr lang="en-US" sz="1800" dirty="0" smtClean="0"/>
              <a:t>-Up and RRS MCPCs being set to $0/MWh with ECRS and Non-Spin MCPCs in the $100/MWh to $1000/MWh range</a:t>
            </a:r>
          </a:p>
          <a:p>
            <a:pPr lvl="1"/>
            <a:r>
              <a:rPr lang="en-US" sz="1600" dirty="0" smtClean="0"/>
              <a:t>This would mean AS imbalance charges for ECRS and Non-Spin, but not for </a:t>
            </a:r>
            <a:r>
              <a:rPr lang="en-US" sz="1600" dirty="0" err="1" smtClean="0"/>
              <a:t>Reg</a:t>
            </a:r>
            <a:r>
              <a:rPr lang="en-US" sz="1600" dirty="0" smtClean="0"/>
              <a:t>-Up and RRS</a:t>
            </a:r>
          </a:p>
          <a:p>
            <a:endParaRPr lang="en-US" sz="1400" dirty="0"/>
          </a:p>
          <a:p>
            <a:r>
              <a:rPr lang="en-US" sz="1800" dirty="0" smtClean="0"/>
              <a:t>To address this disparity, we’re proposing to adjust all AS MCPCs by the same amount while applying a floor of $0/MWh to ensure that no MCPCs become negative.</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2655792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3" name="Content Placeholder 2"/>
          <p:cNvSpPr>
            <a:spLocks noGrp="1"/>
          </p:cNvSpPr>
          <p:nvPr>
            <p:ph idx="1"/>
          </p:nvPr>
        </p:nvSpPr>
        <p:spPr/>
        <p:txBody>
          <a:bodyPr/>
          <a:lstStyle/>
          <a:p>
            <a:r>
              <a:rPr lang="en-US" sz="2400" dirty="0" smtClean="0"/>
              <a:t>From a formula point of view, these adjustment will look like:</a:t>
            </a:r>
          </a:p>
          <a:p>
            <a:endParaRPr lang="en-US" sz="2000" dirty="0" smtClean="0"/>
          </a:p>
          <a:p>
            <a:pPr marL="400050">
              <a:buFont typeface="+mj-lt"/>
              <a:buAutoNum type="arabicPeriod"/>
            </a:pPr>
            <a:r>
              <a:rPr lang="en-US" sz="2000" dirty="0" smtClean="0"/>
              <a:t>Adjusted System Lambda = Min (Original System Lambda, 9000)</a:t>
            </a:r>
            <a:endParaRPr lang="en-US" sz="800" dirty="0"/>
          </a:p>
          <a:p>
            <a:pPr marL="400050">
              <a:buFont typeface="+mj-lt"/>
              <a:buAutoNum type="arabicPeriod"/>
            </a:pPr>
            <a:r>
              <a:rPr lang="en-US" sz="2000" dirty="0" smtClean="0"/>
              <a:t>MCPC Adjustment Factor  = Original System Lambda – Adjusted System Lambda</a:t>
            </a:r>
          </a:p>
          <a:p>
            <a:pPr marL="400050">
              <a:buFont typeface="+mj-lt"/>
              <a:buAutoNum type="arabicPeriod"/>
            </a:pPr>
            <a:r>
              <a:rPr lang="en-US" sz="2000" dirty="0" smtClean="0"/>
              <a:t>Adjusted </a:t>
            </a:r>
            <a:r>
              <a:rPr lang="en-US" sz="2000" dirty="0" err="1" smtClean="0"/>
              <a:t>Reg</a:t>
            </a:r>
            <a:r>
              <a:rPr lang="en-US" sz="2000" dirty="0" smtClean="0"/>
              <a:t>-Up MCPC = Max (Original </a:t>
            </a:r>
            <a:r>
              <a:rPr lang="en-US" sz="2000" dirty="0" err="1" smtClean="0"/>
              <a:t>Reg</a:t>
            </a:r>
            <a:r>
              <a:rPr lang="en-US" sz="2000" dirty="0" smtClean="0"/>
              <a:t>-Up </a:t>
            </a:r>
            <a:r>
              <a:rPr lang="en-US" sz="2000" dirty="0"/>
              <a:t>MCPC - MCPC Adjustment </a:t>
            </a:r>
            <a:r>
              <a:rPr lang="en-US" sz="2000" dirty="0" smtClean="0"/>
              <a:t>Factor, 0)</a:t>
            </a:r>
          </a:p>
          <a:p>
            <a:pPr marL="400050">
              <a:buFont typeface="+mj-lt"/>
              <a:buAutoNum type="arabicPeriod"/>
            </a:pPr>
            <a:r>
              <a:rPr lang="en-US" sz="2000" dirty="0"/>
              <a:t>Adjusted </a:t>
            </a:r>
            <a:r>
              <a:rPr lang="en-US" sz="2000" dirty="0" smtClean="0"/>
              <a:t>RRS </a:t>
            </a:r>
            <a:r>
              <a:rPr lang="en-US" sz="2000" dirty="0"/>
              <a:t>MCPC = Max (Original </a:t>
            </a:r>
            <a:r>
              <a:rPr lang="en-US" sz="2000" dirty="0" smtClean="0"/>
              <a:t>RRS </a:t>
            </a:r>
            <a:r>
              <a:rPr lang="en-US" sz="2000" dirty="0"/>
              <a:t>MCPC - MCPC Adjustment Factor, 0</a:t>
            </a:r>
            <a:r>
              <a:rPr lang="en-US" sz="2000" dirty="0" smtClean="0"/>
              <a:t>)</a:t>
            </a:r>
          </a:p>
          <a:p>
            <a:pPr marL="400050">
              <a:buFont typeface="+mj-lt"/>
              <a:buAutoNum type="arabicPeriod"/>
            </a:pPr>
            <a:r>
              <a:rPr lang="en-US" sz="2000" dirty="0"/>
              <a:t>Adjusted </a:t>
            </a:r>
            <a:r>
              <a:rPr lang="en-US" sz="2000" dirty="0" smtClean="0"/>
              <a:t>ECRS </a:t>
            </a:r>
            <a:r>
              <a:rPr lang="en-US" sz="2000" dirty="0"/>
              <a:t>MCPC = Max (Original </a:t>
            </a:r>
            <a:r>
              <a:rPr lang="en-US" sz="2000" dirty="0" smtClean="0"/>
              <a:t>ECRS </a:t>
            </a:r>
            <a:r>
              <a:rPr lang="en-US" sz="2000" dirty="0"/>
              <a:t>MCPC - MCPC Adjustment Factor, 0)</a:t>
            </a:r>
          </a:p>
          <a:p>
            <a:pPr marL="400050">
              <a:buFont typeface="+mj-lt"/>
              <a:buAutoNum type="arabicPeriod"/>
            </a:pPr>
            <a:r>
              <a:rPr lang="en-US" sz="2000" dirty="0"/>
              <a:t>Adjusted </a:t>
            </a:r>
            <a:r>
              <a:rPr lang="en-US" sz="2000" dirty="0" smtClean="0"/>
              <a:t>Non-Spin </a:t>
            </a:r>
            <a:r>
              <a:rPr lang="en-US" sz="2000" dirty="0"/>
              <a:t>MCPC = Max (Original </a:t>
            </a:r>
            <a:r>
              <a:rPr lang="en-US" sz="2000" dirty="0" smtClean="0"/>
              <a:t>Non-Spin </a:t>
            </a:r>
            <a:r>
              <a:rPr lang="en-US" sz="2000" dirty="0"/>
              <a:t>MCPC - MCPC Adjustment Factor, 0)</a:t>
            </a:r>
          </a:p>
          <a:p>
            <a:pPr marL="400050">
              <a:buFont typeface="+mj-lt"/>
              <a:buAutoNum type="arabicPeriod"/>
            </a:pPr>
            <a:endParaRPr lang="en-US" sz="2000" dirty="0"/>
          </a:p>
          <a:p>
            <a:pPr marL="400050">
              <a:buFont typeface="+mj-lt"/>
              <a:buAutoNum type="arabicPeriod"/>
            </a:pPr>
            <a:endParaRPr lang="en-US" sz="2000" dirty="0" smtClean="0"/>
          </a:p>
          <a:p>
            <a:pPr marL="914400" lvl="2"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3671003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Key Principle Concepts – Previously Shared</a:t>
            </a:r>
            <a:endParaRPr lang="en-US" dirty="0"/>
          </a:p>
        </p:txBody>
      </p:sp>
      <p:sp>
        <p:nvSpPr>
          <p:cNvPr id="3" name="Content Placeholder 2"/>
          <p:cNvSpPr>
            <a:spLocks noGrp="1"/>
          </p:cNvSpPr>
          <p:nvPr>
            <p:ph idx="1"/>
          </p:nvPr>
        </p:nvSpPr>
        <p:spPr>
          <a:xfrm>
            <a:off x="304800" y="1066800"/>
            <a:ext cx="8534400" cy="5791200"/>
          </a:xfrm>
        </p:spPr>
        <p:txBody>
          <a:bodyPr/>
          <a:lstStyle/>
          <a:p>
            <a:r>
              <a:rPr lang="en-US" sz="1800" dirty="0" smtClean="0"/>
              <a:t>KP1</a:t>
            </a:r>
          </a:p>
          <a:p>
            <a:pPr lvl="1"/>
            <a:r>
              <a:rPr lang="en-US" sz="1600" dirty="0" smtClean="0"/>
              <a:t>The ORDC prices adders and the associated process of determining those price adders in real-time are eliminated under RTC.  Instead, the RTM optimization will use ASDCs as input and determine MCPCs for each of the individual AS products.</a:t>
            </a:r>
          </a:p>
          <a:p>
            <a:pPr lvl="1"/>
            <a:endParaRPr lang="en-US" sz="900" dirty="0"/>
          </a:p>
          <a:p>
            <a:r>
              <a:rPr lang="en-US" sz="1800" dirty="0" smtClean="0"/>
              <a:t>KP2</a:t>
            </a:r>
          </a:p>
          <a:p>
            <a:pPr lvl="1"/>
            <a:r>
              <a:rPr lang="en-US" sz="1600" dirty="0"/>
              <a:t>For the period of the annual Resource adequacy cycle where the </a:t>
            </a:r>
            <a:r>
              <a:rPr lang="en-US" sz="1600" dirty="0" smtClean="0"/>
              <a:t>PNM </a:t>
            </a:r>
            <a:r>
              <a:rPr lang="en-US" sz="1600" dirty="0"/>
              <a:t>threshold has not been met, the following parameters will be in effect:</a:t>
            </a:r>
          </a:p>
          <a:p>
            <a:pPr lvl="2"/>
            <a:r>
              <a:rPr lang="en-US" sz="1400" dirty="0"/>
              <a:t>SWOC will be equal to $2,000/MWh;</a:t>
            </a:r>
          </a:p>
          <a:p>
            <a:pPr lvl="2"/>
            <a:r>
              <a:rPr lang="en-US" sz="1400" dirty="0"/>
              <a:t>VOLL </a:t>
            </a:r>
            <a:r>
              <a:rPr lang="en-US" sz="1400" dirty="0" smtClean="0"/>
              <a:t>and the </a:t>
            </a:r>
            <a:r>
              <a:rPr lang="en-US" sz="1400" dirty="0"/>
              <a:t>maximum ASDC value </a:t>
            </a:r>
            <a:r>
              <a:rPr lang="en-US" sz="1400" dirty="0" smtClean="0"/>
              <a:t>will </a:t>
            </a:r>
            <a:r>
              <a:rPr lang="en-US" sz="1400" dirty="0"/>
              <a:t>be equal to $</a:t>
            </a:r>
            <a:r>
              <a:rPr lang="en-US" sz="1400" dirty="0" smtClean="0"/>
              <a:t>9,000/MWh; </a:t>
            </a:r>
            <a:endParaRPr lang="en-US" sz="1400" dirty="0"/>
          </a:p>
          <a:p>
            <a:pPr lvl="2"/>
            <a:r>
              <a:rPr lang="en-US" sz="1400" dirty="0"/>
              <a:t>The energy price, exclusive of congestion costs, produced every execution of the </a:t>
            </a:r>
            <a:r>
              <a:rPr lang="en-US" sz="1400" dirty="0" smtClean="0"/>
              <a:t>RTM </a:t>
            </a:r>
            <a:r>
              <a:rPr lang="en-US" sz="1400" dirty="0"/>
              <a:t>will be capped at $9,000/MWh; and</a:t>
            </a:r>
          </a:p>
          <a:p>
            <a:pPr lvl="2"/>
            <a:r>
              <a:rPr lang="en-US" sz="1400" dirty="0" smtClean="0"/>
              <a:t>PBPP </a:t>
            </a:r>
            <a:r>
              <a:rPr lang="en-US" sz="1400" dirty="0"/>
              <a:t>will be equal to $</a:t>
            </a:r>
            <a:r>
              <a:rPr lang="en-US" sz="1400" dirty="0" smtClean="0"/>
              <a:t>11,000.01/MWh.</a:t>
            </a:r>
          </a:p>
          <a:p>
            <a:pPr lvl="1"/>
            <a:r>
              <a:rPr lang="en-US" sz="1600" dirty="0" smtClean="0"/>
              <a:t>After the PNM threshold has been met, a process will be used to adjust the parameters to be:</a:t>
            </a:r>
            <a:endParaRPr lang="en-US" sz="1600" dirty="0"/>
          </a:p>
          <a:p>
            <a:pPr lvl="2"/>
            <a:r>
              <a:rPr lang="en-US" sz="1400" dirty="0"/>
              <a:t>SWOC will be equal to $2,000/MWh;</a:t>
            </a:r>
          </a:p>
          <a:p>
            <a:pPr lvl="2"/>
            <a:r>
              <a:rPr lang="en-US" sz="1400" dirty="0"/>
              <a:t>VOLL and the maximum ASDC value will be equal to </a:t>
            </a:r>
            <a:r>
              <a:rPr lang="en-US" sz="1400" dirty="0" smtClean="0"/>
              <a:t>$2,000/MWh</a:t>
            </a:r>
            <a:r>
              <a:rPr lang="en-US" sz="1400" dirty="0"/>
              <a:t>; </a:t>
            </a:r>
          </a:p>
          <a:p>
            <a:pPr lvl="2"/>
            <a:r>
              <a:rPr lang="en-US" sz="1400" dirty="0"/>
              <a:t>The energy price, exclusive of congestion costs, produced every execution of the RTM will be capped at </a:t>
            </a:r>
            <a:r>
              <a:rPr lang="en-US" sz="1400" dirty="0" smtClean="0"/>
              <a:t>$2,000/MWh</a:t>
            </a:r>
            <a:r>
              <a:rPr lang="en-US" sz="1400" dirty="0"/>
              <a:t>; and</a:t>
            </a:r>
          </a:p>
          <a:p>
            <a:pPr lvl="2"/>
            <a:r>
              <a:rPr lang="en-US" sz="1400" dirty="0" smtClean="0"/>
              <a:t>PBPP </a:t>
            </a:r>
            <a:r>
              <a:rPr lang="en-US" sz="1400" dirty="0"/>
              <a:t>will be equal to </a:t>
            </a:r>
            <a:r>
              <a:rPr lang="en-US" sz="1400" dirty="0" smtClean="0"/>
              <a:t>$4,000.01/MWh</a:t>
            </a:r>
            <a:r>
              <a:rPr lang="en-US" sz="1400" dirty="0"/>
              <a:t>.</a:t>
            </a:r>
          </a:p>
          <a:p>
            <a:pPr lvl="2"/>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2233581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Key Principle Concepts – New</a:t>
            </a:r>
            <a:endParaRPr lang="en-US" dirty="0"/>
          </a:p>
        </p:txBody>
      </p:sp>
      <p:sp>
        <p:nvSpPr>
          <p:cNvPr id="3" name="Content Placeholder 2"/>
          <p:cNvSpPr>
            <a:spLocks noGrp="1"/>
          </p:cNvSpPr>
          <p:nvPr>
            <p:ph idx="1"/>
          </p:nvPr>
        </p:nvSpPr>
        <p:spPr>
          <a:xfrm>
            <a:off x="304800" y="1295400"/>
            <a:ext cx="8534400" cy="5562600"/>
          </a:xfrm>
        </p:spPr>
        <p:txBody>
          <a:bodyPr/>
          <a:lstStyle/>
          <a:p>
            <a:r>
              <a:rPr lang="en-US" sz="1800" dirty="0" smtClean="0"/>
              <a:t>KP2</a:t>
            </a:r>
          </a:p>
          <a:p>
            <a:pPr lvl="1"/>
            <a:r>
              <a:rPr lang="en-US" sz="1600" dirty="0" smtClean="0"/>
              <a:t>For instances in which </a:t>
            </a:r>
            <a:r>
              <a:rPr lang="en-US" sz="1600" dirty="0"/>
              <a:t>the energy price, exclusive of congestion costs</a:t>
            </a:r>
            <a:r>
              <a:rPr lang="en-US" sz="1600" dirty="0" smtClean="0"/>
              <a:t>, has been reduced to ensure that the final value does not exceed VOLL, the MCPCs for </a:t>
            </a:r>
            <a:r>
              <a:rPr lang="en-US" sz="1600" dirty="0" err="1" smtClean="0"/>
              <a:t>Reg</a:t>
            </a:r>
            <a:r>
              <a:rPr lang="en-US" sz="1600" dirty="0" smtClean="0"/>
              <a:t>-Up, RRS, ECRS, and Non-Spin will be adjusted by the same $/MWh amount with a floor on the final </a:t>
            </a:r>
            <a:r>
              <a:rPr lang="en-US" sz="1600" dirty="0" smtClean="0"/>
              <a:t>MCPCs</a:t>
            </a:r>
            <a:r>
              <a:rPr lang="en-US" sz="1600" dirty="0" smtClean="0"/>
              <a:t> </a:t>
            </a:r>
            <a:r>
              <a:rPr lang="en-US" sz="1600" dirty="0" smtClean="0"/>
              <a:t>of $0/MWh. </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485236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lstStyle/>
          <a:p>
            <a:r>
              <a:rPr lang="en-US" sz="3600" dirty="0" smtClean="0"/>
              <a:t>Questions and Additional Discussion</a:t>
            </a:r>
            <a:endParaRPr lang="en-US" sz="3600" dirty="0"/>
          </a:p>
        </p:txBody>
      </p:sp>
    </p:spTree>
    <p:extLst>
      <p:ext uri="{BB962C8B-B14F-4D97-AF65-F5344CB8AC3E}">
        <p14:creationId xmlns:p14="http://schemas.microsoft.com/office/powerpoint/2010/main" val="67039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Acronyms</a:t>
            </a:r>
          </a:p>
        </p:txBody>
      </p:sp>
      <p:sp>
        <p:nvSpPr>
          <p:cNvPr id="3" name="Content Placeholder 2"/>
          <p:cNvSpPr>
            <a:spLocks noGrp="1"/>
          </p:cNvSpPr>
          <p:nvPr>
            <p:ph idx="1"/>
          </p:nvPr>
        </p:nvSpPr>
        <p:spPr>
          <a:xfrm>
            <a:off x="304800" y="990600"/>
            <a:ext cx="8534400" cy="5410200"/>
          </a:xfrm>
        </p:spPr>
        <p:txBody>
          <a:bodyPr/>
          <a:lstStyle/>
          <a:p>
            <a:r>
              <a:rPr lang="en-US" sz="1600" dirty="0"/>
              <a:t>Ancillary Service (AS)</a:t>
            </a:r>
          </a:p>
          <a:p>
            <a:r>
              <a:rPr lang="en-US" sz="1600" dirty="0"/>
              <a:t>Ancillary Service Demand Curves (ASDC</a:t>
            </a:r>
            <a:r>
              <a:rPr lang="en-US" sz="1600" dirty="0" smtClean="0"/>
              <a:t>)</a:t>
            </a:r>
          </a:p>
          <a:p>
            <a:r>
              <a:rPr lang="en-US" sz="1600" dirty="0"/>
              <a:t>ERCOT Contingency </a:t>
            </a:r>
            <a:r>
              <a:rPr lang="en-US" sz="1600" dirty="0" smtClean="0"/>
              <a:t>Reserve Service (ECRS)</a:t>
            </a:r>
          </a:p>
          <a:p>
            <a:r>
              <a:rPr lang="en-US" sz="1600" dirty="0" smtClean="0"/>
              <a:t>Key Principle (KP)</a:t>
            </a:r>
          </a:p>
          <a:p>
            <a:r>
              <a:rPr lang="en-US" sz="1600" dirty="0"/>
              <a:t>Market Clearing </a:t>
            </a:r>
            <a:r>
              <a:rPr lang="en-US" sz="1600" dirty="0" smtClean="0"/>
              <a:t>Price </a:t>
            </a:r>
            <a:r>
              <a:rPr lang="en-US" sz="1600" dirty="0"/>
              <a:t>for Capacity (</a:t>
            </a:r>
            <a:r>
              <a:rPr lang="en-US" sz="1600" dirty="0" smtClean="0"/>
              <a:t>MCPC)</a:t>
            </a:r>
          </a:p>
          <a:p>
            <a:r>
              <a:rPr lang="en-US" sz="1600" dirty="0"/>
              <a:t>Non-Spinning Reserve Service (Non-Spin</a:t>
            </a:r>
            <a:r>
              <a:rPr lang="en-US" sz="1600" dirty="0" smtClean="0"/>
              <a:t>)</a:t>
            </a:r>
          </a:p>
          <a:p>
            <a:r>
              <a:rPr lang="en-US" sz="1600" dirty="0"/>
              <a:t>Peaker Net Margin (PNM</a:t>
            </a:r>
            <a:r>
              <a:rPr lang="en-US" sz="1600" dirty="0" smtClean="0"/>
              <a:t>)</a:t>
            </a:r>
          </a:p>
          <a:p>
            <a:r>
              <a:rPr lang="en-US" sz="1600" dirty="0"/>
              <a:t>Power Balance Penalty Price (PBPP) </a:t>
            </a:r>
            <a:endParaRPr lang="en-US" sz="1600" dirty="0" smtClean="0"/>
          </a:p>
          <a:p>
            <a:r>
              <a:rPr lang="en-US" sz="1600" dirty="0"/>
              <a:t>Power Balance Penalty </a:t>
            </a:r>
            <a:r>
              <a:rPr lang="en-US" sz="1600" dirty="0" smtClean="0"/>
              <a:t>Curve </a:t>
            </a:r>
            <a:r>
              <a:rPr lang="en-US" sz="1600" dirty="0"/>
              <a:t>(</a:t>
            </a:r>
            <a:r>
              <a:rPr lang="en-US" sz="1600" dirty="0" smtClean="0"/>
              <a:t>PBPC) </a:t>
            </a:r>
            <a:endParaRPr lang="en-US" sz="1600" dirty="0"/>
          </a:p>
          <a:p>
            <a:r>
              <a:rPr lang="en-US" sz="1600" dirty="0" smtClean="0"/>
              <a:t>Public Utility Commission of Texas (PUCT)</a:t>
            </a:r>
          </a:p>
          <a:p>
            <a:r>
              <a:rPr lang="en-US" sz="1600" dirty="0"/>
              <a:t>Real-Time Co-optimization (RTC)</a:t>
            </a:r>
          </a:p>
          <a:p>
            <a:r>
              <a:rPr lang="en-US" sz="1600" dirty="0" smtClean="0"/>
              <a:t>Real-Time </a:t>
            </a:r>
            <a:r>
              <a:rPr lang="en-US" sz="1600" dirty="0"/>
              <a:t>Co-optimization Task Force (RTCTF</a:t>
            </a:r>
            <a:r>
              <a:rPr lang="en-US" sz="1600" dirty="0" smtClean="0"/>
              <a:t>)</a:t>
            </a:r>
          </a:p>
          <a:p>
            <a:r>
              <a:rPr lang="en-US" sz="1600" dirty="0"/>
              <a:t>Real-Time Market (RTM</a:t>
            </a:r>
            <a:r>
              <a:rPr lang="en-US" sz="1600" dirty="0" smtClean="0"/>
              <a:t>)</a:t>
            </a:r>
          </a:p>
          <a:p>
            <a:r>
              <a:rPr lang="en-US" sz="1600" dirty="0"/>
              <a:t>Regulation </a:t>
            </a:r>
            <a:r>
              <a:rPr lang="en-US" sz="1600" dirty="0" smtClean="0"/>
              <a:t>Down </a:t>
            </a:r>
            <a:r>
              <a:rPr lang="en-US" sz="1600" dirty="0"/>
              <a:t>Service (</a:t>
            </a:r>
            <a:r>
              <a:rPr lang="en-US" sz="1600" dirty="0" err="1" smtClean="0"/>
              <a:t>Reg</a:t>
            </a:r>
            <a:r>
              <a:rPr lang="en-US" sz="1600" dirty="0" smtClean="0"/>
              <a:t>-Down)</a:t>
            </a:r>
          </a:p>
          <a:p>
            <a:r>
              <a:rPr lang="en-US" sz="1600" dirty="0"/>
              <a:t>Regulation Up Service (</a:t>
            </a:r>
            <a:r>
              <a:rPr lang="en-US" sz="1600" dirty="0" err="1" smtClean="0"/>
              <a:t>Reg</a:t>
            </a:r>
            <a:r>
              <a:rPr lang="en-US" sz="1600" dirty="0" smtClean="0"/>
              <a:t>-Up)</a:t>
            </a:r>
          </a:p>
          <a:p>
            <a:r>
              <a:rPr lang="en-US" sz="1600" dirty="0"/>
              <a:t>Responsive Reserve Service (RRS)</a:t>
            </a:r>
          </a:p>
          <a:p>
            <a:r>
              <a:rPr lang="en-US" sz="1600" dirty="0" smtClean="0"/>
              <a:t>System-Wide </a:t>
            </a:r>
            <a:r>
              <a:rPr lang="en-US" sz="1600" dirty="0"/>
              <a:t>Offer Cap (SWOC)</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645675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04800" y="990600"/>
            <a:ext cx="8382000" cy="5052221"/>
          </a:xfrm>
        </p:spPr>
        <p:txBody>
          <a:bodyPr/>
          <a:lstStyle/>
          <a:p>
            <a:r>
              <a:rPr lang="en-US" sz="2200" dirty="0" smtClean="0"/>
              <a:t>In addition to the PUCT providing direction on the process for developing the ASDCs, there was also direction that allows the RTCTF to move forward on the following KP 1.1 and 1.2 items from the tracking spreadsheet:</a:t>
            </a:r>
          </a:p>
          <a:p>
            <a:endParaRPr lang="en-US" sz="800" dirty="0" smtClean="0"/>
          </a:p>
          <a:p>
            <a:pPr lvl="1"/>
            <a:r>
              <a:rPr lang="en-US" sz="2000" dirty="0"/>
              <a:t>New value for the </a:t>
            </a:r>
            <a:r>
              <a:rPr lang="en-US" sz="2000" dirty="0" smtClean="0"/>
              <a:t>SWOC;</a:t>
            </a:r>
            <a:endParaRPr lang="en-US" sz="2000" dirty="0"/>
          </a:p>
          <a:p>
            <a:pPr lvl="1"/>
            <a:r>
              <a:rPr lang="en-US" sz="2000" dirty="0"/>
              <a:t>New value and shape for the </a:t>
            </a:r>
            <a:r>
              <a:rPr lang="en-US" sz="2000" dirty="0" smtClean="0"/>
              <a:t>PBPC; and</a:t>
            </a:r>
            <a:endParaRPr lang="en-US" sz="2000" dirty="0"/>
          </a:p>
          <a:p>
            <a:pPr lvl="1"/>
            <a:r>
              <a:rPr lang="en-US" sz="2000" dirty="0" smtClean="0"/>
              <a:t>Elimination of the ORDC price adders.</a:t>
            </a:r>
          </a:p>
          <a:p>
            <a:pPr lvl="1"/>
            <a:endParaRPr lang="en-US" dirty="0"/>
          </a:p>
          <a:p>
            <a:r>
              <a:rPr lang="en-US" sz="2200" dirty="0" smtClean="0"/>
              <a:t>There were also other items in Chair Walker’s memo that seem to fit naturally into these two KPs (E.g., the capping of prices, exclusive of congestion cost).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8828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SWOC and the Value of Lost Load (VOLL)</a:t>
            </a:r>
            <a:endParaRPr lang="en-US" dirty="0"/>
          </a:p>
        </p:txBody>
      </p:sp>
      <p:sp>
        <p:nvSpPr>
          <p:cNvPr id="3" name="Content Placeholder 2"/>
          <p:cNvSpPr>
            <a:spLocks noGrp="1"/>
          </p:cNvSpPr>
          <p:nvPr>
            <p:ph idx="1"/>
          </p:nvPr>
        </p:nvSpPr>
        <p:spPr>
          <a:xfrm>
            <a:off x="304800" y="990600"/>
            <a:ext cx="8229600" cy="5334000"/>
          </a:xfrm>
        </p:spPr>
        <p:txBody>
          <a:bodyPr/>
          <a:lstStyle/>
          <a:p>
            <a:r>
              <a:rPr lang="en-US" sz="2000" dirty="0" smtClean="0"/>
              <a:t>For the period of the annual Resource adequacy cycle where the PNM threshold has not been met, the following parameters will be in effect:</a:t>
            </a:r>
            <a:endParaRPr lang="en-US" sz="700" dirty="0"/>
          </a:p>
          <a:p>
            <a:pPr lvl="1"/>
            <a:r>
              <a:rPr lang="en-US" sz="1800" dirty="0" smtClean="0"/>
              <a:t>SWOC will be equal to $2,000/MWh;</a:t>
            </a:r>
          </a:p>
          <a:p>
            <a:pPr lvl="1"/>
            <a:r>
              <a:rPr lang="en-US" sz="1800" dirty="0" smtClean="0"/>
              <a:t>VOLL will be equal to $9,000/MWh, which results in the maximum ASDC value also being set at $9,000/MWh; </a:t>
            </a:r>
          </a:p>
          <a:p>
            <a:pPr lvl="1"/>
            <a:r>
              <a:rPr lang="en-US" sz="1800" dirty="0" smtClean="0"/>
              <a:t>The energy price, exclusive of congestion costs, produced every execution of the RTM (i.e., System Lambda) will be capped at </a:t>
            </a:r>
            <a:r>
              <a:rPr lang="en-US" sz="1800" dirty="0"/>
              <a:t>$</a:t>
            </a:r>
            <a:r>
              <a:rPr lang="en-US" sz="1800" dirty="0" smtClean="0"/>
              <a:t>9,000/MWh; and</a:t>
            </a:r>
          </a:p>
          <a:p>
            <a:pPr lvl="1"/>
            <a:r>
              <a:rPr lang="en-US" sz="1800" dirty="0" smtClean="0"/>
              <a:t>A PBPP replaced the current PBPC and will be equal to $11,000.01/MWh.</a:t>
            </a:r>
          </a:p>
          <a:p>
            <a:pPr lvl="2"/>
            <a:r>
              <a:rPr lang="en-US" sz="1600" dirty="0" smtClean="0"/>
              <a:t>This choice is driven by SWOC and maximum ASDC values </a:t>
            </a:r>
          </a:p>
          <a:p>
            <a:pPr lvl="2"/>
            <a:r>
              <a:rPr lang="en-US" sz="1600" dirty="0" smtClean="0"/>
              <a:t>Similar to today with $9,001/</a:t>
            </a:r>
            <a:r>
              <a:rPr lang="en-US" sz="1600" dirty="0" err="1" smtClean="0"/>
              <a:t>MWh</a:t>
            </a:r>
            <a:r>
              <a:rPr lang="en-US" sz="1600" dirty="0" smtClean="0"/>
              <a:t> on the PBPC, the value should be something slightly higher </a:t>
            </a:r>
            <a:r>
              <a:rPr lang="en-US" sz="1600" dirty="0"/>
              <a:t>than $</a:t>
            </a:r>
            <a:r>
              <a:rPr lang="en-US" sz="1600" dirty="0" smtClean="0"/>
              <a:t>11,000/</a:t>
            </a:r>
            <a:r>
              <a:rPr lang="en-US" sz="1600" dirty="0" err="1" smtClean="0"/>
              <a:t>MWh</a:t>
            </a:r>
            <a:endParaRPr lang="en-US" sz="1600" dirty="0" smtClean="0"/>
          </a:p>
          <a:p>
            <a:pPr lvl="2"/>
            <a:endParaRPr lang="en-US" sz="1100" dirty="0"/>
          </a:p>
          <a:p>
            <a:r>
              <a:rPr lang="en-US" sz="2000" dirty="0" smtClean="0"/>
              <a:t>If capping process affects the energy price, similar adjustment are needed for the AS MCPCs.</a:t>
            </a:r>
            <a:endParaRPr lang="en-US" sz="2000" u="sng"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444913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SWOC and VOLL</a:t>
            </a:r>
            <a:endParaRPr lang="en-US" dirty="0"/>
          </a:p>
        </p:txBody>
      </p:sp>
      <p:sp>
        <p:nvSpPr>
          <p:cNvPr id="3" name="Content Placeholder 2"/>
          <p:cNvSpPr>
            <a:spLocks noGrp="1"/>
          </p:cNvSpPr>
          <p:nvPr>
            <p:ph idx="1"/>
          </p:nvPr>
        </p:nvSpPr>
        <p:spPr>
          <a:xfrm>
            <a:off x="3048000" y="849923"/>
            <a:ext cx="5943600" cy="3429000"/>
          </a:xfrm>
        </p:spPr>
        <p:txBody>
          <a:bodyPr/>
          <a:lstStyle/>
          <a:p>
            <a:r>
              <a:rPr lang="en-US" sz="2000" dirty="0">
                <a:solidFill>
                  <a:srgbClr val="5B6770"/>
                </a:solidFill>
              </a:rPr>
              <a:t>When reserves are below 2,000 MW: </a:t>
            </a:r>
          </a:p>
          <a:p>
            <a:pPr marL="685800" lvl="1"/>
            <a:r>
              <a:rPr lang="en-US" sz="1800" dirty="0" smtClean="0">
                <a:solidFill>
                  <a:srgbClr val="5B6770"/>
                </a:solidFill>
              </a:rPr>
              <a:t>System Lambda would </a:t>
            </a:r>
            <a:r>
              <a:rPr lang="en-US" sz="1800" dirty="0">
                <a:solidFill>
                  <a:srgbClr val="5B6770"/>
                </a:solidFill>
              </a:rPr>
              <a:t>be between $</a:t>
            </a:r>
            <a:r>
              <a:rPr lang="en-US" sz="1800" dirty="0" smtClean="0">
                <a:solidFill>
                  <a:srgbClr val="5B6770"/>
                </a:solidFill>
              </a:rPr>
              <a:t>9,000/MWh </a:t>
            </a:r>
            <a:r>
              <a:rPr lang="en-US" sz="1800" dirty="0">
                <a:solidFill>
                  <a:srgbClr val="5B6770"/>
                </a:solidFill>
              </a:rPr>
              <a:t>and $</a:t>
            </a:r>
            <a:r>
              <a:rPr lang="en-US" sz="1800" dirty="0" smtClean="0">
                <a:solidFill>
                  <a:srgbClr val="5B6770"/>
                </a:solidFill>
              </a:rPr>
              <a:t>11,000/MWh depending </a:t>
            </a:r>
            <a:r>
              <a:rPr lang="en-US" sz="1800" dirty="0">
                <a:solidFill>
                  <a:srgbClr val="5B6770"/>
                </a:solidFill>
              </a:rPr>
              <a:t>on the energy offer price of the </a:t>
            </a:r>
            <a:r>
              <a:rPr lang="en-US" sz="1800" dirty="0" smtClean="0">
                <a:solidFill>
                  <a:srgbClr val="5B6770"/>
                </a:solidFill>
              </a:rPr>
              <a:t>marginal Resource.  </a:t>
            </a:r>
            <a:endParaRPr lang="en-US" sz="1800" dirty="0">
              <a:solidFill>
                <a:srgbClr val="5B6770"/>
              </a:solidFill>
            </a:endParaRPr>
          </a:p>
          <a:p>
            <a:pPr marL="685800" lvl="1"/>
            <a:r>
              <a:rPr lang="en-US" sz="1800" dirty="0" smtClean="0">
                <a:solidFill>
                  <a:srgbClr val="5B6770"/>
                </a:solidFill>
              </a:rPr>
              <a:t> Prices would </a:t>
            </a:r>
            <a:r>
              <a:rPr lang="en-US" sz="1800" dirty="0">
                <a:solidFill>
                  <a:srgbClr val="5B6770"/>
                </a:solidFill>
              </a:rPr>
              <a:t>be capped </a:t>
            </a:r>
            <a:r>
              <a:rPr lang="en-US" sz="1800" i="1" dirty="0">
                <a:solidFill>
                  <a:srgbClr val="5B6770"/>
                </a:solidFill>
              </a:rPr>
              <a:t>ex post </a:t>
            </a:r>
            <a:r>
              <a:rPr lang="en-US" sz="1800" dirty="0">
                <a:solidFill>
                  <a:srgbClr val="5B6770"/>
                </a:solidFill>
              </a:rPr>
              <a:t>at $</a:t>
            </a:r>
            <a:r>
              <a:rPr lang="en-US" sz="1800" dirty="0" smtClean="0">
                <a:solidFill>
                  <a:srgbClr val="5B6770"/>
                </a:solidFill>
              </a:rPr>
              <a:t>9,000/MWh, </a:t>
            </a:r>
            <a:r>
              <a:rPr lang="en-US" sz="1800" dirty="0">
                <a:solidFill>
                  <a:srgbClr val="5B6770"/>
                </a:solidFill>
              </a:rPr>
              <a:t>such that congestion pricing differentials would be maintained but the energy price at the distributed load reference </a:t>
            </a:r>
            <a:r>
              <a:rPr lang="en-US" sz="1800" dirty="0" smtClean="0">
                <a:solidFill>
                  <a:srgbClr val="5B6770"/>
                </a:solidFill>
              </a:rPr>
              <a:t>(System Lambda) </a:t>
            </a:r>
            <a:r>
              <a:rPr lang="en-US" sz="1800" dirty="0">
                <a:solidFill>
                  <a:srgbClr val="5B6770"/>
                </a:solidFill>
              </a:rPr>
              <a:t>would be $</a:t>
            </a:r>
            <a:r>
              <a:rPr lang="en-US" sz="1800" dirty="0" smtClean="0">
                <a:solidFill>
                  <a:srgbClr val="5B6770"/>
                </a:solidFill>
              </a:rPr>
              <a:t>9,000/MWh </a:t>
            </a:r>
            <a:r>
              <a:rPr lang="en-US" sz="1800" dirty="0">
                <a:solidFill>
                  <a:srgbClr val="5B6770"/>
                </a:solidFill>
              </a:rPr>
              <a:t>instead of the </a:t>
            </a:r>
            <a:r>
              <a:rPr lang="en-US" sz="1800" dirty="0" smtClean="0">
                <a:solidFill>
                  <a:srgbClr val="5B6770"/>
                </a:solidFill>
              </a:rPr>
              <a:t>initial value </a:t>
            </a:r>
            <a:r>
              <a:rPr lang="en-US" sz="1800" dirty="0">
                <a:solidFill>
                  <a:srgbClr val="5B6770"/>
                </a:solidFill>
              </a:rPr>
              <a:t>of $9,000-$</a:t>
            </a:r>
            <a:r>
              <a:rPr lang="en-US" sz="1800" dirty="0" smtClean="0">
                <a:solidFill>
                  <a:srgbClr val="5B6770"/>
                </a:solidFill>
              </a:rPr>
              <a:t>11,000/MWh.</a:t>
            </a:r>
          </a:p>
          <a:p>
            <a:pPr marL="685800" lvl="1"/>
            <a:r>
              <a:rPr lang="en-US" sz="1800" dirty="0" smtClean="0">
                <a:solidFill>
                  <a:srgbClr val="5B6770"/>
                </a:solidFill>
              </a:rPr>
              <a:t>The adjustment could be as much as $2,000/MWh</a:t>
            </a:r>
            <a:endParaRPr lang="en-US" sz="1800" dirty="0">
              <a:solidFill>
                <a:srgbClr val="5B6770"/>
              </a:solidFill>
            </a:endParaRP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5" name="Chart 4"/>
          <p:cNvGraphicFramePr>
            <a:graphicFrameLocks/>
          </p:cNvGraphicFramePr>
          <p:nvPr>
            <p:extLst>
              <p:ext uri="{D42A27DB-BD31-4B8C-83A1-F6EECF244321}">
                <p14:modId xmlns:p14="http://schemas.microsoft.com/office/powerpoint/2010/main" val="2434296062"/>
              </p:ext>
            </p:extLst>
          </p:nvPr>
        </p:nvGraphicFramePr>
        <p:xfrm>
          <a:off x="381000" y="2286000"/>
          <a:ext cx="8077200" cy="396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2991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SWOC/VOLL and Adjusting MCPCs</a:t>
            </a:r>
            <a:endParaRPr lang="en-US" dirty="0"/>
          </a:p>
        </p:txBody>
      </p:sp>
      <p:sp>
        <p:nvSpPr>
          <p:cNvPr id="3" name="Content Placeholder 2"/>
          <p:cNvSpPr>
            <a:spLocks noGrp="1"/>
          </p:cNvSpPr>
          <p:nvPr>
            <p:ph idx="1"/>
          </p:nvPr>
        </p:nvSpPr>
        <p:spPr>
          <a:xfrm>
            <a:off x="304800" y="838200"/>
            <a:ext cx="8534400" cy="5334000"/>
          </a:xfrm>
        </p:spPr>
        <p:txBody>
          <a:bodyPr/>
          <a:lstStyle/>
          <a:p>
            <a:r>
              <a:rPr lang="en-US" sz="2000" dirty="0" smtClean="0"/>
              <a:t>Note: The discussion for adjusting MCPCs in this presentation excludes </a:t>
            </a:r>
            <a:r>
              <a:rPr lang="en-US" sz="2000" dirty="0" err="1" smtClean="0"/>
              <a:t>Reg</a:t>
            </a:r>
            <a:r>
              <a:rPr lang="en-US" sz="2000" dirty="0" smtClean="0"/>
              <a:t>-Down.</a:t>
            </a:r>
          </a:p>
          <a:p>
            <a:endParaRPr lang="en-US" sz="1000" dirty="0"/>
          </a:p>
          <a:p>
            <a:r>
              <a:rPr lang="en-US" sz="2000" dirty="0" smtClean="0"/>
              <a:t>If System Lambda is reduced during the capping, a subset of the AS MCPCs would also need to be adjusted.</a:t>
            </a:r>
          </a:p>
          <a:p>
            <a:endParaRPr lang="en-US" sz="1000" dirty="0"/>
          </a:p>
          <a:p>
            <a:r>
              <a:rPr lang="en-US" sz="2000" dirty="0" smtClean="0"/>
              <a:t>Example of why this is the case (and assuming no transmission congestion):</a:t>
            </a:r>
          </a:p>
          <a:p>
            <a:pPr lvl="1"/>
            <a:r>
              <a:rPr lang="en-US" sz="1800" dirty="0" smtClean="0"/>
              <a:t>Resource 1 is available for both real-time energy dispatch and AS awards with an energy offer of $40/MWh and an RRS offer of $0/MWh.</a:t>
            </a:r>
          </a:p>
          <a:p>
            <a:pPr lvl="1"/>
            <a:r>
              <a:rPr lang="en-US" sz="1800" dirty="0" smtClean="0"/>
              <a:t>The system is in scarcity condition and the ASDC for RRS sets the RRS price at $9,000/MWh.</a:t>
            </a:r>
          </a:p>
          <a:p>
            <a:pPr lvl="1"/>
            <a:r>
              <a:rPr lang="en-US" sz="1800" dirty="0" smtClean="0"/>
              <a:t>If Resource 1 is the marginal Resource for energy and is awarded RRS, the System Lambda from the optimization will be $9,040/MWh.</a:t>
            </a:r>
          </a:p>
          <a:p>
            <a:pPr lvl="1"/>
            <a:r>
              <a:rPr lang="en-US" sz="1800" dirty="0" smtClean="0"/>
              <a:t>If the energy price is lowered from </a:t>
            </a:r>
            <a:r>
              <a:rPr lang="en-US" sz="1800" dirty="0"/>
              <a:t>$</a:t>
            </a:r>
            <a:r>
              <a:rPr lang="en-US" sz="1800" dirty="0" smtClean="0"/>
              <a:t>9,040/MWh to $9,000/MWh and the RRS price remains at $9,000/MW, Resource 1 is no longer </a:t>
            </a:r>
            <a:r>
              <a:rPr lang="en-US" sz="1800" dirty="0" smtClean="0"/>
              <a:t>indifferent to providing energy and RRS.</a:t>
            </a:r>
            <a:endParaRPr lang="en-US" sz="1800" dirty="0" smtClean="0"/>
          </a:p>
          <a:p>
            <a:pPr lvl="1"/>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728672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3" name="Content Placeholder 2"/>
          <p:cNvSpPr>
            <a:spLocks noGrp="1"/>
          </p:cNvSpPr>
          <p:nvPr>
            <p:ph idx="1"/>
          </p:nvPr>
        </p:nvSpPr>
        <p:spPr>
          <a:xfrm>
            <a:off x="381000" y="990600"/>
            <a:ext cx="2667000" cy="3505200"/>
          </a:xfrm>
          <a:ln w="25400">
            <a:solidFill>
              <a:schemeClr val="accent1"/>
            </a:solidFill>
          </a:ln>
        </p:spPr>
        <p:txBody>
          <a:bodyPr/>
          <a:lstStyle/>
          <a:p>
            <a:pPr marL="0" indent="0">
              <a:buNone/>
            </a:pPr>
            <a:r>
              <a:rPr lang="en-US" sz="1800" dirty="0" smtClean="0"/>
              <a:t>From the optimization:</a:t>
            </a:r>
          </a:p>
          <a:p>
            <a:pPr marL="0" indent="0">
              <a:buNone/>
            </a:pPr>
            <a:endParaRPr lang="en-US" sz="1800" dirty="0" smtClean="0"/>
          </a:p>
          <a:p>
            <a:r>
              <a:rPr lang="en-US" sz="1400" dirty="0" smtClean="0"/>
              <a:t>For energy, the spread between price and offer-based cost is </a:t>
            </a:r>
            <a:r>
              <a:rPr lang="en-US" sz="1400" b="1" u="sng" dirty="0" smtClean="0"/>
              <a:t>$9,000/MWh </a:t>
            </a:r>
            <a:r>
              <a:rPr lang="en-US" sz="1400" dirty="0"/>
              <a:t>($</a:t>
            </a:r>
            <a:r>
              <a:rPr lang="en-US" sz="1400" dirty="0" smtClean="0"/>
              <a:t>9,040/MWh </a:t>
            </a:r>
            <a:r>
              <a:rPr lang="en-US" sz="1400" dirty="0"/>
              <a:t>- </a:t>
            </a:r>
            <a:r>
              <a:rPr lang="en-US" sz="1400" dirty="0" smtClean="0"/>
              <a:t>$40/MWh</a:t>
            </a:r>
            <a:r>
              <a:rPr lang="en-US" sz="1400" dirty="0"/>
              <a:t>).</a:t>
            </a:r>
          </a:p>
          <a:p>
            <a:endParaRPr lang="en-US" sz="1400" dirty="0" smtClean="0"/>
          </a:p>
          <a:p>
            <a:r>
              <a:rPr lang="en-US" sz="1400" dirty="0" smtClean="0"/>
              <a:t>For RRS, </a:t>
            </a:r>
            <a:r>
              <a:rPr lang="en-US" sz="1400" dirty="0"/>
              <a:t>the spread between price and offer-based cost is </a:t>
            </a:r>
            <a:r>
              <a:rPr lang="en-US" sz="1400" dirty="0" smtClean="0"/>
              <a:t>also  </a:t>
            </a:r>
            <a:r>
              <a:rPr lang="en-US" sz="1400" b="1" u="sng" dirty="0" smtClean="0"/>
              <a:t>$9,000/MWh </a:t>
            </a:r>
            <a:r>
              <a:rPr lang="en-US" sz="1400" dirty="0" smtClean="0"/>
              <a:t>($9,000/MWh </a:t>
            </a:r>
            <a:r>
              <a:rPr lang="en-US" sz="1400" dirty="0"/>
              <a:t>- </a:t>
            </a:r>
            <a:r>
              <a:rPr lang="en-US" sz="1400" dirty="0" smtClean="0"/>
              <a:t>$0/MWh).</a:t>
            </a:r>
            <a:endParaRPr lang="en-US" sz="1400" dirty="0"/>
          </a:p>
          <a:p>
            <a:pPr lvl="1"/>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15" name="Content Placeholder 2"/>
          <p:cNvSpPr txBox="1">
            <a:spLocks/>
          </p:cNvSpPr>
          <p:nvPr/>
        </p:nvSpPr>
        <p:spPr>
          <a:xfrm>
            <a:off x="3276600" y="1009614"/>
            <a:ext cx="2667000" cy="3486186"/>
          </a:xfrm>
          <a:prstGeom prst="rect">
            <a:avLst/>
          </a:prstGeom>
          <a:ln w="25400">
            <a:solidFill>
              <a:schemeClr val="accent1"/>
            </a:solidFill>
          </a:ln>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800" dirty="0"/>
              <a:t>C</a:t>
            </a:r>
            <a:r>
              <a:rPr lang="en-US" sz="1800" dirty="0" smtClean="0"/>
              <a:t>apping energy only:</a:t>
            </a:r>
          </a:p>
          <a:p>
            <a:pPr marL="0" indent="0">
              <a:buFont typeface="Arial" panose="020B0604020202020204" pitchFamily="34" charset="0"/>
              <a:buNone/>
            </a:pPr>
            <a:endParaRPr lang="en-US" sz="1800" dirty="0" smtClean="0"/>
          </a:p>
          <a:p>
            <a:r>
              <a:rPr lang="en-US" sz="1400" dirty="0" smtClean="0"/>
              <a:t>For energy, the spread between </a:t>
            </a:r>
            <a:r>
              <a:rPr lang="en-US" sz="1400" u="sng" dirty="0" smtClean="0"/>
              <a:t>adjusted</a:t>
            </a:r>
            <a:r>
              <a:rPr lang="en-US" sz="1400" dirty="0" smtClean="0"/>
              <a:t> price and offer-based cost becomes </a:t>
            </a:r>
            <a:r>
              <a:rPr lang="en-US" sz="1400" b="1" u="sng" dirty="0" smtClean="0">
                <a:solidFill>
                  <a:schemeClr val="accent3"/>
                </a:solidFill>
              </a:rPr>
              <a:t>$8,960/MWh </a:t>
            </a:r>
            <a:r>
              <a:rPr lang="en-US" sz="1400" dirty="0" smtClean="0"/>
              <a:t>(</a:t>
            </a:r>
            <a:r>
              <a:rPr lang="en-US" sz="1400" dirty="0" smtClean="0">
                <a:solidFill>
                  <a:schemeClr val="accent3"/>
                </a:solidFill>
              </a:rPr>
              <a:t>$9,000/MWh </a:t>
            </a:r>
            <a:r>
              <a:rPr lang="en-US" sz="1400" dirty="0" smtClean="0"/>
              <a:t>- $40/MWh).</a:t>
            </a:r>
          </a:p>
          <a:p>
            <a:endParaRPr lang="en-US" sz="1400" dirty="0" smtClean="0"/>
          </a:p>
          <a:p>
            <a:r>
              <a:rPr lang="en-US" sz="1400" dirty="0"/>
              <a:t>F</a:t>
            </a:r>
            <a:r>
              <a:rPr lang="en-US" sz="1400" dirty="0" smtClean="0"/>
              <a:t>or RRS, the spread between price and offer-based cost remains at </a:t>
            </a:r>
            <a:r>
              <a:rPr lang="en-US" sz="1400" b="1" u="sng" dirty="0" smtClean="0"/>
              <a:t>$9,000/MWh </a:t>
            </a:r>
            <a:r>
              <a:rPr lang="en-US" sz="1400" dirty="0" smtClean="0"/>
              <a:t>($9,000/MWh - $0/MWh).</a:t>
            </a:r>
          </a:p>
          <a:p>
            <a:pPr lvl="1"/>
            <a:endParaRPr lang="en-US" sz="2000" dirty="0" smtClean="0"/>
          </a:p>
        </p:txBody>
      </p:sp>
      <p:sp>
        <p:nvSpPr>
          <p:cNvPr id="16" name="Content Placeholder 2"/>
          <p:cNvSpPr txBox="1">
            <a:spLocks/>
          </p:cNvSpPr>
          <p:nvPr/>
        </p:nvSpPr>
        <p:spPr>
          <a:xfrm>
            <a:off x="6172200" y="1010156"/>
            <a:ext cx="2667000" cy="3485644"/>
          </a:xfrm>
          <a:prstGeom prst="rect">
            <a:avLst/>
          </a:prstGeom>
          <a:ln w="25400">
            <a:solidFill>
              <a:schemeClr val="accent1"/>
            </a:solidFill>
          </a:ln>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Capping energy </a:t>
            </a:r>
            <a:r>
              <a:rPr lang="en-US" sz="1800" dirty="0" smtClean="0"/>
              <a:t>only and adjusting MCPCs:</a:t>
            </a:r>
            <a:endParaRPr lang="en-US" sz="1800" dirty="0"/>
          </a:p>
          <a:p>
            <a:r>
              <a:rPr lang="en-US" sz="1400" dirty="0"/>
              <a:t>For energy, the spread between </a:t>
            </a:r>
            <a:r>
              <a:rPr lang="en-US" sz="1400" u="sng" dirty="0"/>
              <a:t>adjusted</a:t>
            </a:r>
            <a:r>
              <a:rPr lang="en-US" sz="1400" dirty="0"/>
              <a:t> price and offer-based cost </a:t>
            </a:r>
            <a:r>
              <a:rPr lang="en-US" sz="1400" dirty="0" smtClean="0"/>
              <a:t>is still </a:t>
            </a:r>
            <a:r>
              <a:rPr lang="en-US" sz="1400" b="1" u="sng" dirty="0">
                <a:solidFill>
                  <a:schemeClr val="accent3"/>
                </a:solidFill>
              </a:rPr>
              <a:t>$8,960/MWh </a:t>
            </a:r>
            <a:r>
              <a:rPr lang="en-US" sz="1400" dirty="0"/>
              <a:t>(</a:t>
            </a:r>
            <a:r>
              <a:rPr lang="en-US" sz="1400" dirty="0">
                <a:solidFill>
                  <a:schemeClr val="accent3"/>
                </a:solidFill>
              </a:rPr>
              <a:t>$9,000/MWh </a:t>
            </a:r>
            <a:r>
              <a:rPr lang="en-US" sz="1400" dirty="0"/>
              <a:t>- $40/MWh).</a:t>
            </a:r>
          </a:p>
          <a:p>
            <a:endParaRPr lang="en-US" sz="1400" dirty="0" smtClean="0"/>
          </a:p>
          <a:p>
            <a:r>
              <a:rPr lang="en-US" sz="1400" dirty="0" smtClean="0"/>
              <a:t>For RRS, the price is also adjusted and the spread between adjusted price and offer-based cost is now </a:t>
            </a:r>
            <a:r>
              <a:rPr lang="en-US" sz="1400" b="1" u="sng" dirty="0">
                <a:solidFill>
                  <a:schemeClr val="accent6"/>
                </a:solidFill>
              </a:rPr>
              <a:t>$8,960/MWh </a:t>
            </a:r>
            <a:r>
              <a:rPr lang="en-US" sz="1400" dirty="0" smtClean="0"/>
              <a:t>(</a:t>
            </a:r>
            <a:r>
              <a:rPr lang="en-US" sz="1400" dirty="0">
                <a:solidFill>
                  <a:schemeClr val="accent6"/>
                </a:solidFill>
              </a:rPr>
              <a:t>$8,960/MWh </a:t>
            </a:r>
            <a:r>
              <a:rPr lang="en-US" sz="1400" dirty="0" smtClean="0"/>
              <a:t>- $0/MWh).</a:t>
            </a:r>
          </a:p>
          <a:p>
            <a:pPr lvl="1"/>
            <a:endParaRPr lang="en-US" sz="1800" dirty="0" smtClean="0"/>
          </a:p>
        </p:txBody>
      </p:sp>
      <p:sp>
        <p:nvSpPr>
          <p:cNvPr id="17" name="TextBox 16"/>
          <p:cNvSpPr txBox="1"/>
          <p:nvPr/>
        </p:nvSpPr>
        <p:spPr>
          <a:xfrm>
            <a:off x="380134" y="4736068"/>
            <a:ext cx="2639291" cy="369332"/>
          </a:xfrm>
          <a:prstGeom prst="rect">
            <a:avLst/>
          </a:prstGeom>
          <a:noFill/>
        </p:spPr>
        <p:txBody>
          <a:bodyPr wrap="square" rtlCol="0">
            <a:spAutoFit/>
          </a:bodyPr>
          <a:lstStyle/>
          <a:p>
            <a:pPr algn="ctr"/>
            <a:r>
              <a:rPr lang="en-US" dirty="0" smtClean="0">
                <a:solidFill>
                  <a:schemeClr val="accent1"/>
                </a:solidFill>
              </a:rPr>
              <a:t>Resource is indifferent</a:t>
            </a:r>
            <a:endParaRPr lang="en-US" dirty="0">
              <a:solidFill>
                <a:schemeClr val="accent1"/>
              </a:solidFill>
            </a:endParaRPr>
          </a:p>
        </p:txBody>
      </p:sp>
      <p:sp>
        <p:nvSpPr>
          <p:cNvPr id="18" name="TextBox 17"/>
          <p:cNvSpPr txBox="1"/>
          <p:nvPr/>
        </p:nvSpPr>
        <p:spPr>
          <a:xfrm>
            <a:off x="3295217" y="4486870"/>
            <a:ext cx="2639291" cy="923330"/>
          </a:xfrm>
          <a:prstGeom prst="rect">
            <a:avLst/>
          </a:prstGeom>
          <a:noFill/>
        </p:spPr>
        <p:txBody>
          <a:bodyPr wrap="square" rtlCol="0">
            <a:spAutoFit/>
          </a:bodyPr>
          <a:lstStyle/>
          <a:p>
            <a:pPr algn="ctr"/>
            <a:r>
              <a:rPr lang="en-US" dirty="0" smtClean="0">
                <a:solidFill>
                  <a:schemeClr val="accent1"/>
                </a:solidFill>
              </a:rPr>
              <a:t>Resource would rather have been awarded more RRS</a:t>
            </a:r>
            <a:endParaRPr lang="en-US" dirty="0">
              <a:solidFill>
                <a:schemeClr val="accent1"/>
              </a:solidFill>
            </a:endParaRPr>
          </a:p>
        </p:txBody>
      </p:sp>
      <p:sp>
        <p:nvSpPr>
          <p:cNvPr id="19" name="TextBox 18"/>
          <p:cNvSpPr txBox="1"/>
          <p:nvPr/>
        </p:nvSpPr>
        <p:spPr>
          <a:xfrm>
            <a:off x="6228484" y="4648200"/>
            <a:ext cx="2639291" cy="646331"/>
          </a:xfrm>
          <a:prstGeom prst="rect">
            <a:avLst/>
          </a:prstGeom>
          <a:noFill/>
        </p:spPr>
        <p:txBody>
          <a:bodyPr wrap="square" rtlCol="0">
            <a:spAutoFit/>
          </a:bodyPr>
          <a:lstStyle/>
          <a:p>
            <a:pPr algn="ctr"/>
            <a:r>
              <a:rPr lang="en-US" dirty="0" smtClean="0">
                <a:solidFill>
                  <a:schemeClr val="accent1"/>
                </a:solidFill>
              </a:rPr>
              <a:t>Resource is again indifferent</a:t>
            </a:r>
            <a:endParaRPr lang="en-US" dirty="0">
              <a:solidFill>
                <a:schemeClr val="accent1"/>
              </a:solidFill>
            </a:endParaRPr>
          </a:p>
        </p:txBody>
      </p:sp>
      <p:sp>
        <p:nvSpPr>
          <p:cNvPr id="5" name="TextBox 4"/>
          <p:cNvSpPr txBox="1"/>
          <p:nvPr/>
        </p:nvSpPr>
        <p:spPr>
          <a:xfrm>
            <a:off x="1187792" y="5335617"/>
            <a:ext cx="6844616" cy="923330"/>
          </a:xfrm>
          <a:prstGeom prst="rect">
            <a:avLst/>
          </a:prstGeom>
          <a:noFill/>
        </p:spPr>
        <p:txBody>
          <a:bodyPr wrap="square" rtlCol="0">
            <a:spAutoFit/>
          </a:bodyPr>
          <a:lstStyle/>
          <a:p>
            <a:pPr algn="ctr"/>
            <a:r>
              <a:rPr lang="en-US" dirty="0" smtClean="0">
                <a:solidFill>
                  <a:schemeClr val="tx2"/>
                </a:solidFill>
              </a:rPr>
              <a:t>While only $40/MWh in this case, the adjustment could theoretically be as high as $2,000/MWh.  </a:t>
            </a:r>
            <a:r>
              <a:rPr lang="en-US" dirty="0" smtClean="0">
                <a:solidFill>
                  <a:schemeClr val="tx2"/>
                </a:solidFill>
              </a:rPr>
              <a:t>I.e., </a:t>
            </a:r>
            <a:r>
              <a:rPr lang="en-US" dirty="0" smtClean="0">
                <a:solidFill>
                  <a:schemeClr val="tx2"/>
                </a:solidFill>
              </a:rPr>
              <a:t>this </a:t>
            </a:r>
            <a:r>
              <a:rPr lang="en-US" dirty="0">
                <a:solidFill>
                  <a:schemeClr val="tx2"/>
                </a:solidFill>
              </a:rPr>
              <a:t>c</a:t>
            </a:r>
            <a:r>
              <a:rPr lang="en-US" dirty="0" smtClean="0">
                <a:solidFill>
                  <a:schemeClr val="tx2"/>
                </a:solidFill>
              </a:rPr>
              <a:t>ould mean an AS MCPC adjustment from $9,000/MWh down to $</a:t>
            </a:r>
            <a:r>
              <a:rPr lang="en-US" dirty="0" smtClean="0">
                <a:solidFill>
                  <a:schemeClr val="tx2"/>
                </a:solidFill>
              </a:rPr>
              <a:t>7,000/MWh.</a:t>
            </a:r>
            <a:endParaRPr lang="en-US" dirty="0">
              <a:solidFill>
                <a:schemeClr val="tx2"/>
              </a:solidFill>
            </a:endParaRPr>
          </a:p>
        </p:txBody>
      </p:sp>
    </p:spTree>
    <p:extLst>
      <p:ext uri="{BB962C8B-B14F-4D97-AF65-F5344CB8AC3E}">
        <p14:creationId xmlns:p14="http://schemas.microsoft.com/office/powerpoint/2010/main" val="103525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Content Placeholder 4"/>
          <p:cNvSpPr>
            <a:spLocks noGrp="1"/>
          </p:cNvSpPr>
          <p:nvPr>
            <p:ph idx="1"/>
          </p:nvPr>
        </p:nvSpPr>
        <p:spPr/>
        <p:txBody>
          <a:bodyPr/>
          <a:lstStyle/>
          <a:p>
            <a:r>
              <a:rPr lang="en-US" sz="2000" dirty="0" smtClean="0"/>
              <a:t>The MCPC </a:t>
            </a:r>
            <a:r>
              <a:rPr lang="en-US" sz="2000" dirty="0"/>
              <a:t>adjustment </a:t>
            </a:r>
            <a:r>
              <a:rPr lang="en-US" sz="2000" dirty="0" smtClean="0"/>
              <a:t>may have to be applied to multiple AS products to maintain this indifference for Resources, including AS products where the ASDC is not setting the AS MCPC.</a:t>
            </a:r>
          </a:p>
          <a:p>
            <a:endParaRPr lang="en-US" sz="2000" dirty="0"/>
          </a:p>
          <a:p>
            <a:r>
              <a:rPr lang="en-US" sz="2000" dirty="0" smtClean="0"/>
              <a:t>Showing an example of this conditions using the </a:t>
            </a:r>
            <a:r>
              <a:rPr lang="en-US" sz="2000" dirty="0" smtClean="0">
                <a:hlinkClick r:id="rId2"/>
              </a:rPr>
              <a:t>RTC Automated Scenario Analysis spreadsheet (7-22-19 version)</a:t>
            </a:r>
            <a:endParaRPr lang="en-US" sz="2000" dirty="0"/>
          </a:p>
          <a:p>
            <a:endParaRPr lang="en-US" sz="2400" dirty="0" smtClean="0"/>
          </a:p>
          <a:p>
            <a:r>
              <a:rPr lang="en-US" sz="2000" dirty="0" smtClean="0"/>
              <a:t>Use all the default settings and parameters, except change the “Demand” value in cell “B23” to 60,800 MW and click solve</a:t>
            </a:r>
          </a:p>
          <a:p>
            <a:pPr lvl="1"/>
            <a:r>
              <a:rPr lang="en-US" sz="1800" dirty="0" smtClean="0"/>
              <a:t>Don’t forget to select “Enable Content” and ensure the “Solver Add-In” </a:t>
            </a:r>
            <a:r>
              <a:rPr lang="en-US" sz="1800" dirty="0" smtClean="0"/>
              <a:t>in Excel is </a:t>
            </a:r>
            <a:r>
              <a:rPr lang="en-US" sz="1800" dirty="0" smtClean="0"/>
              <a:t>enabled.</a:t>
            </a:r>
            <a:endParaRPr lang="en-US" sz="1800" dirty="0"/>
          </a:p>
        </p:txBody>
      </p:sp>
    </p:spTree>
    <p:extLst>
      <p:ext uri="{BB962C8B-B14F-4D97-AF65-F5344CB8AC3E}">
        <p14:creationId xmlns:p14="http://schemas.microsoft.com/office/powerpoint/2010/main" val="89589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SWOC/VOLL and Adjusting MCPCs</a:t>
            </a:r>
          </a:p>
        </p:txBody>
      </p:sp>
      <p:sp>
        <p:nvSpPr>
          <p:cNvPr id="3" name="Content Placeholder 2"/>
          <p:cNvSpPr>
            <a:spLocks noGrp="1"/>
          </p:cNvSpPr>
          <p:nvPr>
            <p:ph idx="1"/>
          </p:nvPr>
        </p:nvSpPr>
        <p:spPr>
          <a:xfrm>
            <a:off x="314325" y="870526"/>
            <a:ext cx="8534400" cy="762000"/>
          </a:xfrm>
        </p:spPr>
        <p:txBody>
          <a:bodyPr/>
          <a:lstStyle/>
          <a:p>
            <a:r>
              <a:rPr lang="en-US" sz="1800" dirty="0" smtClean="0"/>
              <a:t>Using </a:t>
            </a:r>
            <a:r>
              <a:rPr lang="en-US" sz="1800" dirty="0"/>
              <a:t>a</a:t>
            </a:r>
            <a:r>
              <a:rPr lang="en-US" sz="1800" dirty="0" smtClean="0"/>
              <a:t> </a:t>
            </a:r>
            <a:r>
              <a:rPr lang="en-US" sz="1800" dirty="0"/>
              <a:t>demand of 60,800 </a:t>
            </a:r>
            <a:r>
              <a:rPr lang="en-US" sz="1800" dirty="0" smtClean="0"/>
              <a:t>MW </a:t>
            </a:r>
            <a:r>
              <a:rPr lang="en-US" sz="1800" dirty="0" smtClean="0"/>
              <a:t>and not capping any prices, the solver produces the following </a:t>
            </a:r>
            <a:r>
              <a:rPr lang="en-US" sz="1800" dirty="0" smtClean="0"/>
              <a:t>results: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pic>
        <p:nvPicPr>
          <p:cNvPr id="5" name="Picture 4"/>
          <p:cNvPicPr>
            <a:picLocks noChangeAspect="1"/>
          </p:cNvPicPr>
          <p:nvPr/>
        </p:nvPicPr>
        <p:blipFill>
          <a:blip r:embed="rId2"/>
          <a:stretch>
            <a:fillRect/>
          </a:stretch>
        </p:blipFill>
        <p:spPr>
          <a:xfrm>
            <a:off x="2209800" y="1447800"/>
            <a:ext cx="4114800" cy="1245988"/>
          </a:xfrm>
          <a:prstGeom prst="rect">
            <a:avLst/>
          </a:prstGeom>
        </p:spPr>
      </p:pic>
      <p:sp>
        <p:nvSpPr>
          <p:cNvPr id="6" name="Content Placeholder 2"/>
          <p:cNvSpPr txBox="1">
            <a:spLocks/>
          </p:cNvSpPr>
          <p:nvPr/>
        </p:nvSpPr>
        <p:spPr>
          <a:xfrm>
            <a:off x="314325" y="2693788"/>
            <a:ext cx="8534400" cy="157341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smtClean="0"/>
              <a:t>When System Lambda (“Energy” in the spreadsheet) is capped at $9,000/MWh and RRS is originally priced at </a:t>
            </a:r>
            <a:r>
              <a:rPr lang="en-US" sz="1800" dirty="0"/>
              <a:t>$</a:t>
            </a:r>
            <a:r>
              <a:rPr lang="en-US" sz="1800" dirty="0" smtClean="0"/>
              <a:t>9,000/MWh, the need to adjust the RRS MCPC was just discussed.</a:t>
            </a:r>
          </a:p>
          <a:p>
            <a:pPr lvl="1"/>
            <a:r>
              <a:rPr lang="en-US" sz="1600" dirty="0" smtClean="0"/>
              <a:t>Again, the example is that the RRS MCPC must to be adjusted </a:t>
            </a:r>
            <a:r>
              <a:rPr lang="en-US" sz="1600" dirty="0"/>
              <a:t>to $8,960/MWh </a:t>
            </a:r>
            <a:r>
              <a:rPr lang="en-US" sz="1600" dirty="0" smtClean="0"/>
              <a:t>to keep the marginal Resource indifferent (“G3” in the spreadsheet)</a:t>
            </a:r>
            <a:endParaRPr lang="en-US" sz="1600" dirty="0"/>
          </a:p>
        </p:txBody>
      </p:sp>
      <p:pic>
        <p:nvPicPr>
          <p:cNvPr id="7" name="Picture 6"/>
          <p:cNvPicPr>
            <a:picLocks noChangeAspect="1"/>
          </p:cNvPicPr>
          <p:nvPr/>
        </p:nvPicPr>
        <p:blipFill rotWithShape="1">
          <a:blip r:embed="rId3"/>
          <a:srcRect b="23012"/>
          <a:stretch/>
        </p:blipFill>
        <p:spPr>
          <a:xfrm>
            <a:off x="182630" y="4267200"/>
            <a:ext cx="8797790" cy="1981200"/>
          </a:xfrm>
          <a:prstGeom prst="rect">
            <a:avLst/>
          </a:prstGeom>
        </p:spPr>
      </p:pic>
    </p:spTree>
    <p:extLst>
      <p:ext uri="{BB962C8B-B14F-4D97-AF65-F5344CB8AC3E}">
        <p14:creationId xmlns:p14="http://schemas.microsoft.com/office/powerpoint/2010/main" val="1296740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http://purl.org/dc/dcmitype/"/>
    <ds:schemaRef ds:uri="c34af464-7aa1-4edd-9be4-83dffc1cb926"/>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4328</TotalTime>
  <Words>2040</Words>
  <Application>Microsoft Office PowerPoint</Application>
  <PresentationFormat>On-screen Show (4:3)</PresentationFormat>
  <Paragraphs>198</Paragraphs>
  <Slides>18</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18</vt:i4>
      </vt:variant>
    </vt:vector>
  </HeadingPairs>
  <TitlesOfParts>
    <vt:vector size="22" baseType="lpstr">
      <vt:lpstr>Arial</vt:lpstr>
      <vt:lpstr>Calibri</vt:lpstr>
      <vt:lpstr>1_Custom Design</vt:lpstr>
      <vt:lpstr>Office Theme</vt:lpstr>
      <vt:lpstr>PowerPoint Presentation</vt:lpstr>
      <vt:lpstr>Acronyms</vt:lpstr>
      <vt:lpstr>Introduction</vt:lpstr>
      <vt:lpstr>SWOC and the Value of Lost Load (VOLL)</vt:lpstr>
      <vt:lpstr>SWOC and VOLL</vt:lpstr>
      <vt:lpstr>SWOC/VOLL and Adjusting MCPCs</vt:lpstr>
      <vt:lpstr>SWOC/VOLL and Adjusting MCPCs</vt:lpstr>
      <vt:lpstr>SWOC/VOLL and Adjusting MCPCs</vt:lpstr>
      <vt:lpstr>SWOC/VOLL and Adjusting MCPCs</vt:lpstr>
      <vt:lpstr>SWOC/VOLL and Adjusting MCPCs</vt:lpstr>
      <vt:lpstr>SWOC/VOLL and Adjusting MCPCs</vt:lpstr>
      <vt:lpstr>Value Changes After the PNM Threshold is Met</vt:lpstr>
      <vt:lpstr>Value Changes After the PNM Threshold is Met</vt:lpstr>
      <vt:lpstr>SWOC/VOLL and Adjusting MCPCs</vt:lpstr>
      <vt:lpstr>SWOC/VOLL and Adjusting MCPCs</vt:lpstr>
      <vt:lpstr>Draft Key Principle Concepts – Previously Shared</vt:lpstr>
      <vt:lpstr>Draft Key Principle Concepts – New</vt:lpstr>
      <vt:lpstr>Questions and Additional 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243</cp:revision>
  <cp:lastPrinted>2016-01-21T20:53:15Z</cp:lastPrinted>
  <dcterms:created xsi:type="dcterms:W3CDTF">2016-01-21T15:20:31Z</dcterms:created>
  <dcterms:modified xsi:type="dcterms:W3CDTF">2019-08-20T21:20:14Z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