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355" r:id="rId7"/>
    <p:sldId id="528" r:id="rId8"/>
    <p:sldId id="533" r:id="rId9"/>
    <p:sldId id="529" r:id="rId10"/>
    <p:sldId id="53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5B6770"/>
    <a:srgbClr val="093C61"/>
    <a:srgbClr val="0076C6"/>
    <a:srgbClr val="B03018"/>
    <a:srgbClr val="FF8200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22" autoAdjust="0"/>
  </p:normalViewPr>
  <p:slideViewPr>
    <p:cSldViewPr showGuides="1">
      <p:cViewPr varScale="1">
        <p:scale>
          <a:sx n="93" d="100"/>
          <a:sy n="93" d="100"/>
        </p:scale>
        <p:origin x="38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54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200" smtClean="0">
                <a:solidFill>
                  <a:prstClr val="black"/>
                </a:solidFill>
              </a:rPr>
              <a:pPr/>
              <a:t>‹#›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5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1" y="3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1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38600" y="1066800"/>
            <a:ext cx="4724400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800" b="1" dirty="0" smtClean="0">
                <a:solidFill>
                  <a:schemeClr val="tx2"/>
                </a:solidFill>
              </a:rPr>
              <a:t>Potential Impacts of 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Intra-Hour Energy Offer Curve Submissions 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on SCED Performance  </a:t>
            </a:r>
            <a:endParaRPr lang="en-US" sz="28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ERCOT Staff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WMWG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August </a:t>
            </a:r>
            <a:r>
              <a:rPr lang="en-US" sz="2000" dirty="0" smtClean="0">
                <a:solidFill>
                  <a:schemeClr val="tx2"/>
                </a:solidFill>
              </a:rPr>
              <a:t>19</a:t>
            </a:r>
            <a:r>
              <a:rPr lang="en-US" sz="2000" dirty="0">
                <a:solidFill>
                  <a:schemeClr val="tx2"/>
                </a:solidFill>
              </a:rPr>
              <a:t>, 2019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5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2"/>
          </a:xfrm>
        </p:spPr>
        <p:txBody>
          <a:bodyPr/>
          <a:lstStyle/>
          <a:p>
            <a:r>
              <a:rPr lang="en-US" dirty="0" smtClean="0"/>
              <a:t>SCED data reads:  How it works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Some data is static for the full Operating Day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Example: Resource parameters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Some data changes by the hour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Energy Offer Curves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Mitigated Offer Cap Curves &amp; Offer Floor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40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2"/>
          </a:xfrm>
        </p:spPr>
        <p:txBody>
          <a:bodyPr/>
          <a:lstStyle/>
          <a:p>
            <a:r>
              <a:rPr lang="en-US" dirty="0" smtClean="0"/>
              <a:t>SCED data reads:  How it works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Some data changes in real time, with every SCED run.  For example: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Resource status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MW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LDL/HDL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Transmission constraints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Normally: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SCED run at top of HE 01 takes the longest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SCED run at top of each hour is second-longest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Intra-hour SCED runs are the fastest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30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34825"/>
          </a:xfrm>
        </p:spPr>
        <p:txBody>
          <a:bodyPr/>
          <a:lstStyle/>
          <a:p>
            <a:r>
              <a:rPr lang="en-US" dirty="0" smtClean="0"/>
              <a:t>2019 SCED timestamps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0292"/>
            <a:ext cx="8534400" cy="609599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Jan. 1 thru July 10, 2019 SCED average run times :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239712"/>
              </p:ext>
            </p:extLst>
          </p:nvPr>
        </p:nvGraphicFramePr>
        <p:xfrm>
          <a:off x="685800" y="1649026"/>
          <a:ext cx="7467600" cy="2226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362200"/>
                <a:gridCol w="2590800"/>
              </a:tblGrid>
              <a:tr h="55657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SCED Type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No. of runs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Mean (seconds)</a:t>
                      </a:r>
                      <a:endParaRPr lang="en-US" sz="2000" dirty="0"/>
                    </a:p>
                  </a:txBody>
                  <a:tcPr anchor="ctr"/>
                </a:tc>
              </a:tr>
              <a:tr h="55657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r>
                        <a:rPr lang="en-US" sz="2000" baseline="30000" dirty="0" smtClean="0">
                          <a:solidFill>
                            <a:schemeClr val="tx2"/>
                          </a:solidFill>
                        </a:rPr>
                        <a:t>st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 of Day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191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18.3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55657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r>
                        <a:rPr lang="en-US" sz="2000" baseline="30000" dirty="0" smtClean="0">
                          <a:solidFill>
                            <a:schemeClr val="tx2"/>
                          </a:solidFill>
                        </a:rPr>
                        <a:t>st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 of Hour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4,751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16.0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55657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Others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54,534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12.2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191000"/>
            <a:ext cx="8534400" cy="1752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This data indicates that intra-hour SCED runs that include reads of new EOCs should increase run time by less than 4 seconds, on average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ERCOT cautions that this is only an estimate; results after actual implementation could vary</a:t>
            </a:r>
          </a:p>
        </p:txBody>
      </p:sp>
    </p:spTree>
    <p:extLst>
      <p:ext uri="{BB962C8B-B14F-4D97-AF65-F5344CB8AC3E}">
        <p14:creationId xmlns:p14="http://schemas.microsoft.com/office/powerpoint/2010/main" val="1459464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Cautionary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548433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Intra-hour EOCs for storage resources should not be implemented without first developing mitigation rules for storage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There will be system </a:t>
            </a:r>
            <a:r>
              <a:rPr lang="en-US" sz="2400" dirty="0" smtClean="0">
                <a:solidFill>
                  <a:schemeClr val="tx2"/>
                </a:solidFill>
              </a:rPr>
              <a:t>impacts, </a:t>
            </a:r>
            <a:r>
              <a:rPr lang="en-US" sz="2400" dirty="0" smtClean="0">
                <a:solidFill>
                  <a:schemeClr val="tx2"/>
                </a:solidFill>
              </a:rPr>
              <a:t>magnitude currently </a:t>
            </a:r>
            <a:r>
              <a:rPr lang="en-US" sz="2400" dirty="0" smtClean="0">
                <a:solidFill>
                  <a:schemeClr val="tx2"/>
                </a:solidFill>
              </a:rPr>
              <a:t>unknown: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Settlements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Market Management  System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MIS Reports 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Others….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4469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08731BF-D15C-4FCE-A269-B7C793DB6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8535</TotalTime>
  <Words>216</Words>
  <Application>Microsoft Office PowerPoint</Application>
  <PresentationFormat>On-screen Show (4:3)</PresentationFormat>
  <Paragraphs>62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SCED data reads:  How it works today</vt:lpstr>
      <vt:lpstr>SCED data reads:  How it works today</vt:lpstr>
      <vt:lpstr>2019 SCED timestamps </vt:lpstr>
      <vt:lpstr>Cautionary notes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Wattles, Paul</cp:lastModifiedBy>
  <cp:revision>346</cp:revision>
  <cp:lastPrinted>2017-10-10T21:31:05Z</cp:lastPrinted>
  <dcterms:created xsi:type="dcterms:W3CDTF">2016-01-21T15:20:31Z</dcterms:created>
  <dcterms:modified xsi:type="dcterms:W3CDTF">2019-08-16T21:40:26Z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