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0CE61-0A51-4A35-B05C-6183B2D5391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837AED-A206-4B73-85B3-BB891154D6D3}">
      <dgm:prSet phldrT="[Text]" custT="1"/>
      <dgm:spPr/>
      <dgm:t>
        <a:bodyPr/>
        <a:lstStyle/>
        <a:p>
          <a:r>
            <a:rPr lang="en-US" sz="700" b="1" dirty="0"/>
            <a:t>Procure Min AS in DAM?</a:t>
          </a:r>
        </a:p>
      </dgm:t>
    </dgm:pt>
    <dgm:pt modelId="{B02A7931-7EE5-4BDC-BC99-B80384BE4B92}" type="parTrans" cxnId="{BDD04219-811F-4E5E-9823-D5412301A381}">
      <dgm:prSet/>
      <dgm:spPr/>
      <dgm:t>
        <a:bodyPr/>
        <a:lstStyle/>
        <a:p>
          <a:endParaRPr lang="en-US" sz="700" b="1"/>
        </a:p>
      </dgm:t>
    </dgm:pt>
    <dgm:pt modelId="{85AD089B-A531-438B-96BE-45CA80A60412}" type="sibTrans" cxnId="{BDD04219-811F-4E5E-9823-D5412301A381}">
      <dgm:prSet/>
      <dgm:spPr/>
      <dgm:t>
        <a:bodyPr/>
        <a:lstStyle/>
        <a:p>
          <a:endParaRPr lang="en-US" sz="700" b="1"/>
        </a:p>
      </dgm:t>
    </dgm:pt>
    <dgm:pt modelId="{96F29D82-DCCA-4E10-B4BE-900E5F7FFC07}">
      <dgm:prSet phldrT="[Text]" custT="1"/>
      <dgm:spPr/>
      <dgm:t>
        <a:bodyPr/>
        <a:lstStyle/>
        <a:p>
          <a:r>
            <a:rPr lang="en-US" sz="700" b="1" dirty="0"/>
            <a:t>Yes</a:t>
          </a:r>
        </a:p>
      </dgm:t>
    </dgm:pt>
    <dgm:pt modelId="{F8600ED8-66DD-402C-9DCE-17465DD3DDCD}" type="parTrans" cxnId="{34232B95-E71D-4A58-829A-1911DF2F63A8}">
      <dgm:prSet custT="1"/>
      <dgm:spPr/>
      <dgm:t>
        <a:bodyPr/>
        <a:lstStyle/>
        <a:p>
          <a:endParaRPr lang="en-US" sz="700" b="1"/>
        </a:p>
      </dgm:t>
    </dgm:pt>
    <dgm:pt modelId="{4D2ED107-F0E0-462D-8AA9-AEE177A05861}" type="sibTrans" cxnId="{34232B95-E71D-4A58-829A-1911DF2F63A8}">
      <dgm:prSet/>
      <dgm:spPr/>
      <dgm:t>
        <a:bodyPr/>
        <a:lstStyle/>
        <a:p>
          <a:endParaRPr lang="en-US" sz="700" b="1"/>
        </a:p>
      </dgm:t>
    </dgm:pt>
    <dgm:pt modelId="{344BB61E-F9C2-45C6-9042-A383F23B7C0C}">
      <dgm:prSet phldrT="[Text]" custT="1"/>
      <dgm:spPr/>
      <dgm:t>
        <a:bodyPr/>
        <a:lstStyle/>
        <a:p>
          <a:r>
            <a:rPr lang="en-US" sz="700" b="1" dirty="0"/>
            <a:t>ERCOT to RUC for AS?</a:t>
          </a:r>
        </a:p>
      </dgm:t>
    </dgm:pt>
    <dgm:pt modelId="{91C0A6AE-9FCE-40CF-AB29-D5E05942894E}" type="parTrans" cxnId="{885A2A85-9491-4FE6-BFEA-97CB19235F33}">
      <dgm:prSet custT="1"/>
      <dgm:spPr/>
      <dgm:t>
        <a:bodyPr/>
        <a:lstStyle/>
        <a:p>
          <a:endParaRPr lang="en-US" sz="700" b="1"/>
        </a:p>
      </dgm:t>
    </dgm:pt>
    <dgm:pt modelId="{AB7D5380-8F1C-4930-8B4E-CF6ADF88FC08}" type="sibTrans" cxnId="{885A2A85-9491-4FE6-BFEA-97CB19235F33}">
      <dgm:prSet/>
      <dgm:spPr/>
      <dgm:t>
        <a:bodyPr/>
        <a:lstStyle/>
        <a:p>
          <a:endParaRPr lang="en-US" sz="700" b="1"/>
        </a:p>
      </dgm:t>
    </dgm:pt>
    <dgm:pt modelId="{2C7CC1E8-DB72-4D5A-B77F-2E08D4B1DEC6}">
      <dgm:prSet phldrT="[Text]" custT="1"/>
      <dgm:spPr/>
      <dgm:t>
        <a:bodyPr/>
        <a:lstStyle/>
        <a:p>
          <a:r>
            <a:rPr lang="en-US" sz="700" b="1" dirty="0"/>
            <a:t>No</a:t>
          </a:r>
        </a:p>
      </dgm:t>
    </dgm:pt>
    <dgm:pt modelId="{9EEFAD35-1CA1-4F4F-8189-C1481282175C}" type="parTrans" cxnId="{6B75335A-64FD-4C04-B8B9-B80E0CF5076B}">
      <dgm:prSet custT="1"/>
      <dgm:spPr/>
      <dgm:t>
        <a:bodyPr/>
        <a:lstStyle/>
        <a:p>
          <a:endParaRPr lang="en-US" sz="700" b="1"/>
        </a:p>
      </dgm:t>
    </dgm:pt>
    <dgm:pt modelId="{A31AE2F1-44C0-4961-8E66-9CE9B10DA1B5}" type="sibTrans" cxnId="{6B75335A-64FD-4C04-B8B9-B80E0CF5076B}">
      <dgm:prSet/>
      <dgm:spPr/>
      <dgm:t>
        <a:bodyPr/>
        <a:lstStyle/>
        <a:p>
          <a:endParaRPr lang="en-US" sz="700" b="1"/>
        </a:p>
      </dgm:t>
    </dgm:pt>
    <dgm:pt modelId="{26D71BCC-DAF2-4117-9B5D-EF3F0D3CFCBD}">
      <dgm:prSet phldrT="[Text]" custT="1"/>
      <dgm:spPr/>
      <dgm:t>
        <a:bodyPr/>
        <a:lstStyle/>
        <a:p>
          <a:r>
            <a:rPr lang="en-US" sz="700" b="1" dirty="0"/>
            <a:t>Virtual AS Bids/Offers in DAM?</a:t>
          </a:r>
        </a:p>
      </dgm:t>
    </dgm:pt>
    <dgm:pt modelId="{5E548BA5-CDF3-4B49-9CE1-8A7F403461C4}" type="parTrans" cxnId="{34374AAB-E9F5-458A-8A92-47D973D47D76}">
      <dgm:prSet custT="1"/>
      <dgm:spPr/>
      <dgm:t>
        <a:bodyPr/>
        <a:lstStyle/>
        <a:p>
          <a:endParaRPr lang="en-US" sz="700" b="1"/>
        </a:p>
      </dgm:t>
    </dgm:pt>
    <dgm:pt modelId="{FE3953E6-DD0B-42C0-9EEE-01127424183A}" type="sibTrans" cxnId="{34374AAB-E9F5-458A-8A92-47D973D47D76}">
      <dgm:prSet/>
      <dgm:spPr/>
      <dgm:t>
        <a:bodyPr/>
        <a:lstStyle/>
        <a:p>
          <a:endParaRPr lang="en-US" sz="700" b="1"/>
        </a:p>
      </dgm:t>
    </dgm:pt>
    <dgm:pt modelId="{4F72E921-D8C5-4AA1-9E90-C97A181A5811}">
      <dgm:prSet phldrT="[Text]" custT="1"/>
      <dgm:spPr/>
      <dgm:t>
        <a:bodyPr/>
        <a:lstStyle/>
        <a:p>
          <a:r>
            <a:rPr lang="en-US" sz="700" b="1" dirty="0"/>
            <a:t>Yes</a:t>
          </a:r>
        </a:p>
      </dgm:t>
    </dgm:pt>
    <dgm:pt modelId="{5E0770DC-2EA2-422E-AA94-46FF96B493C7}" type="parTrans" cxnId="{CFC94C5F-B9FA-4CE7-B718-199BA495EDD9}">
      <dgm:prSet custT="1"/>
      <dgm:spPr/>
      <dgm:t>
        <a:bodyPr/>
        <a:lstStyle/>
        <a:p>
          <a:endParaRPr lang="en-US" sz="700" b="1"/>
        </a:p>
      </dgm:t>
    </dgm:pt>
    <dgm:pt modelId="{EF4C5357-4226-478F-A4F6-C0477843DB9E}" type="sibTrans" cxnId="{CFC94C5F-B9FA-4CE7-B718-199BA495EDD9}">
      <dgm:prSet/>
      <dgm:spPr/>
      <dgm:t>
        <a:bodyPr/>
        <a:lstStyle/>
        <a:p>
          <a:endParaRPr lang="en-US" sz="700" b="1"/>
        </a:p>
      </dgm:t>
    </dgm:pt>
    <dgm:pt modelId="{FD352FE3-7253-4EF9-A0A8-97FFE37FF97A}">
      <dgm:prSet phldrT="[Text]" custT="1"/>
      <dgm:spPr/>
      <dgm:t>
        <a:bodyPr/>
        <a:lstStyle/>
        <a:p>
          <a:r>
            <a:rPr lang="en-US" sz="700" b="1" dirty="0"/>
            <a:t>No</a:t>
          </a:r>
        </a:p>
      </dgm:t>
    </dgm:pt>
    <dgm:pt modelId="{A2B6505E-8CD4-44EB-97B0-F7659E8446A5}" type="parTrans" cxnId="{0604A421-9B9C-4F67-BCD9-78DAB4B4E87B}">
      <dgm:prSet custT="1"/>
      <dgm:spPr/>
      <dgm:t>
        <a:bodyPr/>
        <a:lstStyle/>
        <a:p>
          <a:endParaRPr lang="en-US" sz="700" b="1"/>
        </a:p>
      </dgm:t>
    </dgm:pt>
    <dgm:pt modelId="{A786E085-9BE9-44B2-BAC0-3ED00E4D8FC7}" type="sibTrans" cxnId="{0604A421-9B9C-4F67-BCD9-78DAB4B4E87B}">
      <dgm:prSet/>
      <dgm:spPr/>
      <dgm:t>
        <a:bodyPr/>
        <a:lstStyle/>
        <a:p>
          <a:endParaRPr lang="en-US" sz="700" b="1"/>
        </a:p>
      </dgm:t>
    </dgm:pt>
    <dgm:pt modelId="{29F41842-28DC-41E0-A1D4-6F9EEC1DE194}">
      <dgm:prSet phldrT="[Text]" custT="1"/>
      <dgm:spPr/>
      <dgm:t>
        <a:bodyPr/>
        <a:lstStyle/>
        <a:p>
          <a:r>
            <a:rPr lang="en-US" sz="700" b="1" dirty="0"/>
            <a:t>Virtual </a:t>
          </a:r>
          <a:r>
            <a:rPr lang="en-US" sz="700" b="1" u="sng" dirty="0"/>
            <a:t>Offers</a:t>
          </a:r>
          <a:r>
            <a:rPr lang="en-US" sz="700" b="1" dirty="0"/>
            <a:t> for AS in DAM?</a:t>
          </a:r>
        </a:p>
      </dgm:t>
    </dgm:pt>
    <dgm:pt modelId="{484BAB9A-2495-460F-ADDF-49C8CF2CC067}" type="parTrans" cxnId="{8A57EA81-6673-4870-B568-234C43FD169A}">
      <dgm:prSet custT="1"/>
      <dgm:spPr/>
      <dgm:t>
        <a:bodyPr/>
        <a:lstStyle/>
        <a:p>
          <a:endParaRPr lang="en-US" sz="700" b="1"/>
        </a:p>
      </dgm:t>
    </dgm:pt>
    <dgm:pt modelId="{DBE07F1C-40FF-4FD3-9FFA-8137E01833DB}" type="sibTrans" cxnId="{8A57EA81-6673-4870-B568-234C43FD169A}">
      <dgm:prSet/>
      <dgm:spPr/>
      <dgm:t>
        <a:bodyPr/>
        <a:lstStyle/>
        <a:p>
          <a:endParaRPr lang="en-US" sz="700" b="1"/>
        </a:p>
      </dgm:t>
    </dgm:pt>
    <dgm:pt modelId="{BCC81A16-8324-467A-B73F-709DF53B62C6}">
      <dgm:prSet phldrT="[Text]" custT="1"/>
      <dgm:spPr/>
      <dgm:t>
        <a:bodyPr/>
        <a:lstStyle/>
        <a:p>
          <a:r>
            <a:rPr lang="en-US" sz="700" b="1" dirty="0"/>
            <a:t>ASDCs needed to ensure price convergence w/ RTM</a:t>
          </a:r>
        </a:p>
      </dgm:t>
    </dgm:pt>
    <dgm:pt modelId="{9C9342E2-C744-4187-A204-D5D3600C6763}" type="parTrans" cxnId="{551D7E35-C36C-4E79-9E65-41E69DCEF4EF}">
      <dgm:prSet custT="1"/>
      <dgm:spPr/>
      <dgm:t>
        <a:bodyPr/>
        <a:lstStyle/>
        <a:p>
          <a:endParaRPr lang="en-US" sz="700" b="1"/>
        </a:p>
      </dgm:t>
    </dgm:pt>
    <dgm:pt modelId="{95EEB3AE-541C-409C-A75D-86907617E900}" type="sibTrans" cxnId="{551D7E35-C36C-4E79-9E65-41E69DCEF4EF}">
      <dgm:prSet/>
      <dgm:spPr/>
      <dgm:t>
        <a:bodyPr/>
        <a:lstStyle/>
        <a:p>
          <a:endParaRPr lang="en-US" sz="700" b="1"/>
        </a:p>
      </dgm:t>
    </dgm:pt>
    <dgm:pt modelId="{4B57D0F8-8973-4398-BEB7-D27BC8848E5F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Considerations</a:t>
          </a:r>
        </a:p>
      </dgm:t>
    </dgm:pt>
    <dgm:pt modelId="{74ED9D26-F44A-4541-BA89-B9B1057256CA}" type="parTrans" cxnId="{A63DAC5C-B257-4262-8EE0-458858AEFF7C}">
      <dgm:prSet custT="1"/>
      <dgm:spPr/>
      <dgm:t>
        <a:bodyPr/>
        <a:lstStyle/>
        <a:p>
          <a:endParaRPr lang="en-US" sz="700" b="1"/>
        </a:p>
      </dgm:t>
    </dgm:pt>
    <dgm:pt modelId="{78A894E4-DDDB-48B7-82A6-96809F43AAB7}" type="sibTrans" cxnId="{A63DAC5C-B257-4262-8EE0-458858AEFF7C}">
      <dgm:prSet/>
      <dgm:spPr/>
      <dgm:t>
        <a:bodyPr/>
        <a:lstStyle/>
        <a:p>
          <a:endParaRPr lang="en-US" sz="700" b="1"/>
        </a:p>
      </dgm:t>
    </dgm:pt>
    <dgm:pt modelId="{E48AF7FF-20CE-434D-9D55-63B9C8127C07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Minimization</a:t>
          </a:r>
        </a:p>
      </dgm:t>
    </dgm:pt>
    <dgm:pt modelId="{DDE2E982-A4B1-403F-BEC1-DB7468F19C02}" type="parTrans" cxnId="{D877776A-2773-415F-B61C-03E8C94FA00B}">
      <dgm:prSet custT="1"/>
      <dgm:spPr/>
      <dgm:t>
        <a:bodyPr/>
        <a:lstStyle/>
        <a:p>
          <a:endParaRPr lang="en-US" sz="700" b="1"/>
        </a:p>
      </dgm:t>
    </dgm:pt>
    <dgm:pt modelId="{AEB280A4-DDAE-49C5-B396-586BD844C4DE}" type="sibTrans" cxnId="{D877776A-2773-415F-B61C-03E8C94FA00B}">
      <dgm:prSet/>
      <dgm:spPr/>
      <dgm:t>
        <a:bodyPr/>
        <a:lstStyle/>
        <a:p>
          <a:endParaRPr lang="en-US" sz="700" b="1"/>
        </a:p>
      </dgm:t>
    </dgm:pt>
    <dgm:pt modelId="{979FAB02-82B0-4101-8DCC-23198EFA975E}">
      <dgm:prSet phldrT="[Text]" custT="1"/>
      <dgm:spPr/>
      <dgm:t>
        <a:bodyPr/>
        <a:lstStyle/>
        <a:p>
          <a:r>
            <a:rPr lang="en-US" sz="700" b="1" dirty="0"/>
            <a:t>Virtual AS </a:t>
          </a:r>
          <a:r>
            <a:rPr lang="en-US" sz="700" b="1" u="sng" dirty="0"/>
            <a:t>Offers</a:t>
          </a:r>
          <a:r>
            <a:rPr lang="en-US" sz="700" b="1" u="none" dirty="0"/>
            <a:t> </a:t>
          </a:r>
          <a:r>
            <a:rPr lang="en-US" sz="700" b="1" dirty="0"/>
            <a:t>for AS in DAM?</a:t>
          </a:r>
        </a:p>
      </dgm:t>
    </dgm:pt>
    <dgm:pt modelId="{C96591A7-111B-4A95-8F9D-EBDC0F537F82}" type="parTrans" cxnId="{4454EEB2-64AE-4619-89B0-671AFC4C9BA9}">
      <dgm:prSet custT="1"/>
      <dgm:spPr/>
      <dgm:t>
        <a:bodyPr/>
        <a:lstStyle/>
        <a:p>
          <a:endParaRPr lang="en-US" sz="700" b="1"/>
        </a:p>
      </dgm:t>
    </dgm:pt>
    <dgm:pt modelId="{F5C25F77-AD2D-4316-8BE0-952E53CF00E2}" type="sibTrans" cxnId="{4454EEB2-64AE-4619-89B0-671AFC4C9BA9}">
      <dgm:prSet/>
      <dgm:spPr/>
      <dgm:t>
        <a:bodyPr/>
        <a:lstStyle/>
        <a:p>
          <a:endParaRPr lang="en-US" sz="700" b="1"/>
        </a:p>
      </dgm:t>
    </dgm:pt>
    <dgm:pt modelId="{125EA222-DD0D-4B06-B3EF-89B751325131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Considerations still important but less critical for present discussion</a:t>
          </a:r>
        </a:p>
      </dgm:t>
    </dgm:pt>
    <dgm:pt modelId="{C2442F45-DD64-46B8-8607-A3241F63D237}" type="parTrans" cxnId="{964E5023-55BD-4D9B-AEA2-639DADB2A4AF}">
      <dgm:prSet custT="1"/>
      <dgm:spPr/>
      <dgm:t>
        <a:bodyPr/>
        <a:lstStyle/>
        <a:p>
          <a:endParaRPr lang="en-US" sz="700" b="1"/>
        </a:p>
      </dgm:t>
    </dgm:pt>
    <dgm:pt modelId="{4332DB9E-382B-4541-A2E7-966C351A5EC3}" type="sibTrans" cxnId="{964E5023-55BD-4D9B-AEA2-639DADB2A4AF}">
      <dgm:prSet/>
      <dgm:spPr/>
      <dgm:t>
        <a:bodyPr/>
        <a:lstStyle/>
        <a:p>
          <a:endParaRPr lang="en-US" sz="700" b="1"/>
        </a:p>
      </dgm:t>
    </dgm:pt>
    <dgm:pt modelId="{8B6D2B39-0244-4E74-AFB6-3CFF70917743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Considerations still important but less critical for present discussion</a:t>
          </a:r>
        </a:p>
      </dgm:t>
    </dgm:pt>
    <dgm:pt modelId="{490226D4-E268-4FBC-87FC-B39718526F9A}" type="parTrans" cxnId="{64EBC0DA-B75C-4BB4-AF91-25CBB038E980}">
      <dgm:prSet custT="1"/>
      <dgm:spPr/>
      <dgm:t>
        <a:bodyPr/>
        <a:lstStyle/>
        <a:p>
          <a:endParaRPr lang="en-US" sz="700" b="1"/>
        </a:p>
      </dgm:t>
    </dgm:pt>
    <dgm:pt modelId="{4E0278B1-EDF6-48E4-A0AE-2E47C3EECF49}" type="sibTrans" cxnId="{64EBC0DA-B75C-4BB4-AF91-25CBB038E980}">
      <dgm:prSet/>
      <dgm:spPr/>
      <dgm:t>
        <a:bodyPr/>
        <a:lstStyle/>
        <a:p>
          <a:endParaRPr lang="en-US" sz="700" b="1"/>
        </a:p>
      </dgm:t>
    </dgm:pt>
    <dgm:pt modelId="{A0AA3B64-5446-49E1-8EA7-1A568FCB6D1C}">
      <dgm:prSet phldrT="[Text]" custT="1"/>
      <dgm:spPr/>
      <dgm:t>
        <a:bodyPr/>
        <a:lstStyle/>
        <a:p>
          <a:r>
            <a:rPr lang="en-US" sz="700" b="1" dirty="0"/>
            <a:t>Yes</a:t>
          </a:r>
        </a:p>
      </dgm:t>
    </dgm:pt>
    <dgm:pt modelId="{057F5752-B43F-46C7-BE15-C3588C47D02B}" type="parTrans" cxnId="{81B9E070-AD47-49A9-8263-3855AF3F41C4}">
      <dgm:prSet custT="1"/>
      <dgm:spPr/>
      <dgm:t>
        <a:bodyPr/>
        <a:lstStyle/>
        <a:p>
          <a:endParaRPr lang="en-US" sz="700" b="1"/>
        </a:p>
      </dgm:t>
    </dgm:pt>
    <dgm:pt modelId="{C4648A6E-CB42-4049-A4DB-F5A3594A8FF9}" type="sibTrans" cxnId="{81B9E070-AD47-49A9-8263-3855AF3F41C4}">
      <dgm:prSet/>
      <dgm:spPr/>
      <dgm:t>
        <a:bodyPr/>
        <a:lstStyle/>
        <a:p>
          <a:endParaRPr lang="en-US" sz="700" b="1"/>
        </a:p>
      </dgm:t>
    </dgm:pt>
    <dgm:pt modelId="{50B7651F-EA52-42A2-B698-F0D835CC8977}">
      <dgm:prSet phldrT="[Text]" custT="1"/>
      <dgm:spPr/>
      <dgm:t>
        <a:bodyPr/>
        <a:lstStyle/>
        <a:p>
          <a:r>
            <a:rPr lang="en-US" sz="700" b="1" dirty="0"/>
            <a:t>No</a:t>
          </a:r>
        </a:p>
      </dgm:t>
    </dgm:pt>
    <dgm:pt modelId="{A395CFE0-9AFF-4174-9AF0-4AA0A442076E}" type="parTrans" cxnId="{689FE493-F8F2-4506-8566-573BFB9477AA}">
      <dgm:prSet custT="1"/>
      <dgm:spPr/>
      <dgm:t>
        <a:bodyPr/>
        <a:lstStyle/>
        <a:p>
          <a:endParaRPr lang="en-US" sz="700" b="1"/>
        </a:p>
      </dgm:t>
    </dgm:pt>
    <dgm:pt modelId="{A2801DEB-521F-4FCD-B1FC-E4ED495C2FAD}" type="sibTrans" cxnId="{689FE493-F8F2-4506-8566-573BFB9477AA}">
      <dgm:prSet/>
      <dgm:spPr/>
      <dgm:t>
        <a:bodyPr/>
        <a:lstStyle/>
        <a:p>
          <a:endParaRPr lang="en-US" sz="700" b="1"/>
        </a:p>
      </dgm:t>
    </dgm:pt>
    <dgm:pt modelId="{B79C13E2-2EE3-4CF3-B0CE-2CDB5365FFA0}">
      <dgm:prSet phldrT="[Text]" custT="1"/>
      <dgm:spPr/>
      <dgm:t>
        <a:bodyPr/>
        <a:lstStyle/>
        <a:p>
          <a:r>
            <a:rPr lang="en-US" sz="700" b="1" dirty="0"/>
            <a:t>ASDCs help price convergence but not compatible w/ Virtual Bids</a:t>
          </a:r>
        </a:p>
      </dgm:t>
    </dgm:pt>
    <dgm:pt modelId="{1BA93C19-3322-40C5-9DF6-4042E2247A60}" type="parTrans" cxnId="{E6490C3D-A066-44A2-A840-5759A9890255}">
      <dgm:prSet custT="1"/>
      <dgm:spPr/>
      <dgm:t>
        <a:bodyPr/>
        <a:lstStyle/>
        <a:p>
          <a:endParaRPr lang="en-US" sz="700" b="1"/>
        </a:p>
      </dgm:t>
    </dgm:pt>
    <dgm:pt modelId="{D8DD6B98-D092-40F3-8941-0EB9DA58AC2B}" type="sibTrans" cxnId="{E6490C3D-A066-44A2-A840-5759A9890255}">
      <dgm:prSet/>
      <dgm:spPr/>
      <dgm:t>
        <a:bodyPr/>
        <a:lstStyle/>
        <a:p>
          <a:endParaRPr lang="en-US" sz="700" b="1"/>
        </a:p>
      </dgm:t>
    </dgm:pt>
    <dgm:pt modelId="{3C0B47CB-5018-4E64-8AF3-D3A487FF2474}">
      <dgm:prSet phldrT="[Text]" custT="1"/>
      <dgm:spPr/>
      <dgm:t>
        <a:bodyPr/>
        <a:lstStyle/>
        <a:p>
          <a:r>
            <a:rPr lang="en-US" sz="700" b="1" dirty="0"/>
            <a:t>ASDCs needed to ensure price convergence w/ RTM</a:t>
          </a:r>
        </a:p>
      </dgm:t>
    </dgm:pt>
    <dgm:pt modelId="{3A0F3958-DCC4-4669-A47E-F8E1AD61105F}" type="parTrans" cxnId="{D3E93A58-A2F4-4AD3-B862-7893B6DC93F9}">
      <dgm:prSet custT="1"/>
      <dgm:spPr/>
      <dgm:t>
        <a:bodyPr/>
        <a:lstStyle/>
        <a:p>
          <a:endParaRPr lang="en-US" sz="700" b="1"/>
        </a:p>
      </dgm:t>
    </dgm:pt>
    <dgm:pt modelId="{557769E4-6207-4D91-94D6-D1802537B3FB}" type="sibTrans" cxnId="{D3E93A58-A2F4-4AD3-B862-7893B6DC93F9}">
      <dgm:prSet/>
      <dgm:spPr/>
      <dgm:t>
        <a:bodyPr/>
        <a:lstStyle/>
        <a:p>
          <a:endParaRPr lang="en-US" sz="700" b="1"/>
        </a:p>
      </dgm:t>
    </dgm:pt>
    <dgm:pt modelId="{88D812A7-A840-4125-AB66-6866F496903B}">
      <dgm:prSet phldrT="[Text]" custT="1"/>
      <dgm:spPr/>
      <dgm:t>
        <a:bodyPr/>
        <a:lstStyle/>
        <a:p>
          <a:r>
            <a:rPr lang="en-US" sz="700" b="1" dirty="0"/>
            <a:t>Yes</a:t>
          </a:r>
        </a:p>
      </dgm:t>
    </dgm:pt>
    <dgm:pt modelId="{7D9A665E-0673-40B0-8CF6-CF3AB3D0E9A7}" type="parTrans" cxnId="{1A558767-DF97-4F07-8FEF-70B747CEFF00}">
      <dgm:prSet custT="1"/>
      <dgm:spPr/>
      <dgm:t>
        <a:bodyPr/>
        <a:lstStyle/>
        <a:p>
          <a:endParaRPr lang="en-US" sz="700" b="1"/>
        </a:p>
      </dgm:t>
    </dgm:pt>
    <dgm:pt modelId="{AA45DAEB-E0F3-4CB4-B174-D0F4EAAC6CDC}" type="sibTrans" cxnId="{1A558767-DF97-4F07-8FEF-70B747CEFF00}">
      <dgm:prSet/>
      <dgm:spPr/>
      <dgm:t>
        <a:bodyPr/>
        <a:lstStyle/>
        <a:p>
          <a:endParaRPr lang="en-US" sz="700" b="1"/>
        </a:p>
      </dgm:t>
    </dgm:pt>
    <dgm:pt modelId="{20B00285-D9C0-4E7F-8E05-F9849F06CD8B}">
      <dgm:prSet phldrT="[Text]" custT="1"/>
      <dgm:spPr/>
      <dgm:t>
        <a:bodyPr/>
        <a:lstStyle/>
        <a:p>
          <a:r>
            <a:rPr lang="en-US" sz="700" b="1" dirty="0"/>
            <a:t>No</a:t>
          </a:r>
        </a:p>
      </dgm:t>
    </dgm:pt>
    <dgm:pt modelId="{64E9FA28-2B25-4DFF-B831-08EE242A1B3C}" type="parTrans" cxnId="{4D5BF204-6A99-4EFE-A72E-62DE59215F8D}">
      <dgm:prSet custT="1"/>
      <dgm:spPr/>
      <dgm:t>
        <a:bodyPr/>
        <a:lstStyle/>
        <a:p>
          <a:endParaRPr lang="en-US" sz="700" b="1"/>
        </a:p>
      </dgm:t>
    </dgm:pt>
    <dgm:pt modelId="{2FB78B1A-53C8-4421-AD0F-BEA02D2DBEB1}" type="sibTrans" cxnId="{4D5BF204-6A99-4EFE-A72E-62DE59215F8D}">
      <dgm:prSet/>
      <dgm:spPr/>
      <dgm:t>
        <a:bodyPr/>
        <a:lstStyle/>
        <a:p>
          <a:endParaRPr lang="en-US" sz="700" b="1"/>
        </a:p>
      </dgm:t>
    </dgm:pt>
    <dgm:pt modelId="{432D1766-F4FF-40A5-A46E-88D0C55C8668}">
      <dgm:prSet phldrT="[Text]" custT="1"/>
      <dgm:spPr/>
      <dgm:t>
        <a:bodyPr/>
        <a:lstStyle/>
        <a:p>
          <a:r>
            <a:rPr lang="en-US" sz="700" b="1" dirty="0"/>
            <a:t>ASDCs help </a:t>
          </a:r>
          <a:r>
            <a:rPr lang="en-US" sz="700" b="1"/>
            <a:t>price convergence</a:t>
          </a:r>
          <a:endParaRPr lang="en-US" sz="700" b="1" dirty="0"/>
        </a:p>
      </dgm:t>
    </dgm:pt>
    <dgm:pt modelId="{C9BC7728-5124-43D6-A6E5-61C78441C22E}" type="parTrans" cxnId="{38F86FFC-92FF-4A68-A086-112473B2F006}">
      <dgm:prSet custT="1"/>
      <dgm:spPr/>
      <dgm:t>
        <a:bodyPr/>
        <a:lstStyle/>
        <a:p>
          <a:endParaRPr lang="en-US" sz="700" b="1"/>
        </a:p>
      </dgm:t>
    </dgm:pt>
    <dgm:pt modelId="{E0737B92-D5A8-4189-ABBC-DFA722820ADE}" type="sibTrans" cxnId="{38F86FFC-92FF-4A68-A086-112473B2F006}">
      <dgm:prSet/>
      <dgm:spPr/>
      <dgm:t>
        <a:bodyPr/>
        <a:lstStyle/>
        <a:p>
          <a:endParaRPr lang="en-US" sz="700" b="1"/>
        </a:p>
      </dgm:t>
    </dgm:pt>
    <dgm:pt modelId="{C5853282-608B-4A3C-981F-9ED925699972}">
      <dgm:prSet phldrT="[Text]" custT="1"/>
      <dgm:spPr/>
      <dgm:t>
        <a:bodyPr/>
        <a:lstStyle/>
        <a:p>
          <a:r>
            <a:rPr lang="en-US" sz="700" b="1" dirty="0"/>
            <a:t>ASDCs needed to ensure price convergence w/ RTM</a:t>
          </a:r>
        </a:p>
      </dgm:t>
    </dgm:pt>
    <dgm:pt modelId="{790B1544-06ED-4637-A4EB-B892D8C25018}" type="parTrans" cxnId="{B86D6CF4-9341-470F-A132-C278982A8691}">
      <dgm:prSet custT="1"/>
      <dgm:spPr/>
      <dgm:t>
        <a:bodyPr/>
        <a:lstStyle/>
        <a:p>
          <a:endParaRPr lang="en-US" sz="700" b="1"/>
        </a:p>
      </dgm:t>
    </dgm:pt>
    <dgm:pt modelId="{B14FCEDF-1C1E-478F-9EDE-0A9848F77601}" type="sibTrans" cxnId="{B86D6CF4-9341-470F-A132-C278982A8691}">
      <dgm:prSet/>
      <dgm:spPr/>
      <dgm:t>
        <a:bodyPr/>
        <a:lstStyle/>
        <a:p>
          <a:endParaRPr lang="en-US" sz="700" b="1"/>
        </a:p>
      </dgm:t>
    </dgm:pt>
    <dgm:pt modelId="{B053D0D3-5133-484B-A5CB-765DCEBD2248}">
      <dgm:prSet phldrT="[Text]" custT="1"/>
      <dgm:spPr/>
      <dgm:t>
        <a:bodyPr/>
        <a:lstStyle/>
        <a:p>
          <a:r>
            <a:rPr lang="en-US" sz="700" b="1" dirty="0"/>
            <a:t>Yes</a:t>
          </a:r>
        </a:p>
      </dgm:t>
    </dgm:pt>
    <dgm:pt modelId="{9158259A-C916-4689-B514-32442D9B6F09}" type="parTrans" cxnId="{6AD1D835-82C2-4799-AA6B-9782FAE366B1}">
      <dgm:prSet custT="1"/>
      <dgm:spPr/>
      <dgm:t>
        <a:bodyPr/>
        <a:lstStyle/>
        <a:p>
          <a:endParaRPr lang="en-US" sz="700" b="1"/>
        </a:p>
      </dgm:t>
    </dgm:pt>
    <dgm:pt modelId="{732238F4-BC67-44A1-9962-19D5AFD17F62}" type="sibTrans" cxnId="{6AD1D835-82C2-4799-AA6B-9782FAE366B1}">
      <dgm:prSet/>
      <dgm:spPr/>
      <dgm:t>
        <a:bodyPr/>
        <a:lstStyle/>
        <a:p>
          <a:endParaRPr lang="en-US" sz="700" b="1"/>
        </a:p>
      </dgm:t>
    </dgm:pt>
    <dgm:pt modelId="{FE878E7D-5476-465C-98A2-5B1A1D11F952}">
      <dgm:prSet phldrT="[Text]" custT="1"/>
      <dgm:spPr/>
      <dgm:t>
        <a:bodyPr/>
        <a:lstStyle/>
        <a:p>
          <a:r>
            <a:rPr lang="en-US" sz="700" b="1" dirty="0"/>
            <a:t>No</a:t>
          </a:r>
        </a:p>
      </dgm:t>
    </dgm:pt>
    <dgm:pt modelId="{7DE1CC84-B342-4EF1-8ABF-C5050B193317}" type="parTrans" cxnId="{B48E1095-E659-4F7A-8039-DE0E5A2A22E7}">
      <dgm:prSet custT="1"/>
      <dgm:spPr/>
      <dgm:t>
        <a:bodyPr/>
        <a:lstStyle/>
        <a:p>
          <a:endParaRPr lang="en-US" sz="700" b="1"/>
        </a:p>
      </dgm:t>
    </dgm:pt>
    <dgm:pt modelId="{8D7F5356-E14E-46E6-980D-990C59C3F933}" type="sibTrans" cxnId="{B48E1095-E659-4F7A-8039-DE0E5A2A22E7}">
      <dgm:prSet/>
      <dgm:spPr/>
      <dgm:t>
        <a:bodyPr/>
        <a:lstStyle/>
        <a:p>
          <a:endParaRPr lang="en-US" sz="700" b="1"/>
        </a:p>
      </dgm:t>
    </dgm:pt>
    <dgm:pt modelId="{0C2777F1-BBF0-4610-8323-F2A36962ABF2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Considerations </a:t>
          </a:r>
          <a:r>
            <a:rPr lang="en-US" sz="700" b="1" u="sng" dirty="0"/>
            <a:t>critical</a:t>
          </a:r>
          <a:r>
            <a:rPr lang="en-US" sz="700" b="1" dirty="0"/>
            <a:t> to initial implementation – esp. capacity limits</a:t>
          </a:r>
        </a:p>
      </dgm:t>
    </dgm:pt>
    <dgm:pt modelId="{BC89501B-ECF1-42FF-96DE-3B7E709B174B}" type="parTrans" cxnId="{09053381-8862-4EE2-A21C-3FA076A72C17}">
      <dgm:prSet custT="1"/>
      <dgm:spPr/>
      <dgm:t>
        <a:bodyPr/>
        <a:lstStyle/>
        <a:p>
          <a:endParaRPr lang="en-US" sz="700" b="1"/>
        </a:p>
      </dgm:t>
    </dgm:pt>
    <dgm:pt modelId="{58D53ED5-52CC-407C-A0B8-BB5417F38E32}" type="sibTrans" cxnId="{09053381-8862-4EE2-A21C-3FA076A72C17}">
      <dgm:prSet/>
      <dgm:spPr/>
      <dgm:t>
        <a:bodyPr/>
        <a:lstStyle/>
        <a:p>
          <a:endParaRPr lang="en-US" sz="700" b="1"/>
        </a:p>
      </dgm:t>
    </dgm:pt>
    <dgm:pt modelId="{E744C1F7-D7CD-4CF6-9781-0674B063B915}">
      <dgm:prSet phldrT="[Text]" custT="1"/>
      <dgm:spPr/>
      <dgm:t>
        <a:bodyPr/>
        <a:lstStyle/>
        <a:p>
          <a:r>
            <a:rPr lang="en-US" sz="700" b="1" dirty="0"/>
            <a:t>ASDCs help price convergence</a:t>
          </a:r>
        </a:p>
      </dgm:t>
    </dgm:pt>
    <dgm:pt modelId="{AD84B8D6-C9DA-455C-B20C-D643B0748B54}" type="parTrans" cxnId="{5CE56B78-597A-4304-BA34-1F7CEBF53557}">
      <dgm:prSet custT="1"/>
      <dgm:spPr/>
      <dgm:t>
        <a:bodyPr/>
        <a:lstStyle/>
        <a:p>
          <a:endParaRPr lang="en-US" sz="700" b="1"/>
        </a:p>
      </dgm:t>
    </dgm:pt>
    <dgm:pt modelId="{306F02EA-2E0A-455B-A1A2-6629FCAB5F4B}" type="sibTrans" cxnId="{5CE56B78-597A-4304-BA34-1F7CEBF53557}">
      <dgm:prSet/>
      <dgm:spPr/>
      <dgm:t>
        <a:bodyPr/>
        <a:lstStyle/>
        <a:p>
          <a:endParaRPr lang="en-US" sz="700" b="1"/>
        </a:p>
      </dgm:t>
    </dgm:pt>
    <dgm:pt modelId="{0A0F7535-3190-4D7D-A94C-A23A46C81C54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Considerations </a:t>
          </a:r>
          <a:r>
            <a:rPr lang="en-US" sz="700" b="1" u="sng" dirty="0"/>
            <a:t>critical</a:t>
          </a:r>
          <a:r>
            <a:rPr lang="en-US" sz="700" b="1" dirty="0"/>
            <a:t> for initial implementation</a:t>
          </a:r>
        </a:p>
      </dgm:t>
    </dgm:pt>
    <dgm:pt modelId="{F2BD3F81-43E0-40E4-ADC1-488C8D7F514F}" type="parTrans" cxnId="{C7654769-2720-455C-81DC-BD2488BBA4AF}">
      <dgm:prSet custT="1"/>
      <dgm:spPr/>
      <dgm:t>
        <a:bodyPr/>
        <a:lstStyle/>
        <a:p>
          <a:endParaRPr lang="en-US" sz="700" b="1"/>
        </a:p>
      </dgm:t>
    </dgm:pt>
    <dgm:pt modelId="{AE1E490B-8B96-4410-A3C9-2134ECBF60D7}" type="sibTrans" cxnId="{C7654769-2720-455C-81DC-BD2488BBA4AF}">
      <dgm:prSet/>
      <dgm:spPr/>
      <dgm:t>
        <a:bodyPr/>
        <a:lstStyle/>
        <a:p>
          <a:endParaRPr lang="en-US" sz="700" b="1"/>
        </a:p>
      </dgm:t>
    </dgm:pt>
    <dgm:pt modelId="{5CD30659-B6B7-4441-AD0B-700E79325D4D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Pre-RUC Supplemental AS Auction</a:t>
          </a:r>
        </a:p>
      </dgm:t>
    </dgm:pt>
    <dgm:pt modelId="{0FE84162-2704-41FA-A582-6DB44CB13546}" type="parTrans" cxnId="{4DA4FE0E-33AB-41D0-894F-4A6543D174F9}">
      <dgm:prSet custT="1"/>
      <dgm:spPr/>
      <dgm:t>
        <a:bodyPr/>
        <a:lstStyle/>
        <a:p>
          <a:endParaRPr lang="en-US" sz="700" b="1"/>
        </a:p>
      </dgm:t>
    </dgm:pt>
    <dgm:pt modelId="{72FD22E1-47EB-48E5-A7F6-4D83EAB427DE}" type="sibTrans" cxnId="{4DA4FE0E-33AB-41D0-894F-4A6543D174F9}">
      <dgm:prSet/>
      <dgm:spPr/>
      <dgm:t>
        <a:bodyPr/>
        <a:lstStyle/>
        <a:p>
          <a:endParaRPr lang="en-US" sz="700" b="1"/>
        </a:p>
      </dgm:t>
    </dgm:pt>
    <dgm:pt modelId="{9B5CE113-F18E-4779-93A6-74AD85EFC272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Shift/Adjust ASDCs for </a:t>
          </a:r>
          <a:r>
            <a:rPr lang="en-US" sz="700" b="1" dirty="0" err="1"/>
            <a:t>RUC’d</a:t>
          </a:r>
          <a:r>
            <a:rPr lang="en-US" sz="700" b="1" dirty="0"/>
            <a:t> Capacity</a:t>
          </a:r>
        </a:p>
      </dgm:t>
    </dgm:pt>
    <dgm:pt modelId="{1DA13BC4-2A7F-4CDA-B5D7-805E474AC3A6}" type="parTrans" cxnId="{107A7847-0EC1-49D1-9706-306AC1C21048}">
      <dgm:prSet custT="1"/>
      <dgm:spPr/>
      <dgm:t>
        <a:bodyPr/>
        <a:lstStyle/>
        <a:p>
          <a:endParaRPr lang="en-US" sz="700" b="1"/>
        </a:p>
      </dgm:t>
    </dgm:pt>
    <dgm:pt modelId="{16C4D2EE-A9E8-45EE-A674-86BF42630660}" type="sibTrans" cxnId="{107A7847-0EC1-49D1-9706-306AC1C21048}">
      <dgm:prSet/>
      <dgm:spPr/>
      <dgm:t>
        <a:bodyPr/>
        <a:lstStyle/>
        <a:p>
          <a:endParaRPr lang="en-US" sz="700" b="1"/>
        </a:p>
      </dgm:t>
    </dgm:pt>
    <dgm:pt modelId="{5BBD11AD-233C-48EA-80D4-F2AABFEDA7AB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ASDCs reflect scarcity at min AS in DAM</a:t>
          </a:r>
        </a:p>
      </dgm:t>
    </dgm:pt>
    <dgm:pt modelId="{9A459114-8D88-43E2-A993-A2E6535F3C5D}" type="parTrans" cxnId="{FB35668E-C27A-429C-AC67-EB8095A6E943}">
      <dgm:prSet custT="1"/>
      <dgm:spPr/>
      <dgm:t>
        <a:bodyPr/>
        <a:lstStyle/>
        <a:p>
          <a:endParaRPr lang="en-US" sz="700" b="1"/>
        </a:p>
      </dgm:t>
    </dgm:pt>
    <dgm:pt modelId="{79C5D3EC-F0FD-4353-A086-65FCAB6AD23F}" type="sibTrans" cxnId="{FB35668E-C27A-429C-AC67-EB8095A6E943}">
      <dgm:prSet/>
      <dgm:spPr/>
      <dgm:t>
        <a:bodyPr/>
        <a:lstStyle/>
        <a:p>
          <a:endParaRPr lang="en-US" sz="700" b="1"/>
        </a:p>
      </dgm:t>
    </dgm:pt>
    <dgm:pt modelId="{E3B60B20-D7E3-4CA2-B7AB-729F8FC8D351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Avoidance</a:t>
          </a:r>
        </a:p>
      </dgm:t>
    </dgm:pt>
    <dgm:pt modelId="{34131E1C-B264-4BC4-89AF-88EB9BF70A07}" type="parTrans" cxnId="{31D68365-4B67-4838-89A3-E2E199D7EF2F}">
      <dgm:prSet custT="1"/>
      <dgm:spPr/>
      <dgm:t>
        <a:bodyPr/>
        <a:lstStyle/>
        <a:p>
          <a:endParaRPr lang="en-US" sz="700"/>
        </a:p>
      </dgm:t>
    </dgm:pt>
    <dgm:pt modelId="{00668934-2401-479A-940A-FF591F0D733D}" type="sibTrans" cxnId="{31D68365-4B67-4838-89A3-E2E199D7EF2F}">
      <dgm:prSet/>
      <dgm:spPr/>
      <dgm:t>
        <a:bodyPr/>
        <a:lstStyle/>
        <a:p>
          <a:endParaRPr lang="en-US" sz="700"/>
        </a:p>
      </dgm:t>
    </dgm:pt>
    <dgm:pt modelId="{4DE107D5-C2D9-4603-A629-47ADA6B6877E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only for NERC-mandated capacity for AS</a:t>
          </a:r>
        </a:p>
      </dgm:t>
    </dgm:pt>
    <dgm:pt modelId="{4AFD5ABE-4413-41C0-A7E5-BC808B0083E8}" type="parTrans" cxnId="{878881DB-3804-4F49-AD6F-4E3A1795E448}">
      <dgm:prSet custT="1"/>
      <dgm:spPr/>
      <dgm:t>
        <a:bodyPr/>
        <a:lstStyle/>
        <a:p>
          <a:endParaRPr lang="en-US" sz="700"/>
        </a:p>
      </dgm:t>
    </dgm:pt>
    <dgm:pt modelId="{662D4F2C-9488-426F-91B1-7F97878E9775}" type="sibTrans" cxnId="{878881DB-3804-4F49-AD6F-4E3A1795E448}">
      <dgm:prSet/>
      <dgm:spPr/>
      <dgm:t>
        <a:bodyPr/>
        <a:lstStyle/>
        <a:p>
          <a:endParaRPr lang="en-US" sz="700"/>
        </a:p>
      </dgm:t>
    </dgm:pt>
    <dgm:pt modelId="{33EAE1FA-D87C-406C-8347-A13AAF071D71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Energy/AS Offer Floors for </a:t>
          </a:r>
          <a:r>
            <a:rPr lang="en-US" sz="700" b="1" dirty="0" err="1"/>
            <a:t>RUC’d</a:t>
          </a:r>
          <a:r>
            <a:rPr lang="en-US" sz="700" b="1" dirty="0"/>
            <a:t> capacity</a:t>
          </a:r>
        </a:p>
      </dgm:t>
    </dgm:pt>
    <dgm:pt modelId="{40A913BF-BC6D-434F-B712-AB7F8FEBBE08}" type="parTrans" cxnId="{B5BD9897-7912-4353-A560-C8449BB0E0B4}">
      <dgm:prSet custT="1"/>
      <dgm:spPr/>
      <dgm:t>
        <a:bodyPr/>
        <a:lstStyle/>
        <a:p>
          <a:endParaRPr lang="en-US" sz="700"/>
        </a:p>
      </dgm:t>
    </dgm:pt>
    <dgm:pt modelId="{7A46B7CE-5699-45A7-A9A2-BEA61E2437DE}" type="sibTrans" cxnId="{B5BD9897-7912-4353-A560-C8449BB0E0B4}">
      <dgm:prSet/>
      <dgm:spPr/>
      <dgm:t>
        <a:bodyPr/>
        <a:lstStyle/>
        <a:p>
          <a:endParaRPr lang="en-US" sz="700"/>
        </a:p>
      </dgm:t>
    </dgm:pt>
    <dgm:pt modelId="{1B6F29B5-BDA5-4696-B73F-336A79131ACC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for REG contingent on CPS scores</a:t>
          </a:r>
        </a:p>
      </dgm:t>
    </dgm:pt>
    <dgm:pt modelId="{2BBA7FBA-8B15-4589-8574-DEC6571571CB}" type="parTrans" cxnId="{D4BB244B-3BA2-4042-819A-68B90ACFD051}">
      <dgm:prSet custT="1"/>
      <dgm:spPr/>
      <dgm:t>
        <a:bodyPr/>
        <a:lstStyle/>
        <a:p>
          <a:endParaRPr lang="en-US" sz="700"/>
        </a:p>
      </dgm:t>
    </dgm:pt>
    <dgm:pt modelId="{D7D34901-8167-4B1B-AB2F-0CA280777F1C}" type="sibTrans" cxnId="{D4BB244B-3BA2-4042-819A-68B90ACFD051}">
      <dgm:prSet/>
      <dgm:spPr/>
      <dgm:t>
        <a:bodyPr/>
        <a:lstStyle/>
        <a:p>
          <a:endParaRPr lang="en-US" sz="700"/>
        </a:p>
      </dgm:t>
    </dgm:pt>
    <dgm:pt modelId="{2F32E364-3680-4810-9ED0-C859F5680CD6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for RRS limited to 1150 MW</a:t>
          </a:r>
        </a:p>
      </dgm:t>
    </dgm:pt>
    <dgm:pt modelId="{DE9A2029-B7E2-4323-9C39-214C42FCCB4F}" type="parTrans" cxnId="{CF402CEF-0A5A-498D-8920-B1B0B93E317E}">
      <dgm:prSet custT="1"/>
      <dgm:spPr/>
      <dgm:t>
        <a:bodyPr/>
        <a:lstStyle/>
        <a:p>
          <a:endParaRPr lang="en-US" sz="700"/>
        </a:p>
      </dgm:t>
    </dgm:pt>
    <dgm:pt modelId="{438F003C-827B-49B5-B960-3A77D5C48669}" type="sibTrans" cxnId="{CF402CEF-0A5A-498D-8920-B1B0B93E317E}">
      <dgm:prSet/>
      <dgm:spPr/>
      <dgm:t>
        <a:bodyPr/>
        <a:lstStyle/>
        <a:p>
          <a:endParaRPr lang="en-US" sz="700"/>
        </a:p>
      </dgm:t>
    </dgm:pt>
    <dgm:pt modelId="{8A98E002-1B58-404C-8943-16ED98A14B1E}">
      <dgm:prSet phldrT="[Text]" custT="1"/>
      <dgm:spPr/>
      <dgm:t>
        <a:bodyPr/>
        <a:lstStyle/>
        <a:p>
          <a:r>
            <a:rPr lang="en-US" sz="700" b="1" dirty="0"/>
            <a:t>Virtual </a:t>
          </a:r>
          <a:r>
            <a:rPr lang="en-US" sz="700" b="1" u="sng" dirty="0"/>
            <a:t>Bids</a:t>
          </a:r>
          <a:r>
            <a:rPr lang="en-US" sz="700" b="1" dirty="0"/>
            <a:t> for AS in DAM Unworkable</a:t>
          </a:r>
        </a:p>
      </dgm:t>
    </dgm:pt>
    <dgm:pt modelId="{108657BA-EB99-42F3-AE43-7E7FBA58813C}" type="parTrans" cxnId="{3211D93F-357E-48DF-BEF0-CE1A3C4ABFE9}">
      <dgm:prSet/>
      <dgm:spPr/>
      <dgm:t>
        <a:bodyPr/>
        <a:lstStyle/>
        <a:p>
          <a:endParaRPr lang="en-US"/>
        </a:p>
      </dgm:t>
    </dgm:pt>
    <dgm:pt modelId="{8614D799-4659-42E1-B145-2358FA249EDA}" type="sibTrans" cxnId="{3211D93F-357E-48DF-BEF0-CE1A3C4ABFE9}">
      <dgm:prSet/>
      <dgm:spPr/>
      <dgm:t>
        <a:bodyPr/>
        <a:lstStyle/>
        <a:p>
          <a:endParaRPr lang="en-US"/>
        </a:p>
      </dgm:t>
    </dgm:pt>
    <dgm:pt modelId="{308FC677-3CE5-4D82-82B6-BA69B9393DD4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RUC Mitigation</a:t>
          </a:r>
        </a:p>
      </dgm:t>
    </dgm:pt>
    <dgm:pt modelId="{41D51917-9578-451B-8187-51DC3B4DC908}" type="parTrans" cxnId="{97FCD173-75B1-4793-80A5-C5B987F30017}">
      <dgm:prSet/>
      <dgm:spPr/>
      <dgm:t>
        <a:bodyPr/>
        <a:lstStyle/>
        <a:p>
          <a:endParaRPr lang="en-US"/>
        </a:p>
      </dgm:t>
    </dgm:pt>
    <dgm:pt modelId="{42B0051A-4139-4F80-A8EF-11A50DC3ACB7}" type="sibTrans" cxnId="{97FCD173-75B1-4793-80A5-C5B987F30017}">
      <dgm:prSet/>
      <dgm:spPr/>
      <dgm:t>
        <a:bodyPr/>
        <a:lstStyle/>
        <a:p>
          <a:endParaRPr lang="en-US"/>
        </a:p>
      </dgm:t>
    </dgm:pt>
    <dgm:pt modelId="{38C813F7-7192-47B9-ABD7-1F216DAB8586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700" b="1" dirty="0"/>
            <a:t>Delay RUC decisions to allow market to work</a:t>
          </a:r>
        </a:p>
      </dgm:t>
    </dgm:pt>
    <dgm:pt modelId="{46B4CF2E-D195-4FA4-A201-D8EE082A4C0E}" type="parTrans" cxnId="{69169B52-1A0D-4233-B719-3DA7CDC1C1DD}">
      <dgm:prSet/>
      <dgm:spPr/>
      <dgm:t>
        <a:bodyPr/>
        <a:lstStyle/>
        <a:p>
          <a:endParaRPr lang="en-US"/>
        </a:p>
      </dgm:t>
    </dgm:pt>
    <dgm:pt modelId="{6155DEF8-BAD7-47F8-8B97-B36F6193C0C2}" type="sibTrans" cxnId="{69169B52-1A0D-4233-B719-3DA7CDC1C1DD}">
      <dgm:prSet/>
      <dgm:spPr/>
      <dgm:t>
        <a:bodyPr/>
        <a:lstStyle/>
        <a:p>
          <a:endParaRPr lang="en-US"/>
        </a:p>
      </dgm:t>
    </dgm:pt>
    <dgm:pt modelId="{AA7B82CF-DE05-4CE8-84FC-CE16D48D385C}" type="pres">
      <dgm:prSet presAssocID="{AA70CE61-0A51-4A35-B05C-6183B2D5391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1C17B80-6195-497D-87EB-F595CD392441}" type="pres">
      <dgm:prSet presAssocID="{26837AED-A206-4B73-85B3-BB891154D6D3}" presName="root1" presStyleCnt="0"/>
      <dgm:spPr/>
    </dgm:pt>
    <dgm:pt modelId="{15A0F731-CBA9-4E67-9014-CE65672C5AE7}" type="pres">
      <dgm:prSet presAssocID="{26837AED-A206-4B73-85B3-BB891154D6D3}" presName="LevelOneTextNode" presStyleLbl="node0" presStyleIdx="0" presStyleCnt="1" custLinFactX="-100000" custLinFactNeighborX="-139725">
        <dgm:presLayoutVars>
          <dgm:chPref val="3"/>
        </dgm:presLayoutVars>
      </dgm:prSet>
      <dgm:spPr/>
    </dgm:pt>
    <dgm:pt modelId="{0FA93FF7-36EF-479C-9690-39A277BC2780}" type="pres">
      <dgm:prSet presAssocID="{26837AED-A206-4B73-85B3-BB891154D6D3}" presName="level2hierChild" presStyleCnt="0"/>
      <dgm:spPr/>
    </dgm:pt>
    <dgm:pt modelId="{B9AC83A1-EC4D-4C43-AB5F-BFDF521BEE36}" type="pres">
      <dgm:prSet presAssocID="{F8600ED8-66DD-402C-9DCE-17465DD3DDCD}" presName="conn2-1" presStyleLbl="parChTrans1D2" presStyleIdx="0" presStyleCnt="2"/>
      <dgm:spPr/>
    </dgm:pt>
    <dgm:pt modelId="{31BB6190-2A3B-40C2-85B2-46A5904457A3}" type="pres">
      <dgm:prSet presAssocID="{F8600ED8-66DD-402C-9DCE-17465DD3DDCD}" presName="connTx" presStyleLbl="parChTrans1D2" presStyleIdx="0" presStyleCnt="2"/>
      <dgm:spPr/>
    </dgm:pt>
    <dgm:pt modelId="{6E80F6D9-8FDB-475D-A74D-DB0423394232}" type="pres">
      <dgm:prSet presAssocID="{96F29D82-DCCA-4E10-B4BE-900E5F7FFC07}" presName="root2" presStyleCnt="0"/>
      <dgm:spPr/>
    </dgm:pt>
    <dgm:pt modelId="{FE9E1514-247D-4A3D-895F-A73A33673C0B}" type="pres">
      <dgm:prSet presAssocID="{96F29D82-DCCA-4E10-B4BE-900E5F7FFC07}" presName="LevelTwoTextNode" presStyleLbl="node2" presStyleIdx="0" presStyleCnt="2" custLinFactX="-96998" custLinFactNeighborX="-100000">
        <dgm:presLayoutVars>
          <dgm:chPref val="3"/>
        </dgm:presLayoutVars>
      </dgm:prSet>
      <dgm:spPr/>
    </dgm:pt>
    <dgm:pt modelId="{227EE7B3-6EA8-4237-BA54-0A023FC45B36}" type="pres">
      <dgm:prSet presAssocID="{96F29D82-DCCA-4E10-B4BE-900E5F7FFC07}" presName="level3hierChild" presStyleCnt="0"/>
      <dgm:spPr/>
    </dgm:pt>
    <dgm:pt modelId="{22E8E445-8B14-4D14-A4FA-24BA38A84B0E}" type="pres">
      <dgm:prSet presAssocID="{108657BA-EB99-42F3-AE43-7E7FBA58813C}" presName="conn2-1" presStyleLbl="parChTrans1D3" presStyleIdx="0" presStyleCnt="4"/>
      <dgm:spPr/>
    </dgm:pt>
    <dgm:pt modelId="{8A658596-2F07-4092-9185-AF5EDAA027CB}" type="pres">
      <dgm:prSet presAssocID="{108657BA-EB99-42F3-AE43-7E7FBA58813C}" presName="connTx" presStyleLbl="parChTrans1D3" presStyleIdx="0" presStyleCnt="4"/>
      <dgm:spPr/>
    </dgm:pt>
    <dgm:pt modelId="{35F9A341-FF9D-48E1-B28D-284A9AB9AA19}" type="pres">
      <dgm:prSet presAssocID="{8A98E002-1B58-404C-8943-16ED98A14B1E}" presName="root2" presStyleCnt="0"/>
      <dgm:spPr/>
    </dgm:pt>
    <dgm:pt modelId="{1DB50741-DAA0-4C0B-8DAA-4708731B1F36}" type="pres">
      <dgm:prSet presAssocID="{8A98E002-1B58-404C-8943-16ED98A14B1E}" presName="LevelTwoTextNode" presStyleLbl="node3" presStyleIdx="0" presStyleCnt="4" custLinFactX="-97012" custLinFactNeighborX="-100000" custLinFactNeighborY="-44656">
        <dgm:presLayoutVars>
          <dgm:chPref val="3"/>
        </dgm:presLayoutVars>
      </dgm:prSet>
      <dgm:spPr/>
    </dgm:pt>
    <dgm:pt modelId="{485CA41A-2F67-470F-9857-E6A017CE2CE6}" type="pres">
      <dgm:prSet presAssocID="{8A98E002-1B58-404C-8943-16ED98A14B1E}" presName="level3hierChild" presStyleCnt="0"/>
      <dgm:spPr/>
    </dgm:pt>
    <dgm:pt modelId="{134A49BE-25D4-4316-B7E1-2818B644BAD3}" type="pres">
      <dgm:prSet presAssocID="{91C0A6AE-9FCE-40CF-AB29-D5E05942894E}" presName="conn2-1" presStyleLbl="parChTrans1D3" presStyleIdx="1" presStyleCnt="4"/>
      <dgm:spPr/>
    </dgm:pt>
    <dgm:pt modelId="{A012778C-8439-481B-9ECB-D72E80A87005}" type="pres">
      <dgm:prSet presAssocID="{91C0A6AE-9FCE-40CF-AB29-D5E05942894E}" presName="connTx" presStyleLbl="parChTrans1D3" presStyleIdx="1" presStyleCnt="4"/>
      <dgm:spPr/>
    </dgm:pt>
    <dgm:pt modelId="{5B499F08-322B-4F9C-9DB2-395DE5702A8E}" type="pres">
      <dgm:prSet presAssocID="{344BB61E-F9C2-45C6-9042-A383F23B7C0C}" presName="root2" presStyleCnt="0"/>
      <dgm:spPr/>
    </dgm:pt>
    <dgm:pt modelId="{15BD07DA-D712-4847-9CF6-234ADDF81959}" type="pres">
      <dgm:prSet presAssocID="{344BB61E-F9C2-45C6-9042-A383F23B7C0C}" presName="LevelTwoTextNode" presStyleLbl="node3" presStyleIdx="1" presStyleCnt="4" custLinFactX="-97712" custLinFactNeighborX="-100000">
        <dgm:presLayoutVars>
          <dgm:chPref val="3"/>
        </dgm:presLayoutVars>
      </dgm:prSet>
      <dgm:spPr/>
    </dgm:pt>
    <dgm:pt modelId="{A24053C5-47AA-4FDA-B5F3-8B4D03ABFC7E}" type="pres">
      <dgm:prSet presAssocID="{344BB61E-F9C2-45C6-9042-A383F23B7C0C}" presName="level3hierChild" presStyleCnt="0"/>
      <dgm:spPr/>
    </dgm:pt>
    <dgm:pt modelId="{31308913-EA99-4CBA-A718-EF5E2A2C8C7E}" type="pres">
      <dgm:prSet presAssocID="{5E0770DC-2EA2-422E-AA94-46FF96B493C7}" presName="conn2-1" presStyleLbl="parChTrans1D4" presStyleIdx="0" presStyleCnt="31"/>
      <dgm:spPr/>
    </dgm:pt>
    <dgm:pt modelId="{84F6DB40-7C6D-4D63-9C43-7529F9EEF9CC}" type="pres">
      <dgm:prSet presAssocID="{5E0770DC-2EA2-422E-AA94-46FF96B493C7}" presName="connTx" presStyleLbl="parChTrans1D4" presStyleIdx="0" presStyleCnt="31"/>
      <dgm:spPr/>
    </dgm:pt>
    <dgm:pt modelId="{D554FB55-3C0D-47C1-878E-659E1890D7E9}" type="pres">
      <dgm:prSet presAssocID="{4F72E921-D8C5-4AA1-9E90-C97A181A5811}" presName="root2" presStyleCnt="0"/>
      <dgm:spPr/>
    </dgm:pt>
    <dgm:pt modelId="{0F839520-B1F1-4955-AB29-787F2819DA72}" type="pres">
      <dgm:prSet presAssocID="{4F72E921-D8C5-4AA1-9E90-C97A181A5811}" presName="LevelTwoTextNode" presStyleLbl="node4" presStyleIdx="0" presStyleCnt="31" custLinFactX="-47057" custLinFactNeighborX="-100000">
        <dgm:presLayoutVars>
          <dgm:chPref val="3"/>
        </dgm:presLayoutVars>
      </dgm:prSet>
      <dgm:spPr/>
    </dgm:pt>
    <dgm:pt modelId="{8F5231CA-7229-4441-9C10-FD4B5A8B3302}" type="pres">
      <dgm:prSet presAssocID="{4F72E921-D8C5-4AA1-9E90-C97A181A5811}" presName="level3hierChild" presStyleCnt="0"/>
      <dgm:spPr/>
    </dgm:pt>
    <dgm:pt modelId="{5518DA22-96A1-4FB0-9EEF-C790C79FA5FF}" type="pres">
      <dgm:prSet presAssocID="{484BAB9A-2495-460F-ADDF-49C8CF2CC067}" presName="conn2-1" presStyleLbl="parChTrans1D4" presStyleIdx="1" presStyleCnt="31"/>
      <dgm:spPr/>
    </dgm:pt>
    <dgm:pt modelId="{53B61EE3-67C6-405C-A099-F7D06B41FD9A}" type="pres">
      <dgm:prSet presAssocID="{484BAB9A-2495-460F-ADDF-49C8CF2CC067}" presName="connTx" presStyleLbl="parChTrans1D4" presStyleIdx="1" presStyleCnt="31"/>
      <dgm:spPr/>
    </dgm:pt>
    <dgm:pt modelId="{0EEA4634-CCFC-4D96-AC93-77B470F51520}" type="pres">
      <dgm:prSet presAssocID="{29F41842-28DC-41E0-A1D4-6F9EEC1DE194}" presName="root2" presStyleCnt="0"/>
      <dgm:spPr/>
    </dgm:pt>
    <dgm:pt modelId="{9E046AAF-F135-40E7-ACE2-09517D9D6766}" type="pres">
      <dgm:prSet presAssocID="{29F41842-28DC-41E0-A1D4-6F9EEC1DE194}" presName="LevelTwoTextNode" presStyleLbl="node4" presStyleIdx="1" presStyleCnt="31" custLinFactNeighborX="-99930">
        <dgm:presLayoutVars>
          <dgm:chPref val="3"/>
        </dgm:presLayoutVars>
      </dgm:prSet>
      <dgm:spPr/>
    </dgm:pt>
    <dgm:pt modelId="{145084D7-9806-4C19-95FF-BADE86974262}" type="pres">
      <dgm:prSet presAssocID="{29F41842-28DC-41E0-A1D4-6F9EEC1DE194}" presName="level3hierChild" presStyleCnt="0"/>
      <dgm:spPr/>
    </dgm:pt>
    <dgm:pt modelId="{E16E933D-72C8-435B-87BF-4EBB0E5D0F51}" type="pres">
      <dgm:prSet presAssocID="{9158259A-C916-4689-B514-32442D9B6F09}" presName="conn2-1" presStyleLbl="parChTrans1D4" presStyleIdx="2" presStyleCnt="31"/>
      <dgm:spPr/>
    </dgm:pt>
    <dgm:pt modelId="{78AB5F16-CC3F-46C1-86F2-9313809A2813}" type="pres">
      <dgm:prSet presAssocID="{9158259A-C916-4689-B514-32442D9B6F09}" presName="connTx" presStyleLbl="parChTrans1D4" presStyleIdx="2" presStyleCnt="31"/>
      <dgm:spPr/>
    </dgm:pt>
    <dgm:pt modelId="{8F666790-3119-48CB-A179-5FCF88292B51}" type="pres">
      <dgm:prSet presAssocID="{B053D0D3-5133-484B-A5CB-765DCEBD2248}" presName="root2" presStyleCnt="0"/>
      <dgm:spPr/>
    </dgm:pt>
    <dgm:pt modelId="{1FBDE401-F1CE-477B-8A52-6859BB2D8C2F}" type="pres">
      <dgm:prSet presAssocID="{B053D0D3-5133-484B-A5CB-765DCEBD2248}" presName="LevelTwoTextNode" presStyleLbl="node4" presStyleIdx="2" presStyleCnt="31" custLinFactNeighborX="-21086">
        <dgm:presLayoutVars>
          <dgm:chPref val="3"/>
        </dgm:presLayoutVars>
      </dgm:prSet>
      <dgm:spPr/>
    </dgm:pt>
    <dgm:pt modelId="{01999B69-8604-4DB6-8F4B-324CCE53D32C}" type="pres">
      <dgm:prSet presAssocID="{B053D0D3-5133-484B-A5CB-765DCEBD2248}" presName="level3hierChild" presStyleCnt="0"/>
      <dgm:spPr/>
    </dgm:pt>
    <dgm:pt modelId="{196989D8-D22B-416A-9DB9-D82C0D825682}" type="pres">
      <dgm:prSet presAssocID="{BC89501B-ECF1-42FF-96DE-3B7E709B174B}" presName="conn2-1" presStyleLbl="parChTrans1D4" presStyleIdx="3" presStyleCnt="31"/>
      <dgm:spPr/>
    </dgm:pt>
    <dgm:pt modelId="{2EE11ED0-F4BA-45D7-B1E2-CE1D06FAEF6D}" type="pres">
      <dgm:prSet presAssocID="{BC89501B-ECF1-42FF-96DE-3B7E709B174B}" presName="connTx" presStyleLbl="parChTrans1D4" presStyleIdx="3" presStyleCnt="31"/>
      <dgm:spPr/>
    </dgm:pt>
    <dgm:pt modelId="{E9DC50D3-A6BB-46B9-9972-502F9C7BFE42}" type="pres">
      <dgm:prSet presAssocID="{0C2777F1-BBF0-4610-8323-F2A36962ABF2}" presName="root2" presStyleCnt="0"/>
      <dgm:spPr/>
    </dgm:pt>
    <dgm:pt modelId="{2CDF3402-7C48-4A93-95F4-C5DC4B3A5634}" type="pres">
      <dgm:prSet presAssocID="{0C2777F1-BBF0-4610-8323-F2A36962ABF2}" presName="LevelTwoTextNode" presStyleLbl="node4" presStyleIdx="3" presStyleCnt="31" custLinFactNeighborX="1267">
        <dgm:presLayoutVars>
          <dgm:chPref val="3"/>
        </dgm:presLayoutVars>
      </dgm:prSet>
      <dgm:spPr/>
    </dgm:pt>
    <dgm:pt modelId="{53144F98-12A7-464E-8ECC-2096FE159767}" type="pres">
      <dgm:prSet presAssocID="{0C2777F1-BBF0-4610-8323-F2A36962ABF2}" presName="level3hierChild" presStyleCnt="0"/>
      <dgm:spPr/>
    </dgm:pt>
    <dgm:pt modelId="{40F1A5AD-421F-44D2-9E0E-5E2DC26DF3DD}" type="pres">
      <dgm:prSet presAssocID="{AD84B8D6-C9DA-455C-B20C-D643B0748B54}" presName="conn2-1" presStyleLbl="parChTrans1D4" presStyleIdx="4" presStyleCnt="31"/>
      <dgm:spPr/>
    </dgm:pt>
    <dgm:pt modelId="{C9C134BD-26EF-4847-B7A9-9DDC2C6603A7}" type="pres">
      <dgm:prSet presAssocID="{AD84B8D6-C9DA-455C-B20C-D643B0748B54}" presName="connTx" presStyleLbl="parChTrans1D4" presStyleIdx="4" presStyleCnt="31"/>
      <dgm:spPr/>
    </dgm:pt>
    <dgm:pt modelId="{A988C475-6C65-4738-B628-5EBF1EC4AAA5}" type="pres">
      <dgm:prSet presAssocID="{E744C1F7-D7CD-4CF6-9781-0674B063B915}" presName="root2" presStyleCnt="0"/>
      <dgm:spPr/>
    </dgm:pt>
    <dgm:pt modelId="{3B525FBE-A8E2-414C-BB06-982F4932F6F4}" type="pres">
      <dgm:prSet presAssocID="{E744C1F7-D7CD-4CF6-9781-0674B063B915}" presName="LevelTwoTextNode" presStyleLbl="node4" presStyleIdx="4" presStyleCnt="31" custLinFactNeighborX="1267">
        <dgm:presLayoutVars>
          <dgm:chPref val="3"/>
        </dgm:presLayoutVars>
      </dgm:prSet>
      <dgm:spPr/>
    </dgm:pt>
    <dgm:pt modelId="{6A72B07A-F56E-447D-9C41-96B151EBC54C}" type="pres">
      <dgm:prSet presAssocID="{E744C1F7-D7CD-4CF6-9781-0674B063B915}" presName="level3hierChild" presStyleCnt="0"/>
      <dgm:spPr/>
    </dgm:pt>
    <dgm:pt modelId="{95319C1F-C1A5-4F00-9429-432B1939D154}" type="pres">
      <dgm:prSet presAssocID="{7DE1CC84-B342-4EF1-8ABF-C5050B193317}" presName="conn2-1" presStyleLbl="parChTrans1D4" presStyleIdx="5" presStyleCnt="31"/>
      <dgm:spPr/>
    </dgm:pt>
    <dgm:pt modelId="{C47A0E7C-16B2-45B9-9AB0-DFB2FA53FF2F}" type="pres">
      <dgm:prSet presAssocID="{7DE1CC84-B342-4EF1-8ABF-C5050B193317}" presName="connTx" presStyleLbl="parChTrans1D4" presStyleIdx="5" presStyleCnt="31"/>
      <dgm:spPr/>
    </dgm:pt>
    <dgm:pt modelId="{8FC8A0AD-98EB-4BC4-961C-CEB7180DA3DC}" type="pres">
      <dgm:prSet presAssocID="{FE878E7D-5476-465C-98A2-5B1A1D11F952}" presName="root2" presStyleCnt="0"/>
      <dgm:spPr/>
    </dgm:pt>
    <dgm:pt modelId="{7C324484-7212-422B-AE93-9FFFB0C8D11F}" type="pres">
      <dgm:prSet presAssocID="{FE878E7D-5476-465C-98A2-5B1A1D11F952}" presName="LevelTwoTextNode" presStyleLbl="node4" presStyleIdx="5" presStyleCnt="31" custLinFactNeighborX="-21086">
        <dgm:presLayoutVars>
          <dgm:chPref val="3"/>
        </dgm:presLayoutVars>
      </dgm:prSet>
      <dgm:spPr/>
    </dgm:pt>
    <dgm:pt modelId="{A463A8A1-D1C3-4C2A-919B-ADD875125E7A}" type="pres">
      <dgm:prSet presAssocID="{FE878E7D-5476-465C-98A2-5B1A1D11F952}" presName="level3hierChild" presStyleCnt="0"/>
      <dgm:spPr/>
    </dgm:pt>
    <dgm:pt modelId="{F050D3CE-46F4-49A9-B459-B217F163C018}" type="pres">
      <dgm:prSet presAssocID="{9C9342E2-C744-4187-A204-D5D3600C6763}" presName="conn2-1" presStyleLbl="parChTrans1D4" presStyleIdx="6" presStyleCnt="31"/>
      <dgm:spPr/>
    </dgm:pt>
    <dgm:pt modelId="{011EE937-C481-46F8-8AA7-C3451C0FB748}" type="pres">
      <dgm:prSet presAssocID="{9C9342E2-C744-4187-A204-D5D3600C6763}" presName="connTx" presStyleLbl="parChTrans1D4" presStyleIdx="6" presStyleCnt="31"/>
      <dgm:spPr/>
    </dgm:pt>
    <dgm:pt modelId="{267A68D9-CA2A-4152-9B47-957AE72CCF6C}" type="pres">
      <dgm:prSet presAssocID="{BCC81A16-8324-467A-B73F-709DF53B62C6}" presName="root2" presStyleCnt="0"/>
      <dgm:spPr/>
    </dgm:pt>
    <dgm:pt modelId="{291F16BE-36B6-4401-8D69-5613AEE5D647}" type="pres">
      <dgm:prSet presAssocID="{BCC81A16-8324-467A-B73F-709DF53B62C6}" presName="LevelTwoTextNode" presStyleLbl="node4" presStyleIdx="6" presStyleCnt="31" custLinFactNeighborX="1267">
        <dgm:presLayoutVars>
          <dgm:chPref val="3"/>
        </dgm:presLayoutVars>
      </dgm:prSet>
      <dgm:spPr/>
    </dgm:pt>
    <dgm:pt modelId="{CD8CF114-B400-4A9A-BE73-8A3474FD0031}" type="pres">
      <dgm:prSet presAssocID="{BCC81A16-8324-467A-B73F-709DF53B62C6}" presName="level3hierChild" presStyleCnt="0"/>
      <dgm:spPr/>
    </dgm:pt>
    <dgm:pt modelId="{AE38C6F1-1528-4472-807D-C7D2711C8E64}" type="pres">
      <dgm:prSet presAssocID="{F2BD3F81-43E0-40E4-ADC1-488C8D7F514F}" presName="conn2-1" presStyleLbl="parChTrans1D4" presStyleIdx="7" presStyleCnt="31"/>
      <dgm:spPr/>
    </dgm:pt>
    <dgm:pt modelId="{D0AD622E-E9BB-4F6D-AD63-5823E75546FA}" type="pres">
      <dgm:prSet presAssocID="{F2BD3F81-43E0-40E4-ADC1-488C8D7F514F}" presName="connTx" presStyleLbl="parChTrans1D4" presStyleIdx="7" presStyleCnt="31"/>
      <dgm:spPr/>
    </dgm:pt>
    <dgm:pt modelId="{1CB02211-FB26-4D31-8F4D-40CBC69E4221}" type="pres">
      <dgm:prSet presAssocID="{0A0F7535-3190-4D7D-A94C-A23A46C81C54}" presName="root2" presStyleCnt="0"/>
      <dgm:spPr/>
    </dgm:pt>
    <dgm:pt modelId="{183A197E-AB07-45AE-958F-139334C5E67F}" type="pres">
      <dgm:prSet presAssocID="{0A0F7535-3190-4D7D-A94C-A23A46C81C54}" presName="LevelTwoTextNode" presStyleLbl="node4" presStyleIdx="7" presStyleCnt="31" custLinFactNeighborX="1267">
        <dgm:presLayoutVars>
          <dgm:chPref val="3"/>
        </dgm:presLayoutVars>
      </dgm:prSet>
      <dgm:spPr/>
    </dgm:pt>
    <dgm:pt modelId="{5B06D960-4B2C-45BA-9750-9D2F87BBA5B7}" type="pres">
      <dgm:prSet presAssocID="{0A0F7535-3190-4D7D-A94C-A23A46C81C54}" presName="level3hierChild" presStyleCnt="0"/>
      <dgm:spPr/>
    </dgm:pt>
    <dgm:pt modelId="{6FA74B3B-6EDD-4CCC-BB89-954F9287427F}" type="pres">
      <dgm:prSet presAssocID="{74ED9D26-F44A-4541-BA89-B9B1057256CA}" presName="conn2-1" presStyleLbl="parChTrans1D4" presStyleIdx="8" presStyleCnt="31"/>
      <dgm:spPr/>
    </dgm:pt>
    <dgm:pt modelId="{44E6FF4C-9FB7-4A87-A98E-B6DFAC05A964}" type="pres">
      <dgm:prSet presAssocID="{74ED9D26-F44A-4541-BA89-B9B1057256CA}" presName="connTx" presStyleLbl="parChTrans1D4" presStyleIdx="8" presStyleCnt="31"/>
      <dgm:spPr/>
    </dgm:pt>
    <dgm:pt modelId="{F8F45095-0B4A-4D3F-8ED9-8E2833CB159B}" type="pres">
      <dgm:prSet presAssocID="{4B57D0F8-8973-4398-BEB7-D27BC8848E5F}" presName="root2" presStyleCnt="0"/>
      <dgm:spPr/>
    </dgm:pt>
    <dgm:pt modelId="{155FE714-A0C9-4E85-9337-AD433771EF94}" type="pres">
      <dgm:prSet presAssocID="{4B57D0F8-8973-4398-BEB7-D27BC8848E5F}" presName="LevelTwoTextNode" presStyleLbl="node4" presStyleIdx="8" presStyleCnt="31" custLinFactNeighborX="-99930">
        <dgm:presLayoutVars>
          <dgm:chPref val="3"/>
        </dgm:presLayoutVars>
      </dgm:prSet>
      <dgm:spPr/>
    </dgm:pt>
    <dgm:pt modelId="{BA274B95-F0F9-4BF0-A97F-E0F11A491C29}" type="pres">
      <dgm:prSet presAssocID="{4B57D0F8-8973-4398-BEB7-D27BC8848E5F}" presName="level3hierChild" presStyleCnt="0"/>
      <dgm:spPr/>
    </dgm:pt>
    <dgm:pt modelId="{E49543AA-0A6A-4009-85D9-595E8AAEABD1}" type="pres">
      <dgm:prSet presAssocID="{34131E1C-B264-4BC4-89AF-88EB9BF70A07}" presName="conn2-1" presStyleLbl="parChTrans1D4" presStyleIdx="9" presStyleCnt="31"/>
      <dgm:spPr/>
    </dgm:pt>
    <dgm:pt modelId="{23A03C12-CE48-46AA-9FED-E2C82E244156}" type="pres">
      <dgm:prSet presAssocID="{34131E1C-B264-4BC4-89AF-88EB9BF70A07}" presName="connTx" presStyleLbl="parChTrans1D4" presStyleIdx="9" presStyleCnt="31"/>
      <dgm:spPr/>
    </dgm:pt>
    <dgm:pt modelId="{DBC74528-DFD9-40F1-871E-1DCA7519FE4C}" type="pres">
      <dgm:prSet presAssocID="{E3B60B20-D7E3-4CA2-B7AB-729F8FC8D351}" presName="root2" presStyleCnt="0"/>
      <dgm:spPr/>
    </dgm:pt>
    <dgm:pt modelId="{08631AD3-E4A8-4A99-A1D2-61C7EA9524A2}" type="pres">
      <dgm:prSet presAssocID="{E3B60B20-D7E3-4CA2-B7AB-729F8FC8D351}" presName="LevelTwoTextNode" presStyleLbl="node4" presStyleIdx="9" presStyleCnt="31" custLinFactNeighborX="-21086">
        <dgm:presLayoutVars>
          <dgm:chPref val="3"/>
        </dgm:presLayoutVars>
      </dgm:prSet>
      <dgm:spPr/>
    </dgm:pt>
    <dgm:pt modelId="{BAD1E9BC-B60D-456F-9ED9-3C0F1325E900}" type="pres">
      <dgm:prSet presAssocID="{E3B60B20-D7E3-4CA2-B7AB-729F8FC8D351}" presName="level3hierChild" presStyleCnt="0"/>
      <dgm:spPr/>
    </dgm:pt>
    <dgm:pt modelId="{0BA4D8F6-13AD-41B5-B282-C0712980494F}" type="pres">
      <dgm:prSet presAssocID="{9A459114-8D88-43E2-A993-A2E6535F3C5D}" presName="conn2-1" presStyleLbl="parChTrans1D4" presStyleIdx="10" presStyleCnt="31"/>
      <dgm:spPr/>
    </dgm:pt>
    <dgm:pt modelId="{D2BE614A-E495-48C8-9B59-9EFA19F7692E}" type="pres">
      <dgm:prSet presAssocID="{9A459114-8D88-43E2-A993-A2E6535F3C5D}" presName="connTx" presStyleLbl="parChTrans1D4" presStyleIdx="10" presStyleCnt="31"/>
      <dgm:spPr/>
    </dgm:pt>
    <dgm:pt modelId="{1203CFC0-078C-49F0-9B5C-36F880CF88DF}" type="pres">
      <dgm:prSet presAssocID="{5BBD11AD-233C-48EA-80D4-F2AABFEDA7AB}" presName="root2" presStyleCnt="0"/>
      <dgm:spPr/>
    </dgm:pt>
    <dgm:pt modelId="{4F7DC2C8-79E3-4244-A466-10A8DA788761}" type="pres">
      <dgm:prSet presAssocID="{5BBD11AD-233C-48EA-80D4-F2AABFEDA7AB}" presName="LevelTwoTextNode" presStyleLbl="node4" presStyleIdx="10" presStyleCnt="31">
        <dgm:presLayoutVars>
          <dgm:chPref val="3"/>
        </dgm:presLayoutVars>
      </dgm:prSet>
      <dgm:spPr/>
    </dgm:pt>
    <dgm:pt modelId="{F4390787-8FED-4FBF-BB93-B74BF1DF8819}" type="pres">
      <dgm:prSet presAssocID="{5BBD11AD-233C-48EA-80D4-F2AABFEDA7AB}" presName="level3hierChild" presStyleCnt="0"/>
      <dgm:spPr/>
    </dgm:pt>
    <dgm:pt modelId="{233FDFC6-C5DC-47B6-BB94-9153B8A84F08}" type="pres">
      <dgm:prSet presAssocID="{0FE84162-2704-41FA-A582-6DB44CB13546}" presName="conn2-1" presStyleLbl="parChTrans1D4" presStyleIdx="11" presStyleCnt="31"/>
      <dgm:spPr/>
    </dgm:pt>
    <dgm:pt modelId="{9A2ED7DC-92B0-419C-9ACF-3F9A9DC3A26F}" type="pres">
      <dgm:prSet presAssocID="{0FE84162-2704-41FA-A582-6DB44CB13546}" presName="connTx" presStyleLbl="parChTrans1D4" presStyleIdx="11" presStyleCnt="31"/>
      <dgm:spPr/>
    </dgm:pt>
    <dgm:pt modelId="{C76DC085-711A-4F11-8753-0A1D035B9A95}" type="pres">
      <dgm:prSet presAssocID="{5CD30659-B6B7-4441-AD0B-700E79325D4D}" presName="root2" presStyleCnt="0"/>
      <dgm:spPr/>
    </dgm:pt>
    <dgm:pt modelId="{5D4545EC-3F97-4222-9D65-C7877A412913}" type="pres">
      <dgm:prSet presAssocID="{5CD30659-B6B7-4441-AD0B-700E79325D4D}" presName="LevelTwoTextNode" presStyleLbl="node4" presStyleIdx="11" presStyleCnt="31">
        <dgm:presLayoutVars>
          <dgm:chPref val="3"/>
        </dgm:presLayoutVars>
      </dgm:prSet>
      <dgm:spPr/>
    </dgm:pt>
    <dgm:pt modelId="{F05AFF21-B056-4484-B2B4-AB1CE645F3D6}" type="pres">
      <dgm:prSet presAssocID="{5CD30659-B6B7-4441-AD0B-700E79325D4D}" presName="level3hierChild" presStyleCnt="0"/>
      <dgm:spPr/>
    </dgm:pt>
    <dgm:pt modelId="{1B4A62CB-6FC2-4359-A518-EBD09EF04080}" type="pres">
      <dgm:prSet presAssocID="{46B4CF2E-D195-4FA4-A201-D8EE082A4C0E}" presName="conn2-1" presStyleLbl="parChTrans1D4" presStyleIdx="12" presStyleCnt="31"/>
      <dgm:spPr/>
    </dgm:pt>
    <dgm:pt modelId="{ED92B7D1-BB29-4E0C-9AF6-43AF98438A61}" type="pres">
      <dgm:prSet presAssocID="{46B4CF2E-D195-4FA4-A201-D8EE082A4C0E}" presName="connTx" presStyleLbl="parChTrans1D4" presStyleIdx="12" presStyleCnt="31"/>
      <dgm:spPr/>
    </dgm:pt>
    <dgm:pt modelId="{AB606296-EEE6-47E2-8747-4A463E6FAF0F}" type="pres">
      <dgm:prSet presAssocID="{38C813F7-7192-47B9-ABD7-1F216DAB8586}" presName="root2" presStyleCnt="0"/>
      <dgm:spPr/>
    </dgm:pt>
    <dgm:pt modelId="{4680ACBE-DDAD-484E-A11B-E4734B29A437}" type="pres">
      <dgm:prSet presAssocID="{38C813F7-7192-47B9-ABD7-1F216DAB8586}" presName="LevelTwoTextNode" presStyleLbl="node4" presStyleIdx="12" presStyleCnt="31">
        <dgm:presLayoutVars>
          <dgm:chPref val="3"/>
        </dgm:presLayoutVars>
      </dgm:prSet>
      <dgm:spPr/>
    </dgm:pt>
    <dgm:pt modelId="{D227CEC0-5B39-4A89-8A47-7540C11DAC95}" type="pres">
      <dgm:prSet presAssocID="{38C813F7-7192-47B9-ABD7-1F216DAB8586}" presName="level3hierChild" presStyleCnt="0"/>
      <dgm:spPr/>
    </dgm:pt>
    <dgm:pt modelId="{D60AA0DF-EC4F-4F7A-9980-0C7C5B80DB4B}" type="pres">
      <dgm:prSet presAssocID="{DDE2E982-A4B1-403F-BEC1-DB7468F19C02}" presName="conn2-1" presStyleLbl="parChTrans1D4" presStyleIdx="13" presStyleCnt="31"/>
      <dgm:spPr/>
    </dgm:pt>
    <dgm:pt modelId="{5B704EBE-C27C-4672-947C-0F524CD30D3A}" type="pres">
      <dgm:prSet presAssocID="{DDE2E982-A4B1-403F-BEC1-DB7468F19C02}" presName="connTx" presStyleLbl="parChTrans1D4" presStyleIdx="13" presStyleCnt="31"/>
      <dgm:spPr/>
    </dgm:pt>
    <dgm:pt modelId="{0F1C5A5C-FAD6-4A62-A1C3-D5FDEF8C0CED}" type="pres">
      <dgm:prSet presAssocID="{E48AF7FF-20CE-434D-9D55-63B9C8127C07}" presName="root2" presStyleCnt="0"/>
      <dgm:spPr/>
    </dgm:pt>
    <dgm:pt modelId="{5594E50B-EAF4-4B0F-A201-F63BC917721A}" type="pres">
      <dgm:prSet presAssocID="{E48AF7FF-20CE-434D-9D55-63B9C8127C07}" presName="LevelTwoTextNode" presStyleLbl="node4" presStyleIdx="13" presStyleCnt="31" custLinFactNeighborX="-21086">
        <dgm:presLayoutVars>
          <dgm:chPref val="3"/>
        </dgm:presLayoutVars>
      </dgm:prSet>
      <dgm:spPr/>
    </dgm:pt>
    <dgm:pt modelId="{0CDE3CFA-5B7D-4C32-A53B-226C3E0B077D}" type="pres">
      <dgm:prSet presAssocID="{E48AF7FF-20CE-434D-9D55-63B9C8127C07}" presName="level3hierChild" presStyleCnt="0"/>
      <dgm:spPr/>
    </dgm:pt>
    <dgm:pt modelId="{FE214DAC-1FFB-4ED0-A30A-5BCE8D3307D5}" type="pres">
      <dgm:prSet presAssocID="{4AFD5ABE-4413-41C0-A7E5-BC808B0083E8}" presName="conn2-1" presStyleLbl="parChTrans1D4" presStyleIdx="14" presStyleCnt="31"/>
      <dgm:spPr/>
    </dgm:pt>
    <dgm:pt modelId="{AC73AA76-31EA-41EB-98ED-39DC71B94058}" type="pres">
      <dgm:prSet presAssocID="{4AFD5ABE-4413-41C0-A7E5-BC808B0083E8}" presName="connTx" presStyleLbl="parChTrans1D4" presStyleIdx="14" presStyleCnt="31"/>
      <dgm:spPr/>
    </dgm:pt>
    <dgm:pt modelId="{318DB37B-5033-4699-8B87-F2EDBBB11330}" type="pres">
      <dgm:prSet presAssocID="{4DE107D5-C2D9-4603-A629-47ADA6B6877E}" presName="root2" presStyleCnt="0"/>
      <dgm:spPr/>
    </dgm:pt>
    <dgm:pt modelId="{F23CC735-0C64-4D3B-A617-27DDB1B192F8}" type="pres">
      <dgm:prSet presAssocID="{4DE107D5-C2D9-4603-A629-47ADA6B6877E}" presName="LevelTwoTextNode" presStyleLbl="node4" presStyleIdx="14" presStyleCnt="31">
        <dgm:presLayoutVars>
          <dgm:chPref val="3"/>
        </dgm:presLayoutVars>
      </dgm:prSet>
      <dgm:spPr/>
    </dgm:pt>
    <dgm:pt modelId="{A3D6A060-2020-400C-AA08-E6A2425F2124}" type="pres">
      <dgm:prSet presAssocID="{4DE107D5-C2D9-4603-A629-47ADA6B6877E}" presName="level3hierChild" presStyleCnt="0"/>
      <dgm:spPr/>
    </dgm:pt>
    <dgm:pt modelId="{5C99248D-E31A-4D63-9BD6-78A004FC3535}" type="pres">
      <dgm:prSet presAssocID="{2BBA7FBA-8B15-4589-8574-DEC6571571CB}" presName="conn2-1" presStyleLbl="parChTrans1D4" presStyleIdx="15" presStyleCnt="31"/>
      <dgm:spPr/>
    </dgm:pt>
    <dgm:pt modelId="{92E71C75-4405-4B37-9137-9F1A343BAC7B}" type="pres">
      <dgm:prSet presAssocID="{2BBA7FBA-8B15-4589-8574-DEC6571571CB}" presName="connTx" presStyleLbl="parChTrans1D4" presStyleIdx="15" presStyleCnt="31"/>
      <dgm:spPr/>
    </dgm:pt>
    <dgm:pt modelId="{EFA7CFF1-8B60-40AE-9A41-1DA9C85D4663}" type="pres">
      <dgm:prSet presAssocID="{1B6F29B5-BDA5-4696-B73F-336A79131ACC}" presName="root2" presStyleCnt="0"/>
      <dgm:spPr/>
    </dgm:pt>
    <dgm:pt modelId="{97CB5A5A-9C3B-4923-BC06-F0EAC0D1D3E7}" type="pres">
      <dgm:prSet presAssocID="{1B6F29B5-BDA5-4696-B73F-336A79131ACC}" presName="LevelTwoTextNode" presStyleLbl="node4" presStyleIdx="15" presStyleCnt="31">
        <dgm:presLayoutVars>
          <dgm:chPref val="3"/>
        </dgm:presLayoutVars>
      </dgm:prSet>
      <dgm:spPr/>
    </dgm:pt>
    <dgm:pt modelId="{E86E9C93-A683-4DC1-8142-FFFD49549ACB}" type="pres">
      <dgm:prSet presAssocID="{1B6F29B5-BDA5-4696-B73F-336A79131ACC}" presName="level3hierChild" presStyleCnt="0"/>
      <dgm:spPr/>
    </dgm:pt>
    <dgm:pt modelId="{E85FA9E2-7E19-421B-8262-804F89D92B41}" type="pres">
      <dgm:prSet presAssocID="{DE9A2029-B7E2-4323-9C39-214C42FCCB4F}" presName="conn2-1" presStyleLbl="parChTrans1D4" presStyleIdx="16" presStyleCnt="31"/>
      <dgm:spPr/>
    </dgm:pt>
    <dgm:pt modelId="{761B2846-0074-4AAF-AE2D-7A735D8B5406}" type="pres">
      <dgm:prSet presAssocID="{DE9A2029-B7E2-4323-9C39-214C42FCCB4F}" presName="connTx" presStyleLbl="parChTrans1D4" presStyleIdx="16" presStyleCnt="31"/>
      <dgm:spPr/>
    </dgm:pt>
    <dgm:pt modelId="{70BB7764-2729-4B33-8499-EFAC6DF44CFC}" type="pres">
      <dgm:prSet presAssocID="{2F32E364-3680-4810-9ED0-C859F5680CD6}" presName="root2" presStyleCnt="0"/>
      <dgm:spPr/>
    </dgm:pt>
    <dgm:pt modelId="{F5594380-414C-4091-98C2-64E188F8B0B0}" type="pres">
      <dgm:prSet presAssocID="{2F32E364-3680-4810-9ED0-C859F5680CD6}" presName="LevelTwoTextNode" presStyleLbl="node4" presStyleIdx="16" presStyleCnt="31">
        <dgm:presLayoutVars>
          <dgm:chPref val="3"/>
        </dgm:presLayoutVars>
      </dgm:prSet>
      <dgm:spPr/>
    </dgm:pt>
    <dgm:pt modelId="{84675835-BC50-4BA8-AA36-73B6FAA656EB}" type="pres">
      <dgm:prSet presAssocID="{2F32E364-3680-4810-9ED0-C859F5680CD6}" presName="level3hierChild" presStyleCnt="0"/>
      <dgm:spPr/>
    </dgm:pt>
    <dgm:pt modelId="{5FE5471D-18B7-44C9-B284-4D8ACFEBDCC9}" type="pres">
      <dgm:prSet presAssocID="{41D51917-9578-451B-8187-51DC3B4DC908}" presName="conn2-1" presStyleLbl="parChTrans1D4" presStyleIdx="17" presStyleCnt="31"/>
      <dgm:spPr/>
    </dgm:pt>
    <dgm:pt modelId="{6A40522D-CC33-4794-B44B-C8B229E5E715}" type="pres">
      <dgm:prSet presAssocID="{41D51917-9578-451B-8187-51DC3B4DC908}" presName="connTx" presStyleLbl="parChTrans1D4" presStyleIdx="17" presStyleCnt="31"/>
      <dgm:spPr/>
    </dgm:pt>
    <dgm:pt modelId="{F1F70FAA-799F-4890-9A3A-4A19EF5EA3D2}" type="pres">
      <dgm:prSet presAssocID="{308FC677-3CE5-4D82-82B6-BA69B9393DD4}" presName="root2" presStyleCnt="0"/>
      <dgm:spPr/>
    </dgm:pt>
    <dgm:pt modelId="{A4A9A196-F1BF-4F9F-9FD9-254EAC0BC85C}" type="pres">
      <dgm:prSet presAssocID="{308FC677-3CE5-4D82-82B6-BA69B9393DD4}" presName="LevelTwoTextNode" presStyleLbl="node4" presStyleIdx="17" presStyleCnt="31" custLinFactNeighborX="-21086">
        <dgm:presLayoutVars>
          <dgm:chPref val="3"/>
        </dgm:presLayoutVars>
      </dgm:prSet>
      <dgm:spPr/>
    </dgm:pt>
    <dgm:pt modelId="{914F901B-5BA9-4F3A-B7DB-A47F25E866F3}" type="pres">
      <dgm:prSet presAssocID="{308FC677-3CE5-4D82-82B6-BA69B9393DD4}" presName="level3hierChild" presStyleCnt="0"/>
      <dgm:spPr/>
    </dgm:pt>
    <dgm:pt modelId="{D8C05987-6D42-4F4F-B66C-A82F535723F0}" type="pres">
      <dgm:prSet presAssocID="{40A913BF-BC6D-434F-B712-AB7F8FEBBE08}" presName="conn2-1" presStyleLbl="parChTrans1D4" presStyleIdx="18" presStyleCnt="31"/>
      <dgm:spPr/>
    </dgm:pt>
    <dgm:pt modelId="{1F6D9FC0-7712-44E6-91ED-CB543A4AE9AC}" type="pres">
      <dgm:prSet presAssocID="{40A913BF-BC6D-434F-B712-AB7F8FEBBE08}" presName="connTx" presStyleLbl="parChTrans1D4" presStyleIdx="18" presStyleCnt="31"/>
      <dgm:spPr/>
    </dgm:pt>
    <dgm:pt modelId="{E64EBB0B-A693-4A17-BB4F-1A7F3DB5ED0B}" type="pres">
      <dgm:prSet presAssocID="{33EAE1FA-D87C-406C-8347-A13AAF071D71}" presName="root2" presStyleCnt="0"/>
      <dgm:spPr/>
    </dgm:pt>
    <dgm:pt modelId="{50CDCF86-4220-4AE8-B82C-06A364737D9F}" type="pres">
      <dgm:prSet presAssocID="{33EAE1FA-D87C-406C-8347-A13AAF071D71}" presName="LevelTwoTextNode" presStyleLbl="node4" presStyleIdx="18" presStyleCnt="31">
        <dgm:presLayoutVars>
          <dgm:chPref val="3"/>
        </dgm:presLayoutVars>
      </dgm:prSet>
      <dgm:spPr/>
    </dgm:pt>
    <dgm:pt modelId="{7F5D85CC-1834-4065-9A51-438D4B642483}" type="pres">
      <dgm:prSet presAssocID="{33EAE1FA-D87C-406C-8347-A13AAF071D71}" presName="level3hierChild" presStyleCnt="0"/>
      <dgm:spPr/>
    </dgm:pt>
    <dgm:pt modelId="{A2F34CFD-465A-40A2-B06A-6B4A8AB29E60}" type="pres">
      <dgm:prSet presAssocID="{1DA13BC4-2A7F-4CDA-B5D7-805E474AC3A6}" presName="conn2-1" presStyleLbl="parChTrans1D4" presStyleIdx="19" presStyleCnt="31"/>
      <dgm:spPr/>
    </dgm:pt>
    <dgm:pt modelId="{6C78B15B-E974-4CBB-8707-5CD8C1AB7B92}" type="pres">
      <dgm:prSet presAssocID="{1DA13BC4-2A7F-4CDA-B5D7-805E474AC3A6}" presName="connTx" presStyleLbl="parChTrans1D4" presStyleIdx="19" presStyleCnt="31"/>
      <dgm:spPr/>
    </dgm:pt>
    <dgm:pt modelId="{7DFFC395-2AB5-42CC-811F-BDD95520D0E7}" type="pres">
      <dgm:prSet presAssocID="{9B5CE113-F18E-4779-93A6-74AD85EFC272}" presName="root2" presStyleCnt="0"/>
      <dgm:spPr/>
    </dgm:pt>
    <dgm:pt modelId="{D16524BE-E02A-43B4-A18E-8BA5E08280AD}" type="pres">
      <dgm:prSet presAssocID="{9B5CE113-F18E-4779-93A6-74AD85EFC272}" presName="LevelTwoTextNode" presStyleLbl="node4" presStyleIdx="19" presStyleCnt="31">
        <dgm:presLayoutVars>
          <dgm:chPref val="3"/>
        </dgm:presLayoutVars>
      </dgm:prSet>
      <dgm:spPr/>
    </dgm:pt>
    <dgm:pt modelId="{D44A1E24-07DD-4C1D-BB5F-483B7E788E7C}" type="pres">
      <dgm:prSet presAssocID="{9B5CE113-F18E-4779-93A6-74AD85EFC272}" presName="level3hierChild" presStyleCnt="0"/>
      <dgm:spPr/>
    </dgm:pt>
    <dgm:pt modelId="{C00C4890-B7B6-496D-8E3B-1E380418A3D4}" type="pres">
      <dgm:prSet presAssocID="{A2B6505E-8CD4-44EB-97B0-F7659E8446A5}" presName="conn2-1" presStyleLbl="parChTrans1D4" presStyleIdx="20" presStyleCnt="31"/>
      <dgm:spPr/>
    </dgm:pt>
    <dgm:pt modelId="{E516E5DA-0B6F-4A13-B0BE-302BF62A8D09}" type="pres">
      <dgm:prSet presAssocID="{A2B6505E-8CD4-44EB-97B0-F7659E8446A5}" presName="connTx" presStyleLbl="parChTrans1D4" presStyleIdx="20" presStyleCnt="31"/>
      <dgm:spPr/>
    </dgm:pt>
    <dgm:pt modelId="{8AF225B9-E9B0-4CD6-89A1-CBAE946F859A}" type="pres">
      <dgm:prSet presAssocID="{FD352FE3-7253-4EF9-A0A8-97FFE37FF97A}" presName="root2" presStyleCnt="0"/>
      <dgm:spPr/>
    </dgm:pt>
    <dgm:pt modelId="{C729DBB4-A9D7-4E82-9704-AC5732032AAE}" type="pres">
      <dgm:prSet presAssocID="{FD352FE3-7253-4EF9-A0A8-97FFE37FF97A}" presName="LevelTwoTextNode" presStyleLbl="node4" presStyleIdx="20" presStyleCnt="31" custLinFactX="-47057" custLinFactNeighborX="-100000">
        <dgm:presLayoutVars>
          <dgm:chPref val="3"/>
        </dgm:presLayoutVars>
      </dgm:prSet>
      <dgm:spPr/>
    </dgm:pt>
    <dgm:pt modelId="{466A7188-916A-4C62-8F1F-C6F39A5F2ADE}" type="pres">
      <dgm:prSet presAssocID="{FD352FE3-7253-4EF9-A0A8-97FFE37FF97A}" presName="level3hierChild" presStyleCnt="0"/>
      <dgm:spPr/>
    </dgm:pt>
    <dgm:pt modelId="{DE17CF23-01BC-46FC-ACE5-6B4CC1F08F58}" type="pres">
      <dgm:prSet presAssocID="{C96591A7-111B-4A95-8F9D-EBDC0F537F82}" presName="conn2-1" presStyleLbl="parChTrans1D4" presStyleIdx="21" presStyleCnt="31"/>
      <dgm:spPr/>
    </dgm:pt>
    <dgm:pt modelId="{6AD431B3-E5B3-443C-BF9B-4DA69566234B}" type="pres">
      <dgm:prSet presAssocID="{C96591A7-111B-4A95-8F9D-EBDC0F537F82}" presName="connTx" presStyleLbl="parChTrans1D4" presStyleIdx="21" presStyleCnt="31"/>
      <dgm:spPr/>
    </dgm:pt>
    <dgm:pt modelId="{74CB91D4-FC72-4A3B-89EE-B585E1B686F3}" type="pres">
      <dgm:prSet presAssocID="{979FAB02-82B0-4101-8DCC-23198EFA975E}" presName="root2" presStyleCnt="0"/>
      <dgm:spPr/>
    </dgm:pt>
    <dgm:pt modelId="{80A0AA72-2BEF-41C5-B00A-2898FCDC4365}" type="pres">
      <dgm:prSet presAssocID="{979FAB02-82B0-4101-8DCC-23198EFA975E}" presName="LevelTwoTextNode" presStyleLbl="node4" presStyleIdx="21" presStyleCnt="31" custLinFactNeighborX="-99930">
        <dgm:presLayoutVars>
          <dgm:chPref val="3"/>
        </dgm:presLayoutVars>
      </dgm:prSet>
      <dgm:spPr/>
    </dgm:pt>
    <dgm:pt modelId="{348189A0-3AD7-424B-9BB5-5EF36BAA089B}" type="pres">
      <dgm:prSet presAssocID="{979FAB02-82B0-4101-8DCC-23198EFA975E}" presName="level3hierChild" presStyleCnt="0"/>
      <dgm:spPr/>
    </dgm:pt>
    <dgm:pt modelId="{2C4C2DE6-C50C-4D36-83B7-35EAD4146767}" type="pres">
      <dgm:prSet presAssocID="{7D9A665E-0673-40B0-8CF6-CF3AB3D0E9A7}" presName="conn2-1" presStyleLbl="parChTrans1D4" presStyleIdx="22" presStyleCnt="31"/>
      <dgm:spPr/>
    </dgm:pt>
    <dgm:pt modelId="{0AA77448-B9BB-4959-9780-69F5F90DE117}" type="pres">
      <dgm:prSet presAssocID="{7D9A665E-0673-40B0-8CF6-CF3AB3D0E9A7}" presName="connTx" presStyleLbl="parChTrans1D4" presStyleIdx="22" presStyleCnt="31"/>
      <dgm:spPr/>
    </dgm:pt>
    <dgm:pt modelId="{F8D6D84A-AFEE-402D-BF42-3FDDD044FEE3}" type="pres">
      <dgm:prSet presAssocID="{88D812A7-A840-4125-AB66-6866F496903B}" presName="root2" presStyleCnt="0"/>
      <dgm:spPr/>
    </dgm:pt>
    <dgm:pt modelId="{ADCEC1F8-7341-4BB3-9309-D5133448728C}" type="pres">
      <dgm:prSet presAssocID="{88D812A7-A840-4125-AB66-6866F496903B}" presName="LevelTwoTextNode" presStyleLbl="node4" presStyleIdx="22" presStyleCnt="31" custLinFactNeighborX="-21086">
        <dgm:presLayoutVars>
          <dgm:chPref val="3"/>
        </dgm:presLayoutVars>
      </dgm:prSet>
      <dgm:spPr/>
    </dgm:pt>
    <dgm:pt modelId="{8A5C888F-9FF7-4ED7-B03D-8F249145A258}" type="pres">
      <dgm:prSet presAssocID="{88D812A7-A840-4125-AB66-6866F496903B}" presName="level3hierChild" presStyleCnt="0"/>
      <dgm:spPr/>
    </dgm:pt>
    <dgm:pt modelId="{2DECD6C8-B4BA-4A50-81EC-7C9B8231A52D}" type="pres">
      <dgm:prSet presAssocID="{C9BC7728-5124-43D6-A6E5-61C78441C22E}" presName="conn2-1" presStyleLbl="parChTrans1D4" presStyleIdx="23" presStyleCnt="31"/>
      <dgm:spPr/>
    </dgm:pt>
    <dgm:pt modelId="{1B9ED8C7-20F3-4DF2-840D-139B4F3DDA5F}" type="pres">
      <dgm:prSet presAssocID="{C9BC7728-5124-43D6-A6E5-61C78441C22E}" presName="connTx" presStyleLbl="parChTrans1D4" presStyleIdx="23" presStyleCnt="31"/>
      <dgm:spPr/>
    </dgm:pt>
    <dgm:pt modelId="{EF4625C2-A24D-434F-9EA9-8E08640267FC}" type="pres">
      <dgm:prSet presAssocID="{432D1766-F4FF-40A5-A46E-88D0C55C8668}" presName="root2" presStyleCnt="0"/>
      <dgm:spPr/>
    </dgm:pt>
    <dgm:pt modelId="{E2B79183-4C3E-4D99-B08D-B50ECBEC6AC2}" type="pres">
      <dgm:prSet presAssocID="{432D1766-F4FF-40A5-A46E-88D0C55C8668}" presName="LevelTwoTextNode" presStyleLbl="node4" presStyleIdx="23" presStyleCnt="31" custLinFactNeighborX="1267">
        <dgm:presLayoutVars>
          <dgm:chPref val="3"/>
        </dgm:presLayoutVars>
      </dgm:prSet>
      <dgm:spPr/>
    </dgm:pt>
    <dgm:pt modelId="{36B5E016-76A6-415F-918E-8756B3DA46DF}" type="pres">
      <dgm:prSet presAssocID="{432D1766-F4FF-40A5-A46E-88D0C55C8668}" presName="level3hierChild" presStyleCnt="0"/>
      <dgm:spPr/>
    </dgm:pt>
    <dgm:pt modelId="{349D90BB-BEEA-46F7-8EE0-9A1C736ADE3D}" type="pres">
      <dgm:prSet presAssocID="{64E9FA28-2B25-4DFF-B831-08EE242A1B3C}" presName="conn2-1" presStyleLbl="parChTrans1D4" presStyleIdx="24" presStyleCnt="31"/>
      <dgm:spPr/>
    </dgm:pt>
    <dgm:pt modelId="{C6FBB86E-07BD-4E17-9E2B-D207883B2C3A}" type="pres">
      <dgm:prSet presAssocID="{64E9FA28-2B25-4DFF-B831-08EE242A1B3C}" presName="connTx" presStyleLbl="parChTrans1D4" presStyleIdx="24" presStyleCnt="31"/>
      <dgm:spPr/>
    </dgm:pt>
    <dgm:pt modelId="{DA054E0F-F95D-4E67-9CB9-22F7CE27A971}" type="pres">
      <dgm:prSet presAssocID="{20B00285-D9C0-4E7F-8E05-F9849F06CD8B}" presName="root2" presStyleCnt="0"/>
      <dgm:spPr/>
    </dgm:pt>
    <dgm:pt modelId="{544740EA-E3DD-4D07-98FF-D6B873CA7003}" type="pres">
      <dgm:prSet presAssocID="{20B00285-D9C0-4E7F-8E05-F9849F06CD8B}" presName="LevelTwoTextNode" presStyleLbl="node4" presStyleIdx="24" presStyleCnt="31" custLinFactNeighborX="-21086">
        <dgm:presLayoutVars>
          <dgm:chPref val="3"/>
        </dgm:presLayoutVars>
      </dgm:prSet>
      <dgm:spPr/>
    </dgm:pt>
    <dgm:pt modelId="{C7193ECE-5451-49C7-B49B-615CCFF39CB7}" type="pres">
      <dgm:prSet presAssocID="{20B00285-D9C0-4E7F-8E05-F9849F06CD8B}" presName="level3hierChild" presStyleCnt="0"/>
      <dgm:spPr/>
    </dgm:pt>
    <dgm:pt modelId="{D8FF0296-6102-4E9D-BB61-1E368F04E79D}" type="pres">
      <dgm:prSet presAssocID="{790B1544-06ED-4637-A4EB-B892D8C25018}" presName="conn2-1" presStyleLbl="parChTrans1D4" presStyleIdx="25" presStyleCnt="31"/>
      <dgm:spPr/>
    </dgm:pt>
    <dgm:pt modelId="{87C37C60-ED6B-40B8-83A4-85EE265161A0}" type="pres">
      <dgm:prSet presAssocID="{790B1544-06ED-4637-A4EB-B892D8C25018}" presName="connTx" presStyleLbl="parChTrans1D4" presStyleIdx="25" presStyleCnt="31"/>
      <dgm:spPr/>
    </dgm:pt>
    <dgm:pt modelId="{1ACB27CF-CF25-427C-A518-E8F886AE1AC7}" type="pres">
      <dgm:prSet presAssocID="{C5853282-608B-4A3C-981F-9ED925699972}" presName="root2" presStyleCnt="0"/>
      <dgm:spPr/>
    </dgm:pt>
    <dgm:pt modelId="{41E74266-BA0D-48A5-A63E-963C07B00C4A}" type="pres">
      <dgm:prSet presAssocID="{C5853282-608B-4A3C-981F-9ED925699972}" presName="LevelTwoTextNode" presStyleLbl="node4" presStyleIdx="25" presStyleCnt="31" custLinFactNeighborX="1267">
        <dgm:presLayoutVars>
          <dgm:chPref val="3"/>
        </dgm:presLayoutVars>
      </dgm:prSet>
      <dgm:spPr/>
    </dgm:pt>
    <dgm:pt modelId="{C0D13028-E4DA-4991-91E0-D1EC1DC0F85E}" type="pres">
      <dgm:prSet presAssocID="{C5853282-608B-4A3C-981F-9ED925699972}" presName="level3hierChild" presStyleCnt="0"/>
      <dgm:spPr/>
    </dgm:pt>
    <dgm:pt modelId="{9A886BC9-29BF-4162-BC5C-CCD63D1396A0}" type="pres">
      <dgm:prSet presAssocID="{490226D4-E268-4FBC-87FC-B39718526F9A}" presName="conn2-1" presStyleLbl="parChTrans1D4" presStyleIdx="26" presStyleCnt="31"/>
      <dgm:spPr/>
    </dgm:pt>
    <dgm:pt modelId="{4C278662-403A-4480-A8CE-592DCBA14E40}" type="pres">
      <dgm:prSet presAssocID="{490226D4-E268-4FBC-87FC-B39718526F9A}" presName="connTx" presStyleLbl="parChTrans1D4" presStyleIdx="26" presStyleCnt="31"/>
      <dgm:spPr/>
    </dgm:pt>
    <dgm:pt modelId="{22D933B1-343D-4DFE-8DAE-37D7F9E025C3}" type="pres">
      <dgm:prSet presAssocID="{8B6D2B39-0244-4E74-AFB6-3CFF70917743}" presName="root2" presStyleCnt="0"/>
      <dgm:spPr/>
    </dgm:pt>
    <dgm:pt modelId="{8CD2F7DD-0819-44A5-B82F-1DC5BD50CD0D}" type="pres">
      <dgm:prSet presAssocID="{8B6D2B39-0244-4E74-AFB6-3CFF70917743}" presName="LevelTwoTextNode" presStyleLbl="node4" presStyleIdx="26" presStyleCnt="31" custLinFactNeighborX="-99930">
        <dgm:presLayoutVars>
          <dgm:chPref val="3"/>
        </dgm:presLayoutVars>
      </dgm:prSet>
      <dgm:spPr/>
    </dgm:pt>
    <dgm:pt modelId="{71F03FDE-C091-43F8-91E0-2836DF7047F5}" type="pres">
      <dgm:prSet presAssocID="{8B6D2B39-0244-4E74-AFB6-3CFF70917743}" presName="level3hierChild" presStyleCnt="0"/>
      <dgm:spPr/>
    </dgm:pt>
    <dgm:pt modelId="{4B8B4D3D-FC1D-463E-B285-93E9699318DF}" type="pres">
      <dgm:prSet presAssocID="{9EEFAD35-1CA1-4F4F-8189-C1481282175C}" presName="conn2-1" presStyleLbl="parChTrans1D2" presStyleIdx="1" presStyleCnt="2"/>
      <dgm:spPr/>
    </dgm:pt>
    <dgm:pt modelId="{4D87D9C4-4D15-419C-A97E-C4FA01F42D57}" type="pres">
      <dgm:prSet presAssocID="{9EEFAD35-1CA1-4F4F-8189-C1481282175C}" presName="connTx" presStyleLbl="parChTrans1D2" presStyleIdx="1" presStyleCnt="2"/>
      <dgm:spPr/>
    </dgm:pt>
    <dgm:pt modelId="{1A5A5318-8540-4991-80F3-57DBA5E9EC25}" type="pres">
      <dgm:prSet presAssocID="{2C7CC1E8-DB72-4D5A-B77F-2E08D4B1DEC6}" presName="root2" presStyleCnt="0"/>
      <dgm:spPr/>
    </dgm:pt>
    <dgm:pt modelId="{F3EF036A-A21B-4918-8FB3-DC797C940509}" type="pres">
      <dgm:prSet presAssocID="{2C7CC1E8-DB72-4D5A-B77F-2E08D4B1DEC6}" presName="LevelTwoTextNode" presStyleLbl="node2" presStyleIdx="1" presStyleCnt="2" custLinFactX="-96998" custLinFactNeighborX="-100000">
        <dgm:presLayoutVars>
          <dgm:chPref val="3"/>
        </dgm:presLayoutVars>
      </dgm:prSet>
      <dgm:spPr/>
    </dgm:pt>
    <dgm:pt modelId="{E994F7BE-85CE-4597-B33E-83441D702730}" type="pres">
      <dgm:prSet presAssocID="{2C7CC1E8-DB72-4D5A-B77F-2E08D4B1DEC6}" presName="level3hierChild" presStyleCnt="0"/>
      <dgm:spPr/>
    </dgm:pt>
    <dgm:pt modelId="{AEB84EEE-BB69-491C-92F4-7C90F04C7348}" type="pres">
      <dgm:prSet presAssocID="{5E548BA5-CDF3-4B49-9CE1-8A7F403461C4}" presName="conn2-1" presStyleLbl="parChTrans1D3" presStyleIdx="2" presStyleCnt="4"/>
      <dgm:spPr/>
    </dgm:pt>
    <dgm:pt modelId="{B9F119EA-DD18-4401-BD27-3E1CE3C3E1D2}" type="pres">
      <dgm:prSet presAssocID="{5E548BA5-CDF3-4B49-9CE1-8A7F403461C4}" presName="connTx" presStyleLbl="parChTrans1D3" presStyleIdx="2" presStyleCnt="4"/>
      <dgm:spPr/>
    </dgm:pt>
    <dgm:pt modelId="{95B39DB8-B687-436F-A04C-94132C100D8A}" type="pres">
      <dgm:prSet presAssocID="{26D71BCC-DAF2-4117-9B5D-EF3F0D3CFCBD}" presName="root2" presStyleCnt="0"/>
      <dgm:spPr/>
    </dgm:pt>
    <dgm:pt modelId="{565F2B9F-DEE6-4F45-B9BE-95A77FA63ED7}" type="pres">
      <dgm:prSet presAssocID="{26D71BCC-DAF2-4117-9B5D-EF3F0D3CFCBD}" presName="LevelTwoTextNode" presStyleLbl="node3" presStyleIdx="2" presStyleCnt="4" custLinFactX="-97712" custLinFactNeighborX="-100000">
        <dgm:presLayoutVars>
          <dgm:chPref val="3"/>
        </dgm:presLayoutVars>
      </dgm:prSet>
      <dgm:spPr/>
    </dgm:pt>
    <dgm:pt modelId="{37BF3A3B-6007-41E2-B7CA-C850EDF081C8}" type="pres">
      <dgm:prSet presAssocID="{26D71BCC-DAF2-4117-9B5D-EF3F0D3CFCBD}" presName="level3hierChild" presStyleCnt="0"/>
      <dgm:spPr/>
    </dgm:pt>
    <dgm:pt modelId="{215893FB-EA2B-4C73-BFA3-95DA3C4CC599}" type="pres">
      <dgm:prSet presAssocID="{057F5752-B43F-46C7-BE15-C3588C47D02B}" presName="conn2-1" presStyleLbl="parChTrans1D4" presStyleIdx="27" presStyleCnt="31"/>
      <dgm:spPr/>
    </dgm:pt>
    <dgm:pt modelId="{D38F67BC-2DDC-44AE-B946-D3CD65C3E21E}" type="pres">
      <dgm:prSet presAssocID="{057F5752-B43F-46C7-BE15-C3588C47D02B}" presName="connTx" presStyleLbl="parChTrans1D4" presStyleIdx="27" presStyleCnt="31"/>
      <dgm:spPr/>
    </dgm:pt>
    <dgm:pt modelId="{C018C329-AFE0-4659-A669-24E479C52987}" type="pres">
      <dgm:prSet presAssocID="{A0AA3B64-5446-49E1-8EA7-1A568FCB6D1C}" presName="root2" presStyleCnt="0"/>
      <dgm:spPr/>
    </dgm:pt>
    <dgm:pt modelId="{22681CFF-4D14-4238-9A12-5A65C3F025B7}" type="pres">
      <dgm:prSet presAssocID="{A0AA3B64-5446-49E1-8EA7-1A568FCB6D1C}" presName="LevelTwoTextNode" presStyleLbl="node4" presStyleIdx="27" presStyleCnt="31" custLinFactX="-47057" custLinFactNeighborX="-100000">
        <dgm:presLayoutVars>
          <dgm:chPref val="3"/>
        </dgm:presLayoutVars>
      </dgm:prSet>
      <dgm:spPr/>
    </dgm:pt>
    <dgm:pt modelId="{DDC87C47-C12C-4CE6-A913-A8FC8882C920}" type="pres">
      <dgm:prSet presAssocID="{A0AA3B64-5446-49E1-8EA7-1A568FCB6D1C}" presName="level3hierChild" presStyleCnt="0"/>
      <dgm:spPr/>
    </dgm:pt>
    <dgm:pt modelId="{2AA90D3B-0A64-4938-A7AC-1891C1D33836}" type="pres">
      <dgm:prSet presAssocID="{1BA93C19-3322-40C5-9DF6-4042E2247A60}" presName="conn2-1" presStyleLbl="parChTrans1D4" presStyleIdx="28" presStyleCnt="31"/>
      <dgm:spPr/>
    </dgm:pt>
    <dgm:pt modelId="{B927C2A4-152C-470A-A76A-4C2D5FCADE97}" type="pres">
      <dgm:prSet presAssocID="{1BA93C19-3322-40C5-9DF6-4042E2247A60}" presName="connTx" presStyleLbl="parChTrans1D4" presStyleIdx="28" presStyleCnt="31"/>
      <dgm:spPr/>
    </dgm:pt>
    <dgm:pt modelId="{EFEC5106-BAFC-4CCF-BD48-B3683615CF91}" type="pres">
      <dgm:prSet presAssocID="{B79C13E2-2EE3-4CF3-B0CE-2CDB5365FFA0}" presName="root2" presStyleCnt="0"/>
      <dgm:spPr/>
    </dgm:pt>
    <dgm:pt modelId="{5150DDC8-8A4C-42AC-99C6-15DD36883F24}" type="pres">
      <dgm:prSet presAssocID="{B79C13E2-2EE3-4CF3-B0CE-2CDB5365FFA0}" presName="LevelTwoTextNode" presStyleLbl="node4" presStyleIdx="28" presStyleCnt="31" custLinFactNeighborX="-99930">
        <dgm:presLayoutVars>
          <dgm:chPref val="3"/>
        </dgm:presLayoutVars>
      </dgm:prSet>
      <dgm:spPr/>
    </dgm:pt>
    <dgm:pt modelId="{A6741A23-3276-4552-BA50-80D50E6173E2}" type="pres">
      <dgm:prSet presAssocID="{B79C13E2-2EE3-4CF3-B0CE-2CDB5365FFA0}" presName="level3hierChild" presStyleCnt="0"/>
      <dgm:spPr/>
    </dgm:pt>
    <dgm:pt modelId="{AF0BF445-3DD5-493D-B21B-C6440915805E}" type="pres">
      <dgm:prSet presAssocID="{A395CFE0-9AFF-4174-9AF0-4AA0A442076E}" presName="conn2-1" presStyleLbl="parChTrans1D4" presStyleIdx="29" presStyleCnt="31"/>
      <dgm:spPr/>
    </dgm:pt>
    <dgm:pt modelId="{B383D243-5DA7-4EEA-B745-A75EBE2CDF90}" type="pres">
      <dgm:prSet presAssocID="{A395CFE0-9AFF-4174-9AF0-4AA0A442076E}" presName="connTx" presStyleLbl="parChTrans1D4" presStyleIdx="29" presStyleCnt="31"/>
      <dgm:spPr/>
    </dgm:pt>
    <dgm:pt modelId="{B89A495E-25EE-4FFF-85B6-84DB5D234662}" type="pres">
      <dgm:prSet presAssocID="{50B7651F-EA52-42A2-B698-F0D835CC8977}" presName="root2" presStyleCnt="0"/>
      <dgm:spPr/>
    </dgm:pt>
    <dgm:pt modelId="{B831F201-3F39-4226-B9A8-35F752150160}" type="pres">
      <dgm:prSet presAssocID="{50B7651F-EA52-42A2-B698-F0D835CC8977}" presName="LevelTwoTextNode" presStyleLbl="node4" presStyleIdx="29" presStyleCnt="31" custLinFactX="-47057" custLinFactNeighborX="-100000">
        <dgm:presLayoutVars>
          <dgm:chPref val="3"/>
        </dgm:presLayoutVars>
      </dgm:prSet>
      <dgm:spPr/>
    </dgm:pt>
    <dgm:pt modelId="{010937E7-ECBF-4557-B693-5F354562C2B4}" type="pres">
      <dgm:prSet presAssocID="{50B7651F-EA52-42A2-B698-F0D835CC8977}" presName="level3hierChild" presStyleCnt="0"/>
      <dgm:spPr/>
    </dgm:pt>
    <dgm:pt modelId="{2AB78B7B-B241-4AEC-BC50-AFC7CEE5CFF3}" type="pres">
      <dgm:prSet presAssocID="{3A0F3958-DCC4-4669-A47E-F8E1AD61105F}" presName="conn2-1" presStyleLbl="parChTrans1D4" presStyleIdx="30" presStyleCnt="31"/>
      <dgm:spPr/>
    </dgm:pt>
    <dgm:pt modelId="{FE9339B0-B048-4894-B92C-5EEDFA7E3713}" type="pres">
      <dgm:prSet presAssocID="{3A0F3958-DCC4-4669-A47E-F8E1AD61105F}" presName="connTx" presStyleLbl="parChTrans1D4" presStyleIdx="30" presStyleCnt="31"/>
      <dgm:spPr/>
    </dgm:pt>
    <dgm:pt modelId="{CC2644F7-5707-4D9F-910C-213ABDC73AA4}" type="pres">
      <dgm:prSet presAssocID="{3C0B47CB-5018-4E64-8AF3-D3A487FF2474}" presName="root2" presStyleCnt="0"/>
      <dgm:spPr/>
    </dgm:pt>
    <dgm:pt modelId="{2D312B27-8AE2-492D-8A15-979856918A0C}" type="pres">
      <dgm:prSet presAssocID="{3C0B47CB-5018-4E64-8AF3-D3A487FF2474}" presName="LevelTwoTextNode" presStyleLbl="node4" presStyleIdx="30" presStyleCnt="31" custLinFactNeighborX="-99930">
        <dgm:presLayoutVars>
          <dgm:chPref val="3"/>
        </dgm:presLayoutVars>
      </dgm:prSet>
      <dgm:spPr/>
    </dgm:pt>
    <dgm:pt modelId="{C2DC518E-4681-486D-A014-66B11FF4BCBE}" type="pres">
      <dgm:prSet presAssocID="{3C0B47CB-5018-4E64-8AF3-D3A487FF2474}" presName="level3hierChild" presStyleCnt="0"/>
      <dgm:spPr/>
    </dgm:pt>
    <dgm:pt modelId="{5D287B83-77DE-4A50-A39C-65E0A6336529}" type="pres">
      <dgm:prSet presAssocID="{C2442F45-DD64-46B8-8607-A3241F63D237}" presName="conn2-1" presStyleLbl="parChTrans1D3" presStyleIdx="3" presStyleCnt="4"/>
      <dgm:spPr/>
    </dgm:pt>
    <dgm:pt modelId="{41973153-7278-48C1-9834-A31ECFD5BAFE}" type="pres">
      <dgm:prSet presAssocID="{C2442F45-DD64-46B8-8607-A3241F63D237}" presName="connTx" presStyleLbl="parChTrans1D3" presStyleIdx="3" presStyleCnt="4"/>
      <dgm:spPr/>
    </dgm:pt>
    <dgm:pt modelId="{A13CB502-6AE7-496E-9843-FBA398873F84}" type="pres">
      <dgm:prSet presAssocID="{125EA222-DD0D-4B06-B3EF-89B751325131}" presName="root2" presStyleCnt="0"/>
      <dgm:spPr/>
    </dgm:pt>
    <dgm:pt modelId="{33C0F140-3895-4E04-9B78-918A2FBF8CB8}" type="pres">
      <dgm:prSet presAssocID="{125EA222-DD0D-4B06-B3EF-89B751325131}" presName="LevelTwoTextNode" presStyleLbl="node3" presStyleIdx="3" presStyleCnt="4" custLinFactX="-97712" custLinFactNeighborX="-100000">
        <dgm:presLayoutVars>
          <dgm:chPref val="3"/>
        </dgm:presLayoutVars>
      </dgm:prSet>
      <dgm:spPr/>
    </dgm:pt>
    <dgm:pt modelId="{20306828-4633-4413-A419-7C2D5AA7848C}" type="pres">
      <dgm:prSet presAssocID="{125EA222-DD0D-4B06-B3EF-89B751325131}" presName="level3hierChild" presStyleCnt="0"/>
      <dgm:spPr/>
    </dgm:pt>
  </dgm:ptLst>
  <dgm:cxnLst>
    <dgm:cxn modelId="{1869D302-BD78-46D2-A4AA-827A3A980F9B}" type="presOf" srcId="{5BBD11AD-233C-48EA-80D4-F2AABFEDA7AB}" destId="{4F7DC2C8-79E3-4244-A466-10A8DA788761}" srcOrd="0" destOrd="0" presId="urn:microsoft.com/office/officeart/2005/8/layout/hierarchy2"/>
    <dgm:cxn modelId="{B4A57F04-89C0-492C-A936-ABE06ECEF942}" type="presOf" srcId="{F8600ED8-66DD-402C-9DCE-17465DD3DDCD}" destId="{31BB6190-2A3B-40C2-85B2-46A5904457A3}" srcOrd="1" destOrd="0" presId="urn:microsoft.com/office/officeart/2005/8/layout/hierarchy2"/>
    <dgm:cxn modelId="{4D5BF204-6A99-4EFE-A72E-62DE59215F8D}" srcId="{979FAB02-82B0-4101-8DCC-23198EFA975E}" destId="{20B00285-D9C0-4E7F-8E05-F9849F06CD8B}" srcOrd="1" destOrd="0" parTransId="{64E9FA28-2B25-4DFF-B831-08EE242A1B3C}" sibTransId="{2FB78B1A-53C8-4421-AD0F-BEA02D2DBEB1}"/>
    <dgm:cxn modelId="{AC08CD05-BC7D-49A4-B835-9204AAE867F3}" type="presOf" srcId="{3A0F3958-DCC4-4669-A47E-F8E1AD61105F}" destId="{FE9339B0-B048-4894-B92C-5EEDFA7E3713}" srcOrd="1" destOrd="0" presId="urn:microsoft.com/office/officeart/2005/8/layout/hierarchy2"/>
    <dgm:cxn modelId="{1A8C4407-2BE8-4709-AF27-A753920BD478}" type="presOf" srcId="{308FC677-3CE5-4D82-82B6-BA69B9393DD4}" destId="{A4A9A196-F1BF-4F9F-9FD9-254EAC0BC85C}" srcOrd="0" destOrd="0" presId="urn:microsoft.com/office/officeart/2005/8/layout/hierarchy2"/>
    <dgm:cxn modelId="{CB60040D-135D-4F8C-AFA5-895A27664180}" type="presOf" srcId="{432D1766-F4FF-40A5-A46E-88D0C55C8668}" destId="{E2B79183-4C3E-4D99-B08D-B50ECBEC6AC2}" srcOrd="0" destOrd="0" presId="urn:microsoft.com/office/officeart/2005/8/layout/hierarchy2"/>
    <dgm:cxn modelId="{2EF2E50D-700D-4FA3-A891-FE2F521AF951}" type="presOf" srcId="{057F5752-B43F-46C7-BE15-C3588C47D02B}" destId="{215893FB-EA2B-4C73-BFA3-95DA3C4CC599}" srcOrd="0" destOrd="0" presId="urn:microsoft.com/office/officeart/2005/8/layout/hierarchy2"/>
    <dgm:cxn modelId="{4DA4FE0E-33AB-41D0-894F-4A6543D174F9}" srcId="{E3B60B20-D7E3-4CA2-B7AB-729F8FC8D351}" destId="{5CD30659-B6B7-4441-AD0B-700E79325D4D}" srcOrd="1" destOrd="0" parTransId="{0FE84162-2704-41FA-A582-6DB44CB13546}" sibTransId="{72FD22E1-47EB-48E5-A7F6-4D83EAB427DE}"/>
    <dgm:cxn modelId="{534C3C11-A950-4444-8B20-FE1290E62F93}" type="presOf" srcId="{26837AED-A206-4B73-85B3-BB891154D6D3}" destId="{15A0F731-CBA9-4E67-9014-CE65672C5AE7}" srcOrd="0" destOrd="0" presId="urn:microsoft.com/office/officeart/2005/8/layout/hierarchy2"/>
    <dgm:cxn modelId="{BA536A11-6617-4C59-9E07-DB040165DDE9}" type="presOf" srcId="{7D9A665E-0673-40B0-8CF6-CF3AB3D0E9A7}" destId="{2C4C2DE6-C50C-4D36-83B7-35EAD4146767}" srcOrd="0" destOrd="0" presId="urn:microsoft.com/office/officeart/2005/8/layout/hierarchy2"/>
    <dgm:cxn modelId="{8448BB13-CF2D-47F7-958D-6C5E2D0B1067}" type="presOf" srcId="{74ED9D26-F44A-4541-BA89-B9B1057256CA}" destId="{44E6FF4C-9FB7-4A87-A98E-B6DFAC05A964}" srcOrd="1" destOrd="0" presId="urn:microsoft.com/office/officeart/2005/8/layout/hierarchy2"/>
    <dgm:cxn modelId="{BDD04219-811F-4E5E-9823-D5412301A381}" srcId="{AA70CE61-0A51-4A35-B05C-6183B2D53910}" destId="{26837AED-A206-4B73-85B3-BB891154D6D3}" srcOrd="0" destOrd="0" parTransId="{B02A7931-7EE5-4BDC-BC99-B80384BE4B92}" sibTransId="{85AD089B-A531-438B-96BE-45CA80A60412}"/>
    <dgm:cxn modelId="{9FD9521C-AEC5-4335-A178-7065FC2CC271}" type="presOf" srcId="{2C7CC1E8-DB72-4D5A-B77F-2E08D4B1DEC6}" destId="{F3EF036A-A21B-4918-8FB3-DC797C940509}" srcOrd="0" destOrd="0" presId="urn:microsoft.com/office/officeart/2005/8/layout/hierarchy2"/>
    <dgm:cxn modelId="{53507D21-FF6E-421B-9FFB-F5DC1F8DE3CE}" type="presOf" srcId="{AD84B8D6-C9DA-455C-B20C-D643B0748B54}" destId="{40F1A5AD-421F-44D2-9E0E-5E2DC26DF3DD}" srcOrd="0" destOrd="0" presId="urn:microsoft.com/office/officeart/2005/8/layout/hierarchy2"/>
    <dgm:cxn modelId="{0604A421-9B9C-4F67-BCD9-78DAB4B4E87B}" srcId="{344BB61E-F9C2-45C6-9042-A383F23B7C0C}" destId="{FD352FE3-7253-4EF9-A0A8-97FFE37FF97A}" srcOrd="1" destOrd="0" parTransId="{A2B6505E-8CD4-44EB-97B0-F7659E8446A5}" sibTransId="{A786E085-9BE9-44B2-BAC0-3ED00E4D8FC7}"/>
    <dgm:cxn modelId="{3AA04D23-90B6-4B04-8C36-6F0A68E06C2D}" type="presOf" srcId="{C2442F45-DD64-46B8-8607-A3241F63D237}" destId="{5D287B83-77DE-4A50-A39C-65E0A6336529}" srcOrd="0" destOrd="0" presId="urn:microsoft.com/office/officeart/2005/8/layout/hierarchy2"/>
    <dgm:cxn modelId="{964E5023-55BD-4D9B-AEA2-639DADB2A4AF}" srcId="{2C7CC1E8-DB72-4D5A-B77F-2E08D4B1DEC6}" destId="{125EA222-DD0D-4B06-B3EF-89B751325131}" srcOrd="1" destOrd="0" parTransId="{C2442F45-DD64-46B8-8607-A3241F63D237}" sibTransId="{4332DB9E-382B-4541-A2E7-966C351A5EC3}"/>
    <dgm:cxn modelId="{58668023-537C-4107-B4F1-5DBFE8EFF162}" type="presOf" srcId="{A0AA3B64-5446-49E1-8EA7-1A568FCB6D1C}" destId="{22681CFF-4D14-4238-9A12-5A65C3F025B7}" srcOrd="0" destOrd="0" presId="urn:microsoft.com/office/officeart/2005/8/layout/hierarchy2"/>
    <dgm:cxn modelId="{77E19225-DDEA-4AF0-91C8-CCBF47BC6C6F}" type="presOf" srcId="{BCC81A16-8324-467A-B73F-709DF53B62C6}" destId="{291F16BE-36B6-4401-8D69-5613AEE5D647}" srcOrd="0" destOrd="0" presId="urn:microsoft.com/office/officeart/2005/8/layout/hierarchy2"/>
    <dgm:cxn modelId="{3A7D1F26-E7D9-48F7-AC85-1B270AABC7EA}" type="presOf" srcId="{A395CFE0-9AFF-4174-9AF0-4AA0A442076E}" destId="{B383D243-5DA7-4EEA-B745-A75EBE2CDF90}" srcOrd="1" destOrd="0" presId="urn:microsoft.com/office/officeart/2005/8/layout/hierarchy2"/>
    <dgm:cxn modelId="{C5711429-C6E8-4F85-979F-DA923BD58E88}" type="presOf" srcId="{64E9FA28-2B25-4DFF-B831-08EE242A1B3C}" destId="{C6FBB86E-07BD-4E17-9E2B-D207883B2C3A}" srcOrd="1" destOrd="0" presId="urn:microsoft.com/office/officeart/2005/8/layout/hierarchy2"/>
    <dgm:cxn modelId="{6B75842A-0384-44C4-B450-C53096060328}" type="presOf" srcId="{AA70CE61-0A51-4A35-B05C-6183B2D53910}" destId="{AA7B82CF-DE05-4CE8-84FC-CE16D48D385C}" srcOrd="0" destOrd="0" presId="urn:microsoft.com/office/officeart/2005/8/layout/hierarchy2"/>
    <dgm:cxn modelId="{E0E3C82C-918B-4ED6-BD48-B9C736C4B7DE}" type="presOf" srcId="{C9BC7728-5124-43D6-A6E5-61C78441C22E}" destId="{2DECD6C8-B4BA-4A50-81EC-7C9B8231A52D}" srcOrd="0" destOrd="0" presId="urn:microsoft.com/office/officeart/2005/8/layout/hierarchy2"/>
    <dgm:cxn modelId="{715F4B32-F8E1-4880-80F6-E867138B0456}" type="presOf" srcId="{7DE1CC84-B342-4EF1-8ABF-C5050B193317}" destId="{95319C1F-C1A5-4F00-9429-432B1939D154}" srcOrd="0" destOrd="0" presId="urn:microsoft.com/office/officeart/2005/8/layout/hierarchy2"/>
    <dgm:cxn modelId="{8D384434-74F6-450D-A440-61ED5A8C4529}" type="presOf" srcId="{DE9A2029-B7E2-4323-9C39-214C42FCCB4F}" destId="{E85FA9E2-7E19-421B-8262-804F89D92B41}" srcOrd="0" destOrd="0" presId="urn:microsoft.com/office/officeart/2005/8/layout/hierarchy2"/>
    <dgm:cxn modelId="{7BE11235-4A66-494D-B8D4-8386EC94B53B}" type="presOf" srcId="{C9BC7728-5124-43D6-A6E5-61C78441C22E}" destId="{1B9ED8C7-20F3-4DF2-840D-139B4F3DDA5F}" srcOrd="1" destOrd="0" presId="urn:microsoft.com/office/officeart/2005/8/layout/hierarchy2"/>
    <dgm:cxn modelId="{551D7E35-C36C-4E79-9E65-41E69DCEF4EF}" srcId="{FE878E7D-5476-465C-98A2-5B1A1D11F952}" destId="{BCC81A16-8324-467A-B73F-709DF53B62C6}" srcOrd="0" destOrd="0" parTransId="{9C9342E2-C744-4187-A204-D5D3600C6763}" sibTransId="{95EEB3AE-541C-409C-A75D-86907617E900}"/>
    <dgm:cxn modelId="{6AD1D835-82C2-4799-AA6B-9782FAE366B1}" srcId="{29F41842-28DC-41E0-A1D4-6F9EEC1DE194}" destId="{B053D0D3-5133-484B-A5CB-765DCEBD2248}" srcOrd="0" destOrd="0" parTransId="{9158259A-C916-4689-B514-32442D9B6F09}" sibTransId="{732238F4-BC67-44A1-9962-19D5AFD17F62}"/>
    <dgm:cxn modelId="{97A6E336-7D30-4777-B6F2-8DEFB2335A93}" type="presOf" srcId="{26D71BCC-DAF2-4117-9B5D-EF3F0D3CFCBD}" destId="{565F2B9F-DEE6-4F45-B9BE-95A77FA63ED7}" srcOrd="0" destOrd="0" presId="urn:microsoft.com/office/officeart/2005/8/layout/hierarchy2"/>
    <dgm:cxn modelId="{C63D3D39-CE64-450B-B672-FDB8B150F2FE}" type="presOf" srcId="{9EEFAD35-1CA1-4F4F-8189-C1481282175C}" destId="{4B8B4D3D-FC1D-463E-B285-93E9699318DF}" srcOrd="0" destOrd="0" presId="urn:microsoft.com/office/officeart/2005/8/layout/hierarchy2"/>
    <dgm:cxn modelId="{E6490C3D-A066-44A2-A840-5759A9890255}" srcId="{A0AA3B64-5446-49E1-8EA7-1A568FCB6D1C}" destId="{B79C13E2-2EE3-4CF3-B0CE-2CDB5365FFA0}" srcOrd="0" destOrd="0" parTransId="{1BA93C19-3322-40C5-9DF6-4042E2247A60}" sibTransId="{D8DD6B98-D092-40F3-8941-0EB9DA58AC2B}"/>
    <dgm:cxn modelId="{918FBF3D-AFA5-4F48-96B2-8FA0693BF1C6}" type="presOf" srcId="{9A459114-8D88-43E2-A993-A2E6535F3C5D}" destId="{0BA4D8F6-13AD-41B5-B282-C0712980494F}" srcOrd="0" destOrd="0" presId="urn:microsoft.com/office/officeart/2005/8/layout/hierarchy2"/>
    <dgm:cxn modelId="{7892963E-F7A2-401E-9486-636D5CEA39D7}" type="presOf" srcId="{8B6D2B39-0244-4E74-AFB6-3CFF70917743}" destId="{8CD2F7DD-0819-44A5-B82F-1DC5BD50CD0D}" srcOrd="0" destOrd="0" presId="urn:microsoft.com/office/officeart/2005/8/layout/hierarchy2"/>
    <dgm:cxn modelId="{3211D93F-357E-48DF-BEF0-CE1A3C4ABFE9}" srcId="{96F29D82-DCCA-4E10-B4BE-900E5F7FFC07}" destId="{8A98E002-1B58-404C-8943-16ED98A14B1E}" srcOrd="0" destOrd="0" parTransId="{108657BA-EB99-42F3-AE43-7E7FBA58813C}" sibTransId="{8614D799-4659-42E1-B145-2358FA249EDA}"/>
    <dgm:cxn modelId="{27CBEC3F-9C02-4989-9663-BE91B373D747}" type="presOf" srcId="{0FE84162-2704-41FA-A582-6DB44CB13546}" destId="{233FDFC6-C5DC-47B6-BB94-9153B8A84F08}" srcOrd="0" destOrd="0" presId="urn:microsoft.com/office/officeart/2005/8/layout/hierarchy2"/>
    <dgm:cxn modelId="{40868B40-3EA8-4387-A497-20F10A20A93F}" type="presOf" srcId="{3C0B47CB-5018-4E64-8AF3-D3A487FF2474}" destId="{2D312B27-8AE2-492D-8A15-979856918A0C}" srcOrd="0" destOrd="0" presId="urn:microsoft.com/office/officeart/2005/8/layout/hierarchy2"/>
    <dgm:cxn modelId="{8839A040-5313-4AD0-850B-4EFFDB6A528E}" type="presOf" srcId="{5CD30659-B6B7-4441-AD0B-700E79325D4D}" destId="{5D4545EC-3F97-4222-9D65-C7877A412913}" srcOrd="0" destOrd="0" presId="urn:microsoft.com/office/officeart/2005/8/layout/hierarchy2"/>
    <dgm:cxn modelId="{DE533C5B-B35E-4F9B-B791-93FE69DE2B6C}" type="presOf" srcId="{40A913BF-BC6D-434F-B712-AB7F8FEBBE08}" destId="{1F6D9FC0-7712-44E6-91ED-CB543A4AE9AC}" srcOrd="1" destOrd="0" presId="urn:microsoft.com/office/officeart/2005/8/layout/hierarchy2"/>
    <dgm:cxn modelId="{8A867D5B-DC2A-4792-8474-F504485DABB7}" type="presOf" srcId="{BC89501B-ECF1-42FF-96DE-3B7E709B174B}" destId="{196989D8-D22B-416A-9DB9-D82C0D825682}" srcOrd="0" destOrd="0" presId="urn:microsoft.com/office/officeart/2005/8/layout/hierarchy2"/>
    <dgm:cxn modelId="{A63DAC5C-B257-4262-8EE0-458858AEFF7C}" srcId="{4F72E921-D8C5-4AA1-9E90-C97A181A5811}" destId="{4B57D0F8-8973-4398-BEB7-D27BC8848E5F}" srcOrd="1" destOrd="0" parTransId="{74ED9D26-F44A-4541-BA89-B9B1057256CA}" sibTransId="{78A894E4-DDDB-48B7-82A6-96809F43AAB7}"/>
    <dgm:cxn modelId="{DF8BEA5D-81D3-45F1-8606-BC24B58E0CC0}" type="presOf" srcId="{C96591A7-111B-4A95-8F9D-EBDC0F537F82}" destId="{6AD431B3-E5B3-443C-BF9B-4DA69566234B}" srcOrd="1" destOrd="0" presId="urn:microsoft.com/office/officeart/2005/8/layout/hierarchy2"/>
    <dgm:cxn modelId="{CFC94C5F-B9FA-4CE7-B718-199BA495EDD9}" srcId="{344BB61E-F9C2-45C6-9042-A383F23B7C0C}" destId="{4F72E921-D8C5-4AA1-9E90-C97A181A5811}" srcOrd="0" destOrd="0" parTransId="{5E0770DC-2EA2-422E-AA94-46FF96B493C7}" sibTransId="{EF4C5357-4226-478F-A4F6-C0477843DB9E}"/>
    <dgm:cxn modelId="{97D53E44-7BE8-45C3-8672-454E2C86F011}" type="presOf" srcId="{9EEFAD35-1CA1-4F4F-8189-C1481282175C}" destId="{4D87D9C4-4D15-419C-A97E-C4FA01F42D57}" srcOrd="1" destOrd="0" presId="urn:microsoft.com/office/officeart/2005/8/layout/hierarchy2"/>
    <dgm:cxn modelId="{74F08045-8B87-400C-A73A-4EC0982446CB}" type="presOf" srcId="{344BB61E-F9C2-45C6-9042-A383F23B7C0C}" destId="{15BD07DA-D712-4847-9CF6-234ADDF81959}" srcOrd="0" destOrd="0" presId="urn:microsoft.com/office/officeart/2005/8/layout/hierarchy2"/>
    <dgm:cxn modelId="{31D68365-4B67-4838-89A3-E2E199D7EF2F}" srcId="{4B57D0F8-8973-4398-BEB7-D27BC8848E5F}" destId="{E3B60B20-D7E3-4CA2-B7AB-729F8FC8D351}" srcOrd="0" destOrd="0" parTransId="{34131E1C-B264-4BC4-89AF-88EB9BF70A07}" sibTransId="{00668934-2401-479A-940A-FF591F0D733D}"/>
    <dgm:cxn modelId="{63841966-AA8E-4291-9427-C68925F0D2B2}" type="presOf" srcId="{B053D0D3-5133-484B-A5CB-765DCEBD2248}" destId="{1FBDE401-F1CE-477B-8A52-6859BB2D8C2F}" srcOrd="0" destOrd="0" presId="urn:microsoft.com/office/officeart/2005/8/layout/hierarchy2"/>
    <dgm:cxn modelId="{107A7847-0EC1-49D1-9706-306AC1C21048}" srcId="{308FC677-3CE5-4D82-82B6-BA69B9393DD4}" destId="{9B5CE113-F18E-4779-93A6-74AD85EFC272}" srcOrd="1" destOrd="0" parTransId="{1DA13BC4-2A7F-4CDA-B5D7-805E474AC3A6}" sibTransId="{16C4D2EE-A9E8-45EE-A674-86BF42630660}"/>
    <dgm:cxn modelId="{1A558767-DF97-4F07-8FEF-70B747CEFF00}" srcId="{979FAB02-82B0-4101-8DCC-23198EFA975E}" destId="{88D812A7-A840-4125-AB66-6866F496903B}" srcOrd="0" destOrd="0" parTransId="{7D9A665E-0673-40B0-8CF6-CF3AB3D0E9A7}" sibTransId="{AA45DAEB-E0F3-4CB4-B174-D0F4EAAC6CDC}"/>
    <dgm:cxn modelId="{49C7FE67-DA19-46F8-9645-8209E4E03A27}" type="presOf" srcId="{74ED9D26-F44A-4541-BA89-B9B1057256CA}" destId="{6FA74B3B-6EDD-4CCC-BB89-954F9287427F}" srcOrd="0" destOrd="0" presId="urn:microsoft.com/office/officeart/2005/8/layout/hierarchy2"/>
    <dgm:cxn modelId="{C7654769-2720-455C-81DC-BD2488BBA4AF}" srcId="{FE878E7D-5476-465C-98A2-5B1A1D11F952}" destId="{0A0F7535-3190-4D7D-A94C-A23A46C81C54}" srcOrd="1" destOrd="0" parTransId="{F2BD3F81-43E0-40E4-ADC1-488C8D7F514F}" sibTransId="{AE1E490B-8B96-4410-A3C9-2134ECBF60D7}"/>
    <dgm:cxn modelId="{C5066A6A-EF33-4061-A3EF-DEF602AC6F7B}" type="presOf" srcId="{AD84B8D6-C9DA-455C-B20C-D643B0748B54}" destId="{C9C134BD-26EF-4847-B7A9-9DDC2C6603A7}" srcOrd="1" destOrd="0" presId="urn:microsoft.com/office/officeart/2005/8/layout/hierarchy2"/>
    <dgm:cxn modelId="{D877776A-2773-415F-B61C-03E8C94FA00B}" srcId="{4B57D0F8-8973-4398-BEB7-D27BC8848E5F}" destId="{E48AF7FF-20CE-434D-9D55-63B9C8127C07}" srcOrd="1" destOrd="0" parTransId="{DDE2E982-A4B1-403F-BEC1-DB7468F19C02}" sibTransId="{AEB280A4-DDAE-49C5-B396-586BD844C4DE}"/>
    <dgm:cxn modelId="{D4BB244B-3BA2-4042-819A-68B90ACFD051}" srcId="{4DE107D5-C2D9-4603-A629-47ADA6B6877E}" destId="{1B6F29B5-BDA5-4696-B73F-336A79131ACC}" srcOrd="0" destOrd="0" parTransId="{2BBA7FBA-8B15-4589-8574-DEC6571571CB}" sibTransId="{D7D34901-8167-4B1B-AB2F-0CA280777F1C}"/>
    <dgm:cxn modelId="{3762D46B-AFD0-4A49-9A46-682B6F7B9C2A}" type="presOf" srcId="{484BAB9A-2495-460F-ADDF-49C8CF2CC067}" destId="{53B61EE3-67C6-405C-A099-F7D06B41FD9A}" srcOrd="1" destOrd="0" presId="urn:microsoft.com/office/officeart/2005/8/layout/hierarchy2"/>
    <dgm:cxn modelId="{2110A56C-A1C1-4319-AF69-5CD310726E8A}" type="presOf" srcId="{3A0F3958-DCC4-4669-A47E-F8E1AD61105F}" destId="{2AB78B7B-B241-4AEC-BC50-AFC7CEE5CFF3}" srcOrd="0" destOrd="0" presId="urn:microsoft.com/office/officeart/2005/8/layout/hierarchy2"/>
    <dgm:cxn modelId="{FF0B594E-AD48-41AC-AF99-98CD2EBAEACE}" type="presOf" srcId="{057F5752-B43F-46C7-BE15-C3588C47D02B}" destId="{D38F67BC-2DDC-44AE-B946-D3CD65C3E21E}" srcOrd="1" destOrd="0" presId="urn:microsoft.com/office/officeart/2005/8/layout/hierarchy2"/>
    <dgm:cxn modelId="{7835F06E-ABB1-4137-BC80-2A8CCAE46100}" type="presOf" srcId="{FE878E7D-5476-465C-98A2-5B1A1D11F952}" destId="{7C324484-7212-422B-AE93-9FFFB0C8D11F}" srcOrd="0" destOrd="0" presId="urn:microsoft.com/office/officeart/2005/8/layout/hierarchy2"/>
    <dgm:cxn modelId="{FB2FBE4F-2DCD-45C9-A8C8-7A29A424FAE3}" type="presOf" srcId="{C2442F45-DD64-46B8-8607-A3241F63D237}" destId="{41973153-7278-48C1-9834-A31ECFD5BAFE}" srcOrd="1" destOrd="0" presId="urn:microsoft.com/office/officeart/2005/8/layout/hierarchy2"/>
    <dgm:cxn modelId="{0A5D6E50-4909-4146-AC83-CA5B023AF4A8}" type="presOf" srcId="{DDE2E982-A4B1-403F-BEC1-DB7468F19C02}" destId="{D60AA0DF-EC4F-4F7A-9980-0C7C5B80DB4B}" srcOrd="0" destOrd="0" presId="urn:microsoft.com/office/officeart/2005/8/layout/hierarchy2"/>
    <dgm:cxn modelId="{51127750-2CA4-4018-A283-71F5DAAD3B8D}" type="presOf" srcId="{5E548BA5-CDF3-4B49-9CE1-8A7F403461C4}" destId="{AEB84EEE-BB69-491C-92F4-7C90F04C7348}" srcOrd="0" destOrd="0" presId="urn:microsoft.com/office/officeart/2005/8/layout/hierarchy2"/>
    <dgm:cxn modelId="{04FDC770-A7A0-45FE-B0B7-8D2C2392E95D}" type="presOf" srcId="{108657BA-EB99-42F3-AE43-7E7FBA58813C}" destId="{8A658596-2F07-4092-9185-AF5EDAA027CB}" srcOrd="1" destOrd="0" presId="urn:microsoft.com/office/officeart/2005/8/layout/hierarchy2"/>
    <dgm:cxn modelId="{81B9E070-AD47-49A9-8263-3855AF3F41C4}" srcId="{26D71BCC-DAF2-4117-9B5D-EF3F0D3CFCBD}" destId="{A0AA3B64-5446-49E1-8EA7-1A568FCB6D1C}" srcOrd="0" destOrd="0" parTransId="{057F5752-B43F-46C7-BE15-C3588C47D02B}" sibTransId="{C4648A6E-CB42-4049-A4DB-F5A3594A8FF9}"/>
    <dgm:cxn modelId="{9F917F71-EC15-46AA-8EC3-BF8F5AB9EE5E}" type="presOf" srcId="{7D9A665E-0673-40B0-8CF6-CF3AB3D0E9A7}" destId="{0AA77448-B9BB-4959-9780-69F5F90DE117}" srcOrd="1" destOrd="0" presId="urn:microsoft.com/office/officeart/2005/8/layout/hierarchy2"/>
    <dgm:cxn modelId="{92828771-C27B-49E0-91BF-1EABB600DA67}" type="presOf" srcId="{A2B6505E-8CD4-44EB-97B0-F7659E8446A5}" destId="{C00C4890-B7B6-496D-8E3B-1E380418A3D4}" srcOrd="0" destOrd="0" presId="urn:microsoft.com/office/officeart/2005/8/layout/hierarchy2"/>
    <dgm:cxn modelId="{69169B52-1A0D-4233-B719-3DA7CDC1C1DD}" srcId="{E3B60B20-D7E3-4CA2-B7AB-729F8FC8D351}" destId="{38C813F7-7192-47B9-ABD7-1F216DAB8586}" srcOrd="2" destOrd="0" parTransId="{46B4CF2E-D195-4FA4-A201-D8EE082A4C0E}" sibTransId="{6155DEF8-BAD7-47F8-8B97-B36F6193C0C2}"/>
    <dgm:cxn modelId="{97FCD173-75B1-4793-80A5-C5B987F30017}" srcId="{4B57D0F8-8973-4398-BEB7-D27BC8848E5F}" destId="{308FC677-3CE5-4D82-82B6-BA69B9393DD4}" srcOrd="2" destOrd="0" parTransId="{41D51917-9578-451B-8187-51DC3B4DC908}" sibTransId="{42B0051A-4139-4F80-A8EF-11A50DC3ACB7}"/>
    <dgm:cxn modelId="{51AB0177-6299-4FE1-922E-155369A1C960}" type="presOf" srcId="{484BAB9A-2495-460F-ADDF-49C8CF2CC067}" destId="{5518DA22-96A1-4FB0-9EEF-C790C79FA5FF}" srcOrd="0" destOrd="0" presId="urn:microsoft.com/office/officeart/2005/8/layout/hierarchy2"/>
    <dgm:cxn modelId="{D3E93A58-A2F4-4AD3-B862-7893B6DC93F9}" srcId="{50B7651F-EA52-42A2-B698-F0D835CC8977}" destId="{3C0B47CB-5018-4E64-8AF3-D3A487FF2474}" srcOrd="0" destOrd="0" parTransId="{3A0F3958-DCC4-4669-A47E-F8E1AD61105F}" sibTransId="{557769E4-6207-4D91-94D6-D1802537B3FB}"/>
    <dgm:cxn modelId="{5CE56B78-597A-4304-BA34-1F7CEBF53557}" srcId="{B053D0D3-5133-484B-A5CB-765DCEBD2248}" destId="{E744C1F7-D7CD-4CF6-9781-0674B063B915}" srcOrd="1" destOrd="0" parTransId="{AD84B8D6-C9DA-455C-B20C-D643B0748B54}" sibTransId="{306F02EA-2E0A-455B-A1A2-6629FCAB5F4B}"/>
    <dgm:cxn modelId="{8DCD0E79-046D-4E3F-97BD-D312A0DD0CFC}" type="presOf" srcId="{4B57D0F8-8973-4398-BEB7-D27BC8848E5F}" destId="{155FE714-A0C9-4E85-9337-AD433771EF94}" srcOrd="0" destOrd="0" presId="urn:microsoft.com/office/officeart/2005/8/layout/hierarchy2"/>
    <dgm:cxn modelId="{20055D79-B64E-43B9-85A6-65EA77636DEB}" type="presOf" srcId="{108657BA-EB99-42F3-AE43-7E7FBA58813C}" destId="{22E8E445-8B14-4D14-A4FA-24BA38A84B0E}" srcOrd="0" destOrd="0" presId="urn:microsoft.com/office/officeart/2005/8/layout/hierarchy2"/>
    <dgm:cxn modelId="{C246325A-F81A-4E83-92A6-4D477D3FCF3A}" type="presOf" srcId="{1DA13BC4-2A7F-4CDA-B5D7-805E474AC3A6}" destId="{6C78B15B-E974-4CBB-8707-5CD8C1AB7B92}" srcOrd="1" destOrd="0" presId="urn:microsoft.com/office/officeart/2005/8/layout/hierarchy2"/>
    <dgm:cxn modelId="{6B75335A-64FD-4C04-B8B9-B80E0CF5076B}" srcId="{26837AED-A206-4B73-85B3-BB891154D6D3}" destId="{2C7CC1E8-DB72-4D5A-B77F-2E08D4B1DEC6}" srcOrd="1" destOrd="0" parTransId="{9EEFAD35-1CA1-4F4F-8189-C1481282175C}" sibTransId="{A31AE2F1-44C0-4961-8E66-9CE9B10DA1B5}"/>
    <dgm:cxn modelId="{8E635F7B-C12A-40FB-B916-85BE3204E286}" type="presOf" srcId="{E744C1F7-D7CD-4CF6-9781-0674B063B915}" destId="{3B525FBE-A8E2-414C-BB06-982F4932F6F4}" srcOrd="0" destOrd="0" presId="urn:microsoft.com/office/officeart/2005/8/layout/hierarchy2"/>
    <dgm:cxn modelId="{94F02D7C-4F94-42C1-BA63-CDCA18C8EFC4}" type="presOf" srcId="{125EA222-DD0D-4B06-B3EF-89B751325131}" destId="{33C0F140-3895-4E04-9B78-918A2FBF8CB8}" srcOrd="0" destOrd="0" presId="urn:microsoft.com/office/officeart/2005/8/layout/hierarchy2"/>
    <dgm:cxn modelId="{09053381-8862-4EE2-A21C-3FA076A72C17}" srcId="{B053D0D3-5133-484B-A5CB-765DCEBD2248}" destId="{0C2777F1-BBF0-4610-8323-F2A36962ABF2}" srcOrd="0" destOrd="0" parTransId="{BC89501B-ECF1-42FF-96DE-3B7E709B174B}" sibTransId="{58D53ED5-52CC-407C-A0B8-BB5417F38E32}"/>
    <dgm:cxn modelId="{8A57EA81-6673-4870-B568-234C43FD169A}" srcId="{4F72E921-D8C5-4AA1-9E90-C97A181A5811}" destId="{29F41842-28DC-41E0-A1D4-6F9EEC1DE194}" srcOrd="0" destOrd="0" parTransId="{484BAB9A-2495-460F-ADDF-49C8CF2CC067}" sibTransId="{DBE07F1C-40FF-4FD3-9FFA-8137E01833DB}"/>
    <dgm:cxn modelId="{3739D683-769A-4243-8FD0-50FAC3EDD141}" type="presOf" srcId="{A395CFE0-9AFF-4174-9AF0-4AA0A442076E}" destId="{AF0BF445-3DD5-493D-B21B-C6440915805E}" srcOrd="0" destOrd="0" presId="urn:microsoft.com/office/officeart/2005/8/layout/hierarchy2"/>
    <dgm:cxn modelId="{885A2A85-9491-4FE6-BFEA-97CB19235F33}" srcId="{96F29D82-DCCA-4E10-B4BE-900E5F7FFC07}" destId="{344BB61E-F9C2-45C6-9042-A383F23B7C0C}" srcOrd="1" destOrd="0" parTransId="{91C0A6AE-9FCE-40CF-AB29-D5E05942894E}" sibTransId="{AB7D5380-8F1C-4930-8B4E-CF6ADF88FC08}"/>
    <dgm:cxn modelId="{FB35668E-C27A-429C-AC67-EB8095A6E943}" srcId="{E3B60B20-D7E3-4CA2-B7AB-729F8FC8D351}" destId="{5BBD11AD-233C-48EA-80D4-F2AABFEDA7AB}" srcOrd="0" destOrd="0" parTransId="{9A459114-8D88-43E2-A993-A2E6535F3C5D}" sibTransId="{79C5D3EC-F0FD-4353-A086-65FCAB6AD23F}"/>
    <dgm:cxn modelId="{BCFE5F90-6A42-44ED-AA22-96F6B93C68BF}" type="presOf" srcId="{88D812A7-A840-4125-AB66-6866F496903B}" destId="{ADCEC1F8-7341-4BB3-9309-D5133448728C}" srcOrd="0" destOrd="0" presId="urn:microsoft.com/office/officeart/2005/8/layout/hierarchy2"/>
    <dgm:cxn modelId="{689FE493-F8F2-4506-8566-573BFB9477AA}" srcId="{26D71BCC-DAF2-4117-9B5D-EF3F0D3CFCBD}" destId="{50B7651F-EA52-42A2-B698-F0D835CC8977}" srcOrd="1" destOrd="0" parTransId="{A395CFE0-9AFF-4174-9AF0-4AA0A442076E}" sibTransId="{A2801DEB-521F-4FCD-B1FC-E4ED495C2FAD}"/>
    <dgm:cxn modelId="{B48E1095-E659-4F7A-8039-DE0E5A2A22E7}" srcId="{29F41842-28DC-41E0-A1D4-6F9EEC1DE194}" destId="{FE878E7D-5476-465C-98A2-5B1A1D11F952}" srcOrd="1" destOrd="0" parTransId="{7DE1CC84-B342-4EF1-8ABF-C5050B193317}" sibTransId="{8D7F5356-E14E-46E6-980D-990C59C3F933}"/>
    <dgm:cxn modelId="{29492695-FCE8-48B3-83EA-05104CFB5B7B}" type="presOf" srcId="{1BA93C19-3322-40C5-9DF6-4042E2247A60}" destId="{2AA90D3B-0A64-4938-A7AC-1891C1D33836}" srcOrd="0" destOrd="0" presId="urn:microsoft.com/office/officeart/2005/8/layout/hierarchy2"/>
    <dgm:cxn modelId="{34232B95-E71D-4A58-829A-1911DF2F63A8}" srcId="{26837AED-A206-4B73-85B3-BB891154D6D3}" destId="{96F29D82-DCCA-4E10-B4BE-900E5F7FFC07}" srcOrd="0" destOrd="0" parTransId="{F8600ED8-66DD-402C-9DCE-17465DD3DDCD}" sibTransId="{4D2ED107-F0E0-462D-8AA9-AEE177A05861}"/>
    <dgm:cxn modelId="{33C19B96-51E6-48AA-82F8-4E6F2DF59110}" type="presOf" srcId="{38C813F7-7192-47B9-ABD7-1F216DAB8586}" destId="{4680ACBE-DDAD-484E-A11B-E4734B29A437}" srcOrd="0" destOrd="0" presId="urn:microsoft.com/office/officeart/2005/8/layout/hierarchy2"/>
    <dgm:cxn modelId="{B5BD9897-7912-4353-A560-C8449BB0E0B4}" srcId="{308FC677-3CE5-4D82-82B6-BA69B9393DD4}" destId="{33EAE1FA-D87C-406C-8347-A13AAF071D71}" srcOrd="0" destOrd="0" parTransId="{40A913BF-BC6D-434F-B712-AB7F8FEBBE08}" sibTransId="{7A46B7CE-5699-45A7-A9A2-BEA61E2437DE}"/>
    <dgm:cxn modelId="{C0217099-30C1-4211-BB28-B984C72352C3}" type="presOf" srcId="{2BBA7FBA-8B15-4589-8574-DEC6571571CB}" destId="{5C99248D-E31A-4D63-9BD6-78A004FC3535}" srcOrd="0" destOrd="0" presId="urn:microsoft.com/office/officeart/2005/8/layout/hierarchy2"/>
    <dgm:cxn modelId="{0E91EE9A-23EE-484F-80E0-E907D1E70A11}" type="presOf" srcId="{A2B6505E-8CD4-44EB-97B0-F7659E8446A5}" destId="{E516E5DA-0B6F-4A13-B0BE-302BF62A8D09}" srcOrd="1" destOrd="0" presId="urn:microsoft.com/office/officeart/2005/8/layout/hierarchy2"/>
    <dgm:cxn modelId="{883B909B-A257-4596-9A31-898D350EE9A6}" type="presOf" srcId="{4F72E921-D8C5-4AA1-9E90-C97A181A5811}" destId="{0F839520-B1F1-4955-AB29-787F2819DA72}" srcOrd="0" destOrd="0" presId="urn:microsoft.com/office/officeart/2005/8/layout/hierarchy2"/>
    <dgm:cxn modelId="{857BF89B-F09C-4F04-9F8C-0A9E1488F8A5}" type="presOf" srcId="{1DA13BC4-2A7F-4CDA-B5D7-805E474AC3A6}" destId="{A2F34CFD-465A-40A2-B06A-6B4A8AB29E60}" srcOrd="0" destOrd="0" presId="urn:microsoft.com/office/officeart/2005/8/layout/hierarchy2"/>
    <dgm:cxn modelId="{7C9A559D-D185-4808-84D1-4D20EB4E9D1E}" type="presOf" srcId="{9C9342E2-C744-4187-A204-D5D3600C6763}" destId="{011EE937-C481-46F8-8AA7-C3451C0FB748}" srcOrd="1" destOrd="0" presId="urn:microsoft.com/office/officeart/2005/8/layout/hierarchy2"/>
    <dgm:cxn modelId="{E85A0D9F-2269-4146-ACC2-A7056ABFD2EE}" type="presOf" srcId="{DE9A2029-B7E2-4323-9C39-214C42FCCB4F}" destId="{761B2846-0074-4AAF-AE2D-7A735D8B5406}" srcOrd="1" destOrd="0" presId="urn:microsoft.com/office/officeart/2005/8/layout/hierarchy2"/>
    <dgm:cxn modelId="{0716199F-14EC-430B-AB96-56DBDC789096}" type="presOf" srcId="{0C2777F1-BBF0-4610-8323-F2A36962ABF2}" destId="{2CDF3402-7C48-4A93-95F4-C5DC4B3A5634}" srcOrd="0" destOrd="0" presId="urn:microsoft.com/office/officeart/2005/8/layout/hierarchy2"/>
    <dgm:cxn modelId="{A76F5A9F-CE5F-4D02-A64B-9A70479A3E1F}" type="presOf" srcId="{29F41842-28DC-41E0-A1D4-6F9EEC1DE194}" destId="{9E046AAF-F135-40E7-ACE2-09517D9D6766}" srcOrd="0" destOrd="0" presId="urn:microsoft.com/office/officeart/2005/8/layout/hierarchy2"/>
    <dgm:cxn modelId="{97F703A3-02F9-4A52-823C-643DA445F68C}" type="presOf" srcId="{790B1544-06ED-4637-A4EB-B892D8C25018}" destId="{87C37C60-ED6B-40B8-83A4-85EE265161A0}" srcOrd="1" destOrd="0" presId="urn:microsoft.com/office/officeart/2005/8/layout/hierarchy2"/>
    <dgm:cxn modelId="{5CEF0DA4-F7F2-4992-97BB-BC00003DED29}" type="presOf" srcId="{50B7651F-EA52-42A2-B698-F0D835CC8977}" destId="{B831F201-3F39-4226-B9A8-35F752150160}" srcOrd="0" destOrd="0" presId="urn:microsoft.com/office/officeart/2005/8/layout/hierarchy2"/>
    <dgm:cxn modelId="{4C79FDA4-5C57-400F-B1C9-256A449125F6}" type="presOf" srcId="{91C0A6AE-9FCE-40CF-AB29-D5E05942894E}" destId="{134A49BE-25D4-4316-B7E1-2818B644BAD3}" srcOrd="0" destOrd="0" presId="urn:microsoft.com/office/officeart/2005/8/layout/hierarchy2"/>
    <dgm:cxn modelId="{BDC1A4A5-BFC2-494E-A9A2-4CB4A4DC7350}" type="presOf" srcId="{B79C13E2-2EE3-4CF3-B0CE-2CDB5365FFA0}" destId="{5150DDC8-8A4C-42AC-99C6-15DD36883F24}" srcOrd="0" destOrd="0" presId="urn:microsoft.com/office/officeart/2005/8/layout/hierarchy2"/>
    <dgm:cxn modelId="{9DC4A7A6-B8C2-44E7-8C0E-09906610B93E}" type="presOf" srcId="{41D51917-9578-451B-8187-51DC3B4DC908}" destId="{6A40522D-CC33-4794-B44B-C8B229E5E715}" srcOrd="1" destOrd="0" presId="urn:microsoft.com/office/officeart/2005/8/layout/hierarchy2"/>
    <dgm:cxn modelId="{36A211A7-AE78-46D3-B41C-129BBA6C779A}" type="presOf" srcId="{91C0A6AE-9FCE-40CF-AB29-D5E05942894E}" destId="{A012778C-8439-481B-9ECB-D72E80A87005}" srcOrd="1" destOrd="0" presId="urn:microsoft.com/office/officeart/2005/8/layout/hierarchy2"/>
    <dgm:cxn modelId="{43CE97A7-F468-4559-BA76-79D158EDBEFC}" type="presOf" srcId="{C5853282-608B-4A3C-981F-9ED925699972}" destId="{41E74266-BA0D-48A5-A63E-963C07B00C4A}" srcOrd="0" destOrd="0" presId="urn:microsoft.com/office/officeart/2005/8/layout/hierarchy2"/>
    <dgm:cxn modelId="{8CCBE3A9-CAD6-40C9-9CBB-DEEA6F6DA269}" type="presOf" srcId="{5E0770DC-2EA2-422E-AA94-46FF96B493C7}" destId="{84F6DB40-7C6D-4D63-9C43-7529F9EEF9CC}" srcOrd="1" destOrd="0" presId="urn:microsoft.com/office/officeart/2005/8/layout/hierarchy2"/>
    <dgm:cxn modelId="{0CF7EFAA-B7CF-4A1B-B04B-F7110FE31B7C}" type="presOf" srcId="{9C9342E2-C744-4187-A204-D5D3600C6763}" destId="{F050D3CE-46F4-49A9-B459-B217F163C018}" srcOrd="0" destOrd="0" presId="urn:microsoft.com/office/officeart/2005/8/layout/hierarchy2"/>
    <dgm:cxn modelId="{34374AAB-E9F5-458A-8A92-47D973D47D76}" srcId="{2C7CC1E8-DB72-4D5A-B77F-2E08D4B1DEC6}" destId="{26D71BCC-DAF2-4117-9B5D-EF3F0D3CFCBD}" srcOrd="0" destOrd="0" parTransId="{5E548BA5-CDF3-4B49-9CE1-8A7F403461C4}" sibTransId="{FE3953E6-DD0B-42C0-9EEE-01127424183A}"/>
    <dgm:cxn modelId="{FD02BEAC-7601-4B43-B372-5B8420D453B2}" type="presOf" srcId="{9B5CE113-F18E-4779-93A6-74AD85EFC272}" destId="{D16524BE-E02A-43B4-A18E-8BA5E08280AD}" srcOrd="0" destOrd="0" presId="urn:microsoft.com/office/officeart/2005/8/layout/hierarchy2"/>
    <dgm:cxn modelId="{593379AD-8E37-4BDD-BEA3-ED7819823D06}" type="presOf" srcId="{5E548BA5-CDF3-4B49-9CE1-8A7F403461C4}" destId="{B9F119EA-DD18-4401-BD27-3E1CE3C3E1D2}" srcOrd="1" destOrd="0" presId="urn:microsoft.com/office/officeart/2005/8/layout/hierarchy2"/>
    <dgm:cxn modelId="{4454EEB2-64AE-4619-89B0-671AFC4C9BA9}" srcId="{FD352FE3-7253-4EF9-A0A8-97FFE37FF97A}" destId="{979FAB02-82B0-4101-8DCC-23198EFA975E}" srcOrd="0" destOrd="0" parTransId="{C96591A7-111B-4A95-8F9D-EBDC0F537F82}" sibTransId="{F5C25F77-AD2D-4316-8BE0-952E53CF00E2}"/>
    <dgm:cxn modelId="{3B005CB5-F4BD-4B2E-B1C0-81EB21110046}" type="presOf" srcId="{7DE1CC84-B342-4EF1-8ABF-C5050B193317}" destId="{C47A0E7C-16B2-45B9-9AB0-DFB2FA53FF2F}" srcOrd="1" destOrd="0" presId="urn:microsoft.com/office/officeart/2005/8/layout/hierarchy2"/>
    <dgm:cxn modelId="{201007B6-CADC-4C26-90A3-F5142F3BCF71}" type="presOf" srcId="{4AFD5ABE-4413-41C0-A7E5-BC808B0083E8}" destId="{FE214DAC-1FFB-4ED0-A30A-5BCE8D3307D5}" srcOrd="0" destOrd="0" presId="urn:microsoft.com/office/officeart/2005/8/layout/hierarchy2"/>
    <dgm:cxn modelId="{36A112B7-7E52-4BD2-BA39-6514A4561460}" type="presOf" srcId="{34131E1C-B264-4BC4-89AF-88EB9BF70A07}" destId="{23A03C12-CE48-46AA-9FED-E2C82E244156}" srcOrd="1" destOrd="0" presId="urn:microsoft.com/office/officeart/2005/8/layout/hierarchy2"/>
    <dgm:cxn modelId="{A3BFC1B9-A348-4328-BED5-4E488E970F44}" type="presOf" srcId="{4DE107D5-C2D9-4603-A629-47ADA6B6877E}" destId="{F23CC735-0C64-4D3B-A617-27DDB1B192F8}" srcOrd="0" destOrd="0" presId="urn:microsoft.com/office/officeart/2005/8/layout/hierarchy2"/>
    <dgm:cxn modelId="{55912EBE-8542-45B3-BF4F-76CA795A554B}" type="presOf" srcId="{9158259A-C916-4689-B514-32442D9B6F09}" destId="{E16E933D-72C8-435B-87BF-4EBB0E5D0F51}" srcOrd="0" destOrd="0" presId="urn:microsoft.com/office/officeart/2005/8/layout/hierarchy2"/>
    <dgm:cxn modelId="{C14AC6C4-6DD6-40C1-A0CF-7754B295DB3B}" type="presOf" srcId="{96F29D82-DCCA-4E10-B4BE-900E5F7FFC07}" destId="{FE9E1514-247D-4A3D-895F-A73A33673C0B}" srcOrd="0" destOrd="0" presId="urn:microsoft.com/office/officeart/2005/8/layout/hierarchy2"/>
    <dgm:cxn modelId="{C3A817C6-CB4F-4435-BC4D-D705488832DC}" type="presOf" srcId="{34131E1C-B264-4BC4-89AF-88EB9BF70A07}" destId="{E49543AA-0A6A-4009-85D9-595E8AAEABD1}" srcOrd="0" destOrd="0" presId="urn:microsoft.com/office/officeart/2005/8/layout/hierarchy2"/>
    <dgm:cxn modelId="{822239C6-F177-4F29-954B-FCDE40F9777E}" type="presOf" srcId="{5E0770DC-2EA2-422E-AA94-46FF96B493C7}" destId="{31308913-EA99-4CBA-A718-EF5E2A2C8C7E}" srcOrd="0" destOrd="0" presId="urn:microsoft.com/office/officeart/2005/8/layout/hierarchy2"/>
    <dgm:cxn modelId="{D45931C7-B286-446C-9637-2B483543CB34}" type="presOf" srcId="{FD352FE3-7253-4EF9-A0A8-97FFE37FF97A}" destId="{C729DBB4-A9D7-4E82-9704-AC5732032AAE}" srcOrd="0" destOrd="0" presId="urn:microsoft.com/office/officeart/2005/8/layout/hierarchy2"/>
    <dgm:cxn modelId="{CC8B29CA-02BE-41A5-98B2-F6A79A3BA8CA}" type="presOf" srcId="{9158259A-C916-4689-B514-32442D9B6F09}" destId="{78AB5F16-CC3F-46C1-86F2-9313809A2813}" srcOrd="1" destOrd="0" presId="urn:microsoft.com/office/officeart/2005/8/layout/hierarchy2"/>
    <dgm:cxn modelId="{F725C5CD-E1C3-4B8D-834C-3C1BBEECA60F}" type="presOf" srcId="{64E9FA28-2B25-4DFF-B831-08EE242A1B3C}" destId="{349D90BB-BEEA-46F7-8EE0-9A1C736ADE3D}" srcOrd="0" destOrd="0" presId="urn:microsoft.com/office/officeart/2005/8/layout/hierarchy2"/>
    <dgm:cxn modelId="{7DF507CE-4EB7-4A50-A4F3-82E9F0F0D226}" type="presOf" srcId="{41D51917-9578-451B-8187-51DC3B4DC908}" destId="{5FE5471D-18B7-44C9-B284-4D8ACFEBDCC9}" srcOrd="0" destOrd="0" presId="urn:microsoft.com/office/officeart/2005/8/layout/hierarchy2"/>
    <dgm:cxn modelId="{4BCBF5D5-EF99-4FF2-8C53-4E378BA39A60}" type="presOf" srcId="{490226D4-E268-4FBC-87FC-B39718526F9A}" destId="{9A886BC9-29BF-4162-BC5C-CCD63D1396A0}" srcOrd="0" destOrd="0" presId="urn:microsoft.com/office/officeart/2005/8/layout/hierarchy2"/>
    <dgm:cxn modelId="{E5BC69D6-BAC9-4CB4-8FC1-4DB16DCA03A0}" type="presOf" srcId="{9A459114-8D88-43E2-A993-A2E6535F3C5D}" destId="{D2BE614A-E495-48C8-9B59-9EFA19F7692E}" srcOrd="1" destOrd="0" presId="urn:microsoft.com/office/officeart/2005/8/layout/hierarchy2"/>
    <dgm:cxn modelId="{D50494D7-DD74-4832-A197-9AB21FDAC81F}" type="presOf" srcId="{46B4CF2E-D195-4FA4-A201-D8EE082A4C0E}" destId="{1B4A62CB-6FC2-4359-A518-EBD09EF04080}" srcOrd="0" destOrd="0" presId="urn:microsoft.com/office/officeart/2005/8/layout/hierarchy2"/>
    <dgm:cxn modelId="{EA7BE1D7-9834-4992-A2C8-603DC346575B}" type="presOf" srcId="{0FE84162-2704-41FA-A582-6DB44CB13546}" destId="{9A2ED7DC-92B0-419C-9ACF-3F9A9DC3A26F}" srcOrd="1" destOrd="0" presId="urn:microsoft.com/office/officeart/2005/8/layout/hierarchy2"/>
    <dgm:cxn modelId="{472AF9D7-BE8E-40A3-A51B-055E16EA221C}" type="presOf" srcId="{979FAB02-82B0-4101-8DCC-23198EFA975E}" destId="{80A0AA72-2BEF-41C5-B00A-2898FCDC4365}" srcOrd="0" destOrd="0" presId="urn:microsoft.com/office/officeart/2005/8/layout/hierarchy2"/>
    <dgm:cxn modelId="{98E266D8-E0CF-48D5-BF62-5CFBA2749E9A}" type="presOf" srcId="{E48AF7FF-20CE-434D-9D55-63B9C8127C07}" destId="{5594E50B-EAF4-4B0F-A201-F63BC917721A}" srcOrd="0" destOrd="0" presId="urn:microsoft.com/office/officeart/2005/8/layout/hierarchy2"/>
    <dgm:cxn modelId="{64EBC0DA-B75C-4BB4-AF91-25CBB038E980}" srcId="{FD352FE3-7253-4EF9-A0A8-97FFE37FF97A}" destId="{8B6D2B39-0244-4E74-AFB6-3CFF70917743}" srcOrd="1" destOrd="0" parTransId="{490226D4-E268-4FBC-87FC-B39718526F9A}" sibTransId="{4E0278B1-EDF6-48E4-A0AE-2E47C3EECF49}"/>
    <dgm:cxn modelId="{878881DB-3804-4F49-AD6F-4E3A1795E448}" srcId="{E48AF7FF-20CE-434D-9D55-63B9C8127C07}" destId="{4DE107D5-C2D9-4603-A629-47ADA6B6877E}" srcOrd="0" destOrd="0" parTransId="{4AFD5ABE-4413-41C0-A7E5-BC808B0083E8}" sibTransId="{662D4F2C-9488-426F-91B1-7F97878E9775}"/>
    <dgm:cxn modelId="{3DD87ADC-5648-4CDE-A2F3-E58B59F47C67}" type="presOf" srcId="{33EAE1FA-D87C-406C-8347-A13AAF071D71}" destId="{50CDCF86-4220-4AE8-B82C-06A364737D9F}" srcOrd="0" destOrd="0" presId="urn:microsoft.com/office/officeart/2005/8/layout/hierarchy2"/>
    <dgm:cxn modelId="{D37823DE-26FA-4F78-BDF1-85D16D84ACE8}" type="presOf" srcId="{F8600ED8-66DD-402C-9DCE-17465DD3DDCD}" destId="{B9AC83A1-EC4D-4C43-AB5F-BFDF521BEE36}" srcOrd="0" destOrd="0" presId="urn:microsoft.com/office/officeart/2005/8/layout/hierarchy2"/>
    <dgm:cxn modelId="{258D44E0-A4E0-4B5E-8B17-5B89F01D3046}" type="presOf" srcId="{20B00285-D9C0-4E7F-8E05-F9849F06CD8B}" destId="{544740EA-E3DD-4D07-98FF-D6B873CA7003}" srcOrd="0" destOrd="0" presId="urn:microsoft.com/office/officeart/2005/8/layout/hierarchy2"/>
    <dgm:cxn modelId="{A887BCE2-DED7-41DA-B77D-A3A99243C357}" type="presOf" srcId="{1BA93C19-3322-40C5-9DF6-4042E2247A60}" destId="{B927C2A4-152C-470A-A76A-4C2D5FCADE97}" srcOrd="1" destOrd="0" presId="urn:microsoft.com/office/officeart/2005/8/layout/hierarchy2"/>
    <dgm:cxn modelId="{8BA4A8E6-90CE-4E7A-8D3F-CA1F0BC55EEB}" type="presOf" srcId="{E3B60B20-D7E3-4CA2-B7AB-729F8FC8D351}" destId="{08631AD3-E4A8-4A99-A1D2-61C7EA9524A2}" srcOrd="0" destOrd="0" presId="urn:microsoft.com/office/officeart/2005/8/layout/hierarchy2"/>
    <dgm:cxn modelId="{00E1ECE7-5A78-4620-9675-C099383EB48C}" type="presOf" srcId="{DDE2E982-A4B1-403F-BEC1-DB7468F19C02}" destId="{5B704EBE-C27C-4672-947C-0F524CD30D3A}" srcOrd="1" destOrd="0" presId="urn:microsoft.com/office/officeart/2005/8/layout/hierarchy2"/>
    <dgm:cxn modelId="{4D4A07E8-AC73-4811-8F82-646F03F58B4A}" type="presOf" srcId="{490226D4-E268-4FBC-87FC-B39718526F9A}" destId="{4C278662-403A-4480-A8CE-592DCBA14E40}" srcOrd="1" destOrd="0" presId="urn:microsoft.com/office/officeart/2005/8/layout/hierarchy2"/>
    <dgm:cxn modelId="{B8FC89E8-B3DC-410D-80EF-10FC970DFE0B}" type="presOf" srcId="{8A98E002-1B58-404C-8943-16ED98A14B1E}" destId="{1DB50741-DAA0-4C0B-8DAA-4708731B1F36}" srcOrd="0" destOrd="0" presId="urn:microsoft.com/office/officeart/2005/8/layout/hierarchy2"/>
    <dgm:cxn modelId="{EFA2A3EB-23CD-4381-8540-3C5950790927}" type="presOf" srcId="{40A913BF-BC6D-434F-B712-AB7F8FEBBE08}" destId="{D8C05987-6D42-4F4F-B66C-A82F535723F0}" srcOrd="0" destOrd="0" presId="urn:microsoft.com/office/officeart/2005/8/layout/hierarchy2"/>
    <dgm:cxn modelId="{974ED3EB-BB81-49E9-89F9-685E77FE34B4}" type="presOf" srcId="{790B1544-06ED-4637-A4EB-B892D8C25018}" destId="{D8FF0296-6102-4E9D-BB61-1E368F04E79D}" srcOrd="0" destOrd="0" presId="urn:microsoft.com/office/officeart/2005/8/layout/hierarchy2"/>
    <dgm:cxn modelId="{787FF1EB-C551-4034-BABE-F0B461212CB2}" type="presOf" srcId="{F2BD3F81-43E0-40E4-ADC1-488C8D7F514F}" destId="{D0AD622E-E9BB-4F6D-AD63-5823E75546FA}" srcOrd="1" destOrd="0" presId="urn:microsoft.com/office/officeart/2005/8/layout/hierarchy2"/>
    <dgm:cxn modelId="{CF402CEF-0A5A-498D-8920-B1B0B93E317E}" srcId="{4DE107D5-C2D9-4603-A629-47ADA6B6877E}" destId="{2F32E364-3680-4810-9ED0-C859F5680CD6}" srcOrd="1" destOrd="0" parTransId="{DE9A2029-B7E2-4323-9C39-214C42FCCB4F}" sibTransId="{438F003C-827B-49B5-B960-3A77D5C48669}"/>
    <dgm:cxn modelId="{24081CF2-EAE0-4DD2-A465-FAC5A7521B13}" type="presOf" srcId="{0A0F7535-3190-4D7D-A94C-A23A46C81C54}" destId="{183A197E-AB07-45AE-958F-139334C5E67F}" srcOrd="0" destOrd="0" presId="urn:microsoft.com/office/officeart/2005/8/layout/hierarchy2"/>
    <dgm:cxn modelId="{B86D6CF4-9341-470F-A132-C278982A8691}" srcId="{20B00285-D9C0-4E7F-8E05-F9849F06CD8B}" destId="{C5853282-608B-4A3C-981F-9ED925699972}" srcOrd="0" destOrd="0" parTransId="{790B1544-06ED-4637-A4EB-B892D8C25018}" sibTransId="{B14FCEDF-1C1E-478F-9EDE-0A9848F77601}"/>
    <dgm:cxn modelId="{47FC1CF5-E714-43B5-86B4-E8F9DAFB2C1A}" type="presOf" srcId="{1B6F29B5-BDA5-4696-B73F-336A79131ACC}" destId="{97CB5A5A-9C3B-4923-BC06-F0EAC0D1D3E7}" srcOrd="0" destOrd="0" presId="urn:microsoft.com/office/officeart/2005/8/layout/hierarchy2"/>
    <dgm:cxn modelId="{AF3483F6-F868-4D4E-AD12-7A3581678738}" type="presOf" srcId="{F2BD3F81-43E0-40E4-ADC1-488C8D7F514F}" destId="{AE38C6F1-1528-4472-807D-C7D2711C8E64}" srcOrd="0" destOrd="0" presId="urn:microsoft.com/office/officeart/2005/8/layout/hierarchy2"/>
    <dgm:cxn modelId="{2DEBD2F7-9C68-4907-949B-6E2A844F4F13}" type="presOf" srcId="{4AFD5ABE-4413-41C0-A7E5-BC808B0083E8}" destId="{AC73AA76-31EA-41EB-98ED-39DC71B94058}" srcOrd="1" destOrd="0" presId="urn:microsoft.com/office/officeart/2005/8/layout/hierarchy2"/>
    <dgm:cxn modelId="{54E7A7F8-B415-4E78-9681-00AA20B81018}" type="presOf" srcId="{2F32E364-3680-4810-9ED0-C859F5680CD6}" destId="{F5594380-414C-4091-98C2-64E188F8B0B0}" srcOrd="0" destOrd="0" presId="urn:microsoft.com/office/officeart/2005/8/layout/hierarchy2"/>
    <dgm:cxn modelId="{ABB67EFA-1E76-4BC0-A37D-D9F3DD8781D7}" type="presOf" srcId="{46B4CF2E-D195-4FA4-A201-D8EE082A4C0E}" destId="{ED92B7D1-BB29-4E0C-9AF6-43AF98438A61}" srcOrd="1" destOrd="0" presId="urn:microsoft.com/office/officeart/2005/8/layout/hierarchy2"/>
    <dgm:cxn modelId="{38F86FFC-92FF-4A68-A086-112473B2F006}" srcId="{88D812A7-A840-4125-AB66-6866F496903B}" destId="{432D1766-F4FF-40A5-A46E-88D0C55C8668}" srcOrd="0" destOrd="0" parTransId="{C9BC7728-5124-43D6-A6E5-61C78441C22E}" sibTransId="{E0737B92-D5A8-4189-ABBC-DFA722820ADE}"/>
    <dgm:cxn modelId="{B50E98FC-5C8E-4AB6-960A-87E218036E12}" type="presOf" srcId="{C96591A7-111B-4A95-8F9D-EBDC0F537F82}" destId="{DE17CF23-01BC-46FC-ACE5-6B4CC1F08F58}" srcOrd="0" destOrd="0" presId="urn:microsoft.com/office/officeart/2005/8/layout/hierarchy2"/>
    <dgm:cxn modelId="{4ED934FD-2EFE-4853-A783-DECB73D48A8B}" type="presOf" srcId="{BC89501B-ECF1-42FF-96DE-3B7E709B174B}" destId="{2EE11ED0-F4BA-45D7-B1E2-CE1D06FAEF6D}" srcOrd="1" destOrd="0" presId="urn:microsoft.com/office/officeart/2005/8/layout/hierarchy2"/>
    <dgm:cxn modelId="{25295FFD-75D8-46B3-A045-246EF880FA85}" type="presOf" srcId="{2BBA7FBA-8B15-4589-8574-DEC6571571CB}" destId="{92E71C75-4405-4B37-9137-9F1A343BAC7B}" srcOrd="1" destOrd="0" presId="urn:microsoft.com/office/officeart/2005/8/layout/hierarchy2"/>
    <dgm:cxn modelId="{B8D9746E-27A6-4F50-9CEE-6D9C8B797F5B}" type="presParOf" srcId="{AA7B82CF-DE05-4CE8-84FC-CE16D48D385C}" destId="{71C17B80-6195-497D-87EB-F595CD392441}" srcOrd="0" destOrd="0" presId="urn:microsoft.com/office/officeart/2005/8/layout/hierarchy2"/>
    <dgm:cxn modelId="{CB3211EB-E922-41B9-A559-B53AF299E6EC}" type="presParOf" srcId="{71C17B80-6195-497D-87EB-F595CD392441}" destId="{15A0F731-CBA9-4E67-9014-CE65672C5AE7}" srcOrd="0" destOrd="0" presId="urn:microsoft.com/office/officeart/2005/8/layout/hierarchy2"/>
    <dgm:cxn modelId="{3994D9CC-2BE1-4657-B82C-00961E3ED8D4}" type="presParOf" srcId="{71C17B80-6195-497D-87EB-F595CD392441}" destId="{0FA93FF7-36EF-479C-9690-39A277BC2780}" srcOrd="1" destOrd="0" presId="urn:microsoft.com/office/officeart/2005/8/layout/hierarchy2"/>
    <dgm:cxn modelId="{1FBB13D2-6DB3-4808-BECE-2C6A3D3C324C}" type="presParOf" srcId="{0FA93FF7-36EF-479C-9690-39A277BC2780}" destId="{B9AC83A1-EC4D-4C43-AB5F-BFDF521BEE36}" srcOrd="0" destOrd="0" presId="urn:microsoft.com/office/officeart/2005/8/layout/hierarchy2"/>
    <dgm:cxn modelId="{070037F0-86B5-49FC-BE42-B74BC6806FDA}" type="presParOf" srcId="{B9AC83A1-EC4D-4C43-AB5F-BFDF521BEE36}" destId="{31BB6190-2A3B-40C2-85B2-46A5904457A3}" srcOrd="0" destOrd="0" presId="urn:microsoft.com/office/officeart/2005/8/layout/hierarchy2"/>
    <dgm:cxn modelId="{504B669F-2298-4B1B-8480-CEA79B20E1BF}" type="presParOf" srcId="{0FA93FF7-36EF-479C-9690-39A277BC2780}" destId="{6E80F6D9-8FDB-475D-A74D-DB0423394232}" srcOrd="1" destOrd="0" presId="urn:microsoft.com/office/officeart/2005/8/layout/hierarchy2"/>
    <dgm:cxn modelId="{198F4E98-91E7-4E0E-9C93-8B5F9042D69B}" type="presParOf" srcId="{6E80F6D9-8FDB-475D-A74D-DB0423394232}" destId="{FE9E1514-247D-4A3D-895F-A73A33673C0B}" srcOrd="0" destOrd="0" presId="urn:microsoft.com/office/officeart/2005/8/layout/hierarchy2"/>
    <dgm:cxn modelId="{7E2FAA2F-F48C-442E-B926-2045977ABA74}" type="presParOf" srcId="{6E80F6D9-8FDB-475D-A74D-DB0423394232}" destId="{227EE7B3-6EA8-4237-BA54-0A023FC45B36}" srcOrd="1" destOrd="0" presId="urn:microsoft.com/office/officeart/2005/8/layout/hierarchy2"/>
    <dgm:cxn modelId="{81B1A1D4-977B-43A8-B74D-446B18EE9469}" type="presParOf" srcId="{227EE7B3-6EA8-4237-BA54-0A023FC45B36}" destId="{22E8E445-8B14-4D14-A4FA-24BA38A84B0E}" srcOrd="0" destOrd="0" presId="urn:microsoft.com/office/officeart/2005/8/layout/hierarchy2"/>
    <dgm:cxn modelId="{22D8A26C-D700-4DA7-9837-C98BE2BCC8B9}" type="presParOf" srcId="{22E8E445-8B14-4D14-A4FA-24BA38A84B0E}" destId="{8A658596-2F07-4092-9185-AF5EDAA027CB}" srcOrd="0" destOrd="0" presId="urn:microsoft.com/office/officeart/2005/8/layout/hierarchy2"/>
    <dgm:cxn modelId="{B599A8CC-D4AE-4976-B886-21ED5F79044B}" type="presParOf" srcId="{227EE7B3-6EA8-4237-BA54-0A023FC45B36}" destId="{35F9A341-FF9D-48E1-B28D-284A9AB9AA19}" srcOrd="1" destOrd="0" presId="urn:microsoft.com/office/officeart/2005/8/layout/hierarchy2"/>
    <dgm:cxn modelId="{7779F93E-E0C1-4B46-8B27-95F8425EE870}" type="presParOf" srcId="{35F9A341-FF9D-48E1-B28D-284A9AB9AA19}" destId="{1DB50741-DAA0-4C0B-8DAA-4708731B1F36}" srcOrd="0" destOrd="0" presId="urn:microsoft.com/office/officeart/2005/8/layout/hierarchy2"/>
    <dgm:cxn modelId="{3D992716-BF94-426C-BF47-32471AE6775F}" type="presParOf" srcId="{35F9A341-FF9D-48E1-B28D-284A9AB9AA19}" destId="{485CA41A-2F67-470F-9857-E6A017CE2CE6}" srcOrd="1" destOrd="0" presId="urn:microsoft.com/office/officeart/2005/8/layout/hierarchy2"/>
    <dgm:cxn modelId="{6B919EAD-3BF4-47CA-87B5-A110ABC472CF}" type="presParOf" srcId="{227EE7B3-6EA8-4237-BA54-0A023FC45B36}" destId="{134A49BE-25D4-4316-B7E1-2818B644BAD3}" srcOrd="2" destOrd="0" presId="urn:microsoft.com/office/officeart/2005/8/layout/hierarchy2"/>
    <dgm:cxn modelId="{4C1C295B-FD58-41B5-A40F-D6A6063934EF}" type="presParOf" srcId="{134A49BE-25D4-4316-B7E1-2818B644BAD3}" destId="{A012778C-8439-481B-9ECB-D72E80A87005}" srcOrd="0" destOrd="0" presId="urn:microsoft.com/office/officeart/2005/8/layout/hierarchy2"/>
    <dgm:cxn modelId="{C4149C03-8221-49BC-AFF4-DBB01F63B21F}" type="presParOf" srcId="{227EE7B3-6EA8-4237-BA54-0A023FC45B36}" destId="{5B499F08-322B-4F9C-9DB2-395DE5702A8E}" srcOrd="3" destOrd="0" presId="urn:microsoft.com/office/officeart/2005/8/layout/hierarchy2"/>
    <dgm:cxn modelId="{A370E505-4A05-4D4D-9C0B-F1AD47EBA87F}" type="presParOf" srcId="{5B499F08-322B-4F9C-9DB2-395DE5702A8E}" destId="{15BD07DA-D712-4847-9CF6-234ADDF81959}" srcOrd="0" destOrd="0" presId="urn:microsoft.com/office/officeart/2005/8/layout/hierarchy2"/>
    <dgm:cxn modelId="{2F7AC658-7282-4D7F-B0F0-D9CF7118BF29}" type="presParOf" srcId="{5B499F08-322B-4F9C-9DB2-395DE5702A8E}" destId="{A24053C5-47AA-4FDA-B5F3-8B4D03ABFC7E}" srcOrd="1" destOrd="0" presId="urn:microsoft.com/office/officeart/2005/8/layout/hierarchy2"/>
    <dgm:cxn modelId="{37F03D1A-162A-4232-BE6D-25F2786795CC}" type="presParOf" srcId="{A24053C5-47AA-4FDA-B5F3-8B4D03ABFC7E}" destId="{31308913-EA99-4CBA-A718-EF5E2A2C8C7E}" srcOrd="0" destOrd="0" presId="urn:microsoft.com/office/officeart/2005/8/layout/hierarchy2"/>
    <dgm:cxn modelId="{B3775806-050B-4EE4-8786-7305905FF729}" type="presParOf" srcId="{31308913-EA99-4CBA-A718-EF5E2A2C8C7E}" destId="{84F6DB40-7C6D-4D63-9C43-7529F9EEF9CC}" srcOrd="0" destOrd="0" presId="urn:microsoft.com/office/officeart/2005/8/layout/hierarchy2"/>
    <dgm:cxn modelId="{CAAA5456-A503-4E88-B7BC-E2377118F2BC}" type="presParOf" srcId="{A24053C5-47AA-4FDA-B5F3-8B4D03ABFC7E}" destId="{D554FB55-3C0D-47C1-878E-659E1890D7E9}" srcOrd="1" destOrd="0" presId="urn:microsoft.com/office/officeart/2005/8/layout/hierarchy2"/>
    <dgm:cxn modelId="{6DDFC421-9A18-49F9-A8CA-79A99510C6C4}" type="presParOf" srcId="{D554FB55-3C0D-47C1-878E-659E1890D7E9}" destId="{0F839520-B1F1-4955-AB29-787F2819DA72}" srcOrd="0" destOrd="0" presId="urn:microsoft.com/office/officeart/2005/8/layout/hierarchy2"/>
    <dgm:cxn modelId="{E1AD8495-684C-422F-AEF4-B5D13E721253}" type="presParOf" srcId="{D554FB55-3C0D-47C1-878E-659E1890D7E9}" destId="{8F5231CA-7229-4441-9C10-FD4B5A8B3302}" srcOrd="1" destOrd="0" presId="urn:microsoft.com/office/officeart/2005/8/layout/hierarchy2"/>
    <dgm:cxn modelId="{512C5205-42BA-4A17-B887-1D4CC50F7D0D}" type="presParOf" srcId="{8F5231CA-7229-4441-9C10-FD4B5A8B3302}" destId="{5518DA22-96A1-4FB0-9EEF-C790C79FA5FF}" srcOrd="0" destOrd="0" presId="urn:microsoft.com/office/officeart/2005/8/layout/hierarchy2"/>
    <dgm:cxn modelId="{9EE7F0AF-527D-4F3F-9D41-189AF69FD1C4}" type="presParOf" srcId="{5518DA22-96A1-4FB0-9EEF-C790C79FA5FF}" destId="{53B61EE3-67C6-405C-A099-F7D06B41FD9A}" srcOrd="0" destOrd="0" presId="urn:microsoft.com/office/officeart/2005/8/layout/hierarchy2"/>
    <dgm:cxn modelId="{9AF5C871-F002-43BE-A7C1-F9DFF556D340}" type="presParOf" srcId="{8F5231CA-7229-4441-9C10-FD4B5A8B3302}" destId="{0EEA4634-CCFC-4D96-AC93-77B470F51520}" srcOrd="1" destOrd="0" presId="urn:microsoft.com/office/officeart/2005/8/layout/hierarchy2"/>
    <dgm:cxn modelId="{56B8D6A2-6516-4D0E-8B67-059AE2F8AA95}" type="presParOf" srcId="{0EEA4634-CCFC-4D96-AC93-77B470F51520}" destId="{9E046AAF-F135-40E7-ACE2-09517D9D6766}" srcOrd="0" destOrd="0" presId="urn:microsoft.com/office/officeart/2005/8/layout/hierarchy2"/>
    <dgm:cxn modelId="{2FF886BB-DB58-4C18-B357-8DB142EBAD0A}" type="presParOf" srcId="{0EEA4634-CCFC-4D96-AC93-77B470F51520}" destId="{145084D7-9806-4C19-95FF-BADE86974262}" srcOrd="1" destOrd="0" presId="urn:microsoft.com/office/officeart/2005/8/layout/hierarchy2"/>
    <dgm:cxn modelId="{5A543EB1-90AF-41CA-A1D1-3C708E354E37}" type="presParOf" srcId="{145084D7-9806-4C19-95FF-BADE86974262}" destId="{E16E933D-72C8-435B-87BF-4EBB0E5D0F51}" srcOrd="0" destOrd="0" presId="urn:microsoft.com/office/officeart/2005/8/layout/hierarchy2"/>
    <dgm:cxn modelId="{32A2A8B0-517F-44D5-B52B-58B24234B040}" type="presParOf" srcId="{E16E933D-72C8-435B-87BF-4EBB0E5D0F51}" destId="{78AB5F16-CC3F-46C1-86F2-9313809A2813}" srcOrd="0" destOrd="0" presId="urn:microsoft.com/office/officeart/2005/8/layout/hierarchy2"/>
    <dgm:cxn modelId="{6ADABBF6-94D5-41F1-BFC8-CCF22211AC69}" type="presParOf" srcId="{145084D7-9806-4C19-95FF-BADE86974262}" destId="{8F666790-3119-48CB-A179-5FCF88292B51}" srcOrd="1" destOrd="0" presId="urn:microsoft.com/office/officeart/2005/8/layout/hierarchy2"/>
    <dgm:cxn modelId="{4AE2CE33-8485-4935-A4B0-D4DFEA13823E}" type="presParOf" srcId="{8F666790-3119-48CB-A179-5FCF88292B51}" destId="{1FBDE401-F1CE-477B-8A52-6859BB2D8C2F}" srcOrd="0" destOrd="0" presId="urn:microsoft.com/office/officeart/2005/8/layout/hierarchy2"/>
    <dgm:cxn modelId="{5FDCC1A1-1661-44DE-B9CE-FD62F72B9A81}" type="presParOf" srcId="{8F666790-3119-48CB-A179-5FCF88292B51}" destId="{01999B69-8604-4DB6-8F4B-324CCE53D32C}" srcOrd="1" destOrd="0" presId="urn:microsoft.com/office/officeart/2005/8/layout/hierarchy2"/>
    <dgm:cxn modelId="{8FC08965-30EE-47B6-B62A-92F47A3376DC}" type="presParOf" srcId="{01999B69-8604-4DB6-8F4B-324CCE53D32C}" destId="{196989D8-D22B-416A-9DB9-D82C0D825682}" srcOrd="0" destOrd="0" presId="urn:microsoft.com/office/officeart/2005/8/layout/hierarchy2"/>
    <dgm:cxn modelId="{3339B383-1AAD-4B39-B747-3CD732E01A0E}" type="presParOf" srcId="{196989D8-D22B-416A-9DB9-D82C0D825682}" destId="{2EE11ED0-F4BA-45D7-B1E2-CE1D06FAEF6D}" srcOrd="0" destOrd="0" presId="urn:microsoft.com/office/officeart/2005/8/layout/hierarchy2"/>
    <dgm:cxn modelId="{4CFC2D45-A43A-4435-85DE-E9FCB9503AA7}" type="presParOf" srcId="{01999B69-8604-4DB6-8F4B-324CCE53D32C}" destId="{E9DC50D3-A6BB-46B9-9972-502F9C7BFE42}" srcOrd="1" destOrd="0" presId="urn:microsoft.com/office/officeart/2005/8/layout/hierarchy2"/>
    <dgm:cxn modelId="{7DCC74AE-F955-4953-8D3E-53A42F85A651}" type="presParOf" srcId="{E9DC50D3-A6BB-46B9-9972-502F9C7BFE42}" destId="{2CDF3402-7C48-4A93-95F4-C5DC4B3A5634}" srcOrd="0" destOrd="0" presId="urn:microsoft.com/office/officeart/2005/8/layout/hierarchy2"/>
    <dgm:cxn modelId="{045BDE54-FAA3-4C05-BFC4-130CEB87CEB7}" type="presParOf" srcId="{E9DC50D3-A6BB-46B9-9972-502F9C7BFE42}" destId="{53144F98-12A7-464E-8ECC-2096FE159767}" srcOrd="1" destOrd="0" presId="urn:microsoft.com/office/officeart/2005/8/layout/hierarchy2"/>
    <dgm:cxn modelId="{B25E3118-8908-4D01-AFE4-1B7A3AA8568D}" type="presParOf" srcId="{01999B69-8604-4DB6-8F4B-324CCE53D32C}" destId="{40F1A5AD-421F-44D2-9E0E-5E2DC26DF3DD}" srcOrd="2" destOrd="0" presId="urn:microsoft.com/office/officeart/2005/8/layout/hierarchy2"/>
    <dgm:cxn modelId="{BC7FAA8C-8AEA-4B6B-9EED-AE34E6911740}" type="presParOf" srcId="{40F1A5AD-421F-44D2-9E0E-5E2DC26DF3DD}" destId="{C9C134BD-26EF-4847-B7A9-9DDC2C6603A7}" srcOrd="0" destOrd="0" presId="urn:microsoft.com/office/officeart/2005/8/layout/hierarchy2"/>
    <dgm:cxn modelId="{724DCE5D-5A35-4BF2-88DC-18CECECEA690}" type="presParOf" srcId="{01999B69-8604-4DB6-8F4B-324CCE53D32C}" destId="{A988C475-6C65-4738-B628-5EBF1EC4AAA5}" srcOrd="3" destOrd="0" presId="urn:microsoft.com/office/officeart/2005/8/layout/hierarchy2"/>
    <dgm:cxn modelId="{88E89011-91CF-4135-B34B-610962DAB102}" type="presParOf" srcId="{A988C475-6C65-4738-B628-5EBF1EC4AAA5}" destId="{3B525FBE-A8E2-414C-BB06-982F4932F6F4}" srcOrd="0" destOrd="0" presId="urn:microsoft.com/office/officeart/2005/8/layout/hierarchy2"/>
    <dgm:cxn modelId="{9C723452-D329-47B5-B0BD-045D3C7575D7}" type="presParOf" srcId="{A988C475-6C65-4738-B628-5EBF1EC4AAA5}" destId="{6A72B07A-F56E-447D-9C41-96B151EBC54C}" srcOrd="1" destOrd="0" presId="urn:microsoft.com/office/officeart/2005/8/layout/hierarchy2"/>
    <dgm:cxn modelId="{14D67E69-EFE0-46A1-A284-248CFD906D8E}" type="presParOf" srcId="{145084D7-9806-4C19-95FF-BADE86974262}" destId="{95319C1F-C1A5-4F00-9429-432B1939D154}" srcOrd="2" destOrd="0" presId="urn:microsoft.com/office/officeart/2005/8/layout/hierarchy2"/>
    <dgm:cxn modelId="{3A0ECFDD-7EDF-402D-9183-FAE7323E4737}" type="presParOf" srcId="{95319C1F-C1A5-4F00-9429-432B1939D154}" destId="{C47A0E7C-16B2-45B9-9AB0-DFB2FA53FF2F}" srcOrd="0" destOrd="0" presId="urn:microsoft.com/office/officeart/2005/8/layout/hierarchy2"/>
    <dgm:cxn modelId="{59674018-9593-402B-8C59-19426FEF82F4}" type="presParOf" srcId="{145084D7-9806-4C19-95FF-BADE86974262}" destId="{8FC8A0AD-98EB-4BC4-961C-CEB7180DA3DC}" srcOrd="3" destOrd="0" presId="urn:microsoft.com/office/officeart/2005/8/layout/hierarchy2"/>
    <dgm:cxn modelId="{B24423B4-D027-402D-9874-1C3D6E70A65B}" type="presParOf" srcId="{8FC8A0AD-98EB-4BC4-961C-CEB7180DA3DC}" destId="{7C324484-7212-422B-AE93-9FFFB0C8D11F}" srcOrd="0" destOrd="0" presId="urn:microsoft.com/office/officeart/2005/8/layout/hierarchy2"/>
    <dgm:cxn modelId="{761A5EA7-9E89-4B54-A461-0342F4FB24B5}" type="presParOf" srcId="{8FC8A0AD-98EB-4BC4-961C-CEB7180DA3DC}" destId="{A463A8A1-D1C3-4C2A-919B-ADD875125E7A}" srcOrd="1" destOrd="0" presId="urn:microsoft.com/office/officeart/2005/8/layout/hierarchy2"/>
    <dgm:cxn modelId="{64BDEAD5-6C60-42D4-8134-F06FD8DA45FA}" type="presParOf" srcId="{A463A8A1-D1C3-4C2A-919B-ADD875125E7A}" destId="{F050D3CE-46F4-49A9-B459-B217F163C018}" srcOrd="0" destOrd="0" presId="urn:microsoft.com/office/officeart/2005/8/layout/hierarchy2"/>
    <dgm:cxn modelId="{F7676B0E-5F60-4BEB-ADD8-9A9969526AED}" type="presParOf" srcId="{F050D3CE-46F4-49A9-B459-B217F163C018}" destId="{011EE937-C481-46F8-8AA7-C3451C0FB748}" srcOrd="0" destOrd="0" presId="urn:microsoft.com/office/officeart/2005/8/layout/hierarchy2"/>
    <dgm:cxn modelId="{D7B6A6B1-DD5A-4677-B024-64F503BE3483}" type="presParOf" srcId="{A463A8A1-D1C3-4C2A-919B-ADD875125E7A}" destId="{267A68D9-CA2A-4152-9B47-957AE72CCF6C}" srcOrd="1" destOrd="0" presId="urn:microsoft.com/office/officeart/2005/8/layout/hierarchy2"/>
    <dgm:cxn modelId="{8702A5F1-204A-4015-82F8-C144915755D7}" type="presParOf" srcId="{267A68D9-CA2A-4152-9B47-957AE72CCF6C}" destId="{291F16BE-36B6-4401-8D69-5613AEE5D647}" srcOrd="0" destOrd="0" presId="urn:microsoft.com/office/officeart/2005/8/layout/hierarchy2"/>
    <dgm:cxn modelId="{4416C6D8-BD4F-4AF3-B877-226033306141}" type="presParOf" srcId="{267A68D9-CA2A-4152-9B47-957AE72CCF6C}" destId="{CD8CF114-B400-4A9A-BE73-8A3474FD0031}" srcOrd="1" destOrd="0" presId="urn:microsoft.com/office/officeart/2005/8/layout/hierarchy2"/>
    <dgm:cxn modelId="{1A445A0C-2275-4399-896C-368C665E8843}" type="presParOf" srcId="{A463A8A1-D1C3-4C2A-919B-ADD875125E7A}" destId="{AE38C6F1-1528-4472-807D-C7D2711C8E64}" srcOrd="2" destOrd="0" presId="urn:microsoft.com/office/officeart/2005/8/layout/hierarchy2"/>
    <dgm:cxn modelId="{AA7AB3EA-8016-4622-809C-8A0F6AD10663}" type="presParOf" srcId="{AE38C6F1-1528-4472-807D-C7D2711C8E64}" destId="{D0AD622E-E9BB-4F6D-AD63-5823E75546FA}" srcOrd="0" destOrd="0" presId="urn:microsoft.com/office/officeart/2005/8/layout/hierarchy2"/>
    <dgm:cxn modelId="{9C2A3803-AD31-4186-9698-A5E26430ECB6}" type="presParOf" srcId="{A463A8A1-D1C3-4C2A-919B-ADD875125E7A}" destId="{1CB02211-FB26-4D31-8F4D-40CBC69E4221}" srcOrd="3" destOrd="0" presId="urn:microsoft.com/office/officeart/2005/8/layout/hierarchy2"/>
    <dgm:cxn modelId="{AE82CB84-20DB-4984-98A2-BB8B6E778186}" type="presParOf" srcId="{1CB02211-FB26-4D31-8F4D-40CBC69E4221}" destId="{183A197E-AB07-45AE-958F-139334C5E67F}" srcOrd="0" destOrd="0" presId="urn:microsoft.com/office/officeart/2005/8/layout/hierarchy2"/>
    <dgm:cxn modelId="{F40FB927-8E7C-4C5F-9C33-A7BA610FBF39}" type="presParOf" srcId="{1CB02211-FB26-4D31-8F4D-40CBC69E4221}" destId="{5B06D960-4B2C-45BA-9750-9D2F87BBA5B7}" srcOrd="1" destOrd="0" presId="urn:microsoft.com/office/officeart/2005/8/layout/hierarchy2"/>
    <dgm:cxn modelId="{699DA9EF-6894-4635-880A-91AD0BF508B1}" type="presParOf" srcId="{8F5231CA-7229-4441-9C10-FD4B5A8B3302}" destId="{6FA74B3B-6EDD-4CCC-BB89-954F9287427F}" srcOrd="2" destOrd="0" presId="urn:microsoft.com/office/officeart/2005/8/layout/hierarchy2"/>
    <dgm:cxn modelId="{C0430AC2-ABE5-46CF-9205-51943F3F5C83}" type="presParOf" srcId="{6FA74B3B-6EDD-4CCC-BB89-954F9287427F}" destId="{44E6FF4C-9FB7-4A87-A98E-B6DFAC05A964}" srcOrd="0" destOrd="0" presId="urn:microsoft.com/office/officeart/2005/8/layout/hierarchy2"/>
    <dgm:cxn modelId="{DD72879E-99FE-4F4E-9636-771EA6CC0B61}" type="presParOf" srcId="{8F5231CA-7229-4441-9C10-FD4B5A8B3302}" destId="{F8F45095-0B4A-4D3F-8ED9-8E2833CB159B}" srcOrd="3" destOrd="0" presId="urn:microsoft.com/office/officeart/2005/8/layout/hierarchy2"/>
    <dgm:cxn modelId="{2401956D-AB1C-4E10-A092-0345D2492DA8}" type="presParOf" srcId="{F8F45095-0B4A-4D3F-8ED9-8E2833CB159B}" destId="{155FE714-A0C9-4E85-9337-AD433771EF94}" srcOrd="0" destOrd="0" presId="urn:microsoft.com/office/officeart/2005/8/layout/hierarchy2"/>
    <dgm:cxn modelId="{27E28538-49E6-47F5-AE2A-F34BF675E3A2}" type="presParOf" srcId="{F8F45095-0B4A-4D3F-8ED9-8E2833CB159B}" destId="{BA274B95-F0F9-4BF0-A97F-E0F11A491C29}" srcOrd="1" destOrd="0" presId="urn:microsoft.com/office/officeart/2005/8/layout/hierarchy2"/>
    <dgm:cxn modelId="{538DC117-9BF8-40C2-840C-8C93CAEAAD56}" type="presParOf" srcId="{BA274B95-F0F9-4BF0-A97F-E0F11A491C29}" destId="{E49543AA-0A6A-4009-85D9-595E8AAEABD1}" srcOrd="0" destOrd="0" presId="urn:microsoft.com/office/officeart/2005/8/layout/hierarchy2"/>
    <dgm:cxn modelId="{2C849406-F283-4CB9-9E33-7BEDDDB7200B}" type="presParOf" srcId="{E49543AA-0A6A-4009-85D9-595E8AAEABD1}" destId="{23A03C12-CE48-46AA-9FED-E2C82E244156}" srcOrd="0" destOrd="0" presId="urn:microsoft.com/office/officeart/2005/8/layout/hierarchy2"/>
    <dgm:cxn modelId="{2D69F8B5-1AE3-451A-ADF1-FF8748F1B4C6}" type="presParOf" srcId="{BA274B95-F0F9-4BF0-A97F-E0F11A491C29}" destId="{DBC74528-DFD9-40F1-871E-1DCA7519FE4C}" srcOrd="1" destOrd="0" presId="urn:microsoft.com/office/officeart/2005/8/layout/hierarchy2"/>
    <dgm:cxn modelId="{4A27C51F-2FD8-4BE7-B849-573181526FF5}" type="presParOf" srcId="{DBC74528-DFD9-40F1-871E-1DCA7519FE4C}" destId="{08631AD3-E4A8-4A99-A1D2-61C7EA9524A2}" srcOrd="0" destOrd="0" presId="urn:microsoft.com/office/officeart/2005/8/layout/hierarchy2"/>
    <dgm:cxn modelId="{0539663D-9AAB-4338-B842-6199A72D6EF0}" type="presParOf" srcId="{DBC74528-DFD9-40F1-871E-1DCA7519FE4C}" destId="{BAD1E9BC-B60D-456F-9ED9-3C0F1325E900}" srcOrd="1" destOrd="0" presId="urn:microsoft.com/office/officeart/2005/8/layout/hierarchy2"/>
    <dgm:cxn modelId="{D6C2401E-EFBC-40BE-BDF5-240F84E05A4E}" type="presParOf" srcId="{BAD1E9BC-B60D-456F-9ED9-3C0F1325E900}" destId="{0BA4D8F6-13AD-41B5-B282-C0712980494F}" srcOrd="0" destOrd="0" presId="urn:microsoft.com/office/officeart/2005/8/layout/hierarchy2"/>
    <dgm:cxn modelId="{DA791C1A-4B2B-4A3D-8C76-1EDC9960FA82}" type="presParOf" srcId="{0BA4D8F6-13AD-41B5-B282-C0712980494F}" destId="{D2BE614A-E495-48C8-9B59-9EFA19F7692E}" srcOrd="0" destOrd="0" presId="urn:microsoft.com/office/officeart/2005/8/layout/hierarchy2"/>
    <dgm:cxn modelId="{9CE9ADEA-E68A-48D4-804F-549D871FF14F}" type="presParOf" srcId="{BAD1E9BC-B60D-456F-9ED9-3C0F1325E900}" destId="{1203CFC0-078C-49F0-9B5C-36F880CF88DF}" srcOrd="1" destOrd="0" presId="urn:microsoft.com/office/officeart/2005/8/layout/hierarchy2"/>
    <dgm:cxn modelId="{AB0BBBDB-76BD-42B4-8386-170DF8A27E3E}" type="presParOf" srcId="{1203CFC0-078C-49F0-9B5C-36F880CF88DF}" destId="{4F7DC2C8-79E3-4244-A466-10A8DA788761}" srcOrd="0" destOrd="0" presId="urn:microsoft.com/office/officeart/2005/8/layout/hierarchy2"/>
    <dgm:cxn modelId="{6E98AAF4-9CAB-4255-8521-C39BC5DD35B5}" type="presParOf" srcId="{1203CFC0-078C-49F0-9B5C-36F880CF88DF}" destId="{F4390787-8FED-4FBF-BB93-B74BF1DF8819}" srcOrd="1" destOrd="0" presId="urn:microsoft.com/office/officeart/2005/8/layout/hierarchy2"/>
    <dgm:cxn modelId="{0003A653-2C70-4A29-ADE6-32AAC0BD46B9}" type="presParOf" srcId="{BAD1E9BC-B60D-456F-9ED9-3C0F1325E900}" destId="{233FDFC6-C5DC-47B6-BB94-9153B8A84F08}" srcOrd="2" destOrd="0" presId="urn:microsoft.com/office/officeart/2005/8/layout/hierarchy2"/>
    <dgm:cxn modelId="{3E4D00E4-B4BD-4C36-BF21-2EB84073F3DB}" type="presParOf" srcId="{233FDFC6-C5DC-47B6-BB94-9153B8A84F08}" destId="{9A2ED7DC-92B0-419C-9ACF-3F9A9DC3A26F}" srcOrd="0" destOrd="0" presId="urn:microsoft.com/office/officeart/2005/8/layout/hierarchy2"/>
    <dgm:cxn modelId="{7639FF82-C15C-4104-B211-39F262E66729}" type="presParOf" srcId="{BAD1E9BC-B60D-456F-9ED9-3C0F1325E900}" destId="{C76DC085-711A-4F11-8753-0A1D035B9A95}" srcOrd="3" destOrd="0" presId="urn:microsoft.com/office/officeart/2005/8/layout/hierarchy2"/>
    <dgm:cxn modelId="{ECCD771B-F30D-4559-A652-0BA86FD94902}" type="presParOf" srcId="{C76DC085-711A-4F11-8753-0A1D035B9A95}" destId="{5D4545EC-3F97-4222-9D65-C7877A412913}" srcOrd="0" destOrd="0" presId="urn:microsoft.com/office/officeart/2005/8/layout/hierarchy2"/>
    <dgm:cxn modelId="{8D2E60B6-1CB5-4F12-A587-6B4BE5A9383E}" type="presParOf" srcId="{C76DC085-711A-4F11-8753-0A1D035B9A95}" destId="{F05AFF21-B056-4484-B2B4-AB1CE645F3D6}" srcOrd="1" destOrd="0" presId="urn:microsoft.com/office/officeart/2005/8/layout/hierarchy2"/>
    <dgm:cxn modelId="{978DA710-FF7C-473D-8ACA-DEEDF0005203}" type="presParOf" srcId="{BAD1E9BC-B60D-456F-9ED9-3C0F1325E900}" destId="{1B4A62CB-6FC2-4359-A518-EBD09EF04080}" srcOrd="4" destOrd="0" presId="urn:microsoft.com/office/officeart/2005/8/layout/hierarchy2"/>
    <dgm:cxn modelId="{1BA87267-8069-41BA-8594-5D55DF021F07}" type="presParOf" srcId="{1B4A62CB-6FC2-4359-A518-EBD09EF04080}" destId="{ED92B7D1-BB29-4E0C-9AF6-43AF98438A61}" srcOrd="0" destOrd="0" presId="urn:microsoft.com/office/officeart/2005/8/layout/hierarchy2"/>
    <dgm:cxn modelId="{C7F11F2F-5D01-47C3-A2FE-6AA44FBAB66C}" type="presParOf" srcId="{BAD1E9BC-B60D-456F-9ED9-3C0F1325E900}" destId="{AB606296-EEE6-47E2-8747-4A463E6FAF0F}" srcOrd="5" destOrd="0" presId="urn:microsoft.com/office/officeart/2005/8/layout/hierarchy2"/>
    <dgm:cxn modelId="{D4445B09-440C-4AEB-9AFE-DC78124A9D24}" type="presParOf" srcId="{AB606296-EEE6-47E2-8747-4A463E6FAF0F}" destId="{4680ACBE-DDAD-484E-A11B-E4734B29A437}" srcOrd="0" destOrd="0" presId="urn:microsoft.com/office/officeart/2005/8/layout/hierarchy2"/>
    <dgm:cxn modelId="{1A03D3BB-F14D-4880-A629-517A440C91F3}" type="presParOf" srcId="{AB606296-EEE6-47E2-8747-4A463E6FAF0F}" destId="{D227CEC0-5B39-4A89-8A47-7540C11DAC95}" srcOrd="1" destOrd="0" presId="urn:microsoft.com/office/officeart/2005/8/layout/hierarchy2"/>
    <dgm:cxn modelId="{0834537D-7A23-431C-A389-EBF805FADC22}" type="presParOf" srcId="{BA274B95-F0F9-4BF0-A97F-E0F11A491C29}" destId="{D60AA0DF-EC4F-4F7A-9980-0C7C5B80DB4B}" srcOrd="2" destOrd="0" presId="urn:microsoft.com/office/officeart/2005/8/layout/hierarchy2"/>
    <dgm:cxn modelId="{7E719B26-734E-42FC-8A8C-7C5AE8C3A34A}" type="presParOf" srcId="{D60AA0DF-EC4F-4F7A-9980-0C7C5B80DB4B}" destId="{5B704EBE-C27C-4672-947C-0F524CD30D3A}" srcOrd="0" destOrd="0" presId="urn:microsoft.com/office/officeart/2005/8/layout/hierarchy2"/>
    <dgm:cxn modelId="{18919FED-CE7D-4E25-952B-C5FE3BEC6AB4}" type="presParOf" srcId="{BA274B95-F0F9-4BF0-A97F-E0F11A491C29}" destId="{0F1C5A5C-FAD6-4A62-A1C3-D5FDEF8C0CED}" srcOrd="3" destOrd="0" presId="urn:microsoft.com/office/officeart/2005/8/layout/hierarchy2"/>
    <dgm:cxn modelId="{A7904CAA-009F-473E-B3FD-2817F368AFCE}" type="presParOf" srcId="{0F1C5A5C-FAD6-4A62-A1C3-D5FDEF8C0CED}" destId="{5594E50B-EAF4-4B0F-A201-F63BC917721A}" srcOrd="0" destOrd="0" presId="urn:microsoft.com/office/officeart/2005/8/layout/hierarchy2"/>
    <dgm:cxn modelId="{145D059C-EA04-4B4E-AF7F-A0564670C571}" type="presParOf" srcId="{0F1C5A5C-FAD6-4A62-A1C3-D5FDEF8C0CED}" destId="{0CDE3CFA-5B7D-4C32-A53B-226C3E0B077D}" srcOrd="1" destOrd="0" presId="urn:microsoft.com/office/officeart/2005/8/layout/hierarchy2"/>
    <dgm:cxn modelId="{61971A05-8099-463B-A9D7-D85BDA55D74C}" type="presParOf" srcId="{0CDE3CFA-5B7D-4C32-A53B-226C3E0B077D}" destId="{FE214DAC-1FFB-4ED0-A30A-5BCE8D3307D5}" srcOrd="0" destOrd="0" presId="urn:microsoft.com/office/officeart/2005/8/layout/hierarchy2"/>
    <dgm:cxn modelId="{29D72874-7080-4C68-925C-ADF4A471F1CA}" type="presParOf" srcId="{FE214DAC-1FFB-4ED0-A30A-5BCE8D3307D5}" destId="{AC73AA76-31EA-41EB-98ED-39DC71B94058}" srcOrd="0" destOrd="0" presId="urn:microsoft.com/office/officeart/2005/8/layout/hierarchy2"/>
    <dgm:cxn modelId="{DE21EA6B-5906-4627-9D7E-9609E2F398A2}" type="presParOf" srcId="{0CDE3CFA-5B7D-4C32-A53B-226C3E0B077D}" destId="{318DB37B-5033-4699-8B87-F2EDBBB11330}" srcOrd="1" destOrd="0" presId="urn:microsoft.com/office/officeart/2005/8/layout/hierarchy2"/>
    <dgm:cxn modelId="{D0F75B05-7116-4FDC-88C6-B809F485AB04}" type="presParOf" srcId="{318DB37B-5033-4699-8B87-F2EDBBB11330}" destId="{F23CC735-0C64-4D3B-A617-27DDB1B192F8}" srcOrd="0" destOrd="0" presId="urn:microsoft.com/office/officeart/2005/8/layout/hierarchy2"/>
    <dgm:cxn modelId="{6AB4B988-340B-4ABE-99C2-1625619E7C49}" type="presParOf" srcId="{318DB37B-5033-4699-8B87-F2EDBBB11330}" destId="{A3D6A060-2020-400C-AA08-E6A2425F2124}" srcOrd="1" destOrd="0" presId="urn:microsoft.com/office/officeart/2005/8/layout/hierarchy2"/>
    <dgm:cxn modelId="{0F28E6C5-CA80-45A8-A4FA-CD58E616269A}" type="presParOf" srcId="{A3D6A060-2020-400C-AA08-E6A2425F2124}" destId="{5C99248D-E31A-4D63-9BD6-78A004FC3535}" srcOrd="0" destOrd="0" presId="urn:microsoft.com/office/officeart/2005/8/layout/hierarchy2"/>
    <dgm:cxn modelId="{867E894A-D323-40E4-ABE3-C60E120A97F3}" type="presParOf" srcId="{5C99248D-E31A-4D63-9BD6-78A004FC3535}" destId="{92E71C75-4405-4B37-9137-9F1A343BAC7B}" srcOrd="0" destOrd="0" presId="urn:microsoft.com/office/officeart/2005/8/layout/hierarchy2"/>
    <dgm:cxn modelId="{E43448B9-6028-4ADF-A455-A41B247DF4B3}" type="presParOf" srcId="{A3D6A060-2020-400C-AA08-E6A2425F2124}" destId="{EFA7CFF1-8B60-40AE-9A41-1DA9C85D4663}" srcOrd="1" destOrd="0" presId="urn:microsoft.com/office/officeart/2005/8/layout/hierarchy2"/>
    <dgm:cxn modelId="{DAF913E9-8E00-47ED-9454-1BBE4D81C238}" type="presParOf" srcId="{EFA7CFF1-8B60-40AE-9A41-1DA9C85D4663}" destId="{97CB5A5A-9C3B-4923-BC06-F0EAC0D1D3E7}" srcOrd="0" destOrd="0" presId="urn:microsoft.com/office/officeart/2005/8/layout/hierarchy2"/>
    <dgm:cxn modelId="{339B066E-905C-405F-AA10-FDFEE21A4A50}" type="presParOf" srcId="{EFA7CFF1-8B60-40AE-9A41-1DA9C85D4663}" destId="{E86E9C93-A683-4DC1-8142-FFFD49549ACB}" srcOrd="1" destOrd="0" presId="urn:microsoft.com/office/officeart/2005/8/layout/hierarchy2"/>
    <dgm:cxn modelId="{CB18E452-170D-4FA4-B597-31B380893B85}" type="presParOf" srcId="{A3D6A060-2020-400C-AA08-E6A2425F2124}" destId="{E85FA9E2-7E19-421B-8262-804F89D92B41}" srcOrd="2" destOrd="0" presId="urn:microsoft.com/office/officeart/2005/8/layout/hierarchy2"/>
    <dgm:cxn modelId="{38E44D98-8E6B-4C64-ABE3-2AB31B3D13E9}" type="presParOf" srcId="{E85FA9E2-7E19-421B-8262-804F89D92B41}" destId="{761B2846-0074-4AAF-AE2D-7A735D8B5406}" srcOrd="0" destOrd="0" presId="urn:microsoft.com/office/officeart/2005/8/layout/hierarchy2"/>
    <dgm:cxn modelId="{5F255B94-4AD5-456C-B831-27BAF4F5326B}" type="presParOf" srcId="{A3D6A060-2020-400C-AA08-E6A2425F2124}" destId="{70BB7764-2729-4B33-8499-EFAC6DF44CFC}" srcOrd="3" destOrd="0" presId="urn:microsoft.com/office/officeart/2005/8/layout/hierarchy2"/>
    <dgm:cxn modelId="{752073D9-303D-4DCF-ADFF-001C89EC3AA7}" type="presParOf" srcId="{70BB7764-2729-4B33-8499-EFAC6DF44CFC}" destId="{F5594380-414C-4091-98C2-64E188F8B0B0}" srcOrd="0" destOrd="0" presId="urn:microsoft.com/office/officeart/2005/8/layout/hierarchy2"/>
    <dgm:cxn modelId="{705F830F-32D8-4172-B42F-E2C04AA02166}" type="presParOf" srcId="{70BB7764-2729-4B33-8499-EFAC6DF44CFC}" destId="{84675835-BC50-4BA8-AA36-73B6FAA656EB}" srcOrd="1" destOrd="0" presId="urn:microsoft.com/office/officeart/2005/8/layout/hierarchy2"/>
    <dgm:cxn modelId="{C41D73EE-691A-4B91-866E-D72DB7E40FAD}" type="presParOf" srcId="{BA274B95-F0F9-4BF0-A97F-E0F11A491C29}" destId="{5FE5471D-18B7-44C9-B284-4D8ACFEBDCC9}" srcOrd="4" destOrd="0" presId="urn:microsoft.com/office/officeart/2005/8/layout/hierarchy2"/>
    <dgm:cxn modelId="{31A9C01D-ABAB-44AF-9A8E-05E5DB90C120}" type="presParOf" srcId="{5FE5471D-18B7-44C9-B284-4D8ACFEBDCC9}" destId="{6A40522D-CC33-4794-B44B-C8B229E5E715}" srcOrd="0" destOrd="0" presId="urn:microsoft.com/office/officeart/2005/8/layout/hierarchy2"/>
    <dgm:cxn modelId="{27678ACA-A877-4715-A9A7-03A3A8AD92F0}" type="presParOf" srcId="{BA274B95-F0F9-4BF0-A97F-E0F11A491C29}" destId="{F1F70FAA-799F-4890-9A3A-4A19EF5EA3D2}" srcOrd="5" destOrd="0" presId="urn:microsoft.com/office/officeart/2005/8/layout/hierarchy2"/>
    <dgm:cxn modelId="{26136D50-0140-42C7-92DA-36E29798D3EB}" type="presParOf" srcId="{F1F70FAA-799F-4890-9A3A-4A19EF5EA3D2}" destId="{A4A9A196-F1BF-4F9F-9FD9-254EAC0BC85C}" srcOrd="0" destOrd="0" presId="urn:microsoft.com/office/officeart/2005/8/layout/hierarchy2"/>
    <dgm:cxn modelId="{9756E4C5-471B-49F4-A348-2885E7DE9870}" type="presParOf" srcId="{F1F70FAA-799F-4890-9A3A-4A19EF5EA3D2}" destId="{914F901B-5BA9-4F3A-B7DB-A47F25E866F3}" srcOrd="1" destOrd="0" presId="urn:microsoft.com/office/officeart/2005/8/layout/hierarchy2"/>
    <dgm:cxn modelId="{54D616CE-F3CD-4C44-B283-1826F101A388}" type="presParOf" srcId="{914F901B-5BA9-4F3A-B7DB-A47F25E866F3}" destId="{D8C05987-6D42-4F4F-B66C-A82F535723F0}" srcOrd="0" destOrd="0" presId="urn:microsoft.com/office/officeart/2005/8/layout/hierarchy2"/>
    <dgm:cxn modelId="{CEFFB4BE-A65B-4B63-B64C-FE2AA97F5E0D}" type="presParOf" srcId="{D8C05987-6D42-4F4F-B66C-A82F535723F0}" destId="{1F6D9FC0-7712-44E6-91ED-CB543A4AE9AC}" srcOrd="0" destOrd="0" presId="urn:microsoft.com/office/officeart/2005/8/layout/hierarchy2"/>
    <dgm:cxn modelId="{95522578-28BC-4503-BBE7-6652A02AE5CC}" type="presParOf" srcId="{914F901B-5BA9-4F3A-B7DB-A47F25E866F3}" destId="{E64EBB0B-A693-4A17-BB4F-1A7F3DB5ED0B}" srcOrd="1" destOrd="0" presId="urn:microsoft.com/office/officeart/2005/8/layout/hierarchy2"/>
    <dgm:cxn modelId="{9970B267-4DC2-42C5-8F2B-8F36AA13F7FB}" type="presParOf" srcId="{E64EBB0B-A693-4A17-BB4F-1A7F3DB5ED0B}" destId="{50CDCF86-4220-4AE8-B82C-06A364737D9F}" srcOrd="0" destOrd="0" presId="urn:microsoft.com/office/officeart/2005/8/layout/hierarchy2"/>
    <dgm:cxn modelId="{8F3812F7-6BF8-4559-824D-B27AC6839E81}" type="presParOf" srcId="{E64EBB0B-A693-4A17-BB4F-1A7F3DB5ED0B}" destId="{7F5D85CC-1834-4065-9A51-438D4B642483}" srcOrd="1" destOrd="0" presId="urn:microsoft.com/office/officeart/2005/8/layout/hierarchy2"/>
    <dgm:cxn modelId="{9BCC10D8-1C73-404D-AEBB-7A46F050FB1C}" type="presParOf" srcId="{914F901B-5BA9-4F3A-B7DB-A47F25E866F3}" destId="{A2F34CFD-465A-40A2-B06A-6B4A8AB29E60}" srcOrd="2" destOrd="0" presId="urn:microsoft.com/office/officeart/2005/8/layout/hierarchy2"/>
    <dgm:cxn modelId="{F5A675C0-1769-4398-996E-1744C74E1C73}" type="presParOf" srcId="{A2F34CFD-465A-40A2-B06A-6B4A8AB29E60}" destId="{6C78B15B-E974-4CBB-8707-5CD8C1AB7B92}" srcOrd="0" destOrd="0" presId="urn:microsoft.com/office/officeart/2005/8/layout/hierarchy2"/>
    <dgm:cxn modelId="{30D08575-D78D-4F80-93AC-AC662D45F8A5}" type="presParOf" srcId="{914F901B-5BA9-4F3A-B7DB-A47F25E866F3}" destId="{7DFFC395-2AB5-42CC-811F-BDD95520D0E7}" srcOrd="3" destOrd="0" presId="urn:microsoft.com/office/officeart/2005/8/layout/hierarchy2"/>
    <dgm:cxn modelId="{8702948F-F468-4181-932A-A71DC2823B4F}" type="presParOf" srcId="{7DFFC395-2AB5-42CC-811F-BDD95520D0E7}" destId="{D16524BE-E02A-43B4-A18E-8BA5E08280AD}" srcOrd="0" destOrd="0" presId="urn:microsoft.com/office/officeart/2005/8/layout/hierarchy2"/>
    <dgm:cxn modelId="{C06F6C01-787B-4F77-B110-CE38801C7DDE}" type="presParOf" srcId="{7DFFC395-2AB5-42CC-811F-BDD95520D0E7}" destId="{D44A1E24-07DD-4C1D-BB5F-483B7E788E7C}" srcOrd="1" destOrd="0" presId="urn:microsoft.com/office/officeart/2005/8/layout/hierarchy2"/>
    <dgm:cxn modelId="{5DDD6BD6-313D-4539-841F-2CFABA2F35BA}" type="presParOf" srcId="{A24053C5-47AA-4FDA-B5F3-8B4D03ABFC7E}" destId="{C00C4890-B7B6-496D-8E3B-1E380418A3D4}" srcOrd="2" destOrd="0" presId="urn:microsoft.com/office/officeart/2005/8/layout/hierarchy2"/>
    <dgm:cxn modelId="{D5E72A78-37D3-4435-B550-AA8AC8A92E1D}" type="presParOf" srcId="{C00C4890-B7B6-496D-8E3B-1E380418A3D4}" destId="{E516E5DA-0B6F-4A13-B0BE-302BF62A8D09}" srcOrd="0" destOrd="0" presId="urn:microsoft.com/office/officeart/2005/8/layout/hierarchy2"/>
    <dgm:cxn modelId="{DEC5E88E-5EFF-4132-9C9B-D093BCE984CF}" type="presParOf" srcId="{A24053C5-47AA-4FDA-B5F3-8B4D03ABFC7E}" destId="{8AF225B9-E9B0-4CD6-89A1-CBAE946F859A}" srcOrd="3" destOrd="0" presId="urn:microsoft.com/office/officeart/2005/8/layout/hierarchy2"/>
    <dgm:cxn modelId="{9420C5C6-DF8F-4B87-B111-B96C73F3A052}" type="presParOf" srcId="{8AF225B9-E9B0-4CD6-89A1-CBAE946F859A}" destId="{C729DBB4-A9D7-4E82-9704-AC5732032AAE}" srcOrd="0" destOrd="0" presId="urn:microsoft.com/office/officeart/2005/8/layout/hierarchy2"/>
    <dgm:cxn modelId="{6FD1FDEB-9F62-4A4A-A6B9-B08AE9386688}" type="presParOf" srcId="{8AF225B9-E9B0-4CD6-89A1-CBAE946F859A}" destId="{466A7188-916A-4C62-8F1F-C6F39A5F2ADE}" srcOrd="1" destOrd="0" presId="urn:microsoft.com/office/officeart/2005/8/layout/hierarchy2"/>
    <dgm:cxn modelId="{B6D0CA94-ECB8-4DDC-920F-4D869D26B305}" type="presParOf" srcId="{466A7188-916A-4C62-8F1F-C6F39A5F2ADE}" destId="{DE17CF23-01BC-46FC-ACE5-6B4CC1F08F58}" srcOrd="0" destOrd="0" presId="urn:microsoft.com/office/officeart/2005/8/layout/hierarchy2"/>
    <dgm:cxn modelId="{EA4A0737-8C05-4FA5-8FFD-DD72898EE0A8}" type="presParOf" srcId="{DE17CF23-01BC-46FC-ACE5-6B4CC1F08F58}" destId="{6AD431B3-E5B3-443C-BF9B-4DA69566234B}" srcOrd="0" destOrd="0" presId="urn:microsoft.com/office/officeart/2005/8/layout/hierarchy2"/>
    <dgm:cxn modelId="{01633F24-EB05-4E61-A711-069A324DC856}" type="presParOf" srcId="{466A7188-916A-4C62-8F1F-C6F39A5F2ADE}" destId="{74CB91D4-FC72-4A3B-89EE-B585E1B686F3}" srcOrd="1" destOrd="0" presId="urn:microsoft.com/office/officeart/2005/8/layout/hierarchy2"/>
    <dgm:cxn modelId="{3DA9260D-A922-4989-9096-101B31BCED7B}" type="presParOf" srcId="{74CB91D4-FC72-4A3B-89EE-B585E1B686F3}" destId="{80A0AA72-2BEF-41C5-B00A-2898FCDC4365}" srcOrd="0" destOrd="0" presId="urn:microsoft.com/office/officeart/2005/8/layout/hierarchy2"/>
    <dgm:cxn modelId="{314FBC88-1B64-46AE-BAEE-87BEB6120C6C}" type="presParOf" srcId="{74CB91D4-FC72-4A3B-89EE-B585E1B686F3}" destId="{348189A0-3AD7-424B-9BB5-5EF36BAA089B}" srcOrd="1" destOrd="0" presId="urn:microsoft.com/office/officeart/2005/8/layout/hierarchy2"/>
    <dgm:cxn modelId="{DA118F3D-AEEB-4DAB-8F09-19C6774A1F01}" type="presParOf" srcId="{348189A0-3AD7-424B-9BB5-5EF36BAA089B}" destId="{2C4C2DE6-C50C-4D36-83B7-35EAD4146767}" srcOrd="0" destOrd="0" presId="urn:microsoft.com/office/officeart/2005/8/layout/hierarchy2"/>
    <dgm:cxn modelId="{8709F0A1-23E2-4443-B224-1ECA8A30B5A0}" type="presParOf" srcId="{2C4C2DE6-C50C-4D36-83B7-35EAD4146767}" destId="{0AA77448-B9BB-4959-9780-69F5F90DE117}" srcOrd="0" destOrd="0" presId="urn:microsoft.com/office/officeart/2005/8/layout/hierarchy2"/>
    <dgm:cxn modelId="{468AEBB2-3B31-4B9C-A6E8-18F3C3050CED}" type="presParOf" srcId="{348189A0-3AD7-424B-9BB5-5EF36BAA089B}" destId="{F8D6D84A-AFEE-402D-BF42-3FDDD044FEE3}" srcOrd="1" destOrd="0" presId="urn:microsoft.com/office/officeart/2005/8/layout/hierarchy2"/>
    <dgm:cxn modelId="{C8BC7EB8-E737-41CE-A002-6519592AE0C4}" type="presParOf" srcId="{F8D6D84A-AFEE-402D-BF42-3FDDD044FEE3}" destId="{ADCEC1F8-7341-4BB3-9309-D5133448728C}" srcOrd="0" destOrd="0" presId="urn:microsoft.com/office/officeart/2005/8/layout/hierarchy2"/>
    <dgm:cxn modelId="{1D695616-EDE9-453C-9E75-00279153E8A9}" type="presParOf" srcId="{F8D6D84A-AFEE-402D-BF42-3FDDD044FEE3}" destId="{8A5C888F-9FF7-4ED7-B03D-8F249145A258}" srcOrd="1" destOrd="0" presId="urn:microsoft.com/office/officeart/2005/8/layout/hierarchy2"/>
    <dgm:cxn modelId="{80CE81C9-28BB-4C64-A447-99B4649B1FA8}" type="presParOf" srcId="{8A5C888F-9FF7-4ED7-B03D-8F249145A258}" destId="{2DECD6C8-B4BA-4A50-81EC-7C9B8231A52D}" srcOrd="0" destOrd="0" presId="urn:microsoft.com/office/officeart/2005/8/layout/hierarchy2"/>
    <dgm:cxn modelId="{439984E5-2741-4854-AE98-F3E1BCEA535E}" type="presParOf" srcId="{2DECD6C8-B4BA-4A50-81EC-7C9B8231A52D}" destId="{1B9ED8C7-20F3-4DF2-840D-139B4F3DDA5F}" srcOrd="0" destOrd="0" presId="urn:microsoft.com/office/officeart/2005/8/layout/hierarchy2"/>
    <dgm:cxn modelId="{B60896E9-39DB-44B4-9AFA-582AB3D70845}" type="presParOf" srcId="{8A5C888F-9FF7-4ED7-B03D-8F249145A258}" destId="{EF4625C2-A24D-434F-9EA9-8E08640267FC}" srcOrd="1" destOrd="0" presId="urn:microsoft.com/office/officeart/2005/8/layout/hierarchy2"/>
    <dgm:cxn modelId="{A0B55D70-F068-45B9-B129-44B2D5944667}" type="presParOf" srcId="{EF4625C2-A24D-434F-9EA9-8E08640267FC}" destId="{E2B79183-4C3E-4D99-B08D-B50ECBEC6AC2}" srcOrd="0" destOrd="0" presId="urn:microsoft.com/office/officeart/2005/8/layout/hierarchy2"/>
    <dgm:cxn modelId="{94D3D3A7-CA12-4C8B-9959-9C41FF3A05ED}" type="presParOf" srcId="{EF4625C2-A24D-434F-9EA9-8E08640267FC}" destId="{36B5E016-76A6-415F-918E-8756B3DA46DF}" srcOrd="1" destOrd="0" presId="urn:microsoft.com/office/officeart/2005/8/layout/hierarchy2"/>
    <dgm:cxn modelId="{0F408014-BB20-4AF3-B66C-3939E8837562}" type="presParOf" srcId="{348189A0-3AD7-424B-9BB5-5EF36BAA089B}" destId="{349D90BB-BEEA-46F7-8EE0-9A1C736ADE3D}" srcOrd="2" destOrd="0" presId="urn:microsoft.com/office/officeart/2005/8/layout/hierarchy2"/>
    <dgm:cxn modelId="{076268A9-40AF-43D0-AE9B-7EA5DF223B7E}" type="presParOf" srcId="{349D90BB-BEEA-46F7-8EE0-9A1C736ADE3D}" destId="{C6FBB86E-07BD-4E17-9E2B-D207883B2C3A}" srcOrd="0" destOrd="0" presId="urn:microsoft.com/office/officeart/2005/8/layout/hierarchy2"/>
    <dgm:cxn modelId="{DC3D02ED-E243-4804-927D-CCA7AF63D9C8}" type="presParOf" srcId="{348189A0-3AD7-424B-9BB5-5EF36BAA089B}" destId="{DA054E0F-F95D-4E67-9CB9-22F7CE27A971}" srcOrd="3" destOrd="0" presId="urn:microsoft.com/office/officeart/2005/8/layout/hierarchy2"/>
    <dgm:cxn modelId="{141329DE-5D0D-41FB-B058-CD33492AFD60}" type="presParOf" srcId="{DA054E0F-F95D-4E67-9CB9-22F7CE27A971}" destId="{544740EA-E3DD-4D07-98FF-D6B873CA7003}" srcOrd="0" destOrd="0" presId="urn:microsoft.com/office/officeart/2005/8/layout/hierarchy2"/>
    <dgm:cxn modelId="{40CE1540-A4F4-4D56-8E18-3E1597184B8D}" type="presParOf" srcId="{DA054E0F-F95D-4E67-9CB9-22F7CE27A971}" destId="{C7193ECE-5451-49C7-B49B-615CCFF39CB7}" srcOrd="1" destOrd="0" presId="urn:microsoft.com/office/officeart/2005/8/layout/hierarchy2"/>
    <dgm:cxn modelId="{2D276B51-1763-4EA1-B611-E2C74A03C1B6}" type="presParOf" srcId="{C7193ECE-5451-49C7-B49B-615CCFF39CB7}" destId="{D8FF0296-6102-4E9D-BB61-1E368F04E79D}" srcOrd="0" destOrd="0" presId="urn:microsoft.com/office/officeart/2005/8/layout/hierarchy2"/>
    <dgm:cxn modelId="{FB42B2F3-3B34-478A-91EB-414E589531B8}" type="presParOf" srcId="{D8FF0296-6102-4E9D-BB61-1E368F04E79D}" destId="{87C37C60-ED6B-40B8-83A4-85EE265161A0}" srcOrd="0" destOrd="0" presId="urn:microsoft.com/office/officeart/2005/8/layout/hierarchy2"/>
    <dgm:cxn modelId="{FE30F25E-472F-40EB-8C8F-679588BC9380}" type="presParOf" srcId="{C7193ECE-5451-49C7-B49B-615CCFF39CB7}" destId="{1ACB27CF-CF25-427C-A518-E8F886AE1AC7}" srcOrd="1" destOrd="0" presId="urn:microsoft.com/office/officeart/2005/8/layout/hierarchy2"/>
    <dgm:cxn modelId="{37233DAC-948A-40FC-8644-0166B1C225F3}" type="presParOf" srcId="{1ACB27CF-CF25-427C-A518-E8F886AE1AC7}" destId="{41E74266-BA0D-48A5-A63E-963C07B00C4A}" srcOrd="0" destOrd="0" presId="urn:microsoft.com/office/officeart/2005/8/layout/hierarchy2"/>
    <dgm:cxn modelId="{E2DB32C5-50AB-4BE2-961D-977D31211DC1}" type="presParOf" srcId="{1ACB27CF-CF25-427C-A518-E8F886AE1AC7}" destId="{C0D13028-E4DA-4991-91E0-D1EC1DC0F85E}" srcOrd="1" destOrd="0" presId="urn:microsoft.com/office/officeart/2005/8/layout/hierarchy2"/>
    <dgm:cxn modelId="{B06F2F24-31A1-439D-B5D4-58F0F81B89BA}" type="presParOf" srcId="{466A7188-916A-4C62-8F1F-C6F39A5F2ADE}" destId="{9A886BC9-29BF-4162-BC5C-CCD63D1396A0}" srcOrd="2" destOrd="0" presId="urn:microsoft.com/office/officeart/2005/8/layout/hierarchy2"/>
    <dgm:cxn modelId="{455B3D02-1396-49B0-9BD7-F6F27BC10E0B}" type="presParOf" srcId="{9A886BC9-29BF-4162-BC5C-CCD63D1396A0}" destId="{4C278662-403A-4480-A8CE-592DCBA14E40}" srcOrd="0" destOrd="0" presId="urn:microsoft.com/office/officeart/2005/8/layout/hierarchy2"/>
    <dgm:cxn modelId="{29D7BCB1-D8CB-4F12-90C6-01836427562A}" type="presParOf" srcId="{466A7188-916A-4C62-8F1F-C6F39A5F2ADE}" destId="{22D933B1-343D-4DFE-8DAE-37D7F9E025C3}" srcOrd="3" destOrd="0" presId="urn:microsoft.com/office/officeart/2005/8/layout/hierarchy2"/>
    <dgm:cxn modelId="{356B0B02-291E-4CAE-92CB-8677B3A25E35}" type="presParOf" srcId="{22D933B1-343D-4DFE-8DAE-37D7F9E025C3}" destId="{8CD2F7DD-0819-44A5-B82F-1DC5BD50CD0D}" srcOrd="0" destOrd="0" presId="urn:microsoft.com/office/officeart/2005/8/layout/hierarchy2"/>
    <dgm:cxn modelId="{D315D1D3-9E0E-4FA4-A9F6-FD0A4388A308}" type="presParOf" srcId="{22D933B1-343D-4DFE-8DAE-37D7F9E025C3}" destId="{71F03FDE-C091-43F8-91E0-2836DF7047F5}" srcOrd="1" destOrd="0" presId="urn:microsoft.com/office/officeart/2005/8/layout/hierarchy2"/>
    <dgm:cxn modelId="{6BED6DA5-782D-48D8-8192-662ED7AEB8BA}" type="presParOf" srcId="{0FA93FF7-36EF-479C-9690-39A277BC2780}" destId="{4B8B4D3D-FC1D-463E-B285-93E9699318DF}" srcOrd="2" destOrd="0" presId="urn:microsoft.com/office/officeart/2005/8/layout/hierarchy2"/>
    <dgm:cxn modelId="{B3887364-6B3C-4E61-92D6-617ABAFECFE3}" type="presParOf" srcId="{4B8B4D3D-FC1D-463E-B285-93E9699318DF}" destId="{4D87D9C4-4D15-419C-A97E-C4FA01F42D57}" srcOrd="0" destOrd="0" presId="urn:microsoft.com/office/officeart/2005/8/layout/hierarchy2"/>
    <dgm:cxn modelId="{B510E9D9-AB05-4011-BCD5-046BF2B6FE07}" type="presParOf" srcId="{0FA93FF7-36EF-479C-9690-39A277BC2780}" destId="{1A5A5318-8540-4991-80F3-57DBA5E9EC25}" srcOrd="3" destOrd="0" presId="urn:microsoft.com/office/officeart/2005/8/layout/hierarchy2"/>
    <dgm:cxn modelId="{EB9E2E1D-B2BE-453F-B36A-8492BCF3B356}" type="presParOf" srcId="{1A5A5318-8540-4991-80F3-57DBA5E9EC25}" destId="{F3EF036A-A21B-4918-8FB3-DC797C940509}" srcOrd="0" destOrd="0" presId="urn:microsoft.com/office/officeart/2005/8/layout/hierarchy2"/>
    <dgm:cxn modelId="{2DA26249-80D1-46CB-95A4-9F78468B439E}" type="presParOf" srcId="{1A5A5318-8540-4991-80F3-57DBA5E9EC25}" destId="{E994F7BE-85CE-4597-B33E-83441D702730}" srcOrd="1" destOrd="0" presId="urn:microsoft.com/office/officeart/2005/8/layout/hierarchy2"/>
    <dgm:cxn modelId="{BAE10B3F-C2F3-4DDF-9C05-87214B0DA260}" type="presParOf" srcId="{E994F7BE-85CE-4597-B33E-83441D702730}" destId="{AEB84EEE-BB69-491C-92F4-7C90F04C7348}" srcOrd="0" destOrd="0" presId="urn:microsoft.com/office/officeart/2005/8/layout/hierarchy2"/>
    <dgm:cxn modelId="{00038CC4-607E-4DCD-AD24-949B336E948B}" type="presParOf" srcId="{AEB84EEE-BB69-491C-92F4-7C90F04C7348}" destId="{B9F119EA-DD18-4401-BD27-3E1CE3C3E1D2}" srcOrd="0" destOrd="0" presId="urn:microsoft.com/office/officeart/2005/8/layout/hierarchy2"/>
    <dgm:cxn modelId="{BB5CAC3C-3F8F-4152-916B-7F0355CC6A00}" type="presParOf" srcId="{E994F7BE-85CE-4597-B33E-83441D702730}" destId="{95B39DB8-B687-436F-A04C-94132C100D8A}" srcOrd="1" destOrd="0" presId="urn:microsoft.com/office/officeart/2005/8/layout/hierarchy2"/>
    <dgm:cxn modelId="{89132A80-65BD-4A71-9467-9982CF16BEBB}" type="presParOf" srcId="{95B39DB8-B687-436F-A04C-94132C100D8A}" destId="{565F2B9F-DEE6-4F45-B9BE-95A77FA63ED7}" srcOrd="0" destOrd="0" presId="urn:microsoft.com/office/officeart/2005/8/layout/hierarchy2"/>
    <dgm:cxn modelId="{5776DF48-9AC7-4B6F-9D2B-8A5B919290AB}" type="presParOf" srcId="{95B39DB8-B687-436F-A04C-94132C100D8A}" destId="{37BF3A3B-6007-41E2-B7CA-C850EDF081C8}" srcOrd="1" destOrd="0" presId="urn:microsoft.com/office/officeart/2005/8/layout/hierarchy2"/>
    <dgm:cxn modelId="{71AAAD91-A7F3-4D87-8290-12964EED218A}" type="presParOf" srcId="{37BF3A3B-6007-41E2-B7CA-C850EDF081C8}" destId="{215893FB-EA2B-4C73-BFA3-95DA3C4CC599}" srcOrd="0" destOrd="0" presId="urn:microsoft.com/office/officeart/2005/8/layout/hierarchy2"/>
    <dgm:cxn modelId="{11347E15-1AE6-4627-9B51-3A1BBE9A3708}" type="presParOf" srcId="{215893FB-EA2B-4C73-BFA3-95DA3C4CC599}" destId="{D38F67BC-2DDC-44AE-B946-D3CD65C3E21E}" srcOrd="0" destOrd="0" presId="urn:microsoft.com/office/officeart/2005/8/layout/hierarchy2"/>
    <dgm:cxn modelId="{B4A9AB66-A0C9-4C9D-8D2E-0FD098C00EE2}" type="presParOf" srcId="{37BF3A3B-6007-41E2-B7CA-C850EDF081C8}" destId="{C018C329-AFE0-4659-A669-24E479C52987}" srcOrd="1" destOrd="0" presId="urn:microsoft.com/office/officeart/2005/8/layout/hierarchy2"/>
    <dgm:cxn modelId="{756BFF40-BFF5-4FBB-9CDF-A4CD8D2D46C2}" type="presParOf" srcId="{C018C329-AFE0-4659-A669-24E479C52987}" destId="{22681CFF-4D14-4238-9A12-5A65C3F025B7}" srcOrd="0" destOrd="0" presId="urn:microsoft.com/office/officeart/2005/8/layout/hierarchy2"/>
    <dgm:cxn modelId="{3AAE019D-3995-4362-8F20-A7F33F7C07EE}" type="presParOf" srcId="{C018C329-AFE0-4659-A669-24E479C52987}" destId="{DDC87C47-C12C-4CE6-A913-A8FC8882C920}" srcOrd="1" destOrd="0" presId="urn:microsoft.com/office/officeart/2005/8/layout/hierarchy2"/>
    <dgm:cxn modelId="{4E7675B5-6565-46AF-AEAB-564516A96EF9}" type="presParOf" srcId="{DDC87C47-C12C-4CE6-A913-A8FC8882C920}" destId="{2AA90D3B-0A64-4938-A7AC-1891C1D33836}" srcOrd="0" destOrd="0" presId="urn:microsoft.com/office/officeart/2005/8/layout/hierarchy2"/>
    <dgm:cxn modelId="{F09BD9C0-1F94-4340-B533-31EC121AFB27}" type="presParOf" srcId="{2AA90D3B-0A64-4938-A7AC-1891C1D33836}" destId="{B927C2A4-152C-470A-A76A-4C2D5FCADE97}" srcOrd="0" destOrd="0" presId="urn:microsoft.com/office/officeart/2005/8/layout/hierarchy2"/>
    <dgm:cxn modelId="{D5F25AAD-6CB6-4925-AE1E-437E9ADB1603}" type="presParOf" srcId="{DDC87C47-C12C-4CE6-A913-A8FC8882C920}" destId="{EFEC5106-BAFC-4CCF-BD48-B3683615CF91}" srcOrd="1" destOrd="0" presId="urn:microsoft.com/office/officeart/2005/8/layout/hierarchy2"/>
    <dgm:cxn modelId="{17E04D58-6F28-4267-9EF3-3EC140B6C121}" type="presParOf" srcId="{EFEC5106-BAFC-4CCF-BD48-B3683615CF91}" destId="{5150DDC8-8A4C-42AC-99C6-15DD36883F24}" srcOrd="0" destOrd="0" presId="urn:microsoft.com/office/officeart/2005/8/layout/hierarchy2"/>
    <dgm:cxn modelId="{FD9B2DB5-54CB-448A-9A98-5FC5AB10F677}" type="presParOf" srcId="{EFEC5106-BAFC-4CCF-BD48-B3683615CF91}" destId="{A6741A23-3276-4552-BA50-80D50E6173E2}" srcOrd="1" destOrd="0" presId="urn:microsoft.com/office/officeart/2005/8/layout/hierarchy2"/>
    <dgm:cxn modelId="{55B004E1-3A21-4574-A600-648E45D1F714}" type="presParOf" srcId="{37BF3A3B-6007-41E2-B7CA-C850EDF081C8}" destId="{AF0BF445-3DD5-493D-B21B-C6440915805E}" srcOrd="2" destOrd="0" presId="urn:microsoft.com/office/officeart/2005/8/layout/hierarchy2"/>
    <dgm:cxn modelId="{05DD37F8-C138-4405-AE1A-B451CEC54257}" type="presParOf" srcId="{AF0BF445-3DD5-493D-B21B-C6440915805E}" destId="{B383D243-5DA7-4EEA-B745-A75EBE2CDF90}" srcOrd="0" destOrd="0" presId="urn:microsoft.com/office/officeart/2005/8/layout/hierarchy2"/>
    <dgm:cxn modelId="{5C941A03-C90C-4D96-87A2-1AC892E3655D}" type="presParOf" srcId="{37BF3A3B-6007-41E2-B7CA-C850EDF081C8}" destId="{B89A495E-25EE-4FFF-85B6-84DB5D234662}" srcOrd="3" destOrd="0" presId="urn:microsoft.com/office/officeart/2005/8/layout/hierarchy2"/>
    <dgm:cxn modelId="{29D15D35-CCFD-4525-8AD5-5E463928A2FA}" type="presParOf" srcId="{B89A495E-25EE-4FFF-85B6-84DB5D234662}" destId="{B831F201-3F39-4226-B9A8-35F752150160}" srcOrd="0" destOrd="0" presId="urn:microsoft.com/office/officeart/2005/8/layout/hierarchy2"/>
    <dgm:cxn modelId="{B773483F-5768-4E53-8474-B9B981AE58D3}" type="presParOf" srcId="{B89A495E-25EE-4FFF-85B6-84DB5D234662}" destId="{010937E7-ECBF-4557-B693-5F354562C2B4}" srcOrd="1" destOrd="0" presId="urn:microsoft.com/office/officeart/2005/8/layout/hierarchy2"/>
    <dgm:cxn modelId="{D87F75DE-64CD-44B3-97DF-E8ADF4384866}" type="presParOf" srcId="{010937E7-ECBF-4557-B693-5F354562C2B4}" destId="{2AB78B7B-B241-4AEC-BC50-AFC7CEE5CFF3}" srcOrd="0" destOrd="0" presId="urn:microsoft.com/office/officeart/2005/8/layout/hierarchy2"/>
    <dgm:cxn modelId="{7B62AA0D-EF3D-4DE4-835D-BF182396559F}" type="presParOf" srcId="{2AB78B7B-B241-4AEC-BC50-AFC7CEE5CFF3}" destId="{FE9339B0-B048-4894-B92C-5EEDFA7E3713}" srcOrd="0" destOrd="0" presId="urn:microsoft.com/office/officeart/2005/8/layout/hierarchy2"/>
    <dgm:cxn modelId="{625672D2-7219-454F-B19D-D8B2D3E2879D}" type="presParOf" srcId="{010937E7-ECBF-4557-B693-5F354562C2B4}" destId="{CC2644F7-5707-4D9F-910C-213ABDC73AA4}" srcOrd="1" destOrd="0" presId="urn:microsoft.com/office/officeart/2005/8/layout/hierarchy2"/>
    <dgm:cxn modelId="{AB12A50B-329B-43DF-96FF-DF7D7DF13D14}" type="presParOf" srcId="{CC2644F7-5707-4D9F-910C-213ABDC73AA4}" destId="{2D312B27-8AE2-492D-8A15-979856918A0C}" srcOrd="0" destOrd="0" presId="urn:microsoft.com/office/officeart/2005/8/layout/hierarchy2"/>
    <dgm:cxn modelId="{E3FDE352-6C54-4D16-8BCA-6981B8FB78DD}" type="presParOf" srcId="{CC2644F7-5707-4D9F-910C-213ABDC73AA4}" destId="{C2DC518E-4681-486D-A014-66B11FF4BCBE}" srcOrd="1" destOrd="0" presId="urn:microsoft.com/office/officeart/2005/8/layout/hierarchy2"/>
    <dgm:cxn modelId="{F4A8E4DC-9D4D-4A14-8BBD-9A3F5EEDCB5A}" type="presParOf" srcId="{E994F7BE-85CE-4597-B33E-83441D702730}" destId="{5D287B83-77DE-4A50-A39C-65E0A6336529}" srcOrd="2" destOrd="0" presId="urn:microsoft.com/office/officeart/2005/8/layout/hierarchy2"/>
    <dgm:cxn modelId="{0B51230C-3698-4C87-AC69-6150C8BEB7E9}" type="presParOf" srcId="{5D287B83-77DE-4A50-A39C-65E0A6336529}" destId="{41973153-7278-48C1-9834-A31ECFD5BAFE}" srcOrd="0" destOrd="0" presId="urn:microsoft.com/office/officeart/2005/8/layout/hierarchy2"/>
    <dgm:cxn modelId="{EACE3159-F522-4DC5-B81E-D338A2AD0E50}" type="presParOf" srcId="{E994F7BE-85CE-4597-B33E-83441D702730}" destId="{A13CB502-6AE7-496E-9843-FBA398873F84}" srcOrd="3" destOrd="0" presId="urn:microsoft.com/office/officeart/2005/8/layout/hierarchy2"/>
    <dgm:cxn modelId="{C9DD7057-6784-487C-AB60-AC31A7312795}" type="presParOf" srcId="{A13CB502-6AE7-496E-9843-FBA398873F84}" destId="{33C0F140-3895-4E04-9B78-918A2FBF8CB8}" srcOrd="0" destOrd="0" presId="urn:microsoft.com/office/officeart/2005/8/layout/hierarchy2"/>
    <dgm:cxn modelId="{01366E7E-7B54-4407-B80F-B2E3EFFB9654}" type="presParOf" srcId="{A13CB502-6AE7-496E-9843-FBA398873F84}" destId="{20306828-4633-4413-A419-7C2D5AA7848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0F731-CBA9-4E67-9014-CE65672C5AE7}">
      <dsp:nvSpPr>
        <dsp:cNvPr id="0" name=""/>
        <dsp:cNvSpPr/>
      </dsp:nvSpPr>
      <dsp:spPr>
        <a:xfrm>
          <a:off x="57407" y="4766138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Procure Min AS in DAM?</a:t>
          </a:r>
        </a:p>
      </dsp:txBody>
      <dsp:txXfrm>
        <a:off x="68748" y="4777479"/>
        <a:ext cx="751769" cy="364543"/>
      </dsp:txXfrm>
    </dsp:sp>
    <dsp:sp modelId="{B9AC83A1-EC4D-4C43-AB5F-BFDF521BEE36}">
      <dsp:nvSpPr>
        <dsp:cNvPr id="0" name=""/>
        <dsp:cNvSpPr/>
      </dsp:nvSpPr>
      <dsp:spPr>
        <a:xfrm rot="17608616">
          <a:off x="348091" y="4217126"/>
          <a:ext cx="1608215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608215" y="50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1111994" y="4182002"/>
        <a:ext cx="80410" cy="80410"/>
      </dsp:txXfrm>
    </dsp:sp>
    <dsp:sp modelId="{FE9E1514-247D-4A3D-895F-A73A33673C0B}">
      <dsp:nvSpPr>
        <dsp:cNvPr id="0" name=""/>
        <dsp:cNvSpPr/>
      </dsp:nvSpPr>
      <dsp:spPr>
        <a:xfrm>
          <a:off x="1472539" y="3291050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Yes</a:t>
          </a:r>
        </a:p>
      </dsp:txBody>
      <dsp:txXfrm>
        <a:off x="1483880" y="3302391"/>
        <a:ext cx="751769" cy="364543"/>
      </dsp:txXfrm>
    </dsp:sp>
    <dsp:sp modelId="{22E8E445-8B14-4D14-A4FA-24BA38A84B0E}">
      <dsp:nvSpPr>
        <dsp:cNvPr id="0" name=""/>
        <dsp:cNvSpPr/>
      </dsp:nvSpPr>
      <dsp:spPr>
        <a:xfrm rot="18483320">
          <a:off x="2150642" y="3281794"/>
          <a:ext cx="502370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502370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89268" y="3274317"/>
        <a:ext cx="25118" cy="25118"/>
      </dsp:txXfrm>
    </dsp:sp>
    <dsp:sp modelId="{1DB50741-DAA0-4C0B-8DAA-4708731B1F36}">
      <dsp:nvSpPr>
        <dsp:cNvPr id="0" name=""/>
        <dsp:cNvSpPr/>
      </dsp:nvSpPr>
      <dsp:spPr>
        <a:xfrm>
          <a:off x="2556663" y="2895476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Virtual </a:t>
          </a:r>
          <a:r>
            <a:rPr lang="en-US" sz="700" b="1" u="sng" kern="1200" dirty="0"/>
            <a:t>Bids</a:t>
          </a:r>
          <a:r>
            <a:rPr lang="en-US" sz="700" b="1" kern="1200" dirty="0"/>
            <a:t> for AS in DAM Unworkable</a:t>
          </a:r>
        </a:p>
      </dsp:txBody>
      <dsp:txXfrm>
        <a:off x="2568004" y="2906817"/>
        <a:ext cx="751769" cy="364543"/>
      </dsp:txXfrm>
    </dsp:sp>
    <dsp:sp modelId="{134A49BE-25D4-4316-B7E1-2818B644BAD3}">
      <dsp:nvSpPr>
        <dsp:cNvPr id="0" name=""/>
        <dsp:cNvSpPr/>
      </dsp:nvSpPr>
      <dsp:spPr>
        <a:xfrm rot="2171829">
          <a:off x="2210606" y="3590909"/>
          <a:ext cx="377019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377019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2389691" y="3586565"/>
        <a:ext cx="18850" cy="18850"/>
      </dsp:txXfrm>
    </dsp:sp>
    <dsp:sp modelId="{15BD07DA-D712-4847-9CF6-234ADDF81959}">
      <dsp:nvSpPr>
        <dsp:cNvPr id="0" name=""/>
        <dsp:cNvSpPr/>
      </dsp:nvSpPr>
      <dsp:spPr>
        <a:xfrm>
          <a:off x="2551242" y="3513705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ERCOT to RUC for AS?</a:t>
          </a:r>
        </a:p>
      </dsp:txBody>
      <dsp:txXfrm>
        <a:off x="2562583" y="3525046"/>
        <a:ext cx="751769" cy="364543"/>
      </dsp:txXfrm>
    </dsp:sp>
    <dsp:sp modelId="{31308913-EA99-4CBA-A718-EF5E2A2C8C7E}">
      <dsp:nvSpPr>
        <dsp:cNvPr id="0" name=""/>
        <dsp:cNvSpPr/>
      </dsp:nvSpPr>
      <dsp:spPr>
        <a:xfrm rot="17610330">
          <a:off x="2796575" y="2895113"/>
          <a:ext cx="1760315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760315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3632725" y="2856186"/>
        <a:ext cx="88015" cy="88015"/>
      </dsp:txXfrm>
    </dsp:sp>
    <dsp:sp modelId="{0F839520-B1F1-4955-AB29-787F2819DA72}">
      <dsp:nvSpPr>
        <dsp:cNvPr id="0" name=""/>
        <dsp:cNvSpPr/>
      </dsp:nvSpPr>
      <dsp:spPr>
        <a:xfrm>
          <a:off x="4027772" y="1899458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Yes</a:t>
          </a:r>
        </a:p>
      </dsp:txBody>
      <dsp:txXfrm>
        <a:off x="4039113" y="1910799"/>
        <a:ext cx="751769" cy="364543"/>
      </dsp:txXfrm>
    </dsp:sp>
    <dsp:sp modelId="{5518DA22-96A1-4FB0-9EEF-C790C79FA5FF}">
      <dsp:nvSpPr>
        <dsp:cNvPr id="0" name=""/>
        <dsp:cNvSpPr/>
      </dsp:nvSpPr>
      <dsp:spPr>
        <a:xfrm rot="17931288">
          <a:off x="4440505" y="1475688"/>
          <a:ext cx="1398193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398193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5104647" y="1445815"/>
        <a:ext cx="69909" cy="69909"/>
      </dsp:txXfrm>
    </dsp:sp>
    <dsp:sp modelId="{9E046AAF-F135-40E7-ACE2-09517D9D6766}">
      <dsp:nvSpPr>
        <dsp:cNvPr id="0" name=""/>
        <dsp:cNvSpPr/>
      </dsp:nvSpPr>
      <dsp:spPr>
        <a:xfrm>
          <a:off x="5476980" y="674857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Virtual </a:t>
          </a:r>
          <a:r>
            <a:rPr lang="en-US" sz="700" b="1" u="sng" kern="1200" dirty="0"/>
            <a:t>Offers</a:t>
          </a:r>
          <a:r>
            <a:rPr lang="en-US" sz="700" b="1" kern="1200" dirty="0"/>
            <a:t> for AS in DAM?</a:t>
          </a:r>
        </a:p>
      </dsp:txBody>
      <dsp:txXfrm>
        <a:off x="5488321" y="686198"/>
        <a:ext cx="751769" cy="364543"/>
      </dsp:txXfrm>
    </dsp:sp>
    <dsp:sp modelId="{E16E933D-72C8-435B-87BF-4EBB0E5D0F51}">
      <dsp:nvSpPr>
        <dsp:cNvPr id="0" name=""/>
        <dsp:cNvSpPr/>
      </dsp:nvSpPr>
      <dsp:spPr>
        <a:xfrm rot="20050861">
          <a:off x="6200398" y="640733"/>
          <a:ext cx="1022456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022456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6686065" y="620253"/>
        <a:ext cx="51122" cy="51122"/>
      </dsp:txXfrm>
    </dsp:sp>
    <dsp:sp modelId="{1FBDE401-F1CE-477B-8A52-6859BB2D8C2F}">
      <dsp:nvSpPr>
        <dsp:cNvPr id="0" name=""/>
        <dsp:cNvSpPr/>
      </dsp:nvSpPr>
      <dsp:spPr>
        <a:xfrm>
          <a:off x="7171820" y="229547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Yes</a:t>
          </a:r>
        </a:p>
      </dsp:txBody>
      <dsp:txXfrm>
        <a:off x="7183161" y="240888"/>
        <a:ext cx="751769" cy="364543"/>
      </dsp:txXfrm>
    </dsp:sp>
    <dsp:sp modelId="{196989D8-D22B-416A-9DB9-D82C0D825682}">
      <dsp:nvSpPr>
        <dsp:cNvPr id="0" name=""/>
        <dsp:cNvSpPr/>
      </dsp:nvSpPr>
      <dsp:spPr>
        <a:xfrm rot="20114778">
          <a:off x="7921842" y="306751"/>
          <a:ext cx="531753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531753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74425" y="298539"/>
        <a:ext cx="26587" cy="26587"/>
      </dsp:txXfrm>
    </dsp:sp>
    <dsp:sp modelId="{2CDF3402-7C48-4A93-95F4-C5DC4B3A5634}">
      <dsp:nvSpPr>
        <dsp:cNvPr id="0" name=""/>
        <dsp:cNvSpPr/>
      </dsp:nvSpPr>
      <dsp:spPr>
        <a:xfrm>
          <a:off x="8429166" y="6892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Considerations </a:t>
          </a:r>
          <a:r>
            <a:rPr lang="en-US" sz="700" b="1" u="sng" kern="1200" dirty="0"/>
            <a:t>critical</a:t>
          </a:r>
          <a:r>
            <a:rPr lang="en-US" sz="700" b="1" kern="1200" dirty="0"/>
            <a:t> to initial implementation – esp. capacity limits</a:t>
          </a:r>
        </a:p>
      </dsp:txBody>
      <dsp:txXfrm>
        <a:off x="8440507" y="18233"/>
        <a:ext cx="751769" cy="364543"/>
      </dsp:txXfrm>
    </dsp:sp>
    <dsp:sp modelId="{40F1A5AD-421F-44D2-9E0E-5E2DC26DF3DD}">
      <dsp:nvSpPr>
        <dsp:cNvPr id="0" name=""/>
        <dsp:cNvSpPr/>
      </dsp:nvSpPr>
      <dsp:spPr>
        <a:xfrm rot="1485222">
          <a:off x="7921842" y="529405"/>
          <a:ext cx="531753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531753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74425" y="521193"/>
        <a:ext cx="26587" cy="26587"/>
      </dsp:txXfrm>
    </dsp:sp>
    <dsp:sp modelId="{3B525FBE-A8E2-414C-BB06-982F4932F6F4}">
      <dsp:nvSpPr>
        <dsp:cNvPr id="0" name=""/>
        <dsp:cNvSpPr/>
      </dsp:nvSpPr>
      <dsp:spPr>
        <a:xfrm>
          <a:off x="8429166" y="452202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ASDCs help price convergence</a:t>
          </a:r>
        </a:p>
      </dsp:txBody>
      <dsp:txXfrm>
        <a:off x="8440507" y="463543"/>
        <a:ext cx="751769" cy="364543"/>
      </dsp:txXfrm>
    </dsp:sp>
    <dsp:sp modelId="{95319C1F-C1A5-4F00-9429-432B1939D154}">
      <dsp:nvSpPr>
        <dsp:cNvPr id="0" name=""/>
        <dsp:cNvSpPr/>
      </dsp:nvSpPr>
      <dsp:spPr>
        <a:xfrm rot="1549139">
          <a:off x="6200398" y="1086042"/>
          <a:ext cx="1022456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022456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6686065" y="1065563"/>
        <a:ext cx="51122" cy="51122"/>
      </dsp:txXfrm>
    </dsp:sp>
    <dsp:sp modelId="{7C324484-7212-422B-AE93-9FFFB0C8D11F}">
      <dsp:nvSpPr>
        <dsp:cNvPr id="0" name=""/>
        <dsp:cNvSpPr/>
      </dsp:nvSpPr>
      <dsp:spPr>
        <a:xfrm>
          <a:off x="7171820" y="1120166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No</a:t>
          </a:r>
        </a:p>
      </dsp:txBody>
      <dsp:txXfrm>
        <a:off x="7183161" y="1131507"/>
        <a:ext cx="751769" cy="364543"/>
      </dsp:txXfrm>
    </dsp:sp>
    <dsp:sp modelId="{F050D3CE-46F4-49A9-B459-B217F163C018}">
      <dsp:nvSpPr>
        <dsp:cNvPr id="0" name=""/>
        <dsp:cNvSpPr/>
      </dsp:nvSpPr>
      <dsp:spPr>
        <a:xfrm rot="20114778">
          <a:off x="7921842" y="1197370"/>
          <a:ext cx="531753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531753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74425" y="1189158"/>
        <a:ext cx="26587" cy="26587"/>
      </dsp:txXfrm>
    </dsp:sp>
    <dsp:sp modelId="{291F16BE-36B6-4401-8D69-5613AEE5D647}">
      <dsp:nvSpPr>
        <dsp:cNvPr id="0" name=""/>
        <dsp:cNvSpPr/>
      </dsp:nvSpPr>
      <dsp:spPr>
        <a:xfrm>
          <a:off x="8429166" y="897511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ASDCs needed to ensure price convergence w/ RTM</a:t>
          </a:r>
        </a:p>
      </dsp:txBody>
      <dsp:txXfrm>
        <a:off x="8440507" y="908852"/>
        <a:ext cx="751769" cy="364543"/>
      </dsp:txXfrm>
    </dsp:sp>
    <dsp:sp modelId="{AE38C6F1-1528-4472-807D-C7D2711C8E64}">
      <dsp:nvSpPr>
        <dsp:cNvPr id="0" name=""/>
        <dsp:cNvSpPr/>
      </dsp:nvSpPr>
      <dsp:spPr>
        <a:xfrm rot="1485222">
          <a:off x="7921842" y="1420025"/>
          <a:ext cx="531753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531753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74425" y="1411813"/>
        <a:ext cx="26587" cy="26587"/>
      </dsp:txXfrm>
    </dsp:sp>
    <dsp:sp modelId="{183A197E-AB07-45AE-958F-139334C5E67F}">
      <dsp:nvSpPr>
        <dsp:cNvPr id="0" name=""/>
        <dsp:cNvSpPr/>
      </dsp:nvSpPr>
      <dsp:spPr>
        <a:xfrm>
          <a:off x="8429166" y="1342821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Considerations </a:t>
          </a:r>
          <a:r>
            <a:rPr lang="en-US" sz="700" b="1" u="sng" kern="1200" dirty="0"/>
            <a:t>critical</a:t>
          </a:r>
          <a:r>
            <a:rPr lang="en-US" sz="700" b="1" kern="1200" dirty="0"/>
            <a:t> for initial implementation</a:t>
          </a:r>
        </a:p>
      </dsp:txBody>
      <dsp:txXfrm>
        <a:off x="8440507" y="1354162"/>
        <a:ext cx="751769" cy="364543"/>
      </dsp:txXfrm>
    </dsp:sp>
    <dsp:sp modelId="{6FA74B3B-6EDD-4CCC-BB89-954F9287427F}">
      <dsp:nvSpPr>
        <dsp:cNvPr id="0" name=""/>
        <dsp:cNvSpPr/>
      </dsp:nvSpPr>
      <dsp:spPr>
        <a:xfrm rot="3668712">
          <a:off x="4440505" y="2700290"/>
          <a:ext cx="1398193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398193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5104647" y="2670417"/>
        <a:ext cx="69909" cy="69909"/>
      </dsp:txXfrm>
    </dsp:sp>
    <dsp:sp modelId="{155FE714-A0C9-4E85-9337-AD433771EF94}">
      <dsp:nvSpPr>
        <dsp:cNvPr id="0" name=""/>
        <dsp:cNvSpPr/>
      </dsp:nvSpPr>
      <dsp:spPr>
        <a:xfrm>
          <a:off x="5476980" y="3124059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Considerations</a:t>
          </a:r>
        </a:p>
      </dsp:txBody>
      <dsp:txXfrm>
        <a:off x="5488321" y="3135400"/>
        <a:ext cx="751769" cy="364543"/>
      </dsp:txXfrm>
    </dsp:sp>
    <dsp:sp modelId="{E49543AA-0A6A-4009-85D9-595E8AAEABD1}">
      <dsp:nvSpPr>
        <dsp:cNvPr id="0" name=""/>
        <dsp:cNvSpPr/>
      </dsp:nvSpPr>
      <dsp:spPr>
        <a:xfrm rot="18956506">
          <a:off x="6071251" y="2867281"/>
          <a:ext cx="1280749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280749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6679607" y="2840344"/>
        <a:ext cx="64037" cy="64037"/>
      </dsp:txXfrm>
    </dsp:sp>
    <dsp:sp modelId="{08631AD3-E4A8-4A99-A1D2-61C7EA9524A2}">
      <dsp:nvSpPr>
        <dsp:cNvPr id="0" name=""/>
        <dsp:cNvSpPr/>
      </dsp:nvSpPr>
      <dsp:spPr>
        <a:xfrm>
          <a:off x="7171820" y="2233440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Avoidance</a:t>
          </a:r>
        </a:p>
      </dsp:txBody>
      <dsp:txXfrm>
        <a:off x="7183161" y="2244781"/>
        <a:ext cx="751769" cy="364543"/>
      </dsp:txXfrm>
    </dsp:sp>
    <dsp:sp modelId="{0BA4D8F6-13AD-41B5-B282-C0712980494F}">
      <dsp:nvSpPr>
        <dsp:cNvPr id="0" name=""/>
        <dsp:cNvSpPr/>
      </dsp:nvSpPr>
      <dsp:spPr>
        <a:xfrm rot="19003925">
          <a:off x="7857964" y="2199316"/>
          <a:ext cx="649697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649697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66570" y="2188156"/>
        <a:ext cx="32484" cy="32484"/>
      </dsp:txXfrm>
    </dsp:sp>
    <dsp:sp modelId="{4F7DC2C8-79E3-4244-A466-10A8DA788761}">
      <dsp:nvSpPr>
        <dsp:cNvPr id="0" name=""/>
        <dsp:cNvSpPr/>
      </dsp:nvSpPr>
      <dsp:spPr>
        <a:xfrm>
          <a:off x="8419353" y="1788130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ASDCs reflect scarcity at min AS in DAM</a:t>
          </a:r>
        </a:p>
      </dsp:txBody>
      <dsp:txXfrm>
        <a:off x="8430694" y="1799471"/>
        <a:ext cx="751769" cy="364543"/>
      </dsp:txXfrm>
    </dsp:sp>
    <dsp:sp modelId="{233FDFC6-C5DC-47B6-BB94-9153B8A84F08}">
      <dsp:nvSpPr>
        <dsp:cNvPr id="0" name=""/>
        <dsp:cNvSpPr/>
      </dsp:nvSpPr>
      <dsp:spPr>
        <a:xfrm>
          <a:off x="7946272" y="2421971"/>
          <a:ext cx="473081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473081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70986" y="2415226"/>
        <a:ext cx="23654" cy="23654"/>
      </dsp:txXfrm>
    </dsp:sp>
    <dsp:sp modelId="{5D4545EC-3F97-4222-9D65-C7877A412913}">
      <dsp:nvSpPr>
        <dsp:cNvPr id="0" name=""/>
        <dsp:cNvSpPr/>
      </dsp:nvSpPr>
      <dsp:spPr>
        <a:xfrm>
          <a:off x="8419353" y="2233440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Pre-RUC Supplemental AS Auction</a:t>
          </a:r>
        </a:p>
      </dsp:txBody>
      <dsp:txXfrm>
        <a:off x="8430694" y="2244781"/>
        <a:ext cx="751769" cy="364543"/>
      </dsp:txXfrm>
    </dsp:sp>
    <dsp:sp modelId="{1B4A62CB-6FC2-4359-A518-EBD09EF04080}">
      <dsp:nvSpPr>
        <dsp:cNvPr id="0" name=""/>
        <dsp:cNvSpPr/>
      </dsp:nvSpPr>
      <dsp:spPr>
        <a:xfrm rot="2596075">
          <a:off x="7857964" y="2644626"/>
          <a:ext cx="649697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649697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66570" y="2633465"/>
        <a:ext cx="32484" cy="32484"/>
      </dsp:txXfrm>
    </dsp:sp>
    <dsp:sp modelId="{4680ACBE-DDAD-484E-A11B-E4734B29A437}">
      <dsp:nvSpPr>
        <dsp:cNvPr id="0" name=""/>
        <dsp:cNvSpPr/>
      </dsp:nvSpPr>
      <dsp:spPr>
        <a:xfrm>
          <a:off x="8419353" y="2678750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Delay RUC decisions to allow market to work</a:t>
          </a:r>
        </a:p>
      </dsp:txBody>
      <dsp:txXfrm>
        <a:off x="8430694" y="2690091"/>
        <a:ext cx="751769" cy="364543"/>
      </dsp:txXfrm>
    </dsp:sp>
    <dsp:sp modelId="{D60AA0DF-EC4F-4F7A-9980-0C7C5B80DB4B}">
      <dsp:nvSpPr>
        <dsp:cNvPr id="0" name=""/>
        <dsp:cNvSpPr/>
      </dsp:nvSpPr>
      <dsp:spPr>
        <a:xfrm rot="815962">
          <a:off x="6238157" y="3423918"/>
          <a:ext cx="946937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946937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6687953" y="3405326"/>
        <a:ext cx="47346" cy="47346"/>
      </dsp:txXfrm>
    </dsp:sp>
    <dsp:sp modelId="{5594E50B-EAF4-4B0F-A201-F63BC917721A}">
      <dsp:nvSpPr>
        <dsp:cNvPr id="0" name=""/>
        <dsp:cNvSpPr/>
      </dsp:nvSpPr>
      <dsp:spPr>
        <a:xfrm>
          <a:off x="7171820" y="3346714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Minimization</a:t>
          </a:r>
        </a:p>
      </dsp:txBody>
      <dsp:txXfrm>
        <a:off x="7183161" y="3358055"/>
        <a:ext cx="751769" cy="364543"/>
      </dsp:txXfrm>
    </dsp:sp>
    <dsp:sp modelId="{FE214DAC-1FFB-4ED0-A30A-5BCE8D3307D5}">
      <dsp:nvSpPr>
        <dsp:cNvPr id="0" name=""/>
        <dsp:cNvSpPr/>
      </dsp:nvSpPr>
      <dsp:spPr>
        <a:xfrm>
          <a:off x="7946272" y="3535245"/>
          <a:ext cx="473081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473081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8170986" y="3528500"/>
        <a:ext cx="23654" cy="23654"/>
      </dsp:txXfrm>
    </dsp:sp>
    <dsp:sp modelId="{F23CC735-0C64-4D3B-A617-27DDB1B192F8}">
      <dsp:nvSpPr>
        <dsp:cNvPr id="0" name=""/>
        <dsp:cNvSpPr/>
      </dsp:nvSpPr>
      <dsp:spPr>
        <a:xfrm>
          <a:off x="8419353" y="3346714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only for NERC-mandated capacity for AS</a:t>
          </a:r>
        </a:p>
      </dsp:txBody>
      <dsp:txXfrm>
        <a:off x="8430694" y="3358055"/>
        <a:ext cx="751769" cy="364543"/>
      </dsp:txXfrm>
    </dsp:sp>
    <dsp:sp modelId="{5C99248D-E31A-4D63-9BD6-78A004FC3535}">
      <dsp:nvSpPr>
        <dsp:cNvPr id="0" name=""/>
        <dsp:cNvSpPr/>
      </dsp:nvSpPr>
      <dsp:spPr>
        <a:xfrm rot="19457599">
          <a:off x="9157947" y="3423918"/>
          <a:ext cx="381495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381495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9339158" y="3419462"/>
        <a:ext cx="19074" cy="19074"/>
      </dsp:txXfrm>
    </dsp:sp>
    <dsp:sp modelId="{97CB5A5A-9C3B-4923-BC06-F0EAC0D1D3E7}">
      <dsp:nvSpPr>
        <dsp:cNvPr id="0" name=""/>
        <dsp:cNvSpPr/>
      </dsp:nvSpPr>
      <dsp:spPr>
        <a:xfrm>
          <a:off x="9503585" y="3124059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for REG contingent on CPS scores</a:t>
          </a:r>
        </a:p>
      </dsp:txBody>
      <dsp:txXfrm>
        <a:off x="9514926" y="3135400"/>
        <a:ext cx="751769" cy="364543"/>
      </dsp:txXfrm>
    </dsp:sp>
    <dsp:sp modelId="{E85FA9E2-7E19-421B-8262-804F89D92B41}">
      <dsp:nvSpPr>
        <dsp:cNvPr id="0" name=""/>
        <dsp:cNvSpPr/>
      </dsp:nvSpPr>
      <dsp:spPr>
        <a:xfrm rot="2142401">
          <a:off x="9157947" y="3646573"/>
          <a:ext cx="381495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381495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9339158" y="3642117"/>
        <a:ext cx="19074" cy="19074"/>
      </dsp:txXfrm>
    </dsp:sp>
    <dsp:sp modelId="{F5594380-414C-4091-98C2-64E188F8B0B0}">
      <dsp:nvSpPr>
        <dsp:cNvPr id="0" name=""/>
        <dsp:cNvSpPr/>
      </dsp:nvSpPr>
      <dsp:spPr>
        <a:xfrm>
          <a:off x="9503585" y="3569369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for RRS limited to 1150 MW</a:t>
          </a:r>
        </a:p>
      </dsp:txBody>
      <dsp:txXfrm>
        <a:off x="9514926" y="3580710"/>
        <a:ext cx="751769" cy="364543"/>
      </dsp:txXfrm>
    </dsp:sp>
    <dsp:sp modelId="{5FE5471D-18B7-44C9-B284-4D8ACFEBDCC9}">
      <dsp:nvSpPr>
        <dsp:cNvPr id="0" name=""/>
        <dsp:cNvSpPr/>
      </dsp:nvSpPr>
      <dsp:spPr>
        <a:xfrm rot="2643494">
          <a:off x="6071251" y="3757900"/>
          <a:ext cx="1280749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280749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79607" y="3730963"/>
        <a:ext cx="64037" cy="64037"/>
      </dsp:txXfrm>
    </dsp:sp>
    <dsp:sp modelId="{A4A9A196-F1BF-4F9F-9FD9-254EAC0BC85C}">
      <dsp:nvSpPr>
        <dsp:cNvPr id="0" name=""/>
        <dsp:cNvSpPr/>
      </dsp:nvSpPr>
      <dsp:spPr>
        <a:xfrm>
          <a:off x="7171820" y="4014678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Mitigation</a:t>
          </a:r>
        </a:p>
      </dsp:txBody>
      <dsp:txXfrm>
        <a:off x="7183161" y="4026019"/>
        <a:ext cx="751769" cy="364543"/>
      </dsp:txXfrm>
    </dsp:sp>
    <dsp:sp modelId="{D8C05987-6D42-4F4F-B66C-A82F535723F0}">
      <dsp:nvSpPr>
        <dsp:cNvPr id="0" name=""/>
        <dsp:cNvSpPr/>
      </dsp:nvSpPr>
      <dsp:spPr>
        <a:xfrm rot="20087765">
          <a:off x="7921383" y="4091882"/>
          <a:ext cx="522858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522858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8169741" y="4083892"/>
        <a:ext cx="26142" cy="26142"/>
      </dsp:txXfrm>
    </dsp:sp>
    <dsp:sp modelId="{50CDCF86-4220-4AE8-B82C-06A364737D9F}">
      <dsp:nvSpPr>
        <dsp:cNvPr id="0" name=""/>
        <dsp:cNvSpPr/>
      </dsp:nvSpPr>
      <dsp:spPr>
        <a:xfrm>
          <a:off x="8419353" y="3792024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Energy/AS Offer Floors for </a:t>
          </a:r>
          <a:r>
            <a:rPr lang="en-US" sz="700" b="1" kern="1200" dirty="0" err="1"/>
            <a:t>RUC’d</a:t>
          </a:r>
          <a:r>
            <a:rPr lang="en-US" sz="700" b="1" kern="1200" dirty="0"/>
            <a:t> capacity</a:t>
          </a:r>
        </a:p>
      </dsp:txBody>
      <dsp:txXfrm>
        <a:off x="8430694" y="3803365"/>
        <a:ext cx="751769" cy="364543"/>
      </dsp:txXfrm>
    </dsp:sp>
    <dsp:sp modelId="{A2F34CFD-465A-40A2-B06A-6B4A8AB29E60}">
      <dsp:nvSpPr>
        <dsp:cNvPr id="0" name=""/>
        <dsp:cNvSpPr/>
      </dsp:nvSpPr>
      <dsp:spPr>
        <a:xfrm rot="1512235">
          <a:off x="7921383" y="4314537"/>
          <a:ext cx="522858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522858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69741" y="4306547"/>
        <a:ext cx="26142" cy="26142"/>
      </dsp:txXfrm>
    </dsp:sp>
    <dsp:sp modelId="{D16524BE-E02A-43B4-A18E-8BA5E08280AD}">
      <dsp:nvSpPr>
        <dsp:cNvPr id="0" name=""/>
        <dsp:cNvSpPr/>
      </dsp:nvSpPr>
      <dsp:spPr>
        <a:xfrm>
          <a:off x="8419353" y="4237333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Shift/Adjust ASDCs for </a:t>
          </a:r>
          <a:r>
            <a:rPr lang="en-US" sz="700" b="1" kern="1200" dirty="0" err="1"/>
            <a:t>RUC’d</a:t>
          </a:r>
          <a:r>
            <a:rPr lang="en-US" sz="700" b="1" kern="1200" dirty="0"/>
            <a:t> Capacity</a:t>
          </a:r>
        </a:p>
      </dsp:txBody>
      <dsp:txXfrm>
        <a:off x="8430694" y="4248674"/>
        <a:ext cx="751769" cy="364543"/>
      </dsp:txXfrm>
    </dsp:sp>
    <dsp:sp modelId="{C00C4890-B7B6-496D-8E3B-1E380418A3D4}">
      <dsp:nvSpPr>
        <dsp:cNvPr id="0" name=""/>
        <dsp:cNvSpPr/>
      </dsp:nvSpPr>
      <dsp:spPr>
        <a:xfrm rot="3989670">
          <a:off x="2796575" y="4509360"/>
          <a:ext cx="1760315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760315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3632725" y="4470434"/>
        <a:ext cx="88015" cy="88015"/>
      </dsp:txXfrm>
    </dsp:sp>
    <dsp:sp modelId="{C729DBB4-A9D7-4E82-9704-AC5732032AAE}">
      <dsp:nvSpPr>
        <dsp:cNvPr id="0" name=""/>
        <dsp:cNvSpPr/>
      </dsp:nvSpPr>
      <dsp:spPr>
        <a:xfrm>
          <a:off x="4027772" y="5127952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No</a:t>
          </a:r>
        </a:p>
      </dsp:txBody>
      <dsp:txXfrm>
        <a:off x="4039113" y="5139293"/>
        <a:ext cx="751769" cy="364543"/>
      </dsp:txXfrm>
    </dsp:sp>
    <dsp:sp modelId="{DE17CF23-01BC-46FC-ACE5-6B4CC1F08F58}">
      <dsp:nvSpPr>
        <dsp:cNvPr id="0" name=""/>
        <dsp:cNvSpPr/>
      </dsp:nvSpPr>
      <dsp:spPr>
        <a:xfrm rot="20504295">
          <a:off x="4784330" y="5205156"/>
          <a:ext cx="710542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710542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5121838" y="5192474"/>
        <a:ext cx="35527" cy="35527"/>
      </dsp:txXfrm>
    </dsp:sp>
    <dsp:sp modelId="{80A0AA72-2BEF-41C5-B00A-2898FCDC4365}">
      <dsp:nvSpPr>
        <dsp:cNvPr id="0" name=""/>
        <dsp:cNvSpPr/>
      </dsp:nvSpPr>
      <dsp:spPr>
        <a:xfrm>
          <a:off x="5476980" y="4905298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Virtual AS </a:t>
          </a:r>
          <a:r>
            <a:rPr lang="en-US" sz="700" b="1" u="sng" kern="1200" dirty="0"/>
            <a:t>Offers</a:t>
          </a:r>
          <a:r>
            <a:rPr lang="en-US" sz="700" b="1" u="none" kern="1200" dirty="0"/>
            <a:t> </a:t>
          </a:r>
          <a:r>
            <a:rPr lang="en-US" sz="700" b="1" kern="1200" dirty="0"/>
            <a:t>for AS in DAM?</a:t>
          </a:r>
        </a:p>
      </dsp:txBody>
      <dsp:txXfrm>
        <a:off x="5488321" y="4916639"/>
        <a:ext cx="751769" cy="364543"/>
      </dsp:txXfrm>
    </dsp:sp>
    <dsp:sp modelId="{2C4C2DE6-C50C-4D36-83B7-35EAD4146767}">
      <dsp:nvSpPr>
        <dsp:cNvPr id="0" name=""/>
        <dsp:cNvSpPr/>
      </dsp:nvSpPr>
      <dsp:spPr>
        <a:xfrm rot="20784038">
          <a:off x="6238157" y="4982501"/>
          <a:ext cx="946937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946937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6687953" y="4963910"/>
        <a:ext cx="47346" cy="47346"/>
      </dsp:txXfrm>
    </dsp:sp>
    <dsp:sp modelId="{ADCEC1F8-7341-4BB3-9309-D5133448728C}">
      <dsp:nvSpPr>
        <dsp:cNvPr id="0" name=""/>
        <dsp:cNvSpPr/>
      </dsp:nvSpPr>
      <dsp:spPr>
        <a:xfrm>
          <a:off x="7171820" y="4682643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Yes</a:t>
          </a:r>
        </a:p>
      </dsp:txBody>
      <dsp:txXfrm>
        <a:off x="7183161" y="4693984"/>
        <a:ext cx="751769" cy="364543"/>
      </dsp:txXfrm>
    </dsp:sp>
    <dsp:sp modelId="{2DECD6C8-B4BA-4A50-81EC-7C9B8231A52D}">
      <dsp:nvSpPr>
        <dsp:cNvPr id="0" name=""/>
        <dsp:cNvSpPr/>
      </dsp:nvSpPr>
      <dsp:spPr>
        <a:xfrm>
          <a:off x="7946272" y="4871174"/>
          <a:ext cx="482893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482893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75646" y="4864183"/>
        <a:ext cx="24144" cy="24144"/>
      </dsp:txXfrm>
    </dsp:sp>
    <dsp:sp modelId="{E2B79183-4C3E-4D99-B08D-B50ECBEC6AC2}">
      <dsp:nvSpPr>
        <dsp:cNvPr id="0" name=""/>
        <dsp:cNvSpPr/>
      </dsp:nvSpPr>
      <dsp:spPr>
        <a:xfrm>
          <a:off x="8429166" y="4682643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ASDCs help </a:t>
          </a:r>
          <a:r>
            <a:rPr lang="en-US" sz="700" b="1" kern="1200"/>
            <a:t>price convergence</a:t>
          </a:r>
          <a:endParaRPr lang="en-US" sz="700" b="1" kern="1200" dirty="0"/>
        </a:p>
      </dsp:txBody>
      <dsp:txXfrm>
        <a:off x="8440507" y="4693984"/>
        <a:ext cx="751769" cy="364543"/>
      </dsp:txXfrm>
    </dsp:sp>
    <dsp:sp modelId="{349D90BB-BEEA-46F7-8EE0-9A1C736ADE3D}">
      <dsp:nvSpPr>
        <dsp:cNvPr id="0" name=""/>
        <dsp:cNvSpPr/>
      </dsp:nvSpPr>
      <dsp:spPr>
        <a:xfrm rot="815962">
          <a:off x="6238157" y="5205156"/>
          <a:ext cx="946937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946937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6687953" y="5186564"/>
        <a:ext cx="47346" cy="47346"/>
      </dsp:txXfrm>
    </dsp:sp>
    <dsp:sp modelId="{544740EA-E3DD-4D07-98FF-D6B873CA7003}">
      <dsp:nvSpPr>
        <dsp:cNvPr id="0" name=""/>
        <dsp:cNvSpPr/>
      </dsp:nvSpPr>
      <dsp:spPr>
        <a:xfrm>
          <a:off x="7171820" y="5127952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No</a:t>
          </a:r>
        </a:p>
      </dsp:txBody>
      <dsp:txXfrm>
        <a:off x="7183161" y="5139293"/>
        <a:ext cx="751769" cy="364543"/>
      </dsp:txXfrm>
    </dsp:sp>
    <dsp:sp modelId="{D8FF0296-6102-4E9D-BB61-1E368F04E79D}">
      <dsp:nvSpPr>
        <dsp:cNvPr id="0" name=""/>
        <dsp:cNvSpPr/>
      </dsp:nvSpPr>
      <dsp:spPr>
        <a:xfrm>
          <a:off x="7946272" y="5316484"/>
          <a:ext cx="482893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482893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8175646" y="5309493"/>
        <a:ext cx="24144" cy="24144"/>
      </dsp:txXfrm>
    </dsp:sp>
    <dsp:sp modelId="{41E74266-BA0D-48A5-A63E-963C07B00C4A}">
      <dsp:nvSpPr>
        <dsp:cNvPr id="0" name=""/>
        <dsp:cNvSpPr/>
      </dsp:nvSpPr>
      <dsp:spPr>
        <a:xfrm>
          <a:off x="8429166" y="5127952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ASDCs needed to ensure price convergence w/ RTM</a:t>
          </a:r>
        </a:p>
      </dsp:txBody>
      <dsp:txXfrm>
        <a:off x="8440507" y="5139293"/>
        <a:ext cx="751769" cy="364543"/>
      </dsp:txXfrm>
    </dsp:sp>
    <dsp:sp modelId="{9A886BC9-29BF-4162-BC5C-CCD63D1396A0}">
      <dsp:nvSpPr>
        <dsp:cNvPr id="0" name=""/>
        <dsp:cNvSpPr/>
      </dsp:nvSpPr>
      <dsp:spPr>
        <a:xfrm rot="1095705">
          <a:off x="4784330" y="5427811"/>
          <a:ext cx="710542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710542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5121838" y="5415129"/>
        <a:ext cx="35527" cy="35527"/>
      </dsp:txXfrm>
    </dsp:sp>
    <dsp:sp modelId="{8CD2F7DD-0819-44A5-B82F-1DC5BD50CD0D}">
      <dsp:nvSpPr>
        <dsp:cNvPr id="0" name=""/>
        <dsp:cNvSpPr/>
      </dsp:nvSpPr>
      <dsp:spPr>
        <a:xfrm>
          <a:off x="5476980" y="5350607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Considerations still important but less critical for present discussion</a:t>
          </a:r>
        </a:p>
      </dsp:txBody>
      <dsp:txXfrm>
        <a:off x="5488321" y="5361948"/>
        <a:ext cx="751769" cy="364543"/>
      </dsp:txXfrm>
    </dsp:sp>
    <dsp:sp modelId="{4B8B4D3D-FC1D-463E-B285-93E9699318DF}">
      <dsp:nvSpPr>
        <dsp:cNvPr id="0" name=""/>
        <dsp:cNvSpPr/>
      </dsp:nvSpPr>
      <dsp:spPr>
        <a:xfrm rot="3991384">
          <a:off x="348091" y="5692214"/>
          <a:ext cx="1608215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1608215" y="50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1111994" y="5657090"/>
        <a:ext cx="80410" cy="80410"/>
      </dsp:txXfrm>
    </dsp:sp>
    <dsp:sp modelId="{F3EF036A-A21B-4918-8FB3-DC797C940509}">
      <dsp:nvSpPr>
        <dsp:cNvPr id="0" name=""/>
        <dsp:cNvSpPr/>
      </dsp:nvSpPr>
      <dsp:spPr>
        <a:xfrm>
          <a:off x="1472539" y="6241226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No</a:t>
          </a:r>
        </a:p>
      </dsp:txBody>
      <dsp:txXfrm>
        <a:off x="1483880" y="6252567"/>
        <a:ext cx="751769" cy="364543"/>
      </dsp:txXfrm>
    </dsp:sp>
    <dsp:sp modelId="{AEB84EEE-BB69-491C-92F4-7C90F04C7348}">
      <dsp:nvSpPr>
        <dsp:cNvPr id="0" name=""/>
        <dsp:cNvSpPr/>
      </dsp:nvSpPr>
      <dsp:spPr>
        <a:xfrm rot="19428171">
          <a:off x="2210606" y="6318430"/>
          <a:ext cx="377019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377019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2389691" y="6314086"/>
        <a:ext cx="18850" cy="18850"/>
      </dsp:txXfrm>
    </dsp:sp>
    <dsp:sp modelId="{565F2B9F-DEE6-4F45-B9BE-95A77FA63ED7}">
      <dsp:nvSpPr>
        <dsp:cNvPr id="0" name=""/>
        <dsp:cNvSpPr/>
      </dsp:nvSpPr>
      <dsp:spPr>
        <a:xfrm>
          <a:off x="2551242" y="6018572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Virtual AS Bids/Offers in DAM?</a:t>
          </a:r>
        </a:p>
      </dsp:txBody>
      <dsp:txXfrm>
        <a:off x="2562583" y="6029913"/>
        <a:ext cx="751769" cy="364543"/>
      </dsp:txXfrm>
    </dsp:sp>
    <dsp:sp modelId="{215893FB-EA2B-4C73-BFA3-95DA3C4CC599}">
      <dsp:nvSpPr>
        <dsp:cNvPr id="0" name=""/>
        <dsp:cNvSpPr/>
      </dsp:nvSpPr>
      <dsp:spPr>
        <a:xfrm rot="20544257">
          <a:off x="3308463" y="6095775"/>
          <a:ext cx="736539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736539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3658319" y="6082444"/>
        <a:ext cx="36826" cy="36826"/>
      </dsp:txXfrm>
    </dsp:sp>
    <dsp:sp modelId="{22681CFF-4D14-4238-9A12-5A65C3F025B7}">
      <dsp:nvSpPr>
        <dsp:cNvPr id="0" name=""/>
        <dsp:cNvSpPr/>
      </dsp:nvSpPr>
      <dsp:spPr>
        <a:xfrm>
          <a:off x="4027772" y="5795917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Yes</a:t>
          </a:r>
        </a:p>
      </dsp:txBody>
      <dsp:txXfrm>
        <a:off x="4039113" y="5807258"/>
        <a:ext cx="751769" cy="364543"/>
      </dsp:txXfrm>
    </dsp:sp>
    <dsp:sp modelId="{2AA90D3B-0A64-4938-A7AC-1891C1D33836}">
      <dsp:nvSpPr>
        <dsp:cNvPr id="0" name=""/>
        <dsp:cNvSpPr/>
      </dsp:nvSpPr>
      <dsp:spPr>
        <a:xfrm>
          <a:off x="4802224" y="5984448"/>
          <a:ext cx="674756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674756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5122733" y="5972661"/>
        <a:ext cx="33737" cy="33737"/>
      </dsp:txXfrm>
    </dsp:sp>
    <dsp:sp modelId="{5150DDC8-8A4C-42AC-99C6-15DD36883F24}">
      <dsp:nvSpPr>
        <dsp:cNvPr id="0" name=""/>
        <dsp:cNvSpPr/>
      </dsp:nvSpPr>
      <dsp:spPr>
        <a:xfrm>
          <a:off x="5476980" y="5795917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ASDCs help price convergence but not compatible w/ Virtual Bids</a:t>
          </a:r>
        </a:p>
      </dsp:txBody>
      <dsp:txXfrm>
        <a:off x="5488321" y="5807258"/>
        <a:ext cx="751769" cy="364543"/>
      </dsp:txXfrm>
    </dsp:sp>
    <dsp:sp modelId="{AF0BF445-3DD5-493D-B21B-C6440915805E}">
      <dsp:nvSpPr>
        <dsp:cNvPr id="0" name=""/>
        <dsp:cNvSpPr/>
      </dsp:nvSpPr>
      <dsp:spPr>
        <a:xfrm rot="1055743">
          <a:off x="3308463" y="6318430"/>
          <a:ext cx="736539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736539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3658319" y="6305098"/>
        <a:ext cx="36826" cy="36826"/>
      </dsp:txXfrm>
    </dsp:sp>
    <dsp:sp modelId="{B831F201-3F39-4226-B9A8-35F752150160}">
      <dsp:nvSpPr>
        <dsp:cNvPr id="0" name=""/>
        <dsp:cNvSpPr/>
      </dsp:nvSpPr>
      <dsp:spPr>
        <a:xfrm>
          <a:off x="4027772" y="6241226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No</a:t>
          </a:r>
        </a:p>
      </dsp:txBody>
      <dsp:txXfrm>
        <a:off x="4039113" y="6252567"/>
        <a:ext cx="751769" cy="364543"/>
      </dsp:txXfrm>
    </dsp:sp>
    <dsp:sp modelId="{2AB78B7B-B241-4AEC-BC50-AFC7CEE5CFF3}">
      <dsp:nvSpPr>
        <dsp:cNvPr id="0" name=""/>
        <dsp:cNvSpPr/>
      </dsp:nvSpPr>
      <dsp:spPr>
        <a:xfrm>
          <a:off x="4802224" y="6429758"/>
          <a:ext cx="674756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674756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5122733" y="6417970"/>
        <a:ext cx="33737" cy="33737"/>
      </dsp:txXfrm>
    </dsp:sp>
    <dsp:sp modelId="{2D312B27-8AE2-492D-8A15-979856918A0C}">
      <dsp:nvSpPr>
        <dsp:cNvPr id="0" name=""/>
        <dsp:cNvSpPr/>
      </dsp:nvSpPr>
      <dsp:spPr>
        <a:xfrm>
          <a:off x="5476980" y="6241226"/>
          <a:ext cx="774451" cy="38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ASDCs needed to ensure price convergence w/ RTM</a:t>
          </a:r>
        </a:p>
      </dsp:txBody>
      <dsp:txXfrm>
        <a:off x="5488321" y="6252567"/>
        <a:ext cx="751769" cy="364543"/>
      </dsp:txXfrm>
    </dsp:sp>
    <dsp:sp modelId="{5D287B83-77DE-4A50-A39C-65E0A6336529}">
      <dsp:nvSpPr>
        <dsp:cNvPr id="0" name=""/>
        <dsp:cNvSpPr/>
      </dsp:nvSpPr>
      <dsp:spPr>
        <a:xfrm rot="2171829">
          <a:off x="2210606" y="6541085"/>
          <a:ext cx="377019" cy="10163"/>
        </a:xfrm>
        <a:custGeom>
          <a:avLst/>
          <a:gdLst/>
          <a:ahLst/>
          <a:cxnLst/>
          <a:rect l="0" t="0" r="0" b="0"/>
          <a:pathLst>
            <a:path>
              <a:moveTo>
                <a:pt x="0" y="5081"/>
              </a:moveTo>
              <a:lnTo>
                <a:pt x="377019" y="5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1" kern="1200"/>
        </a:p>
      </dsp:txBody>
      <dsp:txXfrm>
        <a:off x="2389691" y="6536741"/>
        <a:ext cx="18850" cy="18850"/>
      </dsp:txXfrm>
    </dsp:sp>
    <dsp:sp modelId="{33C0F140-3895-4E04-9B78-918A2FBF8CB8}">
      <dsp:nvSpPr>
        <dsp:cNvPr id="0" name=""/>
        <dsp:cNvSpPr/>
      </dsp:nvSpPr>
      <dsp:spPr>
        <a:xfrm>
          <a:off x="2551242" y="6463881"/>
          <a:ext cx="774451" cy="387225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RUC Considerations still important but less critical for present discussion</a:t>
          </a:r>
        </a:p>
      </dsp:txBody>
      <dsp:txXfrm>
        <a:off x="2562583" y="6475222"/>
        <a:ext cx="751769" cy="364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08967-3FEA-4F67-BA53-62CABC01F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D5696-0123-4C91-8058-1ADADE676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BBAE7-D00B-42BD-898E-D57B562F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4199D-28C3-431C-BF28-EA486B0F5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F61D7-1013-4A25-BF4C-8B67F6BE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3FD34-B662-4B10-B58D-33E85EEC3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C43A9-98D8-416B-BC9B-B4A8CB7A2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452CE-282C-4182-9E04-766C8855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CAAD9-D3CA-4477-893B-5AF2DA7F1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00AF7-2341-4847-8B70-90631C7A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0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1BFFD7-3DC5-44C9-9CDF-BF8DBC4ED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A8658-B484-42C2-831D-0BABD50B0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8CCA8-D513-41A4-80BF-44F14610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A14F5-F1F9-4037-9ACA-FF317A166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90155-D7E4-4311-8094-FBF78B096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8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6D166-DD9C-4A49-AE05-F57825D8F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06784-AC6D-4698-AE7E-150C2D595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8D6A5-A9DA-479E-A600-25C39C30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64BDB-2D10-46A2-AE2D-ED95A59B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380EB-BAAB-40D8-BC55-70E797D7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7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A3852-BD04-4695-BC8E-42A24EEA5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8FF13-89F3-402E-9427-38DC9099E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F6F36-16ED-42FE-A3C9-B524C0E0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0F421-2F5D-4812-AF5C-5E4508A3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151C4-58BF-4C8F-AA82-BCB49C4E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1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88712-8E27-4E08-8DBA-B8DE2742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1741-A368-41F5-A48A-17A02C854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79297-EA99-421C-9EE9-EBEBC276B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3E747C-37AA-41DD-BECA-E07E3516D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8BCFB-26C9-4CFE-8279-991F9202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B39DB-080E-4309-A52B-6DA7303A4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4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C283-8A1B-4523-B98E-23D3A4D1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320CD-859F-4499-9B67-3E90D1E1B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ACD9DB-25FF-4558-8E64-E16970F0A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E6DCF1-8C6B-4CAB-AA6F-21F4D95A6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1FDC54-B031-400A-951A-23EDB714D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71BB59-4EEF-4DED-A146-2DD54CA57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46AF9F-0E40-4B38-BAE4-E0C993BBB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31480-0D47-473E-B760-124D7972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5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31EB0-3499-478C-9173-2E1D99E4C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97231-7020-4C90-BD9E-B6EB1E929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B337C-442C-42E3-9459-5BCA042E3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8639F-881E-4585-8D2A-BEF77785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2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D8B845-34F1-44B8-AC73-35666831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D32C5-AEA5-402B-A87B-D02DCE7CB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D1A04-E4D8-4655-9721-88CC5792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0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9369E-0E47-40E6-8485-0D5B6A2B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6EBD5-4DB4-497E-AB5E-A3C0DB8D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D0BE40-E662-4737-A736-218BDCD45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24BBB-B276-4812-B77C-165CA8D1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A7D90-1431-4376-B0EA-8A3659B1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EF6E9-1A9E-40EB-8913-4CD22CB7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1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2164-BC7B-4856-B381-B6E6A6C8C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CD92DF-B3C9-40FD-9C0C-097303177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BAFF1D-514A-49EC-954C-4DD821AEF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CEA23-A82A-4816-A66A-8EC9FD1C1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D386B-EC49-4C9B-BBBF-BA6AB8C92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1FBBB-9614-4D0C-ADDD-DE309CBF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4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695097-93C3-4D04-9254-DDFCC59A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44E21-7583-4E51-A163-72F923D42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260B6-CEAD-42BE-B16B-695057BC6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73CF7-305B-4175-ADED-14AC5C6B052B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5EEE8-1F46-462E-830A-92C56CDF5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409E9-AF92-4692-BFBA-3CCB93F8A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63FD4-9131-467F-BBF2-7D133788F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2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61DCF-4D0D-4C1F-8301-49F6EEC5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RTC/RUC Principles &amp;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1B6EC-D8CA-4332-9B42-1A8225D85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Procurement of Min. AS in DAM is a pivotal RTC design decision point</a:t>
            </a:r>
          </a:p>
          <a:p>
            <a:pPr lvl="1"/>
            <a:r>
              <a:rPr lang="en-US" dirty="0"/>
              <a:t>Implications for Key Principle (KP) 3 (RUC) and perhaps KP4 (SASM)</a:t>
            </a:r>
          </a:p>
          <a:p>
            <a:pPr lvl="1"/>
            <a:r>
              <a:rPr lang="en-US" dirty="0"/>
              <a:t>Dependencies on KP5 (DAM changes; in discussion at PUCT)</a:t>
            </a:r>
          </a:p>
          <a:p>
            <a:r>
              <a:rPr lang="en-US" dirty="0"/>
              <a:t>Need to recognize market implications of RUC backstop for Min. AS DAM procurement</a:t>
            </a:r>
          </a:p>
          <a:p>
            <a:pPr lvl="1"/>
            <a:r>
              <a:rPr lang="en-US" dirty="0"/>
              <a:t>RUC for AS is an OOM action that seems inconsistent with foundational RTC concept of waiting to award AS until RTM</a:t>
            </a:r>
          </a:p>
          <a:p>
            <a:pPr lvl="1"/>
            <a:r>
              <a:rPr lang="en-US" dirty="0"/>
              <a:t>Deference should be given to market solutions to maximum extent possible</a:t>
            </a:r>
          </a:p>
          <a:p>
            <a:pPr lvl="2"/>
            <a:r>
              <a:rPr lang="en-US" dirty="0"/>
              <a:t>Appropriate scarcity prices and time for market responses should minimize need for RUC</a:t>
            </a:r>
          </a:p>
          <a:p>
            <a:pPr lvl="2"/>
            <a:r>
              <a:rPr lang="en-US" dirty="0"/>
              <a:t>Consider a backstop AS auction prior to RUC utilization</a:t>
            </a:r>
          </a:p>
          <a:p>
            <a:pPr lvl="2"/>
            <a:r>
              <a:rPr lang="en-US" dirty="0"/>
              <a:t>If utilized, RUC for AS should be limited to meeting only the minimum NERC requirements</a:t>
            </a:r>
          </a:p>
          <a:p>
            <a:pPr lvl="2"/>
            <a:r>
              <a:rPr lang="en-US" dirty="0"/>
              <a:t>Market pricing corrections for OOM RUC action are critical</a:t>
            </a:r>
          </a:p>
        </p:txBody>
      </p:sp>
    </p:spTree>
    <p:extLst>
      <p:ext uri="{BB962C8B-B14F-4D97-AF65-F5344CB8AC3E}">
        <p14:creationId xmlns:p14="http://schemas.microsoft.com/office/powerpoint/2010/main" val="326191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F8F1942-6732-426E-8C08-FDC3D3C6FA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6357552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4AB7F7-3D06-49A0-A6A4-F6D8B8B2C7C1}"/>
              </a:ext>
            </a:extLst>
          </p:cNvPr>
          <p:cNvSpPr txBox="1"/>
          <p:nvPr/>
        </p:nvSpPr>
        <p:spPr>
          <a:xfrm>
            <a:off x="174171" y="174166"/>
            <a:ext cx="3611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Illustrative</a:t>
            </a:r>
            <a:r>
              <a:rPr lang="en-US" dirty="0"/>
              <a:t> Logic Tree</a:t>
            </a:r>
          </a:p>
          <a:p>
            <a:r>
              <a:rPr lang="en-US" dirty="0"/>
              <a:t>***For Discussion Purposes Only***</a:t>
            </a:r>
          </a:p>
        </p:txBody>
      </p:sp>
    </p:spTree>
    <p:extLst>
      <p:ext uri="{BB962C8B-B14F-4D97-AF65-F5344CB8AC3E}">
        <p14:creationId xmlns:p14="http://schemas.microsoft.com/office/powerpoint/2010/main" val="3675890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350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RTC/RUC Principles &amp; Implications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Ned Bonskowski</dc:creator>
  <cp:lastModifiedBy>Ned Bonskowski</cp:lastModifiedBy>
  <cp:revision>23</cp:revision>
  <cp:lastPrinted>2019-05-30T20:24:28Z</cp:lastPrinted>
  <dcterms:created xsi:type="dcterms:W3CDTF">2019-05-29T14:28:25Z</dcterms:created>
  <dcterms:modified xsi:type="dcterms:W3CDTF">2019-05-31T16:45:14Z</dcterms:modified>
</cp:coreProperties>
</file>