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70" r:id="rId8"/>
    <p:sldId id="25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451" autoAdjust="0"/>
  </p:normalViewPr>
  <p:slideViewPr>
    <p:cSldViewPr showGuides="1">
      <p:cViewPr varScale="1">
        <p:scale>
          <a:sx n="64" d="100"/>
          <a:sy n="64" d="100"/>
        </p:scale>
        <p:origin x="1110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952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667000"/>
            <a:ext cx="411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Market Update</a:t>
            </a:r>
            <a:endParaRPr lang="en-US" b="1" dirty="0"/>
          </a:p>
          <a:p>
            <a:r>
              <a:rPr lang="en-US" b="1" dirty="0" smtClean="0"/>
              <a:t>Wholesale Market Working Group</a:t>
            </a:r>
          </a:p>
          <a:p>
            <a:endParaRPr lang="en-US" dirty="0"/>
          </a:p>
          <a:p>
            <a:r>
              <a:rPr lang="en-US" dirty="0" smtClean="0"/>
              <a:t>Market Analysis &amp; Validation</a:t>
            </a:r>
            <a:endParaRPr lang="en-US" dirty="0"/>
          </a:p>
          <a:p>
            <a:r>
              <a:rPr lang="en-US" dirty="0" smtClean="0"/>
              <a:t>08/19/2019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/>
              <a:t>Supplemental Ancillary Services Market (SASM) </a:t>
            </a:r>
            <a:r>
              <a:rPr lang="en-US" altLang="en-US" sz="2400" dirty="0" smtClean="0"/>
              <a:t>Update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3741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 dirty="0" smtClean="0"/>
              <a:t>No SASMs from </a:t>
            </a:r>
            <a:r>
              <a:rPr lang="en-US" sz="2400" dirty="0" smtClean="0"/>
              <a:t>July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</a:t>
            </a:r>
            <a:r>
              <a:rPr lang="en-US" sz="2400" dirty="0" smtClean="0"/>
              <a:t>through </a:t>
            </a:r>
            <a:r>
              <a:rPr lang="en-US" sz="2400" dirty="0" smtClean="0"/>
              <a:t>July 31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19255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/>
              <a:t>Manual Overrides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3741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 dirty="0" smtClean="0"/>
              <a:t>No HDL/LDL Overrides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c34af464-7aa1-4edd-9be4-83dffc1cb926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6712</TotalTime>
  <Words>36</Words>
  <Application>Microsoft Office PowerPoint</Application>
  <PresentationFormat>On-screen Show (4:3)</PresentationFormat>
  <Paragraphs>13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Custom Design</vt:lpstr>
      <vt:lpstr>PowerPoint Presentation</vt:lpstr>
      <vt:lpstr>Supplemental Ancillary Services Market (SASM) Update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Ben.Dansro@ercot.com</dc:creator>
  <cp:lastModifiedBy>Dansro, Ben</cp:lastModifiedBy>
  <cp:revision>220</cp:revision>
  <cp:lastPrinted>2016-01-21T20:53:15Z</cp:lastPrinted>
  <dcterms:created xsi:type="dcterms:W3CDTF">2016-01-21T15:20:31Z</dcterms:created>
  <dcterms:modified xsi:type="dcterms:W3CDTF">2019-08-14T20:15:28Z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