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64" d="100"/>
          <a:sy n="64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08/19/2019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SASMs from </a:t>
            </a:r>
            <a:r>
              <a:rPr lang="en-US" sz="2400" dirty="0" smtClean="0"/>
              <a:t>July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smtClean="0"/>
              <a:t>through </a:t>
            </a:r>
            <a:r>
              <a:rPr lang="en-US" sz="2400" dirty="0" smtClean="0"/>
              <a:t>July 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6712</TotalTime>
  <Words>36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220</cp:revision>
  <cp:lastPrinted>2016-01-21T20:53:15Z</cp:lastPrinted>
  <dcterms:created xsi:type="dcterms:W3CDTF">2016-01-21T15:20:31Z</dcterms:created>
  <dcterms:modified xsi:type="dcterms:W3CDTF">2019-08-14T20:15:28Z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