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20" autoAdjust="0"/>
  </p:normalViewPr>
  <p:slideViewPr>
    <p:cSldViewPr showGuides="1"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5/17/18 - K4 Changed from 0.3 to 0.2 and K5 Changed from 0.4 to 0.5</a:t>
            </a:r>
          </a:p>
          <a:p>
            <a:r>
              <a:rPr lang="en-US" baseline="0" dirty="0" smtClean="0"/>
              <a:t>12/4/18 - K6 Changed from 0 to 0.5</a:t>
            </a:r>
          </a:p>
          <a:p>
            <a:r>
              <a:rPr lang="en-US" baseline="0" dirty="0" smtClean="0"/>
              <a:t>2/12/19 - K6 Changed from 0.5 to 1</a:t>
            </a:r>
          </a:p>
          <a:p>
            <a:r>
              <a:rPr lang="en-US" baseline="0" dirty="0" smtClean="0"/>
              <a:t>4/01/19 - K5 changed from 0.5 to 0.4 and Max. Integral ACE Feedback changed from 250 to 150</a:t>
            </a:r>
          </a:p>
          <a:p>
            <a:r>
              <a:rPr lang="en-US" baseline="0" dirty="0" smtClean="0"/>
              <a:t>4/24/19 - Max. Integral ACE Feedback changed from 150 to 160. PWRR Threshold changed from 20 to 25.</a:t>
            </a:r>
          </a:p>
          <a:p>
            <a:r>
              <a:rPr lang="en-US" baseline="0" dirty="0" smtClean="0"/>
              <a:t>5/22/19 – K5 changed from 0.4 to 0.5 Max. Integral ACE Feedback changed from 160 to 200. PWRR Threshold changed from 25 to 30.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</a:t>
            </a:r>
            <a:r>
              <a:rPr lang="en-US" baseline="0" smtClean="0"/>
              <a:t>minute intervals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July </a:t>
            </a:r>
            <a:r>
              <a:rPr lang="en-US" dirty="0" smtClean="0"/>
              <a:t>2019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August</a:t>
            </a:r>
            <a:r>
              <a:rPr lang="en-US" dirty="0" smtClean="0"/>
              <a:t> 14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181" y="1548180"/>
            <a:ext cx="5079638" cy="37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862361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862361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30" y="862361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38200"/>
            <a:ext cx="5875482" cy="539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18" y="2554200"/>
            <a:ext cx="6264563" cy="17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2016, 2017, </a:t>
            </a:r>
            <a:r>
              <a:rPr lang="en-US" sz="2000" dirty="0"/>
              <a:t>and </a:t>
            </a:r>
            <a:r>
              <a:rPr lang="en-US" sz="2000" dirty="0" smtClean="0"/>
              <a:t>2018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89" y="838200"/>
            <a:ext cx="8399621" cy="5121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981200"/>
            <a:ext cx="259323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272" y="838200"/>
            <a:ext cx="8387456" cy="5121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676400"/>
            <a:ext cx="2593238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927735"/>
            <a:ext cx="8534400" cy="4942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600200"/>
            <a:ext cx="2301863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778631" cy="4994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76400"/>
            <a:ext cx="2301863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36" y="862361"/>
            <a:ext cx="838272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6785"/>
            <a:ext cx="8534400" cy="50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4999"/>
            <a:ext cx="8534400" cy="5067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676401" y="5562600"/>
            <a:ext cx="2895600" cy="304800"/>
            <a:chOff x="1837565" y="5562600"/>
            <a:chExt cx="2734435" cy="304800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3496434" y="5562600"/>
              <a:ext cx="931933" cy="304800"/>
            </a:xfrm>
            <a:prstGeom prst="bentConnector3">
              <a:avLst>
                <a:gd name="adj1" fmla="val 1133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1837566" y="5574064"/>
              <a:ext cx="1058035" cy="293336"/>
            </a:xfrm>
            <a:prstGeom prst="bentConnector3">
              <a:avLst>
                <a:gd name="adj1" fmla="val 9818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37565" y="5867400"/>
              <a:ext cx="2734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62866" y="5557880"/>
            <a:ext cx="2885278" cy="316938"/>
            <a:chOff x="4662866" y="5557880"/>
            <a:chExt cx="2681669" cy="316938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6477000" y="5557881"/>
              <a:ext cx="867535" cy="309519"/>
            </a:xfrm>
            <a:prstGeom prst="bentConnector3">
              <a:avLst>
                <a:gd name="adj1" fmla="val 9943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4662867" y="5557880"/>
              <a:ext cx="832974" cy="309520"/>
            </a:xfrm>
            <a:prstGeom prst="bentConnector3">
              <a:avLst>
                <a:gd name="adj1" fmla="val 10343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62866" y="5867400"/>
              <a:ext cx="2681669" cy="7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4999"/>
            <a:ext cx="8534400" cy="506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86" y="852809"/>
            <a:ext cx="6971428" cy="51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3953"/>
          <a:stretch/>
        </p:blipFill>
        <p:spPr>
          <a:xfrm>
            <a:off x="2667000" y="6196466"/>
            <a:ext cx="3886200" cy="2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519" y="838200"/>
            <a:ext cx="8350962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313" y="838200"/>
            <a:ext cx="8381373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107" y="838200"/>
            <a:ext cx="841178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021" y="838200"/>
            <a:ext cx="8413958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7" y="862361"/>
            <a:ext cx="8419306" cy="5133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676400"/>
            <a:ext cx="3525638" cy="6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023" y="1304680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74" y="1408321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71" y="658128"/>
            <a:ext cx="8504657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70" y="719093"/>
            <a:ext cx="7974259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299" y="2583360"/>
            <a:ext cx="4817401" cy="16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30" y="862361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dcmitype/"/>
    <ds:schemaRef ds:uri="http://schemas.microsoft.com/office/2006/documentManagement/types"/>
    <ds:schemaRef ds:uri="http://purl.org/dc/elements/1.1/"/>
    <ds:schemaRef ds:uri="c34af464-7aa1-4edd-9be4-83dffc1cb926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38254</TotalTime>
  <Words>584</Words>
  <Application>Microsoft Office PowerPoint</Application>
  <PresentationFormat>On-screen Show (4:3)</PresentationFormat>
  <Paragraphs>108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Hinojosa, Jose Luis</cp:lastModifiedBy>
  <cp:revision>463</cp:revision>
  <cp:lastPrinted>2016-01-21T20:53:15Z</cp:lastPrinted>
  <dcterms:created xsi:type="dcterms:W3CDTF">2016-01-21T15:20:31Z</dcterms:created>
  <dcterms:modified xsi:type="dcterms:W3CDTF">2019-08-09T22:14:55Z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